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ink/ink1.xml" ContentType="application/inkml+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59" r:id="rId1"/>
  </p:sldMasterIdLst>
  <p:notesMasterIdLst>
    <p:notesMasterId r:id="rId31"/>
  </p:notesMasterIdLst>
  <p:sldIdLst>
    <p:sldId id="256" r:id="rId2"/>
    <p:sldId id="295" r:id="rId3"/>
    <p:sldId id="296" r:id="rId4"/>
    <p:sldId id="257" r:id="rId5"/>
    <p:sldId id="391" r:id="rId6"/>
    <p:sldId id="367" r:id="rId7"/>
    <p:sldId id="388" r:id="rId8"/>
    <p:sldId id="363" r:id="rId9"/>
    <p:sldId id="342" r:id="rId10"/>
    <p:sldId id="392" r:id="rId11"/>
    <p:sldId id="315" r:id="rId12"/>
    <p:sldId id="393" r:id="rId13"/>
    <p:sldId id="397" r:id="rId14"/>
    <p:sldId id="345" r:id="rId15"/>
    <p:sldId id="346" r:id="rId16"/>
    <p:sldId id="347" r:id="rId17"/>
    <p:sldId id="382" r:id="rId18"/>
    <p:sldId id="394" r:id="rId19"/>
    <p:sldId id="390" r:id="rId20"/>
    <p:sldId id="396" r:id="rId21"/>
    <p:sldId id="331" r:id="rId22"/>
    <p:sldId id="371" r:id="rId23"/>
    <p:sldId id="387" r:id="rId24"/>
    <p:sldId id="389" r:id="rId25"/>
    <p:sldId id="395" r:id="rId26"/>
    <p:sldId id="381" r:id="rId27"/>
    <p:sldId id="386" r:id="rId28"/>
    <p:sldId id="398" r:id="rId29"/>
    <p:sldId id="278" r:id="rId30"/>
  </p:sldIdLst>
  <p:sldSz cx="9144000" cy="5143500" type="screen16x9"/>
  <p:notesSz cx="6858000" cy="9144000"/>
  <p:embeddedFontLst>
    <p:embeddedFont>
      <p:font typeface="Calibri" panose="020F0502020204030204" pitchFamily="34" charset="0"/>
      <p:regular r:id="rId32"/>
      <p:bold r:id="rId33"/>
      <p:italic r:id="rId34"/>
      <p:boldItalic r:id="rId35"/>
    </p:embeddedFont>
    <p:embeddedFont>
      <p:font typeface="Montserrat" panose="00000500000000000000" pitchFamily="2" charset="0"/>
      <p:regular r:id="rId36"/>
      <p:bold r:id="rId37"/>
      <p:italic r:id="rId38"/>
      <p:boldItalic r:id="rId39"/>
    </p:embeddedFont>
    <p:embeddedFont>
      <p:font typeface="Nixie One" panose="020B0604020202020204" charset="0"/>
      <p:regular r:id="rId40"/>
    </p:embeddedFont>
    <p:embeddedFont>
      <p:font typeface="Varela Round" panose="00000500000000000000" pitchFamily="2" charset="-79"/>
      <p:regular r:id="rId4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242A20BD-2505-46DF-82F6-A791D1CCFF51}">
  <a:tblStyle styleId="{242A20BD-2505-46DF-82F6-A791D1CCFF51}" styleName="Table_0">
    <a:wholeTbl>
      <a:tcTxStyle>
        <a:font>
          <a:latin typeface="Arial"/>
          <a:ea typeface="Arial"/>
          <a:cs typeface="Arial"/>
        </a:font>
        <a:srgbClr val="000000"/>
      </a:tcTxStyle>
      <a:tcStyle>
        <a:tcBdr>
          <a:left>
            <a:ln w="9525" cap="flat" cmpd="sng">
              <a:solidFill>
                <a:srgbClr val="000000"/>
              </a:solidFill>
              <a:prstDash val="solid"/>
              <a:round/>
              <a:headEnd type="none" w="sm" len="sm"/>
              <a:tailEnd type="none" w="sm" len="sm"/>
            </a:ln>
          </a:left>
          <a:right>
            <a:ln w="9525" cap="flat" cmpd="sng">
              <a:solidFill>
                <a:srgbClr val="000000"/>
              </a:solidFill>
              <a:prstDash val="solid"/>
              <a:round/>
              <a:headEnd type="none" w="sm" len="sm"/>
              <a:tailEnd type="none" w="sm" len="sm"/>
            </a:ln>
          </a:right>
          <a:top>
            <a:ln w="9525" cap="flat" cmpd="sng">
              <a:solidFill>
                <a:srgbClr val="000000"/>
              </a:solidFill>
              <a:prstDash val="solid"/>
              <a:round/>
              <a:headEnd type="none" w="sm" len="sm"/>
              <a:tailEnd type="none" w="sm" len="sm"/>
            </a:ln>
          </a:top>
          <a:bottom>
            <a:ln w="9525" cap="flat" cmpd="sng">
              <a:solidFill>
                <a:srgbClr val="000000"/>
              </a:solidFill>
              <a:prstDash val="solid"/>
              <a:round/>
              <a:headEnd type="none" w="sm" len="sm"/>
              <a:tailEnd type="none" w="sm" len="sm"/>
            </a:ln>
          </a:bottom>
          <a:insideH>
            <a:ln w="9525" cap="flat" cmpd="sng">
              <a:solidFill>
                <a:srgbClr val="000000"/>
              </a:solidFill>
              <a:prstDash val="solid"/>
              <a:round/>
              <a:headEnd type="none" w="sm" len="sm"/>
              <a:tailEnd type="none" w="sm" len="sm"/>
            </a:ln>
          </a:insideH>
          <a:insideV>
            <a:ln w="9525"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EBB38DEC-D873-43F8-8245-15F6AB083779}" styleName="Table_1">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971" autoAdjust="0"/>
    <p:restoredTop sz="94346" autoAdjust="0"/>
  </p:normalViewPr>
  <p:slideViewPr>
    <p:cSldViewPr snapToGrid="0">
      <p:cViewPr varScale="1">
        <p:scale>
          <a:sx n="102" d="100"/>
          <a:sy n="102" d="100"/>
        </p:scale>
        <p:origin x="352" y="32"/>
      </p:cViewPr>
      <p:guideLst/>
    </p:cSldViewPr>
  </p:slideViewPr>
  <p:notesTextViewPr>
    <p:cViewPr>
      <p:scale>
        <a:sx n="125" d="100"/>
        <a:sy n="125" d="100"/>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8.fntdata"/><Relationship Id="rId21" Type="http://schemas.openxmlformats.org/officeDocument/2006/relationships/slide" Target="slides/slide20.xml"/><Relationship Id="rId34" Type="http://schemas.openxmlformats.org/officeDocument/2006/relationships/font" Target="fonts/font3.fntdata"/><Relationship Id="rId42"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1.fntdata"/><Relationship Id="rId37" Type="http://schemas.openxmlformats.org/officeDocument/2006/relationships/font" Target="fonts/font6.fntdata"/><Relationship Id="rId40" Type="http://schemas.openxmlformats.org/officeDocument/2006/relationships/font" Target="fonts/font9.fntdata"/><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5.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4.fntdata"/><Relationship Id="rId43"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2.fntdata"/><Relationship Id="rId38" Type="http://schemas.openxmlformats.org/officeDocument/2006/relationships/font" Target="fonts/font7.fntdata"/><Relationship Id="rId20" Type="http://schemas.openxmlformats.org/officeDocument/2006/relationships/slide" Target="slides/slide19.xml"/><Relationship Id="rId41" Type="http://schemas.openxmlformats.org/officeDocument/2006/relationships/font" Target="fonts/font10.fntdata"/></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7-28T02:00:59.369"/>
    </inkml:context>
    <inkml:brush xml:id="br0">
      <inkml:brushProperty name="width" value="0.05" units="cm"/>
      <inkml:brushProperty name="height" value="0.05" units="cm"/>
    </inkml:brush>
  </inkml:definitions>
  <inkml:trace contextRef="#ctx0" brushRef="#br0">0 0 24575,'0'0'-8191</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317500">
              <a:spcBef>
                <a:spcPts val="0"/>
              </a:spcBef>
              <a:spcAft>
                <a:spcPts val="0"/>
              </a:spcAft>
              <a:buSzPts val="1400"/>
              <a:buChar char="●"/>
              <a:defRPr sz="1100"/>
            </a:lvl1pPr>
            <a:lvl2pPr marL="914400" lvl="1" indent="-317500">
              <a:spcBef>
                <a:spcPts val="0"/>
              </a:spcBef>
              <a:spcAft>
                <a:spcPts val="0"/>
              </a:spcAft>
              <a:buSzPts val="1400"/>
              <a:buChar char="○"/>
              <a:defRPr sz="1100"/>
            </a:lvl2pPr>
            <a:lvl3pPr marL="1371600" lvl="2" indent="-317500">
              <a:spcBef>
                <a:spcPts val="0"/>
              </a:spcBef>
              <a:spcAft>
                <a:spcPts val="0"/>
              </a:spcAft>
              <a:buSzPts val="1400"/>
              <a:buChar char="■"/>
              <a:defRPr sz="1100"/>
            </a:lvl3pPr>
            <a:lvl4pPr marL="1828800" lvl="3" indent="-317500">
              <a:spcBef>
                <a:spcPts val="0"/>
              </a:spcBef>
              <a:spcAft>
                <a:spcPts val="0"/>
              </a:spcAft>
              <a:buSzPts val="1400"/>
              <a:buChar char="●"/>
              <a:defRPr sz="1100"/>
            </a:lvl4pPr>
            <a:lvl5pPr marL="2286000" lvl="4" indent="-317500">
              <a:spcBef>
                <a:spcPts val="0"/>
              </a:spcBef>
              <a:spcAft>
                <a:spcPts val="0"/>
              </a:spcAft>
              <a:buSzPts val="1400"/>
              <a:buChar char="○"/>
              <a:defRPr sz="1100"/>
            </a:lvl5pPr>
            <a:lvl6pPr marL="2743200" lvl="5" indent="-317500">
              <a:spcBef>
                <a:spcPts val="0"/>
              </a:spcBef>
              <a:spcAft>
                <a:spcPts val="0"/>
              </a:spcAft>
              <a:buSzPts val="1400"/>
              <a:buChar char="■"/>
              <a:defRPr sz="1100"/>
            </a:lvl6pPr>
            <a:lvl7pPr marL="3200400" lvl="6" indent="-317500">
              <a:spcBef>
                <a:spcPts val="0"/>
              </a:spcBef>
              <a:spcAft>
                <a:spcPts val="0"/>
              </a:spcAft>
              <a:buSzPts val="1400"/>
              <a:buChar char="●"/>
              <a:defRPr sz="1100"/>
            </a:lvl7pPr>
            <a:lvl8pPr marL="3657600" lvl="7" indent="-317500">
              <a:spcBef>
                <a:spcPts val="0"/>
              </a:spcBef>
              <a:spcAft>
                <a:spcPts val="0"/>
              </a:spcAft>
              <a:buSzPts val="1400"/>
              <a:buChar char="○"/>
              <a:defRPr sz="1100"/>
            </a:lvl8pPr>
            <a:lvl9pPr marL="4114800" lvl="8" indent="-317500">
              <a:spcBef>
                <a:spcPts val="0"/>
              </a:spcBef>
              <a:spcAft>
                <a:spcPts val="0"/>
              </a:spcAft>
              <a:buSzPts val="14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
        <p:cNvGrpSpPr/>
        <p:nvPr/>
      </p:nvGrpSpPr>
      <p:grpSpPr>
        <a:xfrm>
          <a:off x="0" y="0"/>
          <a:ext cx="0" cy="0"/>
          <a:chOff x="0" y="0"/>
          <a:chExt cx="0" cy="0"/>
        </a:xfrm>
      </p:grpSpPr>
      <p:sp>
        <p:nvSpPr>
          <p:cNvPr id="192" name="Google Shape;192;g35f391192_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3" name="Google Shape;193;g35f391192_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
        <p:cNvGrpSpPr/>
        <p:nvPr/>
      </p:nvGrpSpPr>
      <p:grpSpPr>
        <a:xfrm>
          <a:off x="0" y="0"/>
          <a:ext cx="0" cy="0"/>
          <a:chOff x="0" y="0"/>
          <a:chExt cx="0" cy="0"/>
        </a:xfrm>
      </p:grpSpPr>
      <p:sp>
        <p:nvSpPr>
          <p:cNvPr id="236" name="Google Shape;236;g35ed75ccf_0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7" name="Google Shape;237;g35ed75ccf_0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0891619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41516505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
        <p:cNvGrpSpPr/>
        <p:nvPr/>
      </p:nvGrpSpPr>
      <p:grpSpPr>
        <a:xfrm>
          <a:off x="0" y="0"/>
          <a:ext cx="0" cy="0"/>
          <a:chOff x="0" y="0"/>
          <a:chExt cx="0" cy="0"/>
        </a:xfrm>
      </p:grpSpPr>
      <p:sp>
        <p:nvSpPr>
          <p:cNvPr id="236" name="Google Shape;236;g35ed75ccf_0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7" name="Google Shape;237;g35ed75ccf_0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6721803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07690390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
        <p:cNvGrpSpPr/>
        <p:nvPr/>
      </p:nvGrpSpPr>
      <p:grpSpPr>
        <a:xfrm>
          <a:off x="0" y="0"/>
          <a:ext cx="0" cy="0"/>
          <a:chOff x="0" y="0"/>
          <a:chExt cx="0" cy="0"/>
        </a:xfrm>
      </p:grpSpPr>
      <p:sp>
        <p:nvSpPr>
          <p:cNvPr id="236" name="Google Shape;236;g35ed75ccf_0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7" name="Google Shape;237;g35ed75ccf_0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0339195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8"/>
        <p:cNvGrpSpPr/>
        <p:nvPr/>
      </p:nvGrpSpPr>
      <p:grpSpPr>
        <a:xfrm>
          <a:off x="0" y="0"/>
          <a:ext cx="0" cy="0"/>
          <a:chOff x="0" y="0"/>
          <a:chExt cx="0" cy="0"/>
        </a:xfrm>
      </p:grpSpPr>
      <p:sp>
        <p:nvSpPr>
          <p:cNvPr id="269" name="Google Shape;269;g35f391192_0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0" name="Google Shape;270;g35f391192_0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8"/>
        <p:cNvGrpSpPr/>
        <p:nvPr/>
      </p:nvGrpSpPr>
      <p:grpSpPr>
        <a:xfrm>
          <a:off x="0" y="0"/>
          <a:ext cx="0" cy="0"/>
          <a:chOff x="0" y="0"/>
          <a:chExt cx="0" cy="0"/>
        </a:xfrm>
      </p:grpSpPr>
      <p:sp>
        <p:nvSpPr>
          <p:cNvPr id="419" name="Google Shape;419;g35ed75ccf_0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0" name="Google Shape;420;g35ed75ccf_0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3"/>
        <p:cNvGrpSpPr/>
        <p:nvPr/>
      </p:nvGrpSpPr>
      <p:grpSpPr>
        <a:xfrm>
          <a:off x="0" y="0"/>
          <a:ext cx="0" cy="0"/>
          <a:chOff x="0" y="0"/>
          <a:chExt cx="0" cy="0"/>
        </a:xfrm>
      </p:grpSpPr>
      <p:sp>
        <p:nvSpPr>
          <p:cNvPr id="414" name="Google Shape;414;g35f391192_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5" name="Google Shape;415;g35f391192_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3"/>
        <p:cNvGrpSpPr/>
        <p:nvPr/>
      </p:nvGrpSpPr>
      <p:grpSpPr>
        <a:xfrm>
          <a:off x="0" y="0"/>
          <a:ext cx="0" cy="0"/>
          <a:chOff x="0" y="0"/>
          <a:chExt cx="0" cy="0"/>
        </a:xfrm>
      </p:grpSpPr>
      <p:sp>
        <p:nvSpPr>
          <p:cNvPr id="414" name="Google Shape;414;g35f391192_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5" name="Google Shape;415;g35f391192_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144657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
        <p:cNvGrpSpPr/>
        <p:nvPr/>
      </p:nvGrpSpPr>
      <p:grpSpPr>
        <a:xfrm>
          <a:off x="0" y="0"/>
          <a:ext cx="0" cy="0"/>
          <a:chOff x="0" y="0"/>
          <a:chExt cx="0" cy="0"/>
        </a:xfrm>
      </p:grpSpPr>
      <p:sp>
        <p:nvSpPr>
          <p:cNvPr id="197" name="Google Shape;197;g3606f1c2d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8" name="Google Shape;198;g3606f1c2d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8"/>
        <p:cNvGrpSpPr/>
        <p:nvPr/>
      </p:nvGrpSpPr>
      <p:grpSpPr>
        <a:xfrm>
          <a:off x="0" y="0"/>
          <a:ext cx="0" cy="0"/>
          <a:chOff x="0" y="0"/>
          <a:chExt cx="0" cy="0"/>
        </a:xfrm>
      </p:grpSpPr>
      <p:sp>
        <p:nvSpPr>
          <p:cNvPr id="269" name="Google Shape;269;g35f391192_0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0" name="Google Shape;270;g35f391192_0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720346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8"/>
        <p:cNvGrpSpPr/>
        <p:nvPr/>
      </p:nvGrpSpPr>
      <p:grpSpPr>
        <a:xfrm>
          <a:off x="0" y="0"/>
          <a:ext cx="0" cy="0"/>
          <a:chOff x="0" y="0"/>
          <a:chExt cx="0" cy="0"/>
        </a:xfrm>
      </p:grpSpPr>
      <p:sp>
        <p:nvSpPr>
          <p:cNvPr id="269" name="Google Shape;269;g35f391192_0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0" name="Google Shape;270;g35f391192_0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720346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
        <p:cNvGrpSpPr/>
        <p:nvPr/>
      </p:nvGrpSpPr>
      <p:grpSpPr>
        <a:xfrm>
          <a:off x="0" y="0"/>
          <a:ext cx="0" cy="0"/>
          <a:chOff x="0" y="0"/>
          <a:chExt cx="0" cy="0"/>
        </a:xfrm>
      </p:grpSpPr>
      <p:sp>
        <p:nvSpPr>
          <p:cNvPr id="236" name="Google Shape;236;g35ed75ccf_0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7" name="Google Shape;237;g35ed75ccf_0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1642400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
        <p:cNvGrpSpPr/>
        <p:nvPr/>
      </p:nvGrpSpPr>
      <p:grpSpPr>
        <a:xfrm>
          <a:off x="0" y="0"/>
          <a:ext cx="0" cy="0"/>
          <a:chOff x="0" y="0"/>
          <a:chExt cx="0" cy="0"/>
        </a:xfrm>
      </p:grpSpPr>
      <p:sp>
        <p:nvSpPr>
          <p:cNvPr id="236" name="Google Shape;236;g35ed75ccf_0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7" name="Google Shape;237;g35ed75ccf_0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2837386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
        <p:cNvGrpSpPr/>
        <p:nvPr/>
      </p:nvGrpSpPr>
      <p:grpSpPr>
        <a:xfrm>
          <a:off x="0" y="0"/>
          <a:ext cx="0" cy="0"/>
          <a:chOff x="0" y="0"/>
          <a:chExt cx="0" cy="0"/>
        </a:xfrm>
      </p:grpSpPr>
      <p:sp>
        <p:nvSpPr>
          <p:cNvPr id="236" name="Google Shape;236;g35ed75ccf_0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7" name="Google Shape;237;g35ed75ccf_0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544380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type="title">
  <p:cSld name="TITLE">
    <p:spTree>
      <p:nvGrpSpPr>
        <p:cNvPr id="1" name="Shape 9"/>
        <p:cNvGrpSpPr/>
        <p:nvPr/>
      </p:nvGrpSpPr>
      <p:grpSpPr>
        <a:xfrm>
          <a:off x="0" y="0"/>
          <a:ext cx="0" cy="0"/>
          <a:chOff x="0" y="0"/>
          <a:chExt cx="0" cy="0"/>
        </a:xfrm>
      </p:grpSpPr>
      <p:sp>
        <p:nvSpPr>
          <p:cNvPr id="10" name="Google Shape;10;p2"/>
          <p:cNvSpPr/>
          <p:nvPr/>
        </p:nvSpPr>
        <p:spPr>
          <a:xfrm>
            <a:off x="7209425" y="502200"/>
            <a:ext cx="206100" cy="206100"/>
          </a:xfrm>
          <a:prstGeom prst="ellipse">
            <a:avLst/>
          </a:prstGeom>
          <a:solidFill>
            <a:srgbClr val="00D1C6">
              <a:alpha val="86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p:cNvSpPr/>
          <p:nvPr/>
        </p:nvSpPr>
        <p:spPr>
          <a:xfrm>
            <a:off x="1197475" y="-802775"/>
            <a:ext cx="6749100" cy="6749100"/>
          </a:xfrm>
          <a:prstGeom prst="ellipse">
            <a:avLst/>
          </a:prstGeom>
          <a:noFill/>
          <a:ln w="9525" cap="flat" cmpd="sng">
            <a:solidFill>
              <a:srgbClr val="A1BECC"/>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txBox="1">
            <a:spLocks noGrp="1"/>
          </p:cNvSpPr>
          <p:nvPr>
            <p:ph type="ctrTitle"/>
          </p:nvPr>
        </p:nvSpPr>
        <p:spPr>
          <a:xfrm>
            <a:off x="2255425" y="1991825"/>
            <a:ext cx="4633200" cy="1159800"/>
          </a:xfrm>
          <a:prstGeom prst="rect">
            <a:avLst/>
          </a:prstGeom>
        </p:spPr>
        <p:txBody>
          <a:bodyPr spcFirstLastPara="1" wrap="square" lIns="91425" tIns="91425" rIns="91425" bIns="91425" anchor="ctr" anchorCtr="0">
            <a:noAutofit/>
          </a:bodyPr>
          <a:lstStyle>
            <a:lvl1pPr lvl="0" algn="ctr">
              <a:spcBef>
                <a:spcPts val="0"/>
              </a:spcBef>
              <a:spcAft>
                <a:spcPts val="0"/>
              </a:spcAft>
              <a:buSzPts val="4800"/>
              <a:buNone/>
              <a:defRPr sz="4800"/>
            </a:lvl1pPr>
            <a:lvl2pPr lvl="1" algn="ctr">
              <a:spcBef>
                <a:spcPts val="0"/>
              </a:spcBef>
              <a:spcAft>
                <a:spcPts val="0"/>
              </a:spcAft>
              <a:buSzPts val="6000"/>
              <a:buNone/>
              <a:defRPr sz="6000"/>
            </a:lvl2pPr>
            <a:lvl3pPr lvl="2" algn="ctr">
              <a:spcBef>
                <a:spcPts val="0"/>
              </a:spcBef>
              <a:spcAft>
                <a:spcPts val="0"/>
              </a:spcAft>
              <a:buSzPts val="6000"/>
              <a:buNone/>
              <a:defRPr sz="6000"/>
            </a:lvl3pPr>
            <a:lvl4pPr lvl="3" algn="ctr">
              <a:spcBef>
                <a:spcPts val="0"/>
              </a:spcBef>
              <a:spcAft>
                <a:spcPts val="0"/>
              </a:spcAft>
              <a:buSzPts val="6000"/>
              <a:buNone/>
              <a:defRPr sz="6000"/>
            </a:lvl4pPr>
            <a:lvl5pPr lvl="4" algn="ctr">
              <a:spcBef>
                <a:spcPts val="0"/>
              </a:spcBef>
              <a:spcAft>
                <a:spcPts val="0"/>
              </a:spcAft>
              <a:buSzPts val="6000"/>
              <a:buNone/>
              <a:defRPr sz="6000"/>
            </a:lvl5pPr>
            <a:lvl6pPr lvl="5" algn="ctr">
              <a:spcBef>
                <a:spcPts val="0"/>
              </a:spcBef>
              <a:spcAft>
                <a:spcPts val="0"/>
              </a:spcAft>
              <a:buSzPts val="6000"/>
              <a:buNone/>
              <a:defRPr sz="6000"/>
            </a:lvl6pPr>
            <a:lvl7pPr lvl="6" algn="ctr">
              <a:spcBef>
                <a:spcPts val="0"/>
              </a:spcBef>
              <a:spcAft>
                <a:spcPts val="0"/>
              </a:spcAft>
              <a:buSzPts val="6000"/>
              <a:buNone/>
              <a:defRPr sz="6000"/>
            </a:lvl7pPr>
            <a:lvl8pPr lvl="7" algn="ctr">
              <a:spcBef>
                <a:spcPts val="0"/>
              </a:spcBef>
              <a:spcAft>
                <a:spcPts val="0"/>
              </a:spcAft>
              <a:buSzPts val="6000"/>
              <a:buNone/>
              <a:defRPr sz="6000"/>
            </a:lvl8pPr>
            <a:lvl9pPr lvl="8" algn="ctr">
              <a:spcBef>
                <a:spcPts val="0"/>
              </a:spcBef>
              <a:spcAft>
                <a:spcPts val="0"/>
              </a:spcAft>
              <a:buSzPts val="6000"/>
              <a:buNone/>
              <a:defRPr sz="6000"/>
            </a:lvl9pPr>
          </a:lstStyle>
          <a:p>
            <a:endParaRPr/>
          </a:p>
        </p:txBody>
      </p:sp>
      <p:sp>
        <p:nvSpPr>
          <p:cNvPr id="13" name="Google Shape;13;p2"/>
          <p:cNvSpPr/>
          <p:nvPr/>
        </p:nvSpPr>
        <p:spPr>
          <a:xfrm>
            <a:off x="267550" y="-886750"/>
            <a:ext cx="2347200" cy="2347200"/>
          </a:xfrm>
          <a:prstGeom prst="donut">
            <a:avLst>
              <a:gd name="adj" fmla="val 29778"/>
            </a:avLst>
          </a:prstGeom>
          <a:solidFill>
            <a:srgbClr val="00D1C6">
              <a:alpha val="86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a:off x="8348875" y="2882375"/>
            <a:ext cx="978600" cy="978600"/>
          </a:xfrm>
          <a:prstGeom prst="ellipse">
            <a:avLst/>
          </a:prstGeom>
          <a:solidFill>
            <a:srgbClr val="ED4A00">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p:nvSpPr>
        <p:spPr>
          <a:xfrm>
            <a:off x="2255425" y="541800"/>
            <a:ext cx="657600" cy="657600"/>
          </a:xfrm>
          <a:prstGeom prst="ellipse">
            <a:avLst/>
          </a:prstGeom>
          <a:solidFill>
            <a:srgbClr val="00ACC3">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a:off x="6752750" y="3465100"/>
            <a:ext cx="2284200" cy="2284200"/>
          </a:xfrm>
          <a:prstGeom prst="donut">
            <a:avLst>
              <a:gd name="adj" fmla="val 11909"/>
            </a:avLst>
          </a:prstGeom>
          <a:solidFill>
            <a:srgbClr val="F8BB00">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p:nvPr/>
        </p:nvSpPr>
        <p:spPr>
          <a:xfrm>
            <a:off x="137775" y="3193200"/>
            <a:ext cx="657600" cy="657600"/>
          </a:xfrm>
          <a:prstGeom prst="ellipse">
            <a:avLst/>
          </a:prstGeom>
          <a:solidFill>
            <a:srgbClr val="BBCD00">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2"/>
          <p:cNvSpPr/>
          <p:nvPr/>
        </p:nvSpPr>
        <p:spPr>
          <a:xfrm>
            <a:off x="376550" y="4217275"/>
            <a:ext cx="1207800" cy="1207800"/>
          </a:xfrm>
          <a:prstGeom prst="donut">
            <a:avLst>
              <a:gd name="adj" fmla="val 42915"/>
            </a:avLst>
          </a:prstGeom>
          <a:solidFill>
            <a:srgbClr val="65BB48">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nvSpPr>
        <p:spPr>
          <a:xfrm>
            <a:off x="8244625" y="2541950"/>
            <a:ext cx="304800" cy="304800"/>
          </a:xfrm>
          <a:prstGeom prst="ellipse">
            <a:avLst/>
          </a:prstGeom>
          <a:solidFill>
            <a:srgbClr val="E8004C">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nvSpPr>
        <p:spPr>
          <a:xfrm>
            <a:off x="7598775" y="-300250"/>
            <a:ext cx="1370700" cy="1370700"/>
          </a:xfrm>
          <a:prstGeom prst="ellipse">
            <a:avLst/>
          </a:prstGeom>
          <a:solidFill>
            <a:srgbClr val="BBCD00">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nvSpPr>
        <p:spPr>
          <a:xfrm>
            <a:off x="8244625" y="802850"/>
            <a:ext cx="657600" cy="657600"/>
          </a:xfrm>
          <a:prstGeom prst="ellipse">
            <a:avLst/>
          </a:prstGeom>
          <a:solidFill>
            <a:srgbClr val="65BB48">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nvSpPr>
        <p:spPr>
          <a:xfrm>
            <a:off x="213975" y="695900"/>
            <a:ext cx="871500" cy="871500"/>
          </a:xfrm>
          <a:prstGeom prst="ellipse">
            <a:avLst/>
          </a:prstGeom>
          <a:noFill/>
          <a:ln w="9525" cap="flat" cmpd="sng">
            <a:solidFill>
              <a:srgbClr val="00ACC3"/>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nvSpPr>
        <p:spPr>
          <a:xfrm>
            <a:off x="-122175" y="2933250"/>
            <a:ext cx="1177500" cy="1177500"/>
          </a:xfrm>
          <a:prstGeom prst="ellipse">
            <a:avLst/>
          </a:prstGeom>
          <a:noFill/>
          <a:ln w="9525" cap="flat" cmpd="sng">
            <a:solidFill>
              <a:srgbClr val="BBCD00"/>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nvSpPr>
        <p:spPr>
          <a:xfrm>
            <a:off x="8150075" y="708300"/>
            <a:ext cx="846600" cy="846600"/>
          </a:xfrm>
          <a:prstGeom prst="ellipse">
            <a:avLst/>
          </a:prstGeom>
          <a:noFill/>
          <a:ln w="9525" cap="flat" cmpd="sng">
            <a:solidFill>
              <a:srgbClr val="65BB48"/>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nvSpPr>
        <p:spPr>
          <a:xfrm>
            <a:off x="1055325" y="3904575"/>
            <a:ext cx="206100" cy="206100"/>
          </a:xfrm>
          <a:prstGeom prst="ellipse">
            <a:avLst/>
          </a:prstGeom>
          <a:solidFill>
            <a:srgbClr val="F8BB00">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 1 column" type="tx">
  <p:cSld name="TITLE_AND_BODY">
    <p:spTree>
      <p:nvGrpSpPr>
        <p:cNvPr id="1" name="Shape 64"/>
        <p:cNvGrpSpPr/>
        <p:nvPr/>
      </p:nvGrpSpPr>
      <p:grpSpPr>
        <a:xfrm>
          <a:off x="0" y="0"/>
          <a:ext cx="0" cy="0"/>
          <a:chOff x="0" y="0"/>
          <a:chExt cx="0" cy="0"/>
        </a:xfrm>
      </p:grpSpPr>
      <p:sp>
        <p:nvSpPr>
          <p:cNvPr id="65" name="Google Shape;65;p5"/>
          <p:cNvSpPr/>
          <p:nvPr/>
        </p:nvSpPr>
        <p:spPr>
          <a:xfrm>
            <a:off x="1144200" y="2698575"/>
            <a:ext cx="893700" cy="893700"/>
          </a:xfrm>
          <a:prstGeom prst="ellipse">
            <a:avLst/>
          </a:prstGeom>
          <a:noFill/>
          <a:ln w="9525" cap="flat" cmpd="sng">
            <a:solidFill>
              <a:srgbClr val="BBCD00"/>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5"/>
          <p:cNvSpPr txBox="1">
            <a:spLocks noGrp="1"/>
          </p:cNvSpPr>
          <p:nvPr>
            <p:ph type="title"/>
          </p:nvPr>
        </p:nvSpPr>
        <p:spPr>
          <a:xfrm>
            <a:off x="2935875" y="909050"/>
            <a:ext cx="5275500" cy="641100"/>
          </a:xfrm>
          <a:prstGeom prst="rect">
            <a:avLst/>
          </a:prstGeom>
        </p:spPr>
        <p:txBody>
          <a:bodyPr spcFirstLastPara="1" wrap="square" lIns="91425" tIns="91425" rIns="91425" bIns="91425" anchor="b" anchorCtr="0">
            <a:noAutofit/>
          </a:bodyPr>
          <a:lstStyle>
            <a:lvl1pPr lvl="0">
              <a:spcBef>
                <a:spcPts val="0"/>
              </a:spcBef>
              <a:spcAft>
                <a:spcPts val="0"/>
              </a:spcAft>
              <a:buSzPts val="1800"/>
              <a:buNone/>
              <a:defRPr/>
            </a:lvl1pPr>
            <a:lvl2pPr lvl="1">
              <a:spcBef>
                <a:spcPts val="0"/>
              </a:spcBef>
              <a:spcAft>
                <a:spcPts val="0"/>
              </a:spcAft>
              <a:buSzPts val="1800"/>
              <a:buNone/>
              <a:defRPr/>
            </a:lvl2pPr>
            <a:lvl3pPr lvl="2">
              <a:spcBef>
                <a:spcPts val="0"/>
              </a:spcBef>
              <a:spcAft>
                <a:spcPts val="0"/>
              </a:spcAft>
              <a:buSzPts val="1800"/>
              <a:buNone/>
              <a:defRPr/>
            </a:lvl3pPr>
            <a:lvl4pPr lvl="3">
              <a:spcBef>
                <a:spcPts val="0"/>
              </a:spcBef>
              <a:spcAft>
                <a:spcPts val="0"/>
              </a:spcAft>
              <a:buSzPts val="1800"/>
              <a:buNone/>
              <a:defRPr/>
            </a:lvl4pPr>
            <a:lvl5pPr lvl="4">
              <a:spcBef>
                <a:spcPts val="0"/>
              </a:spcBef>
              <a:spcAft>
                <a:spcPts val="0"/>
              </a:spcAft>
              <a:buSzPts val="1800"/>
              <a:buNone/>
              <a:defRPr/>
            </a:lvl5pPr>
            <a:lvl6pPr lvl="5">
              <a:spcBef>
                <a:spcPts val="0"/>
              </a:spcBef>
              <a:spcAft>
                <a:spcPts val="0"/>
              </a:spcAft>
              <a:buSzPts val="1800"/>
              <a:buNone/>
              <a:defRPr/>
            </a:lvl6pPr>
            <a:lvl7pPr lvl="6">
              <a:spcBef>
                <a:spcPts val="0"/>
              </a:spcBef>
              <a:spcAft>
                <a:spcPts val="0"/>
              </a:spcAft>
              <a:buSzPts val="1800"/>
              <a:buNone/>
              <a:defRPr/>
            </a:lvl7pPr>
            <a:lvl8pPr lvl="7">
              <a:spcBef>
                <a:spcPts val="0"/>
              </a:spcBef>
              <a:spcAft>
                <a:spcPts val="0"/>
              </a:spcAft>
              <a:buSzPts val="1800"/>
              <a:buNone/>
              <a:defRPr/>
            </a:lvl8pPr>
            <a:lvl9pPr lvl="8">
              <a:spcBef>
                <a:spcPts val="0"/>
              </a:spcBef>
              <a:spcAft>
                <a:spcPts val="0"/>
              </a:spcAft>
              <a:buSzPts val="1800"/>
              <a:buNone/>
              <a:defRPr/>
            </a:lvl9pPr>
          </a:lstStyle>
          <a:p>
            <a:endParaRPr/>
          </a:p>
        </p:txBody>
      </p:sp>
      <p:sp>
        <p:nvSpPr>
          <p:cNvPr id="67" name="Google Shape;67;p5"/>
          <p:cNvSpPr txBox="1">
            <a:spLocks noGrp="1"/>
          </p:cNvSpPr>
          <p:nvPr>
            <p:ph type="body" idx="1"/>
          </p:nvPr>
        </p:nvSpPr>
        <p:spPr>
          <a:xfrm>
            <a:off x="2935875" y="1525758"/>
            <a:ext cx="5275500" cy="2786100"/>
          </a:xfrm>
          <a:prstGeom prst="rect">
            <a:avLst/>
          </a:prstGeom>
        </p:spPr>
        <p:txBody>
          <a:bodyPr spcFirstLastPara="1" wrap="square" lIns="91425" tIns="91425" rIns="91425" bIns="91425" anchor="t" anchorCtr="0">
            <a:noAutofit/>
          </a:bodyPr>
          <a:lstStyle>
            <a:lvl1pPr marL="457200" lvl="0" indent="-381000">
              <a:spcBef>
                <a:spcPts val="600"/>
              </a:spcBef>
              <a:spcAft>
                <a:spcPts val="0"/>
              </a:spcAft>
              <a:buSzPts val="2400"/>
              <a:buChar char="◎"/>
              <a:defRPr sz="2400"/>
            </a:lvl1pPr>
            <a:lvl2pPr marL="914400" lvl="1" indent="-381000">
              <a:spcBef>
                <a:spcPts val="0"/>
              </a:spcBef>
              <a:spcAft>
                <a:spcPts val="0"/>
              </a:spcAft>
              <a:buSzPts val="2400"/>
              <a:buChar char="◉"/>
              <a:defRPr/>
            </a:lvl2pPr>
            <a:lvl3pPr marL="1371600" lvl="2" indent="-381000">
              <a:spcBef>
                <a:spcPts val="0"/>
              </a:spcBef>
              <a:spcAft>
                <a:spcPts val="0"/>
              </a:spcAft>
              <a:buSzPts val="2400"/>
              <a:buChar char="￮"/>
              <a:defRPr/>
            </a:lvl3pPr>
            <a:lvl4pPr marL="1828800" lvl="3" indent="-381000">
              <a:spcBef>
                <a:spcPts val="0"/>
              </a:spcBef>
              <a:spcAft>
                <a:spcPts val="0"/>
              </a:spcAft>
              <a:buSzPts val="2400"/>
              <a:buChar char="●"/>
              <a:defRPr sz="2400"/>
            </a:lvl4pPr>
            <a:lvl5pPr marL="2286000" lvl="4" indent="-381000">
              <a:spcBef>
                <a:spcPts val="0"/>
              </a:spcBef>
              <a:spcAft>
                <a:spcPts val="0"/>
              </a:spcAft>
              <a:buSzPts val="2400"/>
              <a:buChar char="○"/>
              <a:defRPr sz="2400"/>
            </a:lvl5pPr>
            <a:lvl6pPr marL="2743200" lvl="5" indent="-381000">
              <a:spcBef>
                <a:spcPts val="0"/>
              </a:spcBef>
              <a:spcAft>
                <a:spcPts val="0"/>
              </a:spcAft>
              <a:buSzPts val="2400"/>
              <a:buChar char="■"/>
              <a:defRPr sz="2400"/>
            </a:lvl6pPr>
            <a:lvl7pPr marL="3200400" lvl="6" indent="-381000">
              <a:spcBef>
                <a:spcPts val="0"/>
              </a:spcBef>
              <a:spcAft>
                <a:spcPts val="0"/>
              </a:spcAft>
              <a:buSzPts val="2400"/>
              <a:buChar char="●"/>
              <a:defRPr sz="2400"/>
            </a:lvl7pPr>
            <a:lvl8pPr marL="3657600" lvl="7" indent="-381000">
              <a:spcBef>
                <a:spcPts val="0"/>
              </a:spcBef>
              <a:spcAft>
                <a:spcPts val="0"/>
              </a:spcAft>
              <a:buSzPts val="2400"/>
              <a:buChar char="○"/>
              <a:defRPr sz="2400"/>
            </a:lvl8pPr>
            <a:lvl9pPr marL="4114800" lvl="8" indent="-381000">
              <a:spcBef>
                <a:spcPts val="0"/>
              </a:spcBef>
              <a:spcAft>
                <a:spcPts val="0"/>
              </a:spcAft>
              <a:buSzPts val="2400"/>
              <a:buChar char="■"/>
              <a:defRPr sz="2400"/>
            </a:lvl9pPr>
          </a:lstStyle>
          <a:p>
            <a:endParaRPr/>
          </a:p>
        </p:txBody>
      </p:sp>
      <p:sp>
        <p:nvSpPr>
          <p:cNvPr id="68" name="Google Shape;68;p5"/>
          <p:cNvSpPr/>
          <p:nvPr/>
        </p:nvSpPr>
        <p:spPr>
          <a:xfrm>
            <a:off x="259925" y="-206300"/>
            <a:ext cx="2347200" cy="2347200"/>
          </a:xfrm>
          <a:prstGeom prst="donut">
            <a:avLst>
              <a:gd name="adj" fmla="val 29778"/>
            </a:avLst>
          </a:prstGeom>
          <a:solidFill>
            <a:srgbClr val="00D1C6">
              <a:alpha val="86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5"/>
          <p:cNvSpPr/>
          <p:nvPr/>
        </p:nvSpPr>
        <p:spPr>
          <a:xfrm>
            <a:off x="-152925" y="1360050"/>
            <a:ext cx="978600" cy="978600"/>
          </a:xfrm>
          <a:prstGeom prst="ellipse">
            <a:avLst/>
          </a:prstGeom>
          <a:solidFill>
            <a:srgbClr val="ED4A00">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5"/>
          <p:cNvSpPr/>
          <p:nvPr/>
        </p:nvSpPr>
        <p:spPr>
          <a:xfrm>
            <a:off x="2339600" y="243625"/>
            <a:ext cx="657600" cy="657600"/>
          </a:xfrm>
          <a:prstGeom prst="ellipse">
            <a:avLst/>
          </a:prstGeom>
          <a:solidFill>
            <a:srgbClr val="00ACC3">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5"/>
          <p:cNvSpPr/>
          <p:nvPr/>
        </p:nvSpPr>
        <p:spPr>
          <a:xfrm>
            <a:off x="788725" y="2338650"/>
            <a:ext cx="811200" cy="811200"/>
          </a:xfrm>
          <a:prstGeom prst="donut">
            <a:avLst>
              <a:gd name="adj" fmla="val 22275"/>
            </a:avLst>
          </a:prstGeom>
          <a:solidFill>
            <a:srgbClr val="F8BB00">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5"/>
          <p:cNvSpPr/>
          <p:nvPr/>
        </p:nvSpPr>
        <p:spPr>
          <a:xfrm>
            <a:off x="153675" y="4149950"/>
            <a:ext cx="1207800" cy="1207800"/>
          </a:xfrm>
          <a:prstGeom prst="ellipse">
            <a:avLst/>
          </a:prstGeom>
          <a:solidFill>
            <a:srgbClr val="BBCD00">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5"/>
          <p:cNvSpPr/>
          <p:nvPr/>
        </p:nvSpPr>
        <p:spPr>
          <a:xfrm>
            <a:off x="1315800" y="3860975"/>
            <a:ext cx="550500" cy="550500"/>
          </a:xfrm>
          <a:prstGeom prst="donut">
            <a:avLst>
              <a:gd name="adj" fmla="val 42915"/>
            </a:avLst>
          </a:prstGeom>
          <a:solidFill>
            <a:srgbClr val="65BB48">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5"/>
          <p:cNvSpPr/>
          <p:nvPr/>
        </p:nvSpPr>
        <p:spPr>
          <a:xfrm>
            <a:off x="438575" y="2993025"/>
            <a:ext cx="304800" cy="304800"/>
          </a:xfrm>
          <a:prstGeom prst="ellipse">
            <a:avLst/>
          </a:prstGeom>
          <a:solidFill>
            <a:srgbClr val="E8004C">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5"/>
          <p:cNvSpPr/>
          <p:nvPr/>
        </p:nvSpPr>
        <p:spPr>
          <a:xfrm>
            <a:off x="7744850" y="420475"/>
            <a:ext cx="550500" cy="550500"/>
          </a:xfrm>
          <a:prstGeom prst="ellipse">
            <a:avLst/>
          </a:prstGeom>
          <a:solidFill>
            <a:srgbClr val="F8BB00">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5"/>
          <p:cNvSpPr/>
          <p:nvPr/>
        </p:nvSpPr>
        <p:spPr>
          <a:xfrm>
            <a:off x="8839500" y="1019775"/>
            <a:ext cx="397500" cy="397500"/>
          </a:xfrm>
          <a:prstGeom prst="ellipse">
            <a:avLst/>
          </a:prstGeom>
          <a:solidFill>
            <a:srgbClr val="00D1C6">
              <a:alpha val="86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7;p5"/>
          <p:cNvSpPr/>
          <p:nvPr/>
        </p:nvSpPr>
        <p:spPr>
          <a:xfrm>
            <a:off x="8295350" y="-321125"/>
            <a:ext cx="741600" cy="741600"/>
          </a:xfrm>
          <a:prstGeom prst="donut">
            <a:avLst>
              <a:gd name="adj" fmla="val 31897"/>
            </a:avLst>
          </a:prstGeom>
          <a:solidFill>
            <a:srgbClr val="00ACC3">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5"/>
          <p:cNvSpPr/>
          <p:nvPr/>
        </p:nvSpPr>
        <p:spPr>
          <a:xfrm>
            <a:off x="8651500" y="1616325"/>
            <a:ext cx="188100" cy="188100"/>
          </a:xfrm>
          <a:prstGeom prst="ellipse">
            <a:avLst/>
          </a:prstGeom>
          <a:solidFill>
            <a:srgbClr val="BBCD00">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5"/>
          <p:cNvSpPr/>
          <p:nvPr/>
        </p:nvSpPr>
        <p:spPr>
          <a:xfrm>
            <a:off x="2179100" y="83125"/>
            <a:ext cx="978600" cy="978600"/>
          </a:xfrm>
          <a:prstGeom prst="ellipse">
            <a:avLst/>
          </a:prstGeom>
          <a:noFill/>
          <a:ln w="9525" cap="flat" cmpd="sng">
            <a:solidFill>
              <a:srgbClr val="00ACC3"/>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0;p5"/>
          <p:cNvSpPr/>
          <p:nvPr/>
        </p:nvSpPr>
        <p:spPr>
          <a:xfrm>
            <a:off x="8062825" y="688875"/>
            <a:ext cx="449700" cy="449700"/>
          </a:xfrm>
          <a:prstGeom prst="ellipse">
            <a:avLst/>
          </a:prstGeom>
          <a:noFill/>
          <a:ln w="9525" cap="flat" cmpd="sng">
            <a:solidFill>
              <a:srgbClr val="ED4A00"/>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5"/>
          <p:cNvSpPr txBox="1">
            <a:spLocks noGrp="1"/>
          </p:cNvSpPr>
          <p:nvPr>
            <p:ph type="sldNum" idx="12"/>
          </p:nvPr>
        </p:nvSpPr>
        <p:spPr>
          <a:xfrm>
            <a:off x="8635625" y="4751625"/>
            <a:ext cx="469800" cy="3915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1 column + image">
  <p:cSld name="TITLE_AND_BODY_1">
    <p:spTree>
      <p:nvGrpSpPr>
        <p:cNvPr id="1" name="Shape 82"/>
        <p:cNvGrpSpPr/>
        <p:nvPr/>
      </p:nvGrpSpPr>
      <p:grpSpPr>
        <a:xfrm>
          <a:off x="0" y="0"/>
          <a:ext cx="0" cy="0"/>
          <a:chOff x="0" y="0"/>
          <a:chExt cx="0" cy="0"/>
        </a:xfrm>
      </p:grpSpPr>
      <p:sp>
        <p:nvSpPr>
          <p:cNvPr id="83" name="Google Shape;83;p6"/>
          <p:cNvSpPr txBox="1">
            <a:spLocks noGrp="1"/>
          </p:cNvSpPr>
          <p:nvPr>
            <p:ph type="title"/>
          </p:nvPr>
        </p:nvSpPr>
        <p:spPr>
          <a:xfrm>
            <a:off x="4572000" y="909050"/>
            <a:ext cx="3639600" cy="641100"/>
          </a:xfrm>
          <a:prstGeom prst="rect">
            <a:avLst/>
          </a:prstGeom>
        </p:spPr>
        <p:txBody>
          <a:bodyPr spcFirstLastPara="1" wrap="square" lIns="91425" tIns="91425" rIns="91425" bIns="91425" anchor="b" anchorCtr="0">
            <a:noAutofit/>
          </a:bodyPr>
          <a:lstStyle>
            <a:lvl1pPr lvl="0" rtl="0">
              <a:spcBef>
                <a:spcPts val="0"/>
              </a:spcBef>
              <a:spcAft>
                <a:spcPts val="0"/>
              </a:spcAft>
              <a:buSzPts val="1800"/>
              <a:buNone/>
              <a:defRPr/>
            </a:lvl1pPr>
            <a:lvl2pPr lvl="1" rtl="0">
              <a:spcBef>
                <a:spcPts val="0"/>
              </a:spcBef>
              <a:spcAft>
                <a:spcPts val="0"/>
              </a:spcAft>
              <a:buSzPts val="1800"/>
              <a:buNone/>
              <a:defRPr/>
            </a:lvl2pPr>
            <a:lvl3pPr lvl="2" rtl="0">
              <a:spcBef>
                <a:spcPts val="0"/>
              </a:spcBef>
              <a:spcAft>
                <a:spcPts val="0"/>
              </a:spcAft>
              <a:buSzPts val="1800"/>
              <a:buNone/>
              <a:defRPr/>
            </a:lvl3pPr>
            <a:lvl4pPr lvl="3" rtl="0">
              <a:spcBef>
                <a:spcPts val="0"/>
              </a:spcBef>
              <a:spcAft>
                <a:spcPts val="0"/>
              </a:spcAft>
              <a:buSzPts val="1800"/>
              <a:buNone/>
              <a:defRPr/>
            </a:lvl4pPr>
            <a:lvl5pPr lvl="4" rtl="0">
              <a:spcBef>
                <a:spcPts val="0"/>
              </a:spcBef>
              <a:spcAft>
                <a:spcPts val="0"/>
              </a:spcAft>
              <a:buSzPts val="1800"/>
              <a:buNone/>
              <a:defRPr/>
            </a:lvl5pPr>
            <a:lvl6pPr lvl="5" rtl="0">
              <a:spcBef>
                <a:spcPts val="0"/>
              </a:spcBef>
              <a:spcAft>
                <a:spcPts val="0"/>
              </a:spcAft>
              <a:buSzPts val="1800"/>
              <a:buNone/>
              <a:defRPr/>
            </a:lvl6pPr>
            <a:lvl7pPr lvl="6" rtl="0">
              <a:spcBef>
                <a:spcPts val="0"/>
              </a:spcBef>
              <a:spcAft>
                <a:spcPts val="0"/>
              </a:spcAft>
              <a:buSzPts val="1800"/>
              <a:buNone/>
              <a:defRPr/>
            </a:lvl7pPr>
            <a:lvl8pPr lvl="7" rtl="0">
              <a:spcBef>
                <a:spcPts val="0"/>
              </a:spcBef>
              <a:spcAft>
                <a:spcPts val="0"/>
              </a:spcAft>
              <a:buSzPts val="1800"/>
              <a:buNone/>
              <a:defRPr/>
            </a:lvl8pPr>
            <a:lvl9pPr lvl="8" rtl="0">
              <a:spcBef>
                <a:spcPts val="0"/>
              </a:spcBef>
              <a:spcAft>
                <a:spcPts val="0"/>
              </a:spcAft>
              <a:buSzPts val="1800"/>
              <a:buNone/>
              <a:defRPr/>
            </a:lvl9pPr>
          </a:lstStyle>
          <a:p>
            <a:endParaRPr/>
          </a:p>
        </p:txBody>
      </p:sp>
      <p:sp>
        <p:nvSpPr>
          <p:cNvPr id="84" name="Google Shape;84;p6"/>
          <p:cNvSpPr txBox="1">
            <a:spLocks noGrp="1"/>
          </p:cNvSpPr>
          <p:nvPr>
            <p:ph type="body" idx="1"/>
          </p:nvPr>
        </p:nvSpPr>
        <p:spPr>
          <a:xfrm>
            <a:off x="4572000" y="1525754"/>
            <a:ext cx="3639600" cy="2786100"/>
          </a:xfrm>
          <a:prstGeom prst="rect">
            <a:avLst/>
          </a:prstGeom>
        </p:spPr>
        <p:txBody>
          <a:bodyPr spcFirstLastPara="1" wrap="square" lIns="91425" tIns="91425" rIns="91425" bIns="91425" anchor="t" anchorCtr="0">
            <a:noAutofit/>
          </a:bodyPr>
          <a:lstStyle>
            <a:lvl1pPr marL="457200" lvl="0" indent="-355600" rtl="0">
              <a:spcBef>
                <a:spcPts val="600"/>
              </a:spcBef>
              <a:spcAft>
                <a:spcPts val="0"/>
              </a:spcAft>
              <a:buSzPts val="2000"/>
              <a:buChar char="◎"/>
              <a:defRPr sz="2000"/>
            </a:lvl1pPr>
            <a:lvl2pPr marL="914400" lvl="1" indent="-355600" rtl="0">
              <a:spcBef>
                <a:spcPts val="0"/>
              </a:spcBef>
              <a:spcAft>
                <a:spcPts val="0"/>
              </a:spcAft>
              <a:buSzPts val="2000"/>
              <a:buChar char="◉"/>
              <a:defRPr sz="2000"/>
            </a:lvl2pPr>
            <a:lvl3pPr marL="1371600" lvl="2" indent="-355600" rtl="0">
              <a:spcBef>
                <a:spcPts val="0"/>
              </a:spcBef>
              <a:spcAft>
                <a:spcPts val="0"/>
              </a:spcAft>
              <a:buSzPts val="2000"/>
              <a:buChar char="￮"/>
              <a:defRPr sz="2000"/>
            </a:lvl3pPr>
            <a:lvl4pPr marL="1828800" lvl="3" indent="-355600" rtl="0">
              <a:spcBef>
                <a:spcPts val="0"/>
              </a:spcBef>
              <a:spcAft>
                <a:spcPts val="0"/>
              </a:spcAft>
              <a:buSzPts val="2000"/>
              <a:buChar char="●"/>
              <a:defRPr sz="2000"/>
            </a:lvl4pPr>
            <a:lvl5pPr marL="2286000" lvl="4" indent="-355600" rtl="0">
              <a:spcBef>
                <a:spcPts val="0"/>
              </a:spcBef>
              <a:spcAft>
                <a:spcPts val="0"/>
              </a:spcAft>
              <a:buSzPts val="2000"/>
              <a:buChar char="○"/>
              <a:defRPr sz="2000"/>
            </a:lvl5pPr>
            <a:lvl6pPr marL="2743200" lvl="5" indent="-355600" rtl="0">
              <a:spcBef>
                <a:spcPts val="0"/>
              </a:spcBef>
              <a:spcAft>
                <a:spcPts val="0"/>
              </a:spcAft>
              <a:buSzPts val="2000"/>
              <a:buChar char="■"/>
              <a:defRPr sz="2000"/>
            </a:lvl6pPr>
            <a:lvl7pPr marL="3200400" lvl="6" indent="-355600" rtl="0">
              <a:spcBef>
                <a:spcPts val="0"/>
              </a:spcBef>
              <a:spcAft>
                <a:spcPts val="0"/>
              </a:spcAft>
              <a:buSzPts val="2000"/>
              <a:buChar char="●"/>
              <a:defRPr sz="2000"/>
            </a:lvl7pPr>
            <a:lvl8pPr marL="3657600" lvl="7" indent="-355600" rtl="0">
              <a:spcBef>
                <a:spcPts val="0"/>
              </a:spcBef>
              <a:spcAft>
                <a:spcPts val="0"/>
              </a:spcAft>
              <a:buSzPts val="2000"/>
              <a:buChar char="○"/>
              <a:defRPr sz="2000"/>
            </a:lvl8pPr>
            <a:lvl9pPr marL="4114800" lvl="8" indent="-355600" rtl="0">
              <a:spcBef>
                <a:spcPts val="0"/>
              </a:spcBef>
              <a:spcAft>
                <a:spcPts val="0"/>
              </a:spcAft>
              <a:buSzPts val="2000"/>
              <a:buChar char="■"/>
              <a:defRPr sz="2000"/>
            </a:lvl9pPr>
          </a:lstStyle>
          <a:p>
            <a:endParaRPr/>
          </a:p>
        </p:txBody>
      </p:sp>
      <p:sp>
        <p:nvSpPr>
          <p:cNvPr id="85" name="Google Shape;85;p6"/>
          <p:cNvSpPr/>
          <p:nvPr/>
        </p:nvSpPr>
        <p:spPr>
          <a:xfrm>
            <a:off x="580275" y="751950"/>
            <a:ext cx="3639600" cy="3639600"/>
          </a:xfrm>
          <a:prstGeom prst="ellipse">
            <a:avLst/>
          </a:prstGeom>
          <a:solidFill>
            <a:srgbClr val="ED4A00">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6"/>
          <p:cNvSpPr/>
          <p:nvPr/>
        </p:nvSpPr>
        <p:spPr>
          <a:xfrm>
            <a:off x="-295650" y="-356450"/>
            <a:ext cx="1057800" cy="1057800"/>
          </a:xfrm>
          <a:prstGeom prst="ellipse">
            <a:avLst/>
          </a:prstGeom>
          <a:solidFill>
            <a:srgbClr val="00ACC3">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6"/>
          <p:cNvSpPr/>
          <p:nvPr/>
        </p:nvSpPr>
        <p:spPr>
          <a:xfrm>
            <a:off x="2836600" y="179825"/>
            <a:ext cx="978600" cy="978600"/>
          </a:xfrm>
          <a:prstGeom prst="donut">
            <a:avLst>
              <a:gd name="adj" fmla="val 39527"/>
            </a:avLst>
          </a:prstGeom>
          <a:solidFill>
            <a:srgbClr val="F8BB00">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6"/>
          <p:cNvSpPr/>
          <p:nvPr/>
        </p:nvSpPr>
        <p:spPr>
          <a:xfrm>
            <a:off x="465975" y="3692750"/>
            <a:ext cx="1019400" cy="1019400"/>
          </a:xfrm>
          <a:prstGeom prst="ellipse">
            <a:avLst/>
          </a:prstGeom>
          <a:solidFill>
            <a:srgbClr val="BBCD00">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9;p6"/>
          <p:cNvSpPr/>
          <p:nvPr/>
        </p:nvSpPr>
        <p:spPr>
          <a:xfrm>
            <a:off x="1485375" y="4559750"/>
            <a:ext cx="361500" cy="361500"/>
          </a:xfrm>
          <a:prstGeom prst="donut">
            <a:avLst>
              <a:gd name="adj" fmla="val 29951"/>
            </a:avLst>
          </a:prstGeom>
          <a:solidFill>
            <a:srgbClr val="65BB48">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0;p6"/>
          <p:cNvSpPr/>
          <p:nvPr/>
        </p:nvSpPr>
        <p:spPr>
          <a:xfrm>
            <a:off x="2364800" y="346950"/>
            <a:ext cx="274200" cy="273900"/>
          </a:xfrm>
          <a:prstGeom prst="ellipse">
            <a:avLst/>
          </a:prstGeom>
          <a:solidFill>
            <a:srgbClr val="E8004C">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6"/>
          <p:cNvSpPr/>
          <p:nvPr/>
        </p:nvSpPr>
        <p:spPr>
          <a:xfrm>
            <a:off x="-472600" y="-533400"/>
            <a:ext cx="1411800" cy="1411800"/>
          </a:xfrm>
          <a:prstGeom prst="ellipse">
            <a:avLst/>
          </a:prstGeom>
          <a:noFill/>
          <a:ln w="9525" cap="flat" cmpd="sng">
            <a:solidFill>
              <a:srgbClr val="00ACC3"/>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6"/>
          <p:cNvSpPr/>
          <p:nvPr/>
        </p:nvSpPr>
        <p:spPr>
          <a:xfrm>
            <a:off x="2899000" y="242225"/>
            <a:ext cx="853800" cy="853800"/>
          </a:xfrm>
          <a:prstGeom prst="ellipse">
            <a:avLst/>
          </a:prstGeom>
          <a:noFill/>
          <a:ln w="9525" cap="flat" cmpd="sng">
            <a:solidFill>
              <a:srgbClr val="ED4A00"/>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6"/>
          <p:cNvSpPr/>
          <p:nvPr/>
        </p:nvSpPr>
        <p:spPr>
          <a:xfrm>
            <a:off x="1061150" y="142950"/>
            <a:ext cx="538500" cy="538200"/>
          </a:xfrm>
          <a:prstGeom prst="ellipse">
            <a:avLst/>
          </a:prstGeom>
          <a:solidFill>
            <a:srgbClr val="00D1C6">
              <a:alpha val="86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6"/>
          <p:cNvSpPr txBox="1">
            <a:spLocks noGrp="1"/>
          </p:cNvSpPr>
          <p:nvPr>
            <p:ph type="sldNum" idx="12"/>
          </p:nvPr>
        </p:nvSpPr>
        <p:spPr>
          <a:xfrm>
            <a:off x="8635625" y="4751625"/>
            <a:ext cx="469800" cy="3915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 2 columns" type="twoColTx">
  <p:cSld name="TITLE_AND_TWO_COLUMNS">
    <p:spTree>
      <p:nvGrpSpPr>
        <p:cNvPr id="1" name="Shape 95"/>
        <p:cNvGrpSpPr/>
        <p:nvPr/>
      </p:nvGrpSpPr>
      <p:grpSpPr>
        <a:xfrm>
          <a:off x="0" y="0"/>
          <a:ext cx="0" cy="0"/>
          <a:chOff x="0" y="0"/>
          <a:chExt cx="0" cy="0"/>
        </a:xfrm>
      </p:grpSpPr>
      <p:sp>
        <p:nvSpPr>
          <p:cNvPr id="96" name="Google Shape;96;p7"/>
          <p:cNvSpPr txBox="1">
            <a:spLocks noGrp="1"/>
          </p:cNvSpPr>
          <p:nvPr>
            <p:ph type="title"/>
          </p:nvPr>
        </p:nvSpPr>
        <p:spPr>
          <a:xfrm>
            <a:off x="2935875" y="909050"/>
            <a:ext cx="5275500" cy="641100"/>
          </a:xfrm>
          <a:prstGeom prst="rect">
            <a:avLst/>
          </a:prstGeom>
        </p:spPr>
        <p:txBody>
          <a:bodyPr spcFirstLastPara="1" wrap="square" lIns="91425" tIns="91425" rIns="91425" bIns="91425" anchor="b" anchorCtr="0">
            <a:noAutofit/>
          </a:bodyPr>
          <a:lstStyle>
            <a:lvl1pPr lvl="0">
              <a:spcBef>
                <a:spcPts val="0"/>
              </a:spcBef>
              <a:spcAft>
                <a:spcPts val="0"/>
              </a:spcAft>
              <a:buSzPts val="1800"/>
              <a:buNone/>
              <a:defRPr/>
            </a:lvl1pPr>
            <a:lvl2pPr lvl="1">
              <a:spcBef>
                <a:spcPts val="0"/>
              </a:spcBef>
              <a:spcAft>
                <a:spcPts val="0"/>
              </a:spcAft>
              <a:buSzPts val="1800"/>
              <a:buNone/>
              <a:defRPr/>
            </a:lvl2pPr>
            <a:lvl3pPr lvl="2">
              <a:spcBef>
                <a:spcPts val="0"/>
              </a:spcBef>
              <a:spcAft>
                <a:spcPts val="0"/>
              </a:spcAft>
              <a:buSzPts val="1800"/>
              <a:buNone/>
              <a:defRPr/>
            </a:lvl3pPr>
            <a:lvl4pPr lvl="3">
              <a:spcBef>
                <a:spcPts val="0"/>
              </a:spcBef>
              <a:spcAft>
                <a:spcPts val="0"/>
              </a:spcAft>
              <a:buSzPts val="1800"/>
              <a:buNone/>
              <a:defRPr/>
            </a:lvl4pPr>
            <a:lvl5pPr lvl="4">
              <a:spcBef>
                <a:spcPts val="0"/>
              </a:spcBef>
              <a:spcAft>
                <a:spcPts val="0"/>
              </a:spcAft>
              <a:buSzPts val="1800"/>
              <a:buNone/>
              <a:defRPr/>
            </a:lvl5pPr>
            <a:lvl6pPr lvl="5">
              <a:spcBef>
                <a:spcPts val="0"/>
              </a:spcBef>
              <a:spcAft>
                <a:spcPts val="0"/>
              </a:spcAft>
              <a:buSzPts val="1800"/>
              <a:buNone/>
              <a:defRPr/>
            </a:lvl6pPr>
            <a:lvl7pPr lvl="6">
              <a:spcBef>
                <a:spcPts val="0"/>
              </a:spcBef>
              <a:spcAft>
                <a:spcPts val="0"/>
              </a:spcAft>
              <a:buSzPts val="1800"/>
              <a:buNone/>
              <a:defRPr/>
            </a:lvl7pPr>
            <a:lvl8pPr lvl="7">
              <a:spcBef>
                <a:spcPts val="0"/>
              </a:spcBef>
              <a:spcAft>
                <a:spcPts val="0"/>
              </a:spcAft>
              <a:buSzPts val="1800"/>
              <a:buNone/>
              <a:defRPr/>
            </a:lvl8pPr>
            <a:lvl9pPr lvl="8">
              <a:spcBef>
                <a:spcPts val="0"/>
              </a:spcBef>
              <a:spcAft>
                <a:spcPts val="0"/>
              </a:spcAft>
              <a:buSzPts val="1800"/>
              <a:buNone/>
              <a:defRPr/>
            </a:lvl9pPr>
          </a:lstStyle>
          <a:p>
            <a:endParaRPr/>
          </a:p>
        </p:txBody>
      </p:sp>
      <p:sp>
        <p:nvSpPr>
          <p:cNvPr id="97" name="Google Shape;97;p7"/>
          <p:cNvSpPr txBox="1">
            <a:spLocks noGrp="1"/>
          </p:cNvSpPr>
          <p:nvPr>
            <p:ph type="body" idx="1"/>
          </p:nvPr>
        </p:nvSpPr>
        <p:spPr>
          <a:xfrm>
            <a:off x="2935875" y="1550150"/>
            <a:ext cx="2560500" cy="3375900"/>
          </a:xfrm>
          <a:prstGeom prst="rect">
            <a:avLst/>
          </a:prstGeom>
        </p:spPr>
        <p:txBody>
          <a:bodyPr spcFirstLastPara="1" wrap="square" lIns="91425" tIns="91425" rIns="91425" bIns="91425" anchor="t" anchorCtr="0">
            <a:noAutofit/>
          </a:bodyPr>
          <a:lstStyle>
            <a:lvl1pPr marL="457200" lvl="0" indent="-342900">
              <a:spcBef>
                <a:spcPts val="600"/>
              </a:spcBef>
              <a:spcAft>
                <a:spcPts val="0"/>
              </a:spcAft>
              <a:buSzPts val="1800"/>
              <a:buChar char="◎"/>
              <a:defRPr sz="1800"/>
            </a:lvl1pPr>
            <a:lvl2pPr marL="914400" lvl="1" indent="-342900">
              <a:spcBef>
                <a:spcPts val="0"/>
              </a:spcBef>
              <a:spcAft>
                <a:spcPts val="0"/>
              </a:spcAft>
              <a:buSzPts val="1800"/>
              <a:buChar char="◉"/>
              <a:defRPr sz="1800"/>
            </a:lvl2pPr>
            <a:lvl3pPr marL="1371600" lvl="2" indent="-342900">
              <a:spcBef>
                <a:spcPts val="0"/>
              </a:spcBef>
              <a:spcAft>
                <a:spcPts val="0"/>
              </a:spcAft>
              <a:buSzPts val="1800"/>
              <a:buChar char="￮"/>
              <a:defRPr sz="1800"/>
            </a:lvl3pPr>
            <a:lvl4pPr marL="1828800" lvl="3" indent="-342900">
              <a:spcBef>
                <a:spcPts val="0"/>
              </a:spcBef>
              <a:spcAft>
                <a:spcPts val="0"/>
              </a:spcAft>
              <a:buSzPts val="1800"/>
              <a:buChar char="●"/>
              <a:defRPr sz="1800"/>
            </a:lvl4pPr>
            <a:lvl5pPr marL="2286000" lvl="4" indent="-342900">
              <a:spcBef>
                <a:spcPts val="0"/>
              </a:spcBef>
              <a:spcAft>
                <a:spcPts val="0"/>
              </a:spcAft>
              <a:buSzPts val="1800"/>
              <a:buChar char="○"/>
              <a:defRPr sz="1800"/>
            </a:lvl5pPr>
            <a:lvl6pPr marL="2743200" lvl="5" indent="-342900">
              <a:spcBef>
                <a:spcPts val="0"/>
              </a:spcBef>
              <a:spcAft>
                <a:spcPts val="0"/>
              </a:spcAft>
              <a:buSzPts val="1800"/>
              <a:buChar char="■"/>
              <a:defRPr sz="1800"/>
            </a:lvl6pPr>
            <a:lvl7pPr marL="3200400" lvl="6" indent="-342900">
              <a:spcBef>
                <a:spcPts val="0"/>
              </a:spcBef>
              <a:spcAft>
                <a:spcPts val="0"/>
              </a:spcAft>
              <a:buSzPts val="1800"/>
              <a:buChar char="●"/>
              <a:defRPr sz="1800"/>
            </a:lvl7pPr>
            <a:lvl8pPr marL="3657600" lvl="7" indent="-342900">
              <a:spcBef>
                <a:spcPts val="0"/>
              </a:spcBef>
              <a:spcAft>
                <a:spcPts val="0"/>
              </a:spcAft>
              <a:buSzPts val="1800"/>
              <a:buChar char="○"/>
              <a:defRPr sz="1800"/>
            </a:lvl8pPr>
            <a:lvl9pPr marL="4114800" lvl="8" indent="-342900">
              <a:spcBef>
                <a:spcPts val="0"/>
              </a:spcBef>
              <a:spcAft>
                <a:spcPts val="0"/>
              </a:spcAft>
              <a:buSzPts val="1800"/>
              <a:buChar char="■"/>
              <a:defRPr sz="1800"/>
            </a:lvl9pPr>
          </a:lstStyle>
          <a:p>
            <a:endParaRPr/>
          </a:p>
        </p:txBody>
      </p:sp>
      <p:sp>
        <p:nvSpPr>
          <p:cNvPr id="98" name="Google Shape;98;p7"/>
          <p:cNvSpPr txBox="1">
            <a:spLocks noGrp="1"/>
          </p:cNvSpPr>
          <p:nvPr>
            <p:ph type="body" idx="2"/>
          </p:nvPr>
        </p:nvSpPr>
        <p:spPr>
          <a:xfrm>
            <a:off x="5650849" y="1550150"/>
            <a:ext cx="2560500" cy="3375900"/>
          </a:xfrm>
          <a:prstGeom prst="rect">
            <a:avLst/>
          </a:prstGeom>
        </p:spPr>
        <p:txBody>
          <a:bodyPr spcFirstLastPara="1" wrap="square" lIns="91425" tIns="91425" rIns="91425" bIns="91425" anchor="t" anchorCtr="0">
            <a:noAutofit/>
          </a:bodyPr>
          <a:lstStyle>
            <a:lvl1pPr marL="457200" lvl="0" indent="-342900">
              <a:spcBef>
                <a:spcPts val="600"/>
              </a:spcBef>
              <a:spcAft>
                <a:spcPts val="0"/>
              </a:spcAft>
              <a:buSzPts val="1800"/>
              <a:buChar char="◎"/>
              <a:defRPr sz="1800"/>
            </a:lvl1pPr>
            <a:lvl2pPr marL="914400" lvl="1" indent="-342900">
              <a:spcBef>
                <a:spcPts val="0"/>
              </a:spcBef>
              <a:spcAft>
                <a:spcPts val="0"/>
              </a:spcAft>
              <a:buSzPts val="1800"/>
              <a:buChar char="◉"/>
              <a:defRPr sz="1800"/>
            </a:lvl2pPr>
            <a:lvl3pPr marL="1371600" lvl="2" indent="-342900">
              <a:spcBef>
                <a:spcPts val="0"/>
              </a:spcBef>
              <a:spcAft>
                <a:spcPts val="0"/>
              </a:spcAft>
              <a:buSzPts val="1800"/>
              <a:buChar char="￮"/>
              <a:defRPr sz="1800"/>
            </a:lvl3pPr>
            <a:lvl4pPr marL="1828800" lvl="3" indent="-342900">
              <a:spcBef>
                <a:spcPts val="0"/>
              </a:spcBef>
              <a:spcAft>
                <a:spcPts val="0"/>
              </a:spcAft>
              <a:buSzPts val="1800"/>
              <a:buChar char="●"/>
              <a:defRPr sz="1800"/>
            </a:lvl4pPr>
            <a:lvl5pPr marL="2286000" lvl="4" indent="-342900">
              <a:spcBef>
                <a:spcPts val="0"/>
              </a:spcBef>
              <a:spcAft>
                <a:spcPts val="0"/>
              </a:spcAft>
              <a:buSzPts val="1800"/>
              <a:buChar char="○"/>
              <a:defRPr sz="1800"/>
            </a:lvl5pPr>
            <a:lvl6pPr marL="2743200" lvl="5" indent="-342900">
              <a:spcBef>
                <a:spcPts val="0"/>
              </a:spcBef>
              <a:spcAft>
                <a:spcPts val="0"/>
              </a:spcAft>
              <a:buSzPts val="1800"/>
              <a:buChar char="■"/>
              <a:defRPr sz="1800"/>
            </a:lvl6pPr>
            <a:lvl7pPr marL="3200400" lvl="6" indent="-342900">
              <a:spcBef>
                <a:spcPts val="0"/>
              </a:spcBef>
              <a:spcAft>
                <a:spcPts val="0"/>
              </a:spcAft>
              <a:buSzPts val="1800"/>
              <a:buChar char="●"/>
              <a:defRPr sz="1800"/>
            </a:lvl7pPr>
            <a:lvl8pPr marL="3657600" lvl="7" indent="-342900">
              <a:spcBef>
                <a:spcPts val="0"/>
              </a:spcBef>
              <a:spcAft>
                <a:spcPts val="0"/>
              </a:spcAft>
              <a:buSzPts val="1800"/>
              <a:buChar char="○"/>
              <a:defRPr sz="1800"/>
            </a:lvl8pPr>
            <a:lvl9pPr marL="4114800" lvl="8" indent="-342900">
              <a:spcBef>
                <a:spcPts val="0"/>
              </a:spcBef>
              <a:spcAft>
                <a:spcPts val="0"/>
              </a:spcAft>
              <a:buSzPts val="1800"/>
              <a:buChar char="■"/>
              <a:defRPr sz="1800"/>
            </a:lvl9pPr>
          </a:lstStyle>
          <a:p>
            <a:endParaRPr/>
          </a:p>
        </p:txBody>
      </p:sp>
      <p:sp>
        <p:nvSpPr>
          <p:cNvPr id="99" name="Google Shape;99;p7"/>
          <p:cNvSpPr/>
          <p:nvPr/>
        </p:nvSpPr>
        <p:spPr>
          <a:xfrm>
            <a:off x="-358950" y="2194400"/>
            <a:ext cx="2347200" cy="2347200"/>
          </a:xfrm>
          <a:prstGeom prst="donut">
            <a:avLst>
              <a:gd name="adj" fmla="val 36789"/>
            </a:avLst>
          </a:prstGeom>
          <a:solidFill>
            <a:srgbClr val="BBCD00">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7"/>
          <p:cNvSpPr/>
          <p:nvPr/>
        </p:nvSpPr>
        <p:spPr>
          <a:xfrm>
            <a:off x="198450" y="-321125"/>
            <a:ext cx="978600" cy="978600"/>
          </a:xfrm>
          <a:prstGeom prst="ellipse">
            <a:avLst/>
          </a:prstGeom>
          <a:noFill/>
          <a:ln w="9525" cap="flat" cmpd="sng">
            <a:solidFill>
              <a:srgbClr val="E8004C"/>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01;p7"/>
          <p:cNvSpPr/>
          <p:nvPr/>
        </p:nvSpPr>
        <p:spPr>
          <a:xfrm>
            <a:off x="198450" y="420475"/>
            <a:ext cx="657600" cy="657600"/>
          </a:xfrm>
          <a:prstGeom prst="ellipse">
            <a:avLst/>
          </a:prstGeom>
          <a:solidFill>
            <a:srgbClr val="ED4A00">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2;p7"/>
          <p:cNvSpPr/>
          <p:nvPr/>
        </p:nvSpPr>
        <p:spPr>
          <a:xfrm>
            <a:off x="1177051" y="657475"/>
            <a:ext cx="846900" cy="846900"/>
          </a:xfrm>
          <a:prstGeom prst="donut">
            <a:avLst>
              <a:gd name="adj" fmla="val 22275"/>
            </a:avLst>
          </a:prstGeom>
          <a:solidFill>
            <a:srgbClr val="00ACC3">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p7"/>
          <p:cNvSpPr/>
          <p:nvPr/>
        </p:nvSpPr>
        <p:spPr>
          <a:xfrm>
            <a:off x="887650" y="4142300"/>
            <a:ext cx="1207800" cy="1207800"/>
          </a:xfrm>
          <a:prstGeom prst="ellipse">
            <a:avLst/>
          </a:prstGeom>
          <a:solidFill>
            <a:srgbClr val="65BB48">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7"/>
          <p:cNvSpPr/>
          <p:nvPr/>
        </p:nvSpPr>
        <p:spPr>
          <a:xfrm>
            <a:off x="153675" y="4799600"/>
            <a:ext cx="550500" cy="550500"/>
          </a:xfrm>
          <a:prstGeom prst="donut">
            <a:avLst>
              <a:gd name="adj" fmla="val 18606"/>
            </a:avLst>
          </a:prstGeom>
          <a:solidFill>
            <a:srgbClr val="F8BB00">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7"/>
          <p:cNvSpPr/>
          <p:nvPr/>
        </p:nvSpPr>
        <p:spPr>
          <a:xfrm>
            <a:off x="1172525" y="1696950"/>
            <a:ext cx="304800" cy="304800"/>
          </a:xfrm>
          <a:prstGeom prst="ellipse">
            <a:avLst/>
          </a:prstGeom>
          <a:solidFill>
            <a:srgbClr val="00D1C6">
              <a:alpha val="86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7"/>
          <p:cNvSpPr/>
          <p:nvPr/>
        </p:nvSpPr>
        <p:spPr>
          <a:xfrm>
            <a:off x="7844250" y="619275"/>
            <a:ext cx="550500" cy="550500"/>
          </a:xfrm>
          <a:prstGeom prst="ellipse">
            <a:avLst/>
          </a:prstGeom>
          <a:solidFill>
            <a:srgbClr val="00D1C6">
              <a:alpha val="86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7"/>
          <p:cNvSpPr/>
          <p:nvPr/>
        </p:nvSpPr>
        <p:spPr>
          <a:xfrm>
            <a:off x="7515500" y="-72500"/>
            <a:ext cx="397500" cy="397500"/>
          </a:xfrm>
          <a:prstGeom prst="donut">
            <a:avLst>
              <a:gd name="adj" fmla="val 30568"/>
            </a:avLst>
          </a:prstGeom>
          <a:solidFill>
            <a:srgbClr val="65BB48">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p7"/>
          <p:cNvSpPr/>
          <p:nvPr/>
        </p:nvSpPr>
        <p:spPr>
          <a:xfrm>
            <a:off x="8651500" y="1030850"/>
            <a:ext cx="304800" cy="304800"/>
          </a:xfrm>
          <a:prstGeom prst="ellipse">
            <a:avLst/>
          </a:prstGeom>
          <a:solidFill>
            <a:srgbClr val="F8BB00">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p7"/>
          <p:cNvSpPr/>
          <p:nvPr/>
        </p:nvSpPr>
        <p:spPr>
          <a:xfrm>
            <a:off x="8097900" y="167450"/>
            <a:ext cx="741600" cy="741600"/>
          </a:xfrm>
          <a:prstGeom prst="donut">
            <a:avLst>
              <a:gd name="adj" fmla="val 8064"/>
            </a:avLst>
          </a:prstGeom>
          <a:solidFill>
            <a:srgbClr val="00ACC3">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7"/>
          <p:cNvSpPr/>
          <p:nvPr/>
        </p:nvSpPr>
        <p:spPr>
          <a:xfrm>
            <a:off x="8394750" y="1504375"/>
            <a:ext cx="188100" cy="188100"/>
          </a:xfrm>
          <a:prstGeom prst="ellipse">
            <a:avLst/>
          </a:prstGeom>
          <a:solidFill>
            <a:srgbClr val="BBCD00">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7"/>
          <p:cNvSpPr/>
          <p:nvPr/>
        </p:nvSpPr>
        <p:spPr>
          <a:xfrm>
            <a:off x="-205625" y="2347725"/>
            <a:ext cx="2040600" cy="2040600"/>
          </a:xfrm>
          <a:prstGeom prst="ellipse">
            <a:avLst/>
          </a:prstGeom>
          <a:noFill/>
          <a:ln w="9525" cap="flat" cmpd="sng">
            <a:solidFill>
              <a:srgbClr val="65BB48"/>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7"/>
          <p:cNvSpPr/>
          <p:nvPr/>
        </p:nvSpPr>
        <p:spPr>
          <a:xfrm>
            <a:off x="305125" y="-214450"/>
            <a:ext cx="765300" cy="765300"/>
          </a:xfrm>
          <a:prstGeom prst="ellipse">
            <a:avLst/>
          </a:prstGeom>
          <a:solidFill>
            <a:srgbClr val="E8004C">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7"/>
          <p:cNvSpPr/>
          <p:nvPr/>
        </p:nvSpPr>
        <p:spPr>
          <a:xfrm>
            <a:off x="8532600" y="911950"/>
            <a:ext cx="542700" cy="542700"/>
          </a:xfrm>
          <a:prstGeom prst="ellipse">
            <a:avLst/>
          </a:prstGeom>
          <a:noFill/>
          <a:ln w="9525" cap="flat" cmpd="sng">
            <a:solidFill>
              <a:srgbClr val="F8BB00"/>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7"/>
          <p:cNvSpPr txBox="1">
            <a:spLocks noGrp="1"/>
          </p:cNvSpPr>
          <p:nvPr>
            <p:ph type="sldNum" idx="12"/>
          </p:nvPr>
        </p:nvSpPr>
        <p:spPr>
          <a:xfrm>
            <a:off x="8635625" y="4751625"/>
            <a:ext cx="469800" cy="3915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71"/>
        <p:cNvGrpSpPr/>
        <p:nvPr/>
      </p:nvGrpSpPr>
      <p:grpSpPr>
        <a:xfrm>
          <a:off x="0" y="0"/>
          <a:ext cx="0" cy="0"/>
          <a:chOff x="0" y="0"/>
          <a:chExt cx="0" cy="0"/>
        </a:xfrm>
      </p:grpSpPr>
      <p:sp>
        <p:nvSpPr>
          <p:cNvPr id="172" name="Google Shape;172;p11"/>
          <p:cNvSpPr/>
          <p:nvPr/>
        </p:nvSpPr>
        <p:spPr>
          <a:xfrm>
            <a:off x="419100" y="-1581150"/>
            <a:ext cx="8305800" cy="8305800"/>
          </a:xfrm>
          <a:prstGeom prst="ellipse">
            <a:avLst/>
          </a:prstGeom>
          <a:noFill/>
          <a:ln w="9525" cap="flat" cmpd="sng">
            <a:solidFill>
              <a:srgbClr val="A1BECC"/>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73;p11"/>
          <p:cNvSpPr/>
          <p:nvPr/>
        </p:nvSpPr>
        <p:spPr>
          <a:xfrm>
            <a:off x="-164200" y="686175"/>
            <a:ext cx="550500" cy="550500"/>
          </a:xfrm>
          <a:prstGeom prst="ellipse">
            <a:avLst/>
          </a:prstGeom>
          <a:solidFill>
            <a:srgbClr val="00D1C6">
              <a:alpha val="86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74;p11"/>
          <p:cNvSpPr/>
          <p:nvPr/>
        </p:nvSpPr>
        <p:spPr>
          <a:xfrm>
            <a:off x="8204500" y="3898800"/>
            <a:ext cx="447000" cy="447000"/>
          </a:xfrm>
          <a:prstGeom prst="donut">
            <a:avLst>
              <a:gd name="adj" fmla="val 18608"/>
            </a:avLst>
          </a:prstGeom>
          <a:solidFill>
            <a:srgbClr val="F8BB00">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11"/>
          <p:cNvSpPr/>
          <p:nvPr/>
        </p:nvSpPr>
        <p:spPr>
          <a:xfrm>
            <a:off x="100425" y="-196925"/>
            <a:ext cx="741600" cy="741600"/>
          </a:xfrm>
          <a:prstGeom prst="donut">
            <a:avLst>
              <a:gd name="adj" fmla="val 37879"/>
            </a:avLst>
          </a:prstGeom>
          <a:solidFill>
            <a:srgbClr val="00ACC3">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76;p11"/>
          <p:cNvSpPr/>
          <p:nvPr/>
        </p:nvSpPr>
        <p:spPr>
          <a:xfrm>
            <a:off x="419100" y="686175"/>
            <a:ext cx="188100" cy="188100"/>
          </a:xfrm>
          <a:prstGeom prst="ellipse">
            <a:avLst/>
          </a:prstGeom>
          <a:solidFill>
            <a:srgbClr val="BBCD00">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77;p11"/>
          <p:cNvSpPr/>
          <p:nvPr/>
        </p:nvSpPr>
        <p:spPr>
          <a:xfrm>
            <a:off x="8333725" y="4482500"/>
            <a:ext cx="978600" cy="978600"/>
          </a:xfrm>
          <a:prstGeom prst="ellipse">
            <a:avLst/>
          </a:prstGeom>
          <a:noFill/>
          <a:ln w="9525" cap="flat" cmpd="sng">
            <a:solidFill>
              <a:srgbClr val="ED4A00"/>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78;p11"/>
          <p:cNvSpPr/>
          <p:nvPr/>
        </p:nvSpPr>
        <p:spPr>
          <a:xfrm>
            <a:off x="741750" y="4449750"/>
            <a:ext cx="397500" cy="397500"/>
          </a:xfrm>
          <a:prstGeom prst="donut">
            <a:avLst>
              <a:gd name="adj" fmla="val 8754"/>
            </a:avLst>
          </a:prstGeom>
          <a:solidFill>
            <a:srgbClr val="65BB48">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79;p11"/>
          <p:cNvSpPr/>
          <p:nvPr/>
        </p:nvSpPr>
        <p:spPr>
          <a:xfrm>
            <a:off x="8956300" y="4058696"/>
            <a:ext cx="287100" cy="287100"/>
          </a:xfrm>
          <a:prstGeom prst="ellipse">
            <a:avLst/>
          </a:prstGeom>
          <a:solidFill>
            <a:srgbClr val="ED4A00">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80;p11"/>
          <p:cNvSpPr/>
          <p:nvPr/>
        </p:nvSpPr>
        <p:spPr>
          <a:xfrm>
            <a:off x="-164200" y="4277700"/>
            <a:ext cx="741600" cy="741600"/>
          </a:xfrm>
          <a:prstGeom prst="donut">
            <a:avLst>
              <a:gd name="adj" fmla="val 39163"/>
            </a:avLst>
          </a:prstGeom>
          <a:solidFill>
            <a:srgbClr val="BBCD00">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81;p11"/>
          <p:cNvSpPr/>
          <p:nvPr/>
        </p:nvSpPr>
        <p:spPr>
          <a:xfrm>
            <a:off x="8568725" y="4717500"/>
            <a:ext cx="508500" cy="508500"/>
          </a:xfrm>
          <a:prstGeom prst="ellipse">
            <a:avLst/>
          </a:prstGeom>
          <a:solidFill>
            <a:srgbClr val="E8004C">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82;p11"/>
          <p:cNvSpPr/>
          <p:nvPr/>
        </p:nvSpPr>
        <p:spPr>
          <a:xfrm>
            <a:off x="8077475" y="224125"/>
            <a:ext cx="304800" cy="304800"/>
          </a:xfrm>
          <a:prstGeom prst="donut">
            <a:avLst>
              <a:gd name="adj" fmla="val 30568"/>
            </a:avLst>
          </a:prstGeom>
          <a:solidFill>
            <a:srgbClr val="65BB48">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3;p11"/>
          <p:cNvSpPr/>
          <p:nvPr/>
        </p:nvSpPr>
        <p:spPr>
          <a:xfrm>
            <a:off x="8553248" y="328373"/>
            <a:ext cx="585600" cy="585600"/>
          </a:xfrm>
          <a:prstGeom prst="ellipse">
            <a:avLst/>
          </a:prstGeom>
          <a:solidFill>
            <a:srgbClr val="F8BB00">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84;p11"/>
          <p:cNvSpPr/>
          <p:nvPr/>
        </p:nvSpPr>
        <p:spPr>
          <a:xfrm>
            <a:off x="8876350" y="1187325"/>
            <a:ext cx="447000" cy="447000"/>
          </a:xfrm>
          <a:prstGeom prst="ellipse">
            <a:avLst/>
          </a:prstGeom>
          <a:solidFill>
            <a:srgbClr val="BBCD00">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85;p11"/>
          <p:cNvSpPr/>
          <p:nvPr/>
        </p:nvSpPr>
        <p:spPr>
          <a:xfrm>
            <a:off x="8449000" y="224125"/>
            <a:ext cx="794400" cy="794400"/>
          </a:xfrm>
          <a:prstGeom prst="ellipse">
            <a:avLst/>
          </a:prstGeom>
          <a:noFill/>
          <a:ln w="9525" cap="flat" cmpd="sng">
            <a:solidFill>
              <a:srgbClr val="F8BB00"/>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86;p11"/>
          <p:cNvSpPr/>
          <p:nvPr/>
        </p:nvSpPr>
        <p:spPr>
          <a:xfrm>
            <a:off x="100425" y="3830625"/>
            <a:ext cx="304800" cy="304800"/>
          </a:xfrm>
          <a:prstGeom prst="ellipse">
            <a:avLst/>
          </a:prstGeom>
          <a:solidFill>
            <a:srgbClr val="00D1C6">
              <a:alpha val="86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87;p11"/>
          <p:cNvSpPr txBox="1">
            <a:spLocks noGrp="1"/>
          </p:cNvSpPr>
          <p:nvPr>
            <p:ph type="sldNum" idx="12"/>
          </p:nvPr>
        </p:nvSpPr>
        <p:spPr>
          <a:xfrm>
            <a:off x="4337100" y="4751625"/>
            <a:ext cx="469800" cy="391500"/>
          </a:xfrm>
          <a:prstGeom prst="rect">
            <a:avLst/>
          </a:prstGeom>
        </p:spPr>
        <p:txBody>
          <a:bodyPr spcFirstLastPara="1" wrap="square" lIns="91425" tIns="91425" rIns="91425" bIns="91425" anchor="t" anchorCtr="0">
            <a:noAutofit/>
          </a:bodyPr>
          <a:lstStyle>
            <a:lvl1pPr lvl="0" algn="ctr" rtl="0">
              <a:buNone/>
              <a:defRPr/>
            </a:lvl1pPr>
            <a:lvl2pPr lvl="1" algn="ctr" rtl="0">
              <a:buNone/>
              <a:defRPr/>
            </a:lvl2pPr>
            <a:lvl3pPr lvl="2" algn="ctr" rtl="0">
              <a:buNone/>
              <a:defRPr/>
            </a:lvl3pPr>
            <a:lvl4pPr lvl="3" algn="ctr" rtl="0">
              <a:buNone/>
              <a:defRPr/>
            </a:lvl4pPr>
            <a:lvl5pPr lvl="4" algn="ctr" rtl="0">
              <a:buNone/>
              <a:defRPr/>
            </a:lvl5pPr>
            <a:lvl6pPr lvl="5" algn="ctr" rtl="0">
              <a:buNone/>
              <a:defRPr/>
            </a:lvl6pPr>
            <a:lvl7pPr lvl="6" algn="ctr" rtl="0">
              <a:buNone/>
              <a:defRPr/>
            </a:lvl7pPr>
            <a:lvl8pPr lvl="7" algn="ctr" rtl="0">
              <a:buNone/>
              <a:defRPr/>
            </a:lvl8pPr>
            <a:lvl9pPr lvl="8" algn="ctr" rtl="0">
              <a:buNone/>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2935875" y="909050"/>
            <a:ext cx="5275500" cy="641100"/>
          </a:xfrm>
          <a:prstGeom prst="rect">
            <a:avLst/>
          </a:prstGeom>
          <a:noFill/>
          <a:ln>
            <a:noFill/>
          </a:ln>
        </p:spPr>
        <p:txBody>
          <a:bodyPr spcFirstLastPara="1" wrap="square" lIns="91425" tIns="91425" rIns="91425" bIns="91425" anchor="b" anchorCtr="0">
            <a:noAutofit/>
          </a:bodyPr>
          <a:lstStyle>
            <a:lvl1pPr lvl="0">
              <a:spcBef>
                <a:spcPts val="0"/>
              </a:spcBef>
              <a:spcAft>
                <a:spcPts val="0"/>
              </a:spcAft>
              <a:buClr>
                <a:srgbClr val="617A86"/>
              </a:buClr>
              <a:buSzPts val="1800"/>
              <a:buFont typeface="Nixie One"/>
              <a:buNone/>
              <a:defRPr sz="1800">
                <a:solidFill>
                  <a:srgbClr val="617A86"/>
                </a:solidFill>
                <a:latin typeface="Nixie One"/>
                <a:ea typeface="Nixie One"/>
                <a:cs typeface="Nixie One"/>
                <a:sym typeface="Nixie One"/>
              </a:defRPr>
            </a:lvl1pPr>
            <a:lvl2pPr lvl="1">
              <a:spcBef>
                <a:spcPts val="0"/>
              </a:spcBef>
              <a:spcAft>
                <a:spcPts val="0"/>
              </a:spcAft>
              <a:buClr>
                <a:srgbClr val="617A86"/>
              </a:buClr>
              <a:buSzPts val="1800"/>
              <a:buFont typeface="Nixie One"/>
              <a:buNone/>
              <a:defRPr sz="1800">
                <a:solidFill>
                  <a:srgbClr val="617A86"/>
                </a:solidFill>
                <a:latin typeface="Nixie One"/>
                <a:ea typeface="Nixie One"/>
                <a:cs typeface="Nixie One"/>
                <a:sym typeface="Nixie One"/>
              </a:defRPr>
            </a:lvl2pPr>
            <a:lvl3pPr lvl="2">
              <a:spcBef>
                <a:spcPts val="0"/>
              </a:spcBef>
              <a:spcAft>
                <a:spcPts val="0"/>
              </a:spcAft>
              <a:buClr>
                <a:srgbClr val="617A86"/>
              </a:buClr>
              <a:buSzPts val="1800"/>
              <a:buFont typeface="Nixie One"/>
              <a:buNone/>
              <a:defRPr sz="1800">
                <a:solidFill>
                  <a:srgbClr val="617A86"/>
                </a:solidFill>
                <a:latin typeface="Nixie One"/>
                <a:ea typeface="Nixie One"/>
                <a:cs typeface="Nixie One"/>
                <a:sym typeface="Nixie One"/>
              </a:defRPr>
            </a:lvl3pPr>
            <a:lvl4pPr lvl="3">
              <a:spcBef>
                <a:spcPts val="0"/>
              </a:spcBef>
              <a:spcAft>
                <a:spcPts val="0"/>
              </a:spcAft>
              <a:buClr>
                <a:srgbClr val="617A86"/>
              </a:buClr>
              <a:buSzPts val="1800"/>
              <a:buFont typeface="Nixie One"/>
              <a:buNone/>
              <a:defRPr sz="1800">
                <a:solidFill>
                  <a:srgbClr val="617A86"/>
                </a:solidFill>
                <a:latin typeface="Nixie One"/>
                <a:ea typeface="Nixie One"/>
                <a:cs typeface="Nixie One"/>
                <a:sym typeface="Nixie One"/>
              </a:defRPr>
            </a:lvl4pPr>
            <a:lvl5pPr lvl="4">
              <a:spcBef>
                <a:spcPts val="0"/>
              </a:spcBef>
              <a:spcAft>
                <a:spcPts val="0"/>
              </a:spcAft>
              <a:buClr>
                <a:srgbClr val="617A86"/>
              </a:buClr>
              <a:buSzPts val="1800"/>
              <a:buFont typeface="Nixie One"/>
              <a:buNone/>
              <a:defRPr sz="1800">
                <a:solidFill>
                  <a:srgbClr val="617A86"/>
                </a:solidFill>
                <a:latin typeface="Nixie One"/>
                <a:ea typeface="Nixie One"/>
                <a:cs typeface="Nixie One"/>
                <a:sym typeface="Nixie One"/>
              </a:defRPr>
            </a:lvl5pPr>
            <a:lvl6pPr lvl="5">
              <a:spcBef>
                <a:spcPts val="0"/>
              </a:spcBef>
              <a:spcAft>
                <a:spcPts val="0"/>
              </a:spcAft>
              <a:buClr>
                <a:srgbClr val="617A86"/>
              </a:buClr>
              <a:buSzPts val="1800"/>
              <a:buFont typeface="Nixie One"/>
              <a:buNone/>
              <a:defRPr sz="1800">
                <a:solidFill>
                  <a:srgbClr val="617A86"/>
                </a:solidFill>
                <a:latin typeface="Nixie One"/>
                <a:ea typeface="Nixie One"/>
                <a:cs typeface="Nixie One"/>
                <a:sym typeface="Nixie One"/>
              </a:defRPr>
            </a:lvl6pPr>
            <a:lvl7pPr lvl="6">
              <a:spcBef>
                <a:spcPts val="0"/>
              </a:spcBef>
              <a:spcAft>
                <a:spcPts val="0"/>
              </a:spcAft>
              <a:buClr>
                <a:srgbClr val="617A86"/>
              </a:buClr>
              <a:buSzPts val="1800"/>
              <a:buFont typeface="Nixie One"/>
              <a:buNone/>
              <a:defRPr sz="1800">
                <a:solidFill>
                  <a:srgbClr val="617A86"/>
                </a:solidFill>
                <a:latin typeface="Nixie One"/>
                <a:ea typeface="Nixie One"/>
                <a:cs typeface="Nixie One"/>
                <a:sym typeface="Nixie One"/>
              </a:defRPr>
            </a:lvl7pPr>
            <a:lvl8pPr lvl="7">
              <a:spcBef>
                <a:spcPts val="0"/>
              </a:spcBef>
              <a:spcAft>
                <a:spcPts val="0"/>
              </a:spcAft>
              <a:buClr>
                <a:srgbClr val="617A86"/>
              </a:buClr>
              <a:buSzPts val="1800"/>
              <a:buFont typeface="Nixie One"/>
              <a:buNone/>
              <a:defRPr sz="1800">
                <a:solidFill>
                  <a:srgbClr val="617A86"/>
                </a:solidFill>
                <a:latin typeface="Nixie One"/>
                <a:ea typeface="Nixie One"/>
                <a:cs typeface="Nixie One"/>
                <a:sym typeface="Nixie One"/>
              </a:defRPr>
            </a:lvl8pPr>
            <a:lvl9pPr lvl="8">
              <a:spcBef>
                <a:spcPts val="0"/>
              </a:spcBef>
              <a:spcAft>
                <a:spcPts val="0"/>
              </a:spcAft>
              <a:buClr>
                <a:srgbClr val="617A86"/>
              </a:buClr>
              <a:buSzPts val="1800"/>
              <a:buFont typeface="Nixie One"/>
              <a:buNone/>
              <a:defRPr sz="1800">
                <a:solidFill>
                  <a:srgbClr val="617A86"/>
                </a:solidFill>
                <a:latin typeface="Nixie One"/>
                <a:ea typeface="Nixie One"/>
                <a:cs typeface="Nixie One"/>
                <a:sym typeface="Nixie One"/>
              </a:defRPr>
            </a:lvl9pPr>
          </a:lstStyle>
          <a:p>
            <a:endParaRPr/>
          </a:p>
        </p:txBody>
      </p:sp>
      <p:sp>
        <p:nvSpPr>
          <p:cNvPr id="7" name="Google Shape;7;p1"/>
          <p:cNvSpPr txBox="1">
            <a:spLocks noGrp="1"/>
          </p:cNvSpPr>
          <p:nvPr>
            <p:ph type="body" idx="1"/>
          </p:nvPr>
        </p:nvSpPr>
        <p:spPr>
          <a:xfrm>
            <a:off x="2935875" y="1525758"/>
            <a:ext cx="5275500" cy="2786100"/>
          </a:xfrm>
          <a:prstGeom prst="rect">
            <a:avLst/>
          </a:prstGeom>
          <a:noFill/>
          <a:ln>
            <a:noFill/>
          </a:ln>
        </p:spPr>
        <p:txBody>
          <a:bodyPr spcFirstLastPara="1" wrap="square" lIns="91425" tIns="91425" rIns="91425" bIns="91425" anchor="t" anchorCtr="0">
            <a:noAutofit/>
          </a:bodyPr>
          <a:lstStyle>
            <a:lvl1pPr marL="457200" lvl="0" indent="-381000">
              <a:spcBef>
                <a:spcPts val="600"/>
              </a:spcBef>
              <a:spcAft>
                <a:spcPts val="0"/>
              </a:spcAft>
              <a:buClr>
                <a:srgbClr val="A1BECC"/>
              </a:buClr>
              <a:buSzPts val="2400"/>
              <a:buFont typeface="Varela Round"/>
              <a:buChar char="◎"/>
              <a:defRPr sz="2400">
                <a:solidFill>
                  <a:srgbClr val="617A86"/>
                </a:solidFill>
                <a:latin typeface="Varela Round"/>
                <a:ea typeface="Varela Round"/>
                <a:cs typeface="Varela Round"/>
                <a:sym typeface="Varela Round"/>
              </a:defRPr>
            </a:lvl1pPr>
            <a:lvl2pPr marL="914400" lvl="1" indent="-381000">
              <a:spcBef>
                <a:spcPts val="0"/>
              </a:spcBef>
              <a:spcAft>
                <a:spcPts val="0"/>
              </a:spcAft>
              <a:buClr>
                <a:srgbClr val="A1BECC"/>
              </a:buClr>
              <a:buSzPts val="2400"/>
              <a:buFont typeface="Varela Round"/>
              <a:buChar char="◉"/>
              <a:defRPr sz="2400">
                <a:solidFill>
                  <a:srgbClr val="617A86"/>
                </a:solidFill>
                <a:latin typeface="Varela Round"/>
                <a:ea typeface="Varela Round"/>
                <a:cs typeface="Varela Round"/>
                <a:sym typeface="Varela Round"/>
              </a:defRPr>
            </a:lvl2pPr>
            <a:lvl3pPr marL="1371600" lvl="2" indent="-381000">
              <a:spcBef>
                <a:spcPts val="0"/>
              </a:spcBef>
              <a:spcAft>
                <a:spcPts val="0"/>
              </a:spcAft>
              <a:buClr>
                <a:srgbClr val="A1BECC"/>
              </a:buClr>
              <a:buSzPts val="2400"/>
              <a:buFont typeface="Varela Round"/>
              <a:buChar char="￮"/>
              <a:defRPr sz="2400">
                <a:solidFill>
                  <a:srgbClr val="617A86"/>
                </a:solidFill>
                <a:latin typeface="Varela Round"/>
                <a:ea typeface="Varela Round"/>
                <a:cs typeface="Varela Round"/>
                <a:sym typeface="Varela Round"/>
              </a:defRPr>
            </a:lvl3pPr>
            <a:lvl4pPr marL="1828800" lvl="3" indent="-381000">
              <a:spcBef>
                <a:spcPts val="0"/>
              </a:spcBef>
              <a:spcAft>
                <a:spcPts val="0"/>
              </a:spcAft>
              <a:buClr>
                <a:srgbClr val="A1BECC"/>
              </a:buClr>
              <a:buSzPts val="2400"/>
              <a:buFont typeface="Varela Round"/>
              <a:buChar char="●"/>
              <a:defRPr sz="2400">
                <a:solidFill>
                  <a:srgbClr val="617A86"/>
                </a:solidFill>
                <a:latin typeface="Varela Round"/>
                <a:ea typeface="Varela Round"/>
                <a:cs typeface="Varela Round"/>
                <a:sym typeface="Varela Round"/>
              </a:defRPr>
            </a:lvl4pPr>
            <a:lvl5pPr marL="2286000" lvl="4" indent="-381000">
              <a:spcBef>
                <a:spcPts val="0"/>
              </a:spcBef>
              <a:spcAft>
                <a:spcPts val="0"/>
              </a:spcAft>
              <a:buClr>
                <a:srgbClr val="A1BECC"/>
              </a:buClr>
              <a:buSzPts val="2400"/>
              <a:buFont typeface="Varela Round"/>
              <a:buChar char="○"/>
              <a:defRPr sz="2400">
                <a:solidFill>
                  <a:srgbClr val="617A86"/>
                </a:solidFill>
                <a:latin typeface="Varela Round"/>
                <a:ea typeface="Varela Round"/>
                <a:cs typeface="Varela Round"/>
                <a:sym typeface="Varela Round"/>
              </a:defRPr>
            </a:lvl5pPr>
            <a:lvl6pPr marL="2743200" lvl="5" indent="-381000">
              <a:spcBef>
                <a:spcPts val="0"/>
              </a:spcBef>
              <a:spcAft>
                <a:spcPts val="0"/>
              </a:spcAft>
              <a:buClr>
                <a:srgbClr val="A1BECC"/>
              </a:buClr>
              <a:buSzPts val="2400"/>
              <a:buFont typeface="Varela Round"/>
              <a:buChar char="■"/>
              <a:defRPr sz="2400">
                <a:solidFill>
                  <a:srgbClr val="617A86"/>
                </a:solidFill>
                <a:latin typeface="Varela Round"/>
                <a:ea typeface="Varela Round"/>
                <a:cs typeface="Varela Round"/>
                <a:sym typeface="Varela Round"/>
              </a:defRPr>
            </a:lvl6pPr>
            <a:lvl7pPr marL="3200400" lvl="6" indent="-381000">
              <a:spcBef>
                <a:spcPts val="0"/>
              </a:spcBef>
              <a:spcAft>
                <a:spcPts val="0"/>
              </a:spcAft>
              <a:buClr>
                <a:srgbClr val="A1BECC"/>
              </a:buClr>
              <a:buSzPts val="2400"/>
              <a:buFont typeface="Varela Round"/>
              <a:buChar char="●"/>
              <a:defRPr sz="2400">
                <a:solidFill>
                  <a:srgbClr val="617A86"/>
                </a:solidFill>
                <a:latin typeface="Varela Round"/>
                <a:ea typeface="Varela Round"/>
                <a:cs typeface="Varela Round"/>
                <a:sym typeface="Varela Round"/>
              </a:defRPr>
            </a:lvl7pPr>
            <a:lvl8pPr marL="3657600" lvl="7" indent="-381000">
              <a:spcBef>
                <a:spcPts val="0"/>
              </a:spcBef>
              <a:spcAft>
                <a:spcPts val="0"/>
              </a:spcAft>
              <a:buClr>
                <a:srgbClr val="A1BECC"/>
              </a:buClr>
              <a:buSzPts val="2400"/>
              <a:buFont typeface="Varela Round"/>
              <a:buChar char="○"/>
              <a:defRPr sz="2400">
                <a:solidFill>
                  <a:srgbClr val="617A86"/>
                </a:solidFill>
                <a:latin typeface="Varela Round"/>
                <a:ea typeface="Varela Round"/>
                <a:cs typeface="Varela Round"/>
                <a:sym typeface="Varela Round"/>
              </a:defRPr>
            </a:lvl8pPr>
            <a:lvl9pPr marL="4114800" lvl="8" indent="-381000">
              <a:spcBef>
                <a:spcPts val="0"/>
              </a:spcBef>
              <a:spcAft>
                <a:spcPts val="0"/>
              </a:spcAft>
              <a:buClr>
                <a:srgbClr val="A1BECC"/>
              </a:buClr>
              <a:buSzPts val="2400"/>
              <a:buFont typeface="Varela Round"/>
              <a:buChar char="■"/>
              <a:defRPr sz="2400">
                <a:solidFill>
                  <a:srgbClr val="617A86"/>
                </a:solidFill>
                <a:latin typeface="Varela Round"/>
                <a:ea typeface="Varela Round"/>
                <a:cs typeface="Varela Round"/>
                <a:sym typeface="Varela Round"/>
              </a:defRPr>
            </a:lvl9pPr>
          </a:lstStyle>
          <a:p>
            <a:endParaRPr/>
          </a:p>
        </p:txBody>
      </p:sp>
      <p:sp>
        <p:nvSpPr>
          <p:cNvPr id="8" name="Google Shape;8;p1"/>
          <p:cNvSpPr txBox="1">
            <a:spLocks noGrp="1"/>
          </p:cNvSpPr>
          <p:nvPr>
            <p:ph type="sldNum" idx="12"/>
          </p:nvPr>
        </p:nvSpPr>
        <p:spPr>
          <a:xfrm>
            <a:off x="8635625" y="4751625"/>
            <a:ext cx="469800" cy="391500"/>
          </a:xfrm>
          <a:prstGeom prst="rect">
            <a:avLst/>
          </a:prstGeom>
          <a:noFill/>
          <a:ln>
            <a:noFill/>
          </a:ln>
        </p:spPr>
        <p:txBody>
          <a:bodyPr spcFirstLastPara="1" wrap="square" lIns="91425" tIns="91425" rIns="91425" bIns="91425" anchor="t" anchorCtr="0">
            <a:noAutofit/>
          </a:bodyPr>
          <a:lstStyle>
            <a:lvl1pPr lvl="0" algn="r">
              <a:buNone/>
              <a:defRPr sz="1200">
                <a:solidFill>
                  <a:srgbClr val="A1BECC"/>
                </a:solidFill>
                <a:latin typeface="Nixie One"/>
                <a:ea typeface="Nixie One"/>
                <a:cs typeface="Nixie One"/>
                <a:sym typeface="Nixie One"/>
              </a:defRPr>
            </a:lvl1pPr>
            <a:lvl2pPr lvl="1" algn="r">
              <a:buNone/>
              <a:defRPr sz="1200">
                <a:solidFill>
                  <a:srgbClr val="A1BECC"/>
                </a:solidFill>
                <a:latin typeface="Nixie One"/>
                <a:ea typeface="Nixie One"/>
                <a:cs typeface="Nixie One"/>
                <a:sym typeface="Nixie One"/>
              </a:defRPr>
            </a:lvl2pPr>
            <a:lvl3pPr lvl="2" algn="r">
              <a:buNone/>
              <a:defRPr sz="1200">
                <a:solidFill>
                  <a:srgbClr val="A1BECC"/>
                </a:solidFill>
                <a:latin typeface="Nixie One"/>
                <a:ea typeface="Nixie One"/>
                <a:cs typeface="Nixie One"/>
                <a:sym typeface="Nixie One"/>
              </a:defRPr>
            </a:lvl3pPr>
            <a:lvl4pPr lvl="3" algn="r">
              <a:buNone/>
              <a:defRPr sz="1200">
                <a:solidFill>
                  <a:srgbClr val="A1BECC"/>
                </a:solidFill>
                <a:latin typeface="Nixie One"/>
                <a:ea typeface="Nixie One"/>
                <a:cs typeface="Nixie One"/>
                <a:sym typeface="Nixie One"/>
              </a:defRPr>
            </a:lvl4pPr>
            <a:lvl5pPr lvl="4" algn="r">
              <a:buNone/>
              <a:defRPr sz="1200">
                <a:solidFill>
                  <a:srgbClr val="A1BECC"/>
                </a:solidFill>
                <a:latin typeface="Nixie One"/>
                <a:ea typeface="Nixie One"/>
                <a:cs typeface="Nixie One"/>
                <a:sym typeface="Nixie One"/>
              </a:defRPr>
            </a:lvl5pPr>
            <a:lvl6pPr lvl="5" algn="r">
              <a:buNone/>
              <a:defRPr sz="1200">
                <a:solidFill>
                  <a:srgbClr val="A1BECC"/>
                </a:solidFill>
                <a:latin typeface="Nixie One"/>
                <a:ea typeface="Nixie One"/>
                <a:cs typeface="Nixie One"/>
                <a:sym typeface="Nixie One"/>
              </a:defRPr>
            </a:lvl6pPr>
            <a:lvl7pPr lvl="6" algn="r">
              <a:buNone/>
              <a:defRPr sz="1200">
                <a:solidFill>
                  <a:srgbClr val="A1BECC"/>
                </a:solidFill>
                <a:latin typeface="Nixie One"/>
                <a:ea typeface="Nixie One"/>
                <a:cs typeface="Nixie One"/>
                <a:sym typeface="Nixie One"/>
              </a:defRPr>
            </a:lvl7pPr>
            <a:lvl8pPr lvl="7" algn="r">
              <a:buNone/>
              <a:defRPr sz="1200">
                <a:solidFill>
                  <a:srgbClr val="A1BECC"/>
                </a:solidFill>
                <a:latin typeface="Nixie One"/>
                <a:ea typeface="Nixie One"/>
                <a:cs typeface="Nixie One"/>
                <a:sym typeface="Nixie One"/>
              </a:defRPr>
            </a:lvl8pPr>
            <a:lvl9pPr lvl="8" algn="r">
              <a:buNone/>
              <a:defRPr sz="1200">
                <a:solidFill>
                  <a:srgbClr val="A1BECC"/>
                </a:solidFill>
                <a:latin typeface="Nixie One"/>
                <a:ea typeface="Nixie One"/>
                <a:cs typeface="Nixie One"/>
                <a:sym typeface="Nixie One"/>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51" r:id="rId2"/>
    <p:sldLayoutId id="2147483652" r:id="rId3"/>
    <p:sldLayoutId id="2147483653" r:id="rId4"/>
    <p:sldLayoutId id="2147483657" r:id="rId5"/>
  </p:sldLayoutIdLst>
  <p:transition>
    <p:fade thruBlk="1"/>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5.xml"/><Relationship Id="rId5" Type="http://schemas.openxmlformats.org/officeDocument/2006/relationships/image" Target="../media/image5.jpg"/><Relationship Id="rId4" Type="http://schemas.openxmlformats.org/officeDocument/2006/relationships/image" Target="../media/image4.jpg"/></Relationships>
</file>

<file path=ppt/slides/_rels/slide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8" Type="http://schemas.openxmlformats.org/officeDocument/2006/relationships/image" Target="../media/image10.jpg"/><Relationship Id="rId3" Type="http://schemas.openxmlformats.org/officeDocument/2006/relationships/image" Target="../media/image1.png"/><Relationship Id="rId7" Type="http://schemas.openxmlformats.org/officeDocument/2006/relationships/image" Target="../media/image9.png"/><Relationship Id="rId2" Type="http://schemas.openxmlformats.org/officeDocument/2006/relationships/notesSlide" Target="../notesSlides/notesSlide13.xml"/><Relationship Id="rId1" Type="http://schemas.openxmlformats.org/officeDocument/2006/relationships/slideLayout" Target="../slideLayouts/slideLayout5.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23.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customXml" Target="../ink/ink1.xml"/><Relationship Id="rId1" Type="http://schemas.openxmlformats.org/officeDocument/2006/relationships/slideLayout" Target="../slideLayouts/slideLayout5.xml"/><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1.png"/><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4.xml"/><Relationship Id="rId1" Type="http://schemas.openxmlformats.org/officeDocument/2006/relationships/slideLayout" Target="../slideLayouts/slideLayout5.xml"/><Relationship Id="rId5" Type="http://schemas.openxmlformats.org/officeDocument/2006/relationships/image" Target="../media/image13.jpeg"/><Relationship Id="rId4" Type="http://schemas.openxmlformats.org/officeDocument/2006/relationships/image" Target="../media/image12.png"/></Relationships>
</file>

<file path=ppt/slides/_rels/slide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5.xml"/><Relationship Id="rId1" Type="http://schemas.openxmlformats.org/officeDocument/2006/relationships/slideLayout" Target="../slideLayouts/slideLayout3.xml"/><Relationship Id="rId5" Type="http://schemas.openxmlformats.org/officeDocument/2006/relationships/image" Target="../media/image14.png"/><Relationship Id="rId4" Type="http://schemas.openxmlformats.org/officeDocument/2006/relationships/image" Target="../media/image1.png"/></Relationships>
</file>

<file path=ppt/slides/_rels/slide2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1.png"/></Relationships>
</file>

<file path=ppt/slides/_rels/slide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94"/>
        <p:cNvGrpSpPr/>
        <p:nvPr/>
      </p:nvGrpSpPr>
      <p:grpSpPr>
        <a:xfrm>
          <a:off x="0" y="0"/>
          <a:ext cx="0" cy="0"/>
          <a:chOff x="0" y="0"/>
          <a:chExt cx="0" cy="0"/>
        </a:xfrm>
      </p:grpSpPr>
      <p:sp>
        <p:nvSpPr>
          <p:cNvPr id="195" name="Google Shape;195;p13"/>
          <p:cNvSpPr txBox="1">
            <a:spLocks noGrp="1"/>
          </p:cNvSpPr>
          <p:nvPr>
            <p:ph type="ctrTitle"/>
          </p:nvPr>
        </p:nvSpPr>
        <p:spPr>
          <a:xfrm>
            <a:off x="1139205" y="1344182"/>
            <a:ext cx="7016843" cy="1129445"/>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3600" b="1" dirty="0">
                <a:solidFill>
                  <a:schemeClr val="tx1"/>
                </a:solidFill>
                <a:effectLst>
                  <a:outerShdw blurRad="38100" dist="38100" dir="2700000" algn="tl">
                    <a:srgbClr val="000000">
                      <a:alpha val="43137"/>
                    </a:srgbClr>
                  </a:outerShdw>
                </a:effectLst>
              </a:rPr>
              <a:t>Programa de Ciencias </a:t>
            </a:r>
            <a:br>
              <a:rPr lang="en" sz="4000" b="1" dirty="0">
                <a:solidFill>
                  <a:schemeClr val="tx1"/>
                </a:solidFill>
                <a:effectLst>
                  <a:outerShdw blurRad="38100" dist="38100" dir="2700000" algn="tl">
                    <a:srgbClr val="000000">
                      <a:alpha val="43137"/>
                    </a:srgbClr>
                  </a:outerShdw>
                </a:effectLst>
              </a:rPr>
            </a:br>
            <a:r>
              <a:rPr lang="en" sz="2800" b="1" dirty="0">
                <a:solidFill>
                  <a:schemeClr val="tx1"/>
                </a:solidFill>
                <a:effectLst>
                  <a:outerShdw blurRad="38100" dist="38100" dir="2700000" algn="tl">
                    <a:srgbClr val="000000">
                      <a:alpha val="43137"/>
                    </a:srgbClr>
                  </a:outerShdw>
                </a:effectLst>
              </a:rPr>
              <a:t>Área de Servicios Académicos </a:t>
            </a:r>
            <a:endParaRPr sz="2800" b="1" dirty="0">
              <a:solidFill>
                <a:schemeClr val="tx1"/>
              </a:solidFill>
              <a:effectLst>
                <a:outerShdw blurRad="38100" dist="38100" dir="2700000" algn="tl">
                  <a:srgbClr val="000000">
                    <a:alpha val="43137"/>
                  </a:srgbClr>
                </a:outerShdw>
              </a:effectLst>
            </a:endParaRPr>
          </a:p>
        </p:txBody>
      </p:sp>
      <p:pic>
        <p:nvPicPr>
          <p:cNvPr id="3" name="Picture 2" descr="A picture containing text&#10;&#10;Description automatically generated">
            <a:extLst>
              <a:ext uri="{FF2B5EF4-FFF2-40B4-BE49-F238E27FC236}">
                <a16:creationId xmlns:a16="http://schemas.microsoft.com/office/drawing/2014/main" id="{4F964785-61FB-4B05-803B-7F42D040230C}"/>
              </a:ext>
            </a:extLst>
          </p:cNvPr>
          <p:cNvPicPr>
            <a:picLocks noChangeAspect="1"/>
          </p:cNvPicPr>
          <p:nvPr/>
        </p:nvPicPr>
        <p:blipFill rotWithShape="1">
          <a:blip r:embed="rId3"/>
          <a:srcRect l="18482" t="7996" r="3284" b="8726"/>
          <a:stretch/>
        </p:blipFill>
        <p:spPr>
          <a:xfrm>
            <a:off x="3302060" y="-13902"/>
            <a:ext cx="3523129" cy="1761565"/>
          </a:xfrm>
          <a:prstGeom prst="rect">
            <a:avLst/>
          </a:prstGeom>
        </p:spPr>
      </p:pic>
      <p:sp>
        <p:nvSpPr>
          <p:cNvPr id="5" name="Google Shape;195;p13">
            <a:extLst>
              <a:ext uri="{FF2B5EF4-FFF2-40B4-BE49-F238E27FC236}">
                <a16:creationId xmlns:a16="http://schemas.microsoft.com/office/drawing/2014/main" id="{CDF515AE-13C4-4EF3-A5D7-12F81F9250F4}"/>
              </a:ext>
            </a:extLst>
          </p:cNvPr>
          <p:cNvSpPr txBox="1">
            <a:spLocks/>
          </p:cNvSpPr>
          <p:nvPr/>
        </p:nvSpPr>
        <p:spPr>
          <a:xfrm>
            <a:off x="1718663" y="3615419"/>
            <a:ext cx="5448619" cy="1899023"/>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1pPr>
            <a:lvl2pPr marR="0" lvl="1" algn="ctr" rtl="0">
              <a:lnSpc>
                <a:spcPct val="100000"/>
              </a:lnSpc>
              <a:spcBef>
                <a:spcPts val="0"/>
              </a:spcBef>
              <a:spcAft>
                <a:spcPts val="0"/>
              </a:spcAft>
              <a:buClr>
                <a:srgbClr val="617A86"/>
              </a:buClr>
              <a:buSzPts val="6000"/>
              <a:buFont typeface="Nixie One"/>
              <a:buNone/>
              <a:defRPr sz="6000" b="0" i="0" u="none" strike="noStrike" cap="none">
                <a:solidFill>
                  <a:srgbClr val="617A86"/>
                </a:solidFill>
                <a:latin typeface="Nixie One"/>
                <a:ea typeface="Nixie One"/>
                <a:cs typeface="Nixie One"/>
                <a:sym typeface="Nixie One"/>
              </a:defRPr>
            </a:lvl2pPr>
            <a:lvl3pPr marR="0" lvl="2" algn="ctr" rtl="0">
              <a:lnSpc>
                <a:spcPct val="100000"/>
              </a:lnSpc>
              <a:spcBef>
                <a:spcPts val="0"/>
              </a:spcBef>
              <a:spcAft>
                <a:spcPts val="0"/>
              </a:spcAft>
              <a:buClr>
                <a:srgbClr val="617A86"/>
              </a:buClr>
              <a:buSzPts val="6000"/>
              <a:buFont typeface="Nixie One"/>
              <a:buNone/>
              <a:defRPr sz="6000" b="0" i="0" u="none" strike="noStrike" cap="none">
                <a:solidFill>
                  <a:srgbClr val="617A86"/>
                </a:solidFill>
                <a:latin typeface="Nixie One"/>
                <a:ea typeface="Nixie One"/>
                <a:cs typeface="Nixie One"/>
                <a:sym typeface="Nixie One"/>
              </a:defRPr>
            </a:lvl3pPr>
            <a:lvl4pPr marR="0" lvl="3" algn="ctr" rtl="0">
              <a:lnSpc>
                <a:spcPct val="100000"/>
              </a:lnSpc>
              <a:spcBef>
                <a:spcPts val="0"/>
              </a:spcBef>
              <a:spcAft>
                <a:spcPts val="0"/>
              </a:spcAft>
              <a:buClr>
                <a:srgbClr val="617A86"/>
              </a:buClr>
              <a:buSzPts val="6000"/>
              <a:buFont typeface="Nixie One"/>
              <a:buNone/>
              <a:defRPr sz="6000" b="0" i="0" u="none" strike="noStrike" cap="none">
                <a:solidFill>
                  <a:srgbClr val="617A86"/>
                </a:solidFill>
                <a:latin typeface="Nixie One"/>
                <a:ea typeface="Nixie One"/>
                <a:cs typeface="Nixie One"/>
                <a:sym typeface="Nixie One"/>
              </a:defRPr>
            </a:lvl4pPr>
            <a:lvl5pPr marR="0" lvl="4" algn="ctr" rtl="0">
              <a:lnSpc>
                <a:spcPct val="100000"/>
              </a:lnSpc>
              <a:spcBef>
                <a:spcPts val="0"/>
              </a:spcBef>
              <a:spcAft>
                <a:spcPts val="0"/>
              </a:spcAft>
              <a:buClr>
                <a:srgbClr val="617A86"/>
              </a:buClr>
              <a:buSzPts val="6000"/>
              <a:buFont typeface="Nixie One"/>
              <a:buNone/>
              <a:defRPr sz="6000" b="0" i="0" u="none" strike="noStrike" cap="none">
                <a:solidFill>
                  <a:srgbClr val="617A86"/>
                </a:solidFill>
                <a:latin typeface="Nixie One"/>
                <a:ea typeface="Nixie One"/>
                <a:cs typeface="Nixie One"/>
                <a:sym typeface="Nixie One"/>
              </a:defRPr>
            </a:lvl5pPr>
            <a:lvl6pPr marR="0" lvl="5" algn="ctr" rtl="0">
              <a:lnSpc>
                <a:spcPct val="100000"/>
              </a:lnSpc>
              <a:spcBef>
                <a:spcPts val="0"/>
              </a:spcBef>
              <a:spcAft>
                <a:spcPts val="0"/>
              </a:spcAft>
              <a:buClr>
                <a:srgbClr val="617A86"/>
              </a:buClr>
              <a:buSzPts val="6000"/>
              <a:buFont typeface="Nixie One"/>
              <a:buNone/>
              <a:defRPr sz="6000" b="0" i="0" u="none" strike="noStrike" cap="none">
                <a:solidFill>
                  <a:srgbClr val="617A86"/>
                </a:solidFill>
                <a:latin typeface="Nixie One"/>
                <a:ea typeface="Nixie One"/>
                <a:cs typeface="Nixie One"/>
                <a:sym typeface="Nixie One"/>
              </a:defRPr>
            </a:lvl6pPr>
            <a:lvl7pPr marR="0" lvl="6" algn="ctr" rtl="0">
              <a:lnSpc>
                <a:spcPct val="100000"/>
              </a:lnSpc>
              <a:spcBef>
                <a:spcPts val="0"/>
              </a:spcBef>
              <a:spcAft>
                <a:spcPts val="0"/>
              </a:spcAft>
              <a:buClr>
                <a:srgbClr val="617A86"/>
              </a:buClr>
              <a:buSzPts val="6000"/>
              <a:buFont typeface="Nixie One"/>
              <a:buNone/>
              <a:defRPr sz="6000" b="0" i="0" u="none" strike="noStrike" cap="none">
                <a:solidFill>
                  <a:srgbClr val="617A86"/>
                </a:solidFill>
                <a:latin typeface="Nixie One"/>
                <a:ea typeface="Nixie One"/>
                <a:cs typeface="Nixie One"/>
                <a:sym typeface="Nixie One"/>
              </a:defRPr>
            </a:lvl7pPr>
            <a:lvl8pPr marR="0" lvl="7" algn="ctr" rtl="0">
              <a:lnSpc>
                <a:spcPct val="100000"/>
              </a:lnSpc>
              <a:spcBef>
                <a:spcPts val="0"/>
              </a:spcBef>
              <a:spcAft>
                <a:spcPts val="0"/>
              </a:spcAft>
              <a:buClr>
                <a:srgbClr val="617A86"/>
              </a:buClr>
              <a:buSzPts val="6000"/>
              <a:buFont typeface="Nixie One"/>
              <a:buNone/>
              <a:defRPr sz="6000" b="0" i="0" u="none" strike="noStrike" cap="none">
                <a:solidFill>
                  <a:srgbClr val="617A86"/>
                </a:solidFill>
                <a:latin typeface="Nixie One"/>
                <a:ea typeface="Nixie One"/>
                <a:cs typeface="Nixie One"/>
                <a:sym typeface="Nixie One"/>
              </a:defRPr>
            </a:lvl8pPr>
            <a:lvl9pPr marR="0" lvl="8" algn="ctr" rtl="0">
              <a:lnSpc>
                <a:spcPct val="100000"/>
              </a:lnSpc>
              <a:spcBef>
                <a:spcPts val="0"/>
              </a:spcBef>
              <a:spcAft>
                <a:spcPts val="0"/>
              </a:spcAft>
              <a:buClr>
                <a:srgbClr val="617A86"/>
              </a:buClr>
              <a:buSzPts val="6000"/>
              <a:buFont typeface="Nixie One"/>
              <a:buNone/>
              <a:defRPr sz="6000" b="0" i="0" u="none" strike="noStrike" cap="none">
                <a:solidFill>
                  <a:srgbClr val="617A86"/>
                </a:solidFill>
                <a:latin typeface="Nixie One"/>
                <a:ea typeface="Nixie One"/>
                <a:cs typeface="Nixie One"/>
                <a:sym typeface="Nixie One"/>
              </a:defRPr>
            </a:lvl9pPr>
          </a:lstStyle>
          <a:p>
            <a:r>
              <a:rPr lang="es-ES" sz="2000" b="1" dirty="0">
                <a:solidFill>
                  <a:schemeClr val="tx1"/>
                </a:solidFill>
                <a:effectLst>
                  <a:outerShdw blurRad="38100" dist="38100" dir="2700000" algn="tl">
                    <a:srgbClr val="000000">
                      <a:alpha val="43137"/>
                    </a:srgbClr>
                  </a:outerShdw>
                </a:effectLst>
              </a:rPr>
              <a:t>Dra. Lilliam Rodríguez Laboy</a:t>
            </a:r>
          </a:p>
          <a:p>
            <a:r>
              <a:rPr lang="es-ES" sz="2000" b="1" dirty="0">
                <a:solidFill>
                  <a:schemeClr val="tx1"/>
                </a:solidFill>
                <a:effectLst>
                  <a:outerShdw blurRad="38100" dist="38100" dir="2700000" algn="tl">
                    <a:srgbClr val="000000">
                      <a:alpha val="43137"/>
                    </a:srgbClr>
                  </a:outerShdw>
                </a:effectLst>
              </a:rPr>
              <a:t>Gerente de operaciones</a:t>
            </a:r>
          </a:p>
          <a:p>
            <a:r>
              <a:rPr lang="es-ES" sz="2000" b="1" dirty="0">
                <a:solidFill>
                  <a:schemeClr val="tx1"/>
                </a:solidFill>
                <a:effectLst>
                  <a:outerShdw blurRad="38100" dist="38100" dir="2700000" algn="tl">
                    <a:srgbClr val="000000">
                      <a:alpha val="43137"/>
                    </a:srgbClr>
                  </a:outerShdw>
                </a:effectLst>
              </a:rPr>
              <a:t>rodriguezlli@de.pr.gov </a:t>
            </a:r>
          </a:p>
        </p:txBody>
      </p:sp>
      <p:pic>
        <p:nvPicPr>
          <p:cNvPr id="6" name="Picture 5">
            <a:extLst>
              <a:ext uri="{FF2B5EF4-FFF2-40B4-BE49-F238E27FC236}">
                <a16:creationId xmlns:a16="http://schemas.microsoft.com/office/drawing/2014/main" id="{00B6AB52-B330-D799-BB7E-E4A326E5FF79}"/>
              </a:ext>
            </a:extLst>
          </p:cNvPr>
          <p:cNvPicPr>
            <a:picLocks noChangeAspect="1"/>
          </p:cNvPicPr>
          <p:nvPr/>
        </p:nvPicPr>
        <p:blipFill>
          <a:blip r:embed="rId4"/>
          <a:stretch>
            <a:fillRect/>
          </a:stretch>
        </p:blipFill>
        <p:spPr>
          <a:xfrm>
            <a:off x="3967310" y="2473627"/>
            <a:ext cx="1096314" cy="157443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D17431A-3768-DDF1-2161-966C138F864D}"/>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t>10</a:t>
            </a:fld>
            <a:endParaRPr lang="en"/>
          </a:p>
        </p:txBody>
      </p:sp>
      <p:sp>
        <p:nvSpPr>
          <p:cNvPr id="3" name="Rectangle: Rounded Corners 2">
            <a:extLst>
              <a:ext uri="{FF2B5EF4-FFF2-40B4-BE49-F238E27FC236}">
                <a16:creationId xmlns:a16="http://schemas.microsoft.com/office/drawing/2014/main" id="{0592581A-1838-1B16-45AD-B8BEC555AFCB}"/>
              </a:ext>
            </a:extLst>
          </p:cNvPr>
          <p:cNvSpPr/>
          <p:nvPr/>
        </p:nvSpPr>
        <p:spPr>
          <a:xfrm>
            <a:off x="2109071" y="286120"/>
            <a:ext cx="5395658" cy="718956"/>
          </a:xfrm>
          <a:prstGeom prst="roundRect">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sz="2400" b="1" dirty="0" err="1">
                <a:solidFill>
                  <a:schemeClr val="tx1"/>
                </a:solidFill>
                <a:latin typeface="Nixie One" panose="020B0604020202020204" charset="0"/>
              </a:rPr>
              <a:t>Prácticas</a:t>
            </a:r>
            <a:r>
              <a:rPr lang="en-US" sz="2400" b="1" dirty="0">
                <a:solidFill>
                  <a:schemeClr val="tx1"/>
                </a:solidFill>
                <a:latin typeface="Nixie One" panose="020B0604020202020204" charset="0"/>
              </a:rPr>
              <a:t> de </a:t>
            </a:r>
            <a:r>
              <a:rPr lang="en-US" sz="2400" b="1" dirty="0" err="1">
                <a:solidFill>
                  <a:schemeClr val="tx1"/>
                </a:solidFill>
                <a:latin typeface="Nixie One" panose="020B0604020202020204" charset="0"/>
              </a:rPr>
              <a:t>Ciencias</a:t>
            </a:r>
            <a:r>
              <a:rPr lang="en-US" sz="2400" b="1" dirty="0">
                <a:solidFill>
                  <a:schemeClr val="tx1"/>
                </a:solidFill>
                <a:latin typeface="Nixie One" panose="020B0604020202020204" charset="0"/>
              </a:rPr>
              <a:t> e </a:t>
            </a:r>
            <a:r>
              <a:rPr lang="en-US" sz="2400" b="1" dirty="0" err="1">
                <a:solidFill>
                  <a:schemeClr val="tx1"/>
                </a:solidFill>
                <a:latin typeface="Nixie One" panose="020B0604020202020204" charset="0"/>
              </a:rPr>
              <a:t>Ingeniería</a:t>
            </a:r>
            <a:endParaRPr lang="en-US" sz="2400" b="1" dirty="0">
              <a:solidFill>
                <a:schemeClr val="tx1"/>
              </a:solidFill>
              <a:latin typeface="Nixie One" panose="020B0604020202020204" charset="0"/>
            </a:endParaRPr>
          </a:p>
        </p:txBody>
      </p:sp>
      <p:sp>
        <p:nvSpPr>
          <p:cNvPr id="12" name="Rectangle: Rounded Corners 11">
            <a:extLst>
              <a:ext uri="{FF2B5EF4-FFF2-40B4-BE49-F238E27FC236}">
                <a16:creationId xmlns:a16="http://schemas.microsoft.com/office/drawing/2014/main" id="{73D58524-2084-A086-668A-81017F3F4B4F}"/>
              </a:ext>
            </a:extLst>
          </p:cNvPr>
          <p:cNvSpPr/>
          <p:nvPr/>
        </p:nvSpPr>
        <p:spPr>
          <a:xfrm>
            <a:off x="1403011" y="1187425"/>
            <a:ext cx="6582284" cy="3371414"/>
          </a:xfrm>
          <a:prstGeom prst="roundRect">
            <a:avLst/>
          </a:prstGeom>
        </p:spPr>
        <p:style>
          <a:lnRef idx="2">
            <a:schemeClr val="accent1"/>
          </a:lnRef>
          <a:fillRef idx="1">
            <a:schemeClr val="lt1"/>
          </a:fillRef>
          <a:effectRef idx="0">
            <a:schemeClr val="accent1"/>
          </a:effectRef>
          <a:fontRef idx="minor">
            <a:schemeClr val="dk1"/>
          </a:fontRef>
        </p:style>
        <p:txBody>
          <a:bodyPr rtlCol="0" anchor="t"/>
          <a:lstStyle/>
          <a:p>
            <a:pPr marL="342900" marR="0" lvl="0" indent="-342900">
              <a:spcBef>
                <a:spcPts val="0"/>
              </a:spcBef>
              <a:spcAft>
                <a:spcPts val="0"/>
              </a:spcAft>
              <a:buFont typeface="+mj-lt"/>
              <a:buAutoNum type="arabicPeriod"/>
            </a:pPr>
            <a:r>
              <a:rPr lang="es-PR" sz="1800" dirty="0">
                <a:solidFill>
                  <a:srgbClr val="000000"/>
                </a:solidFill>
                <a:effectLst/>
                <a:latin typeface="Montserrat" panose="00000500000000000000" pitchFamily="50" charset="0"/>
                <a:ea typeface="Calibri" panose="020F0502020204030204" pitchFamily="34" charset="0"/>
                <a:cs typeface="Times New Roman" panose="02020603050405020304" pitchFamily="18" charset="0"/>
              </a:rPr>
              <a:t>Hacer preguntas (para las Ciencias) y definir problemas (para la Ingeniería)</a:t>
            </a:r>
            <a:endParaRPr lang="en-US" sz="1800" dirty="0">
              <a:solidFill>
                <a:srgbClr val="000000"/>
              </a:solidFill>
              <a:effectLst/>
              <a:latin typeface="Calibri" panose="020F0502020204030204" pitchFamily="34" charset="0"/>
              <a:ea typeface="Calibri" panose="020F0502020204030204" pitchFamily="34" charset="0"/>
            </a:endParaRPr>
          </a:p>
          <a:p>
            <a:pPr marL="342900" marR="0" lvl="0" indent="-342900">
              <a:spcBef>
                <a:spcPts val="0"/>
              </a:spcBef>
              <a:spcAft>
                <a:spcPts val="0"/>
              </a:spcAft>
              <a:buFont typeface="+mj-lt"/>
              <a:buAutoNum type="arabicPeriod"/>
            </a:pPr>
            <a:r>
              <a:rPr lang="es-PR" sz="1800" dirty="0">
                <a:solidFill>
                  <a:srgbClr val="000000"/>
                </a:solidFill>
                <a:effectLst/>
                <a:latin typeface="Montserrat" panose="00000500000000000000" pitchFamily="50" charset="0"/>
                <a:ea typeface="Calibri" panose="020F0502020204030204" pitchFamily="34" charset="0"/>
                <a:cs typeface="Times New Roman" panose="02020603050405020304" pitchFamily="18" charset="0"/>
              </a:rPr>
              <a:t>Desarrollar y usar modelos</a:t>
            </a:r>
            <a:endParaRPr lang="en-US" sz="1800" dirty="0">
              <a:solidFill>
                <a:srgbClr val="000000"/>
              </a:solidFill>
              <a:effectLst/>
              <a:latin typeface="Calibri" panose="020F0502020204030204" pitchFamily="34" charset="0"/>
              <a:ea typeface="Calibri" panose="020F0502020204030204" pitchFamily="34" charset="0"/>
            </a:endParaRPr>
          </a:p>
          <a:p>
            <a:pPr marL="342900" marR="0" lvl="0" indent="-342900">
              <a:spcBef>
                <a:spcPts val="0"/>
              </a:spcBef>
              <a:spcAft>
                <a:spcPts val="0"/>
              </a:spcAft>
              <a:buFont typeface="+mj-lt"/>
              <a:buAutoNum type="arabicPeriod"/>
            </a:pPr>
            <a:r>
              <a:rPr lang="es-PR" sz="1800" dirty="0">
                <a:solidFill>
                  <a:srgbClr val="000000"/>
                </a:solidFill>
                <a:effectLst/>
                <a:latin typeface="Montserrat" panose="00000500000000000000" pitchFamily="50" charset="0"/>
                <a:ea typeface="Calibri" panose="020F0502020204030204" pitchFamily="34" charset="0"/>
                <a:cs typeface="Times New Roman" panose="02020603050405020304" pitchFamily="18" charset="0"/>
              </a:rPr>
              <a:t>Planificar y llevar a cabo investigaciones</a:t>
            </a:r>
            <a:endParaRPr lang="en-US" sz="1800" dirty="0">
              <a:solidFill>
                <a:srgbClr val="000000"/>
              </a:solidFill>
              <a:effectLst/>
              <a:latin typeface="Calibri" panose="020F0502020204030204" pitchFamily="34" charset="0"/>
              <a:ea typeface="Calibri" panose="020F0502020204030204" pitchFamily="34" charset="0"/>
            </a:endParaRPr>
          </a:p>
          <a:p>
            <a:pPr marL="342900" marR="0" lvl="0" indent="-342900">
              <a:spcBef>
                <a:spcPts val="0"/>
              </a:spcBef>
              <a:spcAft>
                <a:spcPts val="0"/>
              </a:spcAft>
              <a:buFont typeface="+mj-lt"/>
              <a:buAutoNum type="arabicPeriod"/>
            </a:pPr>
            <a:r>
              <a:rPr lang="es-PR" sz="1800" dirty="0">
                <a:solidFill>
                  <a:srgbClr val="000000"/>
                </a:solidFill>
                <a:effectLst/>
                <a:latin typeface="Montserrat" panose="00000500000000000000" pitchFamily="50" charset="0"/>
                <a:ea typeface="Calibri" panose="020F0502020204030204" pitchFamily="34" charset="0"/>
                <a:cs typeface="Times New Roman" panose="02020603050405020304" pitchFamily="18" charset="0"/>
              </a:rPr>
              <a:t>Analizar e interpretar datos</a:t>
            </a:r>
            <a:endParaRPr lang="en-US" sz="1800" dirty="0">
              <a:solidFill>
                <a:srgbClr val="000000"/>
              </a:solidFill>
              <a:effectLst/>
              <a:latin typeface="Calibri" panose="020F0502020204030204" pitchFamily="34" charset="0"/>
              <a:ea typeface="Calibri" panose="020F0502020204030204" pitchFamily="34" charset="0"/>
            </a:endParaRPr>
          </a:p>
          <a:p>
            <a:pPr marL="342900" marR="0" lvl="0" indent="-342900">
              <a:spcBef>
                <a:spcPts val="0"/>
              </a:spcBef>
              <a:spcAft>
                <a:spcPts val="0"/>
              </a:spcAft>
              <a:buFont typeface="+mj-lt"/>
              <a:buAutoNum type="arabicPeriod"/>
            </a:pPr>
            <a:r>
              <a:rPr lang="es-PR" sz="1800" dirty="0">
                <a:solidFill>
                  <a:srgbClr val="000000"/>
                </a:solidFill>
                <a:effectLst/>
                <a:latin typeface="Montserrat" panose="00000500000000000000" pitchFamily="50" charset="0"/>
                <a:ea typeface="Calibri" panose="020F0502020204030204" pitchFamily="34" charset="0"/>
                <a:cs typeface="Times New Roman" panose="02020603050405020304" pitchFamily="18" charset="0"/>
              </a:rPr>
              <a:t>Usar las matemáticas y el pensamiento computacional</a:t>
            </a:r>
            <a:endParaRPr lang="en-US" sz="1800" dirty="0">
              <a:solidFill>
                <a:srgbClr val="000000"/>
              </a:solidFill>
              <a:effectLst/>
              <a:latin typeface="Calibri" panose="020F0502020204030204" pitchFamily="34" charset="0"/>
              <a:ea typeface="Calibri" panose="020F0502020204030204" pitchFamily="34" charset="0"/>
            </a:endParaRPr>
          </a:p>
          <a:p>
            <a:pPr marL="342900" marR="0" lvl="0" indent="-342900">
              <a:spcBef>
                <a:spcPts val="0"/>
              </a:spcBef>
              <a:spcAft>
                <a:spcPts val="0"/>
              </a:spcAft>
              <a:buFont typeface="+mj-lt"/>
              <a:buAutoNum type="arabicPeriod"/>
            </a:pPr>
            <a:r>
              <a:rPr lang="es-PR" sz="1800" dirty="0">
                <a:solidFill>
                  <a:srgbClr val="000000"/>
                </a:solidFill>
                <a:effectLst/>
                <a:latin typeface="Montserrat" panose="00000500000000000000" pitchFamily="50" charset="0"/>
                <a:ea typeface="Calibri" panose="020F0502020204030204" pitchFamily="34" charset="0"/>
                <a:cs typeface="Times New Roman" panose="02020603050405020304" pitchFamily="18" charset="0"/>
              </a:rPr>
              <a:t>Construir explicaciones (para las Ciencias) y diseñar soluciones (para la Ingeniería)</a:t>
            </a:r>
            <a:endParaRPr lang="en-US" sz="1800" dirty="0">
              <a:solidFill>
                <a:srgbClr val="000000"/>
              </a:solidFill>
              <a:effectLst/>
              <a:latin typeface="Calibri" panose="020F0502020204030204" pitchFamily="34" charset="0"/>
              <a:ea typeface="Calibri" panose="020F0502020204030204" pitchFamily="34" charset="0"/>
            </a:endParaRPr>
          </a:p>
          <a:p>
            <a:pPr marL="342900" marR="0" lvl="0" indent="-342900">
              <a:spcBef>
                <a:spcPts val="0"/>
              </a:spcBef>
              <a:spcAft>
                <a:spcPts val="0"/>
              </a:spcAft>
              <a:buFont typeface="+mj-lt"/>
              <a:buAutoNum type="arabicPeriod"/>
            </a:pPr>
            <a:r>
              <a:rPr lang="es-PR" sz="1800" dirty="0">
                <a:solidFill>
                  <a:srgbClr val="000000"/>
                </a:solidFill>
                <a:effectLst/>
                <a:latin typeface="Montserrat" panose="00000500000000000000" pitchFamily="50" charset="0"/>
                <a:ea typeface="Calibri" panose="020F0502020204030204" pitchFamily="34" charset="0"/>
                <a:cs typeface="Times New Roman" panose="02020603050405020304" pitchFamily="18" charset="0"/>
              </a:rPr>
              <a:t>Poder argumentar por medio de evidencias</a:t>
            </a:r>
            <a:endParaRPr lang="en-US" sz="1800" dirty="0">
              <a:solidFill>
                <a:srgbClr val="000000"/>
              </a:solidFill>
              <a:effectLst/>
              <a:latin typeface="Calibri" panose="020F0502020204030204" pitchFamily="34" charset="0"/>
              <a:ea typeface="Calibri" panose="020F0502020204030204" pitchFamily="34" charset="0"/>
            </a:endParaRPr>
          </a:p>
          <a:p>
            <a:pPr marL="342900" marR="0" lvl="0" indent="-342900">
              <a:spcBef>
                <a:spcPts val="0"/>
              </a:spcBef>
              <a:spcAft>
                <a:spcPts val="0"/>
              </a:spcAft>
              <a:buFont typeface="+mj-lt"/>
              <a:buAutoNum type="arabicPeriod"/>
            </a:pPr>
            <a:r>
              <a:rPr lang="es-PR" sz="1800" dirty="0">
                <a:solidFill>
                  <a:srgbClr val="000000"/>
                </a:solidFill>
                <a:effectLst/>
                <a:latin typeface="Montserrat" panose="00000500000000000000" pitchFamily="50" charset="0"/>
                <a:ea typeface="Calibri" panose="020F0502020204030204" pitchFamily="34" charset="0"/>
                <a:cs typeface="Times New Roman" panose="02020603050405020304" pitchFamily="18" charset="0"/>
              </a:rPr>
              <a:t>Obtener, evaluar y comunicar información.</a:t>
            </a:r>
            <a:endParaRPr lang="en-US" sz="1800" dirty="0">
              <a:solidFill>
                <a:srgbClr val="000000"/>
              </a:solidFill>
              <a:effectLst/>
              <a:latin typeface="Calibri" panose="020F0502020204030204" pitchFamily="34" charset="0"/>
              <a:ea typeface="Calibri" panose="020F0502020204030204" pitchFamily="34" charset="0"/>
            </a:endParaRPr>
          </a:p>
          <a:p>
            <a:endParaRPr lang="en-US" dirty="0"/>
          </a:p>
        </p:txBody>
      </p:sp>
      <p:pic>
        <p:nvPicPr>
          <p:cNvPr id="5" name="Picture 4" descr="A picture containing text&#10;&#10;Description automatically generated">
            <a:extLst>
              <a:ext uri="{FF2B5EF4-FFF2-40B4-BE49-F238E27FC236}">
                <a16:creationId xmlns:a16="http://schemas.microsoft.com/office/drawing/2014/main" id="{A1A8BF54-546A-9B74-DE81-429A7D07A5C9}"/>
              </a:ext>
            </a:extLst>
          </p:cNvPr>
          <p:cNvPicPr>
            <a:picLocks noChangeAspect="1"/>
          </p:cNvPicPr>
          <p:nvPr/>
        </p:nvPicPr>
        <p:blipFill rotWithShape="1">
          <a:blip r:embed="rId2"/>
          <a:srcRect l="70880" t="9174" b="6645"/>
          <a:stretch/>
        </p:blipFill>
        <p:spPr>
          <a:xfrm>
            <a:off x="1158705" y="138554"/>
            <a:ext cx="772421" cy="1048871"/>
          </a:xfrm>
          <a:prstGeom prst="rect">
            <a:avLst/>
          </a:prstGeom>
        </p:spPr>
      </p:pic>
    </p:spTree>
    <p:extLst>
      <p:ext uri="{BB962C8B-B14F-4D97-AF65-F5344CB8AC3E}">
        <p14:creationId xmlns:p14="http://schemas.microsoft.com/office/powerpoint/2010/main" val="341268348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38"/>
        <p:cNvGrpSpPr/>
        <p:nvPr/>
      </p:nvGrpSpPr>
      <p:grpSpPr>
        <a:xfrm>
          <a:off x="0" y="0"/>
          <a:ext cx="0" cy="0"/>
          <a:chOff x="0" y="0"/>
          <a:chExt cx="0" cy="0"/>
        </a:xfrm>
      </p:grpSpPr>
      <p:sp>
        <p:nvSpPr>
          <p:cNvPr id="239" name="Google Shape;239;p19"/>
          <p:cNvSpPr txBox="1">
            <a:spLocks noGrp="1"/>
          </p:cNvSpPr>
          <p:nvPr>
            <p:ph type="ctrTitle" idx="4294967295"/>
          </p:nvPr>
        </p:nvSpPr>
        <p:spPr>
          <a:xfrm>
            <a:off x="1406525" y="215153"/>
            <a:ext cx="6534300" cy="643315"/>
          </a:xfrm>
          <a:prstGeom prst="rect">
            <a:avLst/>
          </a:prstGeom>
        </p:spPr>
        <p:style>
          <a:lnRef idx="2">
            <a:schemeClr val="accent6"/>
          </a:lnRef>
          <a:fillRef idx="1">
            <a:schemeClr val="lt1"/>
          </a:fillRef>
          <a:effectRef idx="0">
            <a:schemeClr val="accent6"/>
          </a:effectRef>
          <a:fontRef idx="minor">
            <a:schemeClr val="dk1"/>
          </a:fontRef>
        </p:style>
        <p:txBody>
          <a:bodyPr spcFirstLastPara="1" wrap="square" lIns="91425" tIns="91425" rIns="91425" bIns="91425" anchor="b" anchorCtr="0">
            <a:noAutofit/>
          </a:bodyPr>
          <a:lstStyle/>
          <a:p>
            <a:pPr marL="0" lvl="0" indent="0" algn="ctr" rtl="0">
              <a:spcBef>
                <a:spcPts val="0"/>
              </a:spcBef>
              <a:spcAft>
                <a:spcPts val="0"/>
              </a:spcAft>
              <a:buNone/>
            </a:pPr>
            <a:r>
              <a:rPr lang="en" sz="3600" b="1" dirty="0">
                <a:solidFill>
                  <a:schemeClr val="tx1"/>
                </a:solidFill>
                <a:effectLst>
                  <a:outerShdw blurRad="38100" dist="38100" dir="2700000" algn="tl">
                    <a:srgbClr val="000000">
                      <a:alpha val="43137"/>
                    </a:srgbClr>
                  </a:outerShdw>
                </a:effectLst>
              </a:rPr>
              <a:t>Cambios en los estándares </a:t>
            </a:r>
            <a:endParaRPr sz="3600" b="1" dirty="0">
              <a:solidFill>
                <a:schemeClr val="tx1"/>
              </a:solidFill>
              <a:effectLst>
                <a:outerShdw blurRad="38100" dist="38100" dir="2700000" algn="tl">
                  <a:srgbClr val="000000">
                    <a:alpha val="43137"/>
                  </a:srgbClr>
                </a:outerShdw>
              </a:effectLst>
            </a:endParaRPr>
          </a:p>
        </p:txBody>
      </p:sp>
      <p:sp>
        <p:nvSpPr>
          <p:cNvPr id="241" name="Google Shape;241;p19"/>
          <p:cNvSpPr/>
          <p:nvPr/>
        </p:nvSpPr>
        <p:spPr>
          <a:xfrm>
            <a:off x="3333750" y="1333500"/>
            <a:ext cx="2476500" cy="2476500"/>
          </a:xfrm>
          <a:prstGeom prst="ellipse">
            <a:avLst/>
          </a:prstGeom>
          <a:solidFill>
            <a:srgbClr val="E8004C">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42;p19"/>
          <p:cNvSpPr/>
          <p:nvPr/>
        </p:nvSpPr>
        <p:spPr>
          <a:xfrm>
            <a:off x="3209925" y="1209675"/>
            <a:ext cx="2724300" cy="2724300"/>
          </a:xfrm>
          <a:prstGeom prst="ellipse">
            <a:avLst/>
          </a:prstGeom>
          <a:noFill/>
          <a:ln w="9525" cap="flat" cmpd="sng">
            <a:solidFill>
              <a:srgbClr val="ED4A00"/>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43;p19"/>
          <p:cNvSpPr/>
          <p:nvPr/>
        </p:nvSpPr>
        <p:spPr>
          <a:xfrm>
            <a:off x="2962275" y="1543050"/>
            <a:ext cx="704700" cy="704700"/>
          </a:xfrm>
          <a:prstGeom prst="ellipse">
            <a:avLst/>
          </a:prstGeom>
          <a:solidFill>
            <a:srgbClr val="F8BB00">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44;p19"/>
          <p:cNvSpPr/>
          <p:nvPr/>
        </p:nvSpPr>
        <p:spPr>
          <a:xfrm>
            <a:off x="5295900" y="2897050"/>
            <a:ext cx="971700" cy="971700"/>
          </a:xfrm>
          <a:prstGeom prst="donut">
            <a:avLst>
              <a:gd name="adj" fmla="val 12811"/>
            </a:avLst>
          </a:prstGeom>
          <a:solidFill>
            <a:srgbClr val="BBCD00">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45" name="Google Shape;245;p19"/>
          <p:cNvGrpSpPr/>
          <p:nvPr/>
        </p:nvGrpSpPr>
        <p:grpSpPr>
          <a:xfrm>
            <a:off x="3990646" y="2000576"/>
            <a:ext cx="1162865" cy="1162930"/>
            <a:chOff x="570875" y="4322250"/>
            <a:chExt cx="443300" cy="443325"/>
          </a:xfrm>
        </p:grpSpPr>
        <p:sp>
          <p:nvSpPr>
            <p:cNvPr id="246" name="Google Shape;246;p19"/>
            <p:cNvSpPr/>
            <p:nvPr/>
          </p:nvSpPr>
          <p:spPr>
            <a:xfrm>
              <a:off x="570875" y="4322250"/>
              <a:ext cx="443300" cy="443325"/>
            </a:xfrm>
            <a:custGeom>
              <a:avLst/>
              <a:gdLst/>
              <a:ahLst/>
              <a:cxnLst/>
              <a:rect l="l" t="t" r="r" b="b"/>
              <a:pathLst>
                <a:path w="17732" h="17733" extrusionOk="0">
                  <a:moveTo>
                    <a:pt x="13091" y="2712"/>
                  </a:moveTo>
                  <a:lnTo>
                    <a:pt x="13286" y="2736"/>
                  </a:lnTo>
                  <a:lnTo>
                    <a:pt x="13506" y="2785"/>
                  </a:lnTo>
                  <a:lnTo>
                    <a:pt x="13702" y="2858"/>
                  </a:lnTo>
                  <a:lnTo>
                    <a:pt x="13873" y="2956"/>
                  </a:lnTo>
                  <a:lnTo>
                    <a:pt x="14068" y="3054"/>
                  </a:lnTo>
                  <a:lnTo>
                    <a:pt x="14239" y="3176"/>
                  </a:lnTo>
                  <a:lnTo>
                    <a:pt x="14410" y="3323"/>
                  </a:lnTo>
                  <a:lnTo>
                    <a:pt x="14556" y="3493"/>
                  </a:lnTo>
                  <a:lnTo>
                    <a:pt x="14679" y="3664"/>
                  </a:lnTo>
                  <a:lnTo>
                    <a:pt x="14776" y="3860"/>
                  </a:lnTo>
                  <a:lnTo>
                    <a:pt x="14874" y="4031"/>
                  </a:lnTo>
                  <a:lnTo>
                    <a:pt x="14947" y="4226"/>
                  </a:lnTo>
                  <a:lnTo>
                    <a:pt x="14996" y="4446"/>
                  </a:lnTo>
                  <a:lnTo>
                    <a:pt x="15021" y="4641"/>
                  </a:lnTo>
                  <a:lnTo>
                    <a:pt x="15021" y="4861"/>
                  </a:lnTo>
                  <a:lnTo>
                    <a:pt x="15021" y="5057"/>
                  </a:lnTo>
                  <a:lnTo>
                    <a:pt x="14996" y="5252"/>
                  </a:lnTo>
                  <a:lnTo>
                    <a:pt x="14947" y="5472"/>
                  </a:lnTo>
                  <a:lnTo>
                    <a:pt x="14874" y="5667"/>
                  </a:lnTo>
                  <a:lnTo>
                    <a:pt x="14776" y="5838"/>
                  </a:lnTo>
                  <a:lnTo>
                    <a:pt x="14679" y="6033"/>
                  </a:lnTo>
                  <a:lnTo>
                    <a:pt x="14556" y="6204"/>
                  </a:lnTo>
                  <a:lnTo>
                    <a:pt x="14410" y="6375"/>
                  </a:lnTo>
                  <a:lnTo>
                    <a:pt x="13433" y="7328"/>
                  </a:lnTo>
                  <a:lnTo>
                    <a:pt x="13311" y="7426"/>
                  </a:lnTo>
                  <a:lnTo>
                    <a:pt x="13189" y="7499"/>
                  </a:lnTo>
                  <a:lnTo>
                    <a:pt x="13042" y="7548"/>
                  </a:lnTo>
                  <a:lnTo>
                    <a:pt x="12871" y="7572"/>
                  </a:lnTo>
                  <a:lnTo>
                    <a:pt x="12725" y="7548"/>
                  </a:lnTo>
                  <a:lnTo>
                    <a:pt x="12578" y="7499"/>
                  </a:lnTo>
                  <a:lnTo>
                    <a:pt x="12456" y="7426"/>
                  </a:lnTo>
                  <a:lnTo>
                    <a:pt x="12334" y="7328"/>
                  </a:lnTo>
                  <a:lnTo>
                    <a:pt x="10405" y="5398"/>
                  </a:lnTo>
                  <a:lnTo>
                    <a:pt x="10307" y="5276"/>
                  </a:lnTo>
                  <a:lnTo>
                    <a:pt x="10234" y="5154"/>
                  </a:lnTo>
                  <a:lnTo>
                    <a:pt x="10185" y="5008"/>
                  </a:lnTo>
                  <a:lnTo>
                    <a:pt x="10160" y="4861"/>
                  </a:lnTo>
                  <a:lnTo>
                    <a:pt x="10185" y="4690"/>
                  </a:lnTo>
                  <a:lnTo>
                    <a:pt x="10234" y="4544"/>
                  </a:lnTo>
                  <a:lnTo>
                    <a:pt x="10307" y="4422"/>
                  </a:lnTo>
                  <a:lnTo>
                    <a:pt x="10405" y="4299"/>
                  </a:lnTo>
                  <a:lnTo>
                    <a:pt x="11357" y="3323"/>
                  </a:lnTo>
                  <a:lnTo>
                    <a:pt x="11528" y="3176"/>
                  </a:lnTo>
                  <a:lnTo>
                    <a:pt x="11699" y="3054"/>
                  </a:lnTo>
                  <a:lnTo>
                    <a:pt x="11894" y="2956"/>
                  </a:lnTo>
                  <a:lnTo>
                    <a:pt x="12065" y="2858"/>
                  </a:lnTo>
                  <a:lnTo>
                    <a:pt x="12261" y="2785"/>
                  </a:lnTo>
                  <a:lnTo>
                    <a:pt x="12481" y="2736"/>
                  </a:lnTo>
                  <a:lnTo>
                    <a:pt x="12676" y="2712"/>
                  </a:lnTo>
                  <a:close/>
                  <a:moveTo>
                    <a:pt x="8377" y="8867"/>
                  </a:moveTo>
                  <a:lnTo>
                    <a:pt x="8475" y="8891"/>
                  </a:lnTo>
                  <a:lnTo>
                    <a:pt x="8548" y="8915"/>
                  </a:lnTo>
                  <a:lnTo>
                    <a:pt x="8646" y="8964"/>
                  </a:lnTo>
                  <a:lnTo>
                    <a:pt x="8719" y="9013"/>
                  </a:lnTo>
                  <a:lnTo>
                    <a:pt x="8768" y="9086"/>
                  </a:lnTo>
                  <a:lnTo>
                    <a:pt x="8817" y="9184"/>
                  </a:lnTo>
                  <a:lnTo>
                    <a:pt x="8841" y="9257"/>
                  </a:lnTo>
                  <a:lnTo>
                    <a:pt x="8866" y="9355"/>
                  </a:lnTo>
                  <a:lnTo>
                    <a:pt x="8841" y="9453"/>
                  </a:lnTo>
                  <a:lnTo>
                    <a:pt x="8817" y="9550"/>
                  </a:lnTo>
                  <a:lnTo>
                    <a:pt x="8768" y="9624"/>
                  </a:lnTo>
                  <a:lnTo>
                    <a:pt x="8719" y="9697"/>
                  </a:lnTo>
                  <a:lnTo>
                    <a:pt x="6179" y="12237"/>
                  </a:lnTo>
                  <a:lnTo>
                    <a:pt x="6106" y="12310"/>
                  </a:lnTo>
                  <a:lnTo>
                    <a:pt x="6033" y="12359"/>
                  </a:lnTo>
                  <a:lnTo>
                    <a:pt x="5935" y="12383"/>
                  </a:lnTo>
                  <a:lnTo>
                    <a:pt x="5740" y="12383"/>
                  </a:lnTo>
                  <a:lnTo>
                    <a:pt x="5642" y="12359"/>
                  </a:lnTo>
                  <a:lnTo>
                    <a:pt x="5569" y="12310"/>
                  </a:lnTo>
                  <a:lnTo>
                    <a:pt x="5496" y="12237"/>
                  </a:lnTo>
                  <a:lnTo>
                    <a:pt x="5422" y="12164"/>
                  </a:lnTo>
                  <a:lnTo>
                    <a:pt x="5373" y="12090"/>
                  </a:lnTo>
                  <a:lnTo>
                    <a:pt x="5349" y="11993"/>
                  </a:lnTo>
                  <a:lnTo>
                    <a:pt x="5349" y="11895"/>
                  </a:lnTo>
                  <a:lnTo>
                    <a:pt x="5349" y="11797"/>
                  </a:lnTo>
                  <a:lnTo>
                    <a:pt x="5373" y="11700"/>
                  </a:lnTo>
                  <a:lnTo>
                    <a:pt x="5422" y="11626"/>
                  </a:lnTo>
                  <a:lnTo>
                    <a:pt x="5496" y="11553"/>
                  </a:lnTo>
                  <a:lnTo>
                    <a:pt x="8036" y="9013"/>
                  </a:lnTo>
                  <a:lnTo>
                    <a:pt x="8109" y="8964"/>
                  </a:lnTo>
                  <a:lnTo>
                    <a:pt x="8182" y="8915"/>
                  </a:lnTo>
                  <a:lnTo>
                    <a:pt x="8280" y="8891"/>
                  </a:lnTo>
                  <a:lnTo>
                    <a:pt x="8377" y="8867"/>
                  </a:lnTo>
                  <a:close/>
                  <a:moveTo>
                    <a:pt x="14825" y="1"/>
                  </a:moveTo>
                  <a:lnTo>
                    <a:pt x="14288" y="25"/>
                  </a:lnTo>
                  <a:lnTo>
                    <a:pt x="13751" y="50"/>
                  </a:lnTo>
                  <a:lnTo>
                    <a:pt x="13213" y="123"/>
                  </a:lnTo>
                  <a:lnTo>
                    <a:pt x="12676" y="245"/>
                  </a:lnTo>
                  <a:lnTo>
                    <a:pt x="12163" y="367"/>
                  </a:lnTo>
                  <a:lnTo>
                    <a:pt x="11675" y="538"/>
                  </a:lnTo>
                  <a:lnTo>
                    <a:pt x="11235" y="758"/>
                  </a:lnTo>
                  <a:lnTo>
                    <a:pt x="11015" y="856"/>
                  </a:lnTo>
                  <a:lnTo>
                    <a:pt x="10844" y="1002"/>
                  </a:lnTo>
                  <a:lnTo>
                    <a:pt x="10649" y="1124"/>
                  </a:lnTo>
                  <a:lnTo>
                    <a:pt x="10502" y="1271"/>
                  </a:lnTo>
                  <a:lnTo>
                    <a:pt x="5544" y="6229"/>
                  </a:lnTo>
                  <a:lnTo>
                    <a:pt x="391" y="6229"/>
                  </a:lnTo>
                  <a:lnTo>
                    <a:pt x="245" y="6253"/>
                  </a:lnTo>
                  <a:lnTo>
                    <a:pt x="147" y="6278"/>
                  </a:lnTo>
                  <a:lnTo>
                    <a:pt x="49" y="6327"/>
                  </a:lnTo>
                  <a:lnTo>
                    <a:pt x="0" y="6400"/>
                  </a:lnTo>
                  <a:lnTo>
                    <a:pt x="0" y="6473"/>
                  </a:lnTo>
                  <a:lnTo>
                    <a:pt x="25" y="6571"/>
                  </a:lnTo>
                  <a:lnTo>
                    <a:pt x="74" y="6668"/>
                  </a:lnTo>
                  <a:lnTo>
                    <a:pt x="171" y="6791"/>
                  </a:lnTo>
                  <a:lnTo>
                    <a:pt x="2589" y="9184"/>
                  </a:lnTo>
                  <a:lnTo>
                    <a:pt x="2272" y="9502"/>
                  </a:lnTo>
                  <a:lnTo>
                    <a:pt x="953" y="9746"/>
                  </a:lnTo>
                  <a:lnTo>
                    <a:pt x="806" y="9795"/>
                  </a:lnTo>
                  <a:lnTo>
                    <a:pt x="684" y="9843"/>
                  </a:lnTo>
                  <a:lnTo>
                    <a:pt x="611" y="9941"/>
                  </a:lnTo>
                  <a:lnTo>
                    <a:pt x="562" y="10014"/>
                  </a:lnTo>
                  <a:lnTo>
                    <a:pt x="562" y="10112"/>
                  </a:lnTo>
                  <a:lnTo>
                    <a:pt x="586" y="10234"/>
                  </a:lnTo>
                  <a:lnTo>
                    <a:pt x="635" y="10332"/>
                  </a:lnTo>
                  <a:lnTo>
                    <a:pt x="733" y="10454"/>
                  </a:lnTo>
                  <a:lnTo>
                    <a:pt x="7278" y="16999"/>
                  </a:lnTo>
                  <a:lnTo>
                    <a:pt x="7401" y="17097"/>
                  </a:lnTo>
                  <a:lnTo>
                    <a:pt x="7498" y="17146"/>
                  </a:lnTo>
                  <a:lnTo>
                    <a:pt x="7620" y="17170"/>
                  </a:lnTo>
                  <a:lnTo>
                    <a:pt x="7718" y="17170"/>
                  </a:lnTo>
                  <a:lnTo>
                    <a:pt x="7791" y="17122"/>
                  </a:lnTo>
                  <a:lnTo>
                    <a:pt x="7889" y="17048"/>
                  </a:lnTo>
                  <a:lnTo>
                    <a:pt x="7938" y="16926"/>
                  </a:lnTo>
                  <a:lnTo>
                    <a:pt x="7987" y="16780"/>
                  </a:lnTo>
                  <a:lnTo>
                    <a:pt x="8231" y="15461"/>
                  </a:lnTo>
                  <a:lnTo>
                    <a:pt x="8548" y="15143"/>
                  </a:lnTo>
                  <a:lnTo>
                    <a:pt x="10942" y="17561"/>
                  </a:lnTo>
                  <a:lnTo>
                    <a:pt x="11064" y="17659"/>
                  </a:lnTo>
                  <a:lnTo>
                    <a:pt x="11162" y="17708"/>
                  </a:lnTo>
                  <a:lnTo>
                    <a:pt x="11259" y="17732"/>
                  </a:lnTo>
                  <a:lnTo>
                    <a:pt x="11333" y="17732"/>
                  </a:lnTo>
                  <a:lnTo>
                    <a:pt x="11406" y="17683"/>
                  </a:lnTo>
                  <a:lnTo>
                    <a:pt x="11455" y="17586"/>
                  </a:lnTo>
                  <a:lnTo>
                    <a:pt x="11479" y="17488"/>
                  </a:lnTo>
                  <a:lnTo>
                    <a:pt x="11504" y="17341"/>
                  </a:lnTo>
                  <a:lnTo>
                    <a:pt x="11504" y="12188"/>
                  </a:lnTo>
                  <a:lnTo>
                    <a:pt x="16461" y="7230"/>
                  </a:lnTo>
                  <a:lnTo>
                    <a:pt x="16608" y="7084"/>
                  </a:lnTo>
                  <a:lnTo>
                    <a:pt x="16730" y="6888"/>
                  </a:lnTo>
                  <a:lnTo>
                    <a:pt x="16877" y="6693"/>
                  </a:lnTo>
                  <a:lnTo>
                    <a:pt x="16974" y="6498"/>
                  </a:lnTo>
                  <a:lnTo>
                    <a:pt x="17194" y="6058"/>
                  </a:lnTo>
                  <a:lnTo>
                    <a:pt x="17365" y="5569"/>
                  </a:lnTo>
                  <a:lnTo>
                    <a:pt x="17487" y="5057"/>
                  </a:lnTo>
                  <a:lnTo>
                    <a:pt x="17609" y="4519"/>
                  </a:lnTo>
                  <a:lnTo>
                    <a:pt x="17683" y="3982"/>
                  </a:lnTo>
                  <a:lnTo>
                    <a:pt x="17707" y="3445"/>
                  </a:lnTo>
                  <a:lnTo>
                    <a:pt x="17731" y="2907"/>
                  </a:lnTo>
                  <a:lnTo>
                    <a:pt x="17731" y="2419"/>
                  </a:lnTo>
                  <a:lnTo>
                    <a:pt x="17707" y="1955"/>
                  </a:lnTo>
                  <a:lnTo>
                    <a:pt x="17658" y="1515"/>
                  </a:lnTo>
                  <a:lnTo>
                    <a:pt x="17585" y="1149"/>
                  </a:lnTo>
                  <a:lnTo>
                    <a:pt x="17512" y="831"/>
                  </a:lnTo>
                  <a:lnTo>
                    <a:pt x="17414" y="587"/>
                  </a:lnTo>
                  <a:lnTo>
                    <a:pt x="17341" y="489"/>
                  </a:lnTo>
                  <a:lnTo>
                    <a:pt x="17292" y="441"/>
                  </a:lnTo>
                  <a:lnTo>
                    <a:pt x="17243" y="392"/>
                  </a:lnTo>
                  <a:lnTo>
                    <a:pt x="17145" y="318"/>
                  </a:lnTo>
                  <a:lnTo>
                    <a:pt x="16901" y="221"/>
                  </a:lnTo>
                  <a:lnTo>
                    <a:pt x="16584" y="148"/>
                  </a:lnTo>
                  <a:lnTo>
                    <a:pt x="16217" y="74"/>
                  </a:lnTo>
                  <a:lnTo>
                    <a:pt x="15778" y="25"/>
                  </a:lnTo>
                  <a:lnTo>
                    <a:pt x="15314" y="1"/>
                  </a:lnTo>
                  <a:close/>
                </a:path>
              </a:pathLst>
            </a:custGeom>
            <a:solidFill>
              <a:srgbClr val="FFFFFF"/>
            </a:solidFill>
            <a:ln w="9525" cap="flat" cmpd="sng">
              <a:solidFill>
                <a:srgbClr val="617A86"/>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247;p19"/>
            <p:cNvSpPr/>
            <p:nvPr/>
          </p:nvSpPr>
          <p:spPr>
            <a:xfrm>
              <a:off x="597725" y="4665400"/>
              <a:ext cx="73300" cy="73300"/>
            </a:xfrm>
            <a:custGeom>
              <a:avLst/>
              <a:gdLst/>
              <a:ahLst/>
              <a:cxnLst/>
              <a:rect l="l" t="t" r="r" b="b"/>
              <a:pathLst>
                <a:path w="2932" h="2932" extrusionOk="0">
                  <a:moveTo>
                    <a:pt x="2028" y="1"/>
                  </a:moveTo>
                  <a:lnTo>
                    <a:pt x="1857" y="25"/>
                  </a:lnTo>
                  <a:lnTo>
                    <a:pt x="1686" y="74"/>
                  </a:lnTo>
                  <a:lnTo>
                    <a:pt x="1515" y="147"/>
                  </a:lnTo>
                  <a:lnTo>
                    <a:pt x="1369" y="269"/>
                  </a:lnTo>
                  <a:lnTo>
                    <a:pt x="1222" y="489"/>
                  </a:lnTo>
                  <a:lnTo>
                    <a:pt x="1002" y="831"/>
                  </a:lnTo>
                  <a:lnTo>
                    <a:pt x="563" y="1735"/>
                  </a:lnTo>
                  <a:lnTo>
                    <a:pt x="172" y="2565"/>
                  </a:lnTo>
                  <a:lnTo>
                    <a:pt x="1" y="2932"/>
                  </a:lnTo>
                  <a:lnTo>
                    <a:pt x="1" y="2932"/>
                  </a:lnTo>
                  <a:lnTo>
                    <a:pt x="367" y="2761"/>
                  </a:lnTo>
                  <a:lnTo>
                    <a:pt x="1198" y="2370"/>
                  </a:lnTo>
                  <a:lnTo>
                    <a:pt x="2101" y="1930"/>
                  </a:lnTo>
                  <a:lnTo>
                    <a:pt x="2443" y="1710"/>
                  </a:lnTo>
                  <a:lnTo>
                    <a:pt x="2663" y="1564"/>
                  </a:lnTo>
                  <a:lnTo>
                    <a:pt x="2785" y="1417"/>
                  </a:lnTo>
                  <a:lnTo>
                    <a:pt x="2858" y="1246"/>
                  </a:lnTo>
                  <a:lnTo>
                    <a:pt x="2907" y="1075"/>
                  </a:lnTo>
                  <a:lnTo>
                    <a:pt x="2932" y="904"/>
                  </a:lnTo>
                  <a:lnTo>
                    <a:pt x="2907" y="733"/>
                  </a:lnTo>
                  <a:lnTo>
                    <a:pt x="2858" y="562"/>
                  </a:lnTo>
                  <a:lnTo>
                    <a:pt x="2785" y="416"/>
                  </a:lnTo>
                  <a:lnTo>
                    <a:pt x="2663" y="269"/>
                  </a:lnTo>
                  <a:lnTo>
                    <a:pt x="2517" y="147"/>
                  </a:lnTo>
                  <a:lnTo>
                    <a:pt x="2370" y="74"/>
                  </a:lnTo>
                  <a:lnTo>
                    <a:pt x="2199" y="25"/>
                  </a:lnTo>
                  <a:lnTo>
                    <a:pt x="2028" y="1"/>
                  </a:lnTo>
                  <a:close/>
                </a:path>
              </a:pathLst>
            </a:custGeom>
            <a:solidFill>
              <a:srgbClr val="FFFFFF"/>
            </a:solidFill>
            <a:ln w="9525" cap="flat" cmpd="sng">
              <a:solidFill>
                <a:srgbClr val="617A86"/>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248;p19"/>
            <p:cNvSpPr/>
            <p:nvPr/>
          </p:nvSpPr>
          <p:spPr>
            <a:xfrm>
              <a:off x="654525" y="4708150"/>
              <a:ext cx="47025" cy="47025"/>
            </a:xfrm>
            <a:custGeom>
              <a:avLst/>
              <a:gdLst/>
              <a:ahLst/>
              <a:cxnLst/>
              <a:rect l="l" t="t" r="r" b="b"/>
              <a:pathLst>
                <a:path w="1881" h="1881" extrusionOk="0">
                  <a:moveTo>
                    <a:pt x="1124" y="0"/>
                  </a:moveTo>
                  <a:lnTo>
                    <a:pt x="977" y="25"/>
                  </a:lnTo>
                  <a:lnTo>
                    <a:pt x="831" y="74"/>
                  </a:lnTo>
                  <a:lnTo>
                    <a:pt x="709" y="147"/>
                  </a:lnTo>
                  <a:lnTo>
                    <a:pt x="586" y="245"/>
                  </a:lnTo>
                  <a:lnTo>
                    <a:pt x="464" y="391"/>
                  </a:lnTo>
                  <a:lnTo>
                    <a:pt x="367" y="611"/>
                  </a:lnTo>
                  <a:lnTo>
                    <a:pt x="269" y="880"/>
                  </a:lnTo>
                  <a:lnTo>
                    <a:pt x="171" y="1173"/>
                  </a:lnTo>
                  <a:lnTo>
                    <a:pt x="49" y="1686"/>
                  </a:lnTo>
                  <a:lnTo>
                    <a:pt x="0" y="1881"/>
                  </a:lnTo>
                  <a:lnTo>
                    <a:pt x="0" y="1881"/>
                  </a:lnTo>
                  <a:lnTo>
                    <a:pt x="220" y="1857"/>
                  </a:lnTo>
                  <a:lnTo>
                    <a:pt x="733" y="1710"/>
                  </a:lnTo>
                  <a:lnTo>
                    <a:pt x="1002" y="1637"/>
                  </a:lnTo>
                  <a:lnTo>
                    <a:pt x="1270" y="1539"/>
                  </a:lnTo>
                  <a:lnTo>
                    <a:pt x="1515" y="1417"/>
                  </a:lnTo>
                  <a:lnTo>
                    <a:pt x="1661" y="1319"/>
                  </a:lnTo>
                  <a:lnTo>
                    <a:pt x="1759" y="1197"/>
                  </a:lnTo>
                  <a:lnTo>
                    <a:pt x="1832" y="1051"/>
                  </a:lnTo>
                  <a:lnTo>
                    <a:pt x="1881" y="928"/>
                  </a:lnTo>
                  <a:lnTo>
                    <a:pt x="1881" y="782"/>
                  </a:lnTo>
                  <a:lnTo>
                    <a:pt x="1881" y="635"/>
                  </a:lnTo>
                  <a:lnTo>
                    <a:pt x="1832" y="489"/>
                  </a:lnTo>
                  <a:lnTo>
                    <a:pt x="1759" y="367"/>
                  </a:lnTo>
                  <a:lnTo>
                    <a:pt x="1661" y="245"/>
                  </a:lnTo>
                  <a:lnTo>
                    <a:pt x="1539" y="147"/>
                  </a:lnTo>
                  <a:lnTo>
                    <a:pt x="1417" y="74"/>
                  </a:lnTo>
                  <a:lnTo>
                    <a:pt x="1270" y="25"/>
                  </a:lnTo>
                  <a:lnTo>
                    <a:pt x="1124" y="0"/>
                  </a:lnTo>
                  <a:close/>
                </a:path>
              </a:pathLst>
            </a:custGeom>
            <a:solidFill>
              <a:srgbClr val="FFFFFF"/>
            </a:solidFill>
            <a:ln w="9525" cap="flat" cmpd="sng">
              <a:solidFill>
                <a:srgbClr val="617A86"/>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249;p19"/>
            <p:cNvSpPr/>
            <p:nvPr/>
          </p:nvSpPr>
          <p:spPr>
            <a:xfrm>
              <a:off x="581250" y="4634875"/>
              <a:ext cx="47050" cy="47050"/>
            </a:xfrm>
            <a:custGeom>
              <a:avLst/>
              <a:gdLst/>
              <a:ahLst/>
              <a:cxnLst/>
              <a:rect l="l" t="t" r="r" b="b"/>
              <a:pathLst>
                <a:path w="1882" h="1882" extrusionOk="0">
                  <a:moveTo>
                    <a:pt x="953" y="1"/>
                  </a:moveTo>
                  <a:lnTo>
                    <a:pt x="831" y="49"/>
                  </a:lnTo>
                  <a:lnTo>
                    <a:pt x="684" y="123"/>
                  </a:lnTo>
                  <a:lnTo>
                    <a:pt x="562" y="220"/>
                  </a:lnTo>
                  <a:lnTo>
                    <a:pt x="465" y="367"/>
                  </a:lnTo>
                  <a:lnTo>
                    <a:pt x="342" y="611"/>
                  </a:lnTo>
                  <a:lnTo>
                    <a:pt x="245" y="880"/>
                  </a:lnTo>
                  <a:lnTo>
                    <a:pt x="171" y="1148"/>
                  </a:lnTo>
                  <a:lnTo>
                    <a:pt x="25" y="1661"/>
                  </a:lnTo>
                  <a:lnTo>
                    <a:pt x="1" y="1881"/>
                  </a:lnTo>
                  <a:lnTo>
                    <a:pt x="196" y="1832"/>
                  </a:lnTo>
                  <a:lnTo>
                    <a:pt x="709" y="1710"/>
                  </a:lnTo>
                  <a:lnTo>
                    <a:pt x="1002" y="1613"/>
                  </a:lnTo>
                  <a:lnTo>
                    <a:pt x="1271" y="1515"/>
                  </a:lnTo>
                  <a:lnTo>
                    <a:pt x="1490" y="1417"/>
                  </a:lnTo>
                  <a:lnTo>
                    <a:pt x="1637" y="1295"/>
                  </a:lnTo>
                  <a:lnTo>
                    <a:pt x="1735" y="1173"/>
                  </a:lnTo>
                  <a:lnTo>
                    <a:pt x="1808" y="1051"/>
                  </a:lnTo>
                  <a:lnTo>
                    <a:pt x="1857" y="904"/>
                  </a:lnTo>
                  <a:lnTo>
                    <a:pt x="1881" y="758"/>
                  </a:lnTo>
                  <a:lnTo>
                    <a:pt x="1857" y="611"/>
                  </a:lnTo>
                  <a:lnTo>
                    <a:pt x="1808" y="465"/>
                  </a:lnTo>
                  <a:lnTo>
                    <a:pt x="1735" y="343"/>
                  </a:lnTo>
                  <a:lnTo>
                    <a:pt x="1637" y="220"/>
                  </a:lnTo>
                  <a:lnTo>
                    <a:pt x="1515" y="123"/>
                  </a:lnTo>
                  <a:lnTo>
                    <a:pt x="1393" y="49"/>
                  </a:lnTo>
                  <a:lnTo>
                    <a:pt x="1246" y="1"/>
                  </a:lnTo>
                  <a:close/>
                </a:path>
              </a:pathLst>
            </a:custGeom>
            <a:solidFill>
              <a:srgbClr val="FFFFFF"/>
            </a:solidFill>
            <a:ln w="9525" cap="flat" cmpd="sng">
              <a:solidFill>
                <a:srgbClr val="617A86"/>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0" name="Google Shape;250;p19"/>
          <p:cNvSpPr txBox="1">
            <a:spLocks noGrp="1"/>
          </p:cNvSpPr>
          <p:nvPr>
            <p:ph type="sldNum" idx="12"/>
          </p:nvPr>
        </p:nvSpPr>
        <p:spPr>
          <a:xfrm>
            <a:off x="4337100" y="4751625"/>
            <a:ext cx="469800" cy="3915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fld id="{00000000-1234-1234-1234-123412341234}" type="slidenum">
              <a:rPr lang="en"/>
              <a:t>11</a:t>
            </a:fld>
            <a:endParaRPr/>
          </a:p>
        </p:txBody>
      </p:sp>
      <p:pic>
        <p:nvPicPr>
          <p:cNvPr id="14" name="Picture 13" descr="A picture containing text&#10;&#10;Description automatically generated">
            <a:extLst>
              <a:ext uri="{FF2B5EF4-FFF2-40B4-BE49-F238E27FC236}">
                <a16:creationId xmlns:a16="http://schemas.microsoft.com/office/drawing/2014/main" id="{406AEB16-AC7D-401A-8B6A-867C483333DB}"/>
              </a:ext>
            </a:extLst>
          </p:cNvPr>
          <p:cNvPicPr>
            <a:picLocks noChangeAspect="1"/>
          </p:cNvPicPr>
          <p:nvPr/>
        </p:nvPicPr>
        <p:blipFill rotWithShape="1">
          <a:blip r:embed="rId3"/>
          <a:srcRect l="69191"/>
          <a:stretch/>
        </p:blipFill>
        <p:spPr>
          <a:xfrm>
            <a:off x="2446237" y="790531"/>
            <a:ext cx="1511298" cy="2304177"/>
          </a:xfrm>
          <a:prstGeom prst="rect">
            <a:avLst/>
          </a:prstGeom>
        </p:spPr>
      </p:pic>
      <p:pic>
        <p:nvPicPr>
          <p:cNvPr id="3" name="Picture 2" descr="Diagram&#10;&#10;Description automatically generated">
            <a:extLst>
              <a:ext uri="{FF2B5EF4-FFF2-40B4-BE49-F238E27FC236}">
                <a16:creationId xmlns:a16="http://schemas.microsoft.com/office/drawing/2014/main" id="{9F768534-A604-1A32-A053-593111D6BCEE}"/>
              </a:ext>
            </a:extLst>
          </p:cNvPr>
          <p:cNvPicPr>
            <a:picLocks noChangeAspect="1"/>
          </p:cNvPicPr>
          <p:nvPr/>
        </p:nvPicPr>
        <p:blipFill>
          <a:blip r:embed="rId4"/>
          <a:stretch>
            <a:fillRect/>
          </a:stretch>
        </p:blipFill>
        <p:spPr>
          <a:xfrm>
            <a:off x="676015" y="1543050"/>
            <a:ext cx="1646397" cy="2130631"/>
          </a:xfrm>
          <a:prstGeom prst="rect">
            <a:avLst/>
          </a:prstGeom>
          <a:ln>
            <a:noFill/>
          </a:ln>
          <a:effectLst>
            <a:outerShdw blurRad="292100" dist="139700" dir="2700000" algn="tl" rotWithShape="0">
              <a:srgbClr val="333333">
                <a:alpha val="65000"/>
              </a:srgbClr>
            </a:outerShdw>
          </a:effectLst>
        </p:spPr>
      </p:pic>
      <p:pic>
        <p:nvPicPr>
          <p:cNvPr id="5" name="Picture 4" descr="Diagram&#10;&#10;Description automatically generated">
            <a:extLst>
              <a:ext uri="{FF2B5EF4-FFF2-40B4-BE49-F238E27FC236}">
                <a16:creationId xmlns:a16="http://schemas.microsoft.com/office/drawing/2014/main" id="{65525F76-437A-D0EC-6045-CD876DE75424}"/>
              </a:ext>
            </a:extLst>
          </p:cNvPr>
          <p:cNvPicPr>
            <a:picLocks noChangeAspect="1"/>
          </p:cNvPicPr>
          <p:nvPr/>
        </p:nvPicPr>
        <p:blipFill>
          <a:blip r:embed="rId5"/>
          <a:stretch>
            <a:fillRect/>
          </a:stretch>
        </p:blipFill>
        <p:spPr>
          <a:xfrm>
            <a:off x="6603647" y="1619619"/>
            <a:ext cx="1603525" cy="207514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98447422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F2293DA-A191-D83D-ECA6-011A22F0E963}"/>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t>12</a:t>
            </a:fld>
            <a:endParaRPr lang="en"/>
          </a:p>
        </p:txBody>
      </p:sp>
      <p:graphicFrame>
        <p:nvGraphicFramePr>
          <p:cNvPr id="3" name="Table 2">
            <a:extLst>
              <a:ext uri="{FF2B5EF4-FFF2-40B4-BE49-F238E27FC236}">
                <a16:creationId xmlns:a16="http://schemas.microsoft.com/office/drawing/2014/main" id="{6E363AA9-EC54-2DB9-113C-A4D566E82BF5}"/>
              </a:ext>
            </a:extLst>
          </p:cNvPr>
          <p:cNvGraphicFramePr>
            <a:graphicFrameLocks noGrp="1"/>
          </p:cNvGraphicFramePr>
          <p:nvPr>
            <p:extLst>
              <p:ext uri="{D42A27DB-BD31-4B8C-83A1-F6EECF244321}">
                <p14:modId xmlns:p14="http://schemas.microsoft.com/office/powerpoint/2010/main" val="2661227644"/>
              </p:ext>
            </p:extLst>
          </p:nvPr>
        </p:nvGraphicFramePr>
        <p:xfrm>
          <a:off x="869028" y="680175"/>
          <a:ext cx="7405942" cy="4267200"/>
        </p:xfrm>
        <a:graphic>
          <a:graphicData uri="http://schemas.openxmlformats.org/drawingml/2006/table">
            <a:tbl>
              <a:tblPr firstRow="1" firstCol="1" bandRow="1">
                <a:tableStyleId>{242A20BD-2505-46DF-82F6-A791D1CCFF51}</a:tableStyleId>
              </a:tblPr>
              <a:tblGrid>
                <a:gridCol w="1717950">
                  <a:extLst>
                    <a:ext uri="{9D8B030D-6E8A-4147-A177-3AD203B41FA5}">
                      <a16:colId xmlns:a16="http://schemas.microsoft.com/office/drawing/2014/main" val="1410154267"/>
                    </a:ext>
                  </a:extLst>
                </a:gridCol>
                <a:gridCol w="2690731">
                  <a:extLst>
                    <a:ext uri="{9D8B030D-6E8A-4147-A177-3AD203B41FA5}">
                      <a16:colId xmlns:a16="http://schemas.microsoft.com/office/drawing/2014/main" val="3577937310"/>
                    </a:ext>
                  </a:extLst>
                </a:gridCol>
                <a:gridCol w="2997261">
                  <a:extLst>
                    <a:ext uri="{9D8B030D-6E8A-4147-A177-3AD203B41FA5}">
                      <a16:colId xmlns:a16="http://schemas.microsoft.com/office/drawing/2014/main" val="3172147652"/>
                    </a:ext>
                  </a:extLst>
                </a:gridCol>
              </a:tblGrid>
              <a:tr h="176948">
                <a:tc>
                  <a:txBody>
                    <a:bodyPr/>
                    <a:lstStyle/>
                    <a:p>
                      <a:pPr marL="0" marR="0" algn="ctr" fontAlgn="base">
                        <a:spcBef>
                          <a:spcPts val="0"/>
                        </a:spcBef>
                        <a:spcAft>
                          <a:spcPts val="0"/>
                        </a:spcAft>
                      </a:pPr>
                      <a:r>
                        <a:rPr lang="es-ES" sz="1400" b="1" dirty="0">
                          <a:effectLst/>
                          <a:latin typeface="Montserrat" panose="00000500000000000000" pitchFamily="50" charset="0"/>
                        </a:rPr>
                        <a:t>Niveles Académicos</a:t>
                      </a:r>
                      <a:endParaRPr lang="en-US" sz="1400" b="1" dirty="0">
                        <a:effectLst/>
                        <a:latin typeface="Montserrat" panose="00000500000000000000" pitchFamily="50" charset="0"/>
                        <a:ea typeface="MS Mincho" panose="02020609040205080304" pitchFamily="49" charset="-128"/>
                        <a:cs typeface="Times New Roman" panose="02020603050405020304" pitchFamily="18" charset="0"/>
                      </a:endParaRPr>
                    </a:p>
                  </a:txBody>
                  <a:tcPr marL="44008" marR="4400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fontAlgn="base">
                        <a:spcBef>
                          <a:spcPts val="0"/>
                        </a:spcBef>
                        <a:spcAft>
                          <a:spcPts val="0"/>
                        </a:spcAft>
                      </a:pPr>
                      <a:r>
                        <a:rPr lang="es-ES" sz="1400" b="1" dirty="0">
                          <a:effectLst/>
                          <a:latin typeface="Montserrat" panose="00000500000000000000" pitchFamily="50" charset="0"/>
                        </a:rPr>
                        <a:t>Estándares 2014</a:t>
                      </a:r>
                      <a:endParaRPr lang="en-US" sz="1400" b="1" dirty="0">
                        <a:effectLst/>
                        <a:latin typeface="Montserrat" panose="00000500000000000000" pitchFamily="50" charset="0"/>
                        <a:ea typeface="MS Mincho" panose="02020609040205080304" pitchFamily="49" charset="-128"/>
                        <a:cs typeface="Times New Roman" panose="02020603050405020304" pitchFamily="18" charset="0"/>
                      </a:endParaRPr>
                    </a:p>
                  </a:txBody>
                  <a:tcPr marL="44008" marR="4400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fontAlgn="base">
                        <a:spcBef>
                          <a:spcPts val="0"/>
                        </a:spcBef>
                        <a:spcAft>
                          <a:spcPts val="0"/>
                        </a:spcAft>
                      </a:pPr>
                      <a:r>
                        <a:rPr lang="es-ES" sz="1400" b="1" dirty="0">
                          <a:effectLst/>
                          <a:latin typeface="Montserrat" panose="00000500000000000000" pitchFamily="50" charset="0"/>
                        </a:rPr>
                        <a:t>Estándares 2022</a:t>
                      </a:r>
                      <a:endParaRPr lang="en-US" sz="1400" b="1" dirty="0">
                        <a:effectLst/>
                        <a:latin typeface="Montserrat" panose="00000500000000000000" pitchFamily="50" charset="0"/>
                        <a:ea typeface="MS Mincho" panose="02020609040205080304" pitchFamily="49" charset="-128"/>
                        <a:cs typeface="Times New Roman" panose="02020603050405020304" pitchFamily="18" charset="0"/>
                      </a:endParaRPr>
                    </a:p>
                  </a:txBody>
                  <a:tcPr marL="44008" marR="4400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400469513"/>
                  </a:ext>
                </a:extLst>
              </a:tr>
              <a:tr h="884739">
                <a:tc>
                  <a:txBody>
                    <a:bodyPr/>
                    <a:lstStyle/>
                    <a:p>
                      <a:pPr marL="0" marR="0" fontAlgn="base">
                        <a:spcBef>
                          <a:spcPts val="0"/>
                        </a:spcBef>
                        <a:spcAft>
                          <a:spcPts val="0"/>
                        </a:spcAft>
                      </a:pPr>
                      <a:r>
                        <a:rPr lang="es-ES" sz="1400" b="1" dirty="0">
                          <a:effectLst/>
                          <a:latin typeface="Montserrat" panose="00000500000000000000" pitchFamily="50" charset="0"/>
                        </a:rPr>
                        <a:t>Primario</a:t>
                      </a:r>
                      <a:endParaRPr lang="en-US" sz="1400" b="1" dirty="0">
                        <a:effectLst/>
                        <a:latin typeface="Montserrat" panose="00000500000000000000" pitchFamily="50" charset="0"/>
                      </a:endParaRPr>
                    </a:p>
                    <a:p>
                      <a:pPr marL="0" marR="0" fontAlgn="base">
                        <a:spcBef>
                          <a:spcPts val="0"/>
                        </a:spcBef>
                        <a:spcAft>
                          <a:spcPts val="0"/>
                        </a:spcAft>
                      </a:pPr>
                      <a:r>
                        <a:rPr lang="es-ES" sz="1400" b="1" dirty="0">
                          <a:effectLst/>
                          <a:latin typeface="Montserrat" panose="00000500000000000000" pitchFamily="50" charset="0"/>
                        </a:rPr>
                        <a:t>K – 5.</a:t>
                      </a:r>
                      <a:r>
                        <a:rPr lang="es-ES" sz="1400" b="1" baseline="30000" dirty="0">
                          <a:effectLst/>
                          <a:latin typeface="Montserrat" panose="00000500000000000000" pitchFamily="50" charset="0"/>
                        </a:rPr>
                        <a:t>to</a:t>
                      </a:r>
                      <a:endParaRPr lang="en-US" sz="1400" b="1" dirty="0">
                        <a:effectLst/>
                        <a:latin typeface="Montserrat" panose="00000500000000000000" pitchFamily="50" charset="0"/>
                        <a:ea typeface="MS Mincho" panose="02020609040205080304" pitchFamily="49" charset="-128"/>
                        <a:cs typeface="Times New Roman" panose="02020603050405020304" pitchFamily="18" charset="0"/>
                      </a:endParaRPr>
                    </a:p>
                  </a:txBody>
                  <a:tcPr marL="44008" marR="44008" marT="0" marB="0">
                    <a:lnT w="12700" cap="flat" cmpd="sng" algn="ctr">
                      <a:solidFill>
                        <a:schemeClr val="tx1"/>
                      </a:solidFill>
                      <a:prstDash val="solid"/>
                      <a:round/>
                      <a:headEnd type="none" w="med" len="med"/>
                      <a:tailEnd type="none" w="med" len="med"/>
                    </a:lnT>
                  </a:tcPr>
                </a:tc>
                <a:tc rowSpan="2">
                  <a:txBody>
                    <a:bodyPr/>
                    <a:lstStyle/>
                    <a:p>
                      <a:pPr marL="342900" marR="0" lvl="0" indent="-342900" fontAlgn="base">
                        <a:spcBef>
                          <a:spcPts val="0"/>
                        </a:spcBef>
                        <a:spcAft>
                          <a:spcPts val="0"/>
                        </a:spcAft>
                        <a:buFont typeface="Arial,Sans-Serif"/>
                        <a:buChar char="•"/>
                        <a:tabLst>
                          <a:tab pos="457200" algn="l"/>
                        </a:tabLst>
                      </a:pPr>
                      <a:r>
                        <a:rPr lang="es-PR" sz="1400" dirty="0">
                          <a:effectLst/>
                          <a:latin typeface="Montserrat" panose="00000500000000000000" pitchFamily="50" charset="0"/>
                        </a:rPr>
                        <a:t>Estructura y niveles de organización de la materia</a:t>
                      </a:r>
                      <a:endParaRPr lang="en-US" sz="1400" dirty="0">
                        <a:effectLst/>
                        <a:latin typeface="Montserrat" panose="00000500000000000000" pitchFamily="50" charset="0"/>
                      </a:endParaRPr>
                    </a:p>
                    <a:p>
                      <a:pPr marL="342900" marR="0" lvl="0" indent="-342900" fontAlgn="base">
                        <a:spcBef>
                          <a:spcPts val="0"/>
                        </a:spcBef>
                        <a:spcAft>
                          <a:spcPts val="0"/>
                        </a:spcAft>
                        <a:buFont typeface="Arial,Sans-Serif"/>
                        <a:buChar char="•"/>
                        <a:tabLst>
                          <a:tab pos="457200" algn="l"/>
                        </a:tabLst>
                      </a:pPr>
                      <a:r>
                        <a:rPr lang="es-PR" sz="1400" dirty="0">
                          <a:effectLst/>
                          <a:latin typeface="Montserrat" panose="00000500000000000000" pitchFamily="50" charset="0"/>
                        </a:rPr>
                        <a:t>Interacciones y energía</a:t>
                      </a:r>
                      <a:endParaRPr lang="en-US" sz="1400" dirty="0">
                        <a:effectLst/>
                        <a:latin typeface="Montserrat" panose="00000500000000000000" pitchFamily="50" charset="0"/>
                      </a:endParaRPr>
                    </a:p>
                    <a:p>
                      <a:pPr marL="342900" marR="0" lvl="0" indent="-342900" fontAlgn="base">
                        <a:spcBef>
                          <a:spcPts val="0"/>
                        </a:spcBef>
                        <a:spcAft>
                          <a:spcPts val="0"/>
                        </a:spcAft>
                        <a:buFont typeface="Arial,Sans-Serif"/>
                        <a:buChar char="•"/>
                        <a:tabLst>
                          <a:tab pos="457200" algn="l"/>
                        </a:tabLst>
                      </a:pPr>
                      <a:r>
                        <a:rPr lang="es-PR" sz="1400" dirty="0">
                          <a:effectLst/>
                          <a:latin typeface="Montserrat" panose="00000500000000000000" pitchFamily="50" charset="0"/>
                        </a:rPr>
                        <a:t>Conservación y cambio</a:t>
                      </a:r>
                      <a:endParaRPr lang="en-US" sz="1400" dirty="0">
                        <a:effectLst/>
                        <a:latin typeface="Montserrat" panose="00000500000000000000" pitchFamily="50" charset="0"/>
                      </a:endParaRPr>
                    </a:p>
                    <a:p>
                      <a:pPr marL="0" marR="0" fontAlgn="base">
                        <a:spcBef>
                          <a:spcPts val="0"/>
                        </a:spcBef>
                        <a:spcAft>
                          <a:spcPts val="0"/>
                        </a:spcAft>
                      </a:pPr>
                      <a:r>
                        <a:rPr lang="es-PR" sz="1400" dirty="0">
                          <a:effectLst/>
                          <a:latin typeface="Montserrat" panose="00000500000000000000" pitchFamily="50" charset="0"/>
                        </a:rPr>
                        <a:t> </a:t>
                      </a:r>
                      <a:endParaRPr lang="en-US" sz="1400" dirty="0">
                        <a:effectLst/>
                        <a:latin typeface="Montserrat" panose="00000500000000000000" pitchFamily="50" charset="0"/>
                      </a:endParaRPr>
                    </a:p>
                    <a:p>
                      <a:pPr marL="0" marR="0" fontAlgn="base">
                        <a:spcBef>
                          <a:spcPts val="0"/>
                        </a:spcBef>
                        <a:spcAft>
                          <a:spcPts val="0"/>
                        </a:spcAft>
                      </a:pPr>
                      <a:r>
                        <a:rPr lang="es-PR" sz="1400" dirty="0">
                          <a:effectLst/>
                          <a:latin typeface="Montserrat" panose="00000500000000000000" pitchFamily="50" charset="0"/>
                        </a:rPr>
                        <a:t>Diseño para ingeniería * </a:t>
                      </a:r>
                    </a:p>
                    <a:p>
                      <a:pPr marL="0" marR="0" fontAlgn="base">
                        <a:spcBef>
                          <a:spcPts val="0"/>
                        </a:spcBef>
                        <a:spcAft>
                          <a:spcPts val="0"/>
                        </a:spcAft>
                      </a:pPr>
                      <a:r>
                        <a:rPr lang="es-PR" sz="1400" dirty="0">
                          <a:effectLst/>
                          <a:latin typeface="Montserrat" panose="00000500000000000000" pitchFamily="50" charset="0"/>
                        </a:rPr>
                        <a:t>(7.</a:t>
                      </a:r>
                      <a:r>
                        <a:rPr lang="es-PR" sz="1400" baseline="30000" dirty="0">
                          <a:effectLst/>
                          <a:latin typeface="Montserrat" panose="00000500000000000000" pitchFamily="50" charset="0"/>
                        </a:rPr>
                        <a:t>mo</a:t>
                      </a:r>
                      <a:r>
                        <a:rPr lang="es-PR" sz="1400" dirty="0">
                          <a:effectLst/>
                          <a:latin typeface="Montserrat" panose="00000500000000000000" pitchFamily="50" charset="0"/>
                        </a:rPr>
                        <a:t> -12.</a:t>
                      </a:r>
                      <a:r>
                        <a:rPr lang="es-PR" sz="1400" baseline="30000" dirty="0">
                          <a:effectLst/>
                          <a:latin typeface="Montserrat" panose="00000500000000000000" pitchFamily="50" charset="0"/>
                        </a:rPr>
                        <a:t>mo</a:t>
                      </a:r>
                      <a:r>
                        <a:rPr lang="es-PR" sz="1400" dirty="0">
                          <a:effectLst/>
                          <a:latin typeface="Montserrat" panose="00000500000000000000" pitchFamily="50" charset="0"/>
                        </a:rPr>
                        <a:t>)</a:t>
                      </a:r>
                      <a:endParaRPr lang="en-US" sz="1400" dirty="0">
                        <a:effectLst/>
                        <a:latin typeface="Montserrat" panose="00000500000000000000" pitchFamily="50" charset="0"/>
                      </a:endParaRPr>
                    </a:p>
                    <a:p>
                      <a:pPr marL="457200" marR="0" fontAlgn="base">
                        <a:spcBef>
                          <a:spcPts val="0"/>
                        </a:spcBef>
                        <a:spcAft>
                          <a:spcPts val="0"/>
                        </a:spcAft>
                      </a:pPr>
                      <a:r>
                        <a:rPr lang="es-ES" sz="1400" dirty="0">
                          <a:effectLst/>
                          <a:latin typeface="Montserrat" panose="00000500000000000000" pitchFamily="50" charset="0"/>
                        </a:rPr>
                        <a:t> </a:t>
                      </a:r>
                      <a:endParaRPr lang="en-US" sz="1400" dirty="0">
                        <a:effectLst/>
                        <a:latin typeface="Montserrat" panose="00000500000000000000" pitchFamily="50" charset="0"/>
                      </a:endParaRPr>
                    </a:p>
                    <a:p>
                      <a:pPr marL="457200" marR="0" fontAlgn="base">
                        <a:spcBef>
                          <a:spcPts val="0"/>
                        </a:spcBef>
                        <a:spcAft>
                          <a:spcPts val="0"/>
                        </a:spcAft>
                      </a:pPr>
                      <a:r>
                        <a:rPr lang="es-ES" sz="1400" dirty="0">
                          <a:effectLst/>
                          <a:latin typeface="Montserrat" panose="00000500000000000000" pitchFamily="50" charset="0"/>
                        </a:rPr>
                        <a:t> </a:t>
                      </a:r>
                      <a:endParaRPr lang="en-US" sz="1400" dirty="0">
                        <a:effectLst/>
                        <a:latin typeface="Montserrat" panose="00000500000000000000" pitchFamily="50" charset="0"/>
                      </a:endParaRPr>
                    </a:p>
                    <a:p>
                      <a:pPr marL="0" marR="0" fontAlgn="base">
                        <a:spcBef>
                          <a:spcPts val="0"/>
                        </a:spcBef>
                        <a:spcAft>
                          <a:spcPts val="0"/>
                        </a:spcAft>
                      </a:pPr>
                      <a:r>
                        <a:rPr lang="es-PR" sz="1400" dirty="0">
                          <a:effectLst/>
                          <a:latin typeface="Montserrat" panose="00000500000000000000" pitchFamily="50" charset="0"/>
                        </a:rPr>
                        <a:t> </a:t>
                      </a:r>
                      <a:endParaRPr lang="en-US" sz="1400" dirty="0">
                        <a:effectLst/>
                        <a:latin typeface="Montserrat" panose="00000500000000000000" pitchFamily="50" charset="0"/>
                        <a:ea typeface="MS Mincho" panose="02020609040205080304" pitchFamily="49" charset="-128"/>
                        <a:cs typeface="Times New Roman" panose="02020603050405020304" pitchFamily="18" charset="0"/>
                      </a:endParaRPr>
                    </a:p>
                  </a:txBody>
                  <a:tcPr marL="44008" marR="44008" marT="0" marB="0">
                    <a:lnT w="12700" cap="flat" cmpd="sng" algn="ctr">
                      <a:solidFill>
                        <a:schemeClr val="tx1"/>
                      </a:solidFill>
                      <a:prstDash val="solid"/>
                      <a:round/>
                      <a:headEnd type="none" w="med" len="med"/>
                      <a:tailEnd type="none" w="med" len="med"/>
                    </a:lnT>
                  </a:tcPr>
                </a:tc>
                <a:tc>
                  <a:txBody>
                    <a:bodyPr/>
                    <a:lstStyle/>
                    <a:p>
                      <a:pPr marL="342900" marR="0" lvl="0" indent="-342900" fontAlgn="base">
                        <a:spcBef>
                          <a:spcPts val="0"/>
                        </a:spcBef>
                        <a:spcAft>
                          <a:spcPts val="0"/>
                        </a:spcAft>
                        <a:buFont typeface="Arial,Sans-Serif"/>
                        <a:buChar char="•"/>
                        <a:tabLst>
                          <a:tab pos="457200" algn="l"/>
                        </a:tabLst>
                      </a:pPr>
                      <a:r>
                        <a:rPr lang="es-PR" sz="1400" dirty="0">
                          <a:effectLst/>
                          <a:latin typeface="Montserrat" panose="00000500000000000000" pitchFamily="50" charset="0"/>
                        </a:rPr>
                        <a:t>Ingeniería y Tecnología</a:t>
                      </a:r>
                      <a:endParaRPr lang="en-US" sz="1400" dirty="0">
                        <a:effectLst/>
                        <a:latin typeface="Montserrat" panose="00000500000000000000" pitchFamily="50" charset="0"/>
                      </a:endParaRPr>
                    </a:p>
                    <a:p>
                      <a:pPr marL="342900" marR="0" lvl="0" indent="-342900" fontAlgn="base">
                        <a:spcBef>
                          <a:spcPts val="0"/>
                        </a:spcBef>
                        <a:spcAft>
                          <a:spcPts val="0"/>
                        </a:spcAft>
                        <a:buFont typeface="Arial,Sans-Serif"/>
                        <a:buChar char="•"/>
                      </a:pPr>
                      <a:r>
                        <a:rPr lang="es-PR" sz="1400" dirty="0">
                          <a:effectLst/>
                          <a:latin typeface="Montserrat" panose="00000500000000000000" pitchFamily="50" charset="0"/>
                        </a:rPr>
                        <a:t>Ciencias Terrestres y del Espacio</a:t>
                      </a:r>
                      <a:endParaRPr lang="en-US" sz="1400" dirty="0">
                        <a:effectLst/>
                        <a:latin typeface="Montserrat" panose="00000500000000000000" pitchFamily="50" charset="0"/>
                      </a:endParaRPr>
                    </a:p>
                    <a:p>
                      <a:pPr marL="342900" marR="0" lvl="0" indent="-342900" fontAlgn="base">
                        <a:spcBef>
                          <a:spcPts val="0"/>
                        </a:spcBef>
                        <a:spcAft>
                          <a:spcPts val="0"/>
                        </a:spcAft>
                        <a:buFont typeface="Arial,Sans-Serif"/>
                        <a:buChar char="•"/>
                      </a:pPr>
                      <a:r>
                        <a:rPr lang="es-PR" sz="1400" dirty="0">
                          <a:effectLst/>
                          <a:latin typeface="Montserrat" panose="00000500000000000000" pitchFamily="50" charset="0"/>
                        </a:rPr>
                        <a:t>Ciencias Biológicas</a:t>
                      </a:r>
                      <a:endParaRPr lang="en-US" sz="1400" dirty="0">
                        <a:effectLst/>
                        <a:latin typeface="Montserrat" panose="00000500000000000000" pitchFamily="50" charset="0"/>
                      </a:endParaRPr>
                    </a:p>
                    <a:p>
                      <a:pPr marL="342900" marR="0" lvl="0" indent="-342900" fontAlgn="base">
                        <a:spcBef>
                          <a:spcPts val="0"/>
                        </a:spcBef>
                        <a:spcAft>
                          <a:spcPts val="0"/>
                        </a:spcAft>
                        <a:buFont typeface="Arial,Sans-Serif"/>
                        <a:buChar char="•"/>
                      </a:pPr>
                      <a:r>
                        <a:rPr lang="es-PR" sz="1400" dirty="0">
                          <a:effectLst/>
                          <a:latin typeface="Montserrat" panose="00000500000000000000" pitchFamily="50" charset="0"/>
                        </a:rPr>
                        <a:t>Ciencias Físicas</a:t>
                      </a:r>
                      <a:endParaRPr lang="en-US" sz="1400" dirty="0">
                        <a:effectLst/>
                        <a:latin typeface="Montserrat" panose="00000500000000000000" pitchFamily="50" charset="0"/>
                      </a:endParaRPr>
                    </a:p>
                    <a:p>
                      <a:pPr marL="342900" marR="0" lvl="0" indent="-342900" fontAlgn="base">
                        <a:spcBef>
                          <a:spcPts val="0"/>
                        </a:spcBef>
                        <a:spcAft>
                          <a:spcPts val="0"/>
                        </a:spcAft>
                        <a:buFont typeface="Arial,Sans-Serif"/>
                        <a:buChar char="•"/>
                      </a:pPr>
                      <a:r>
                        <a:rPr lang="es-PR" sz="1400" dirty="0">
                          <a:effectLst/>
                          <a:latin typeface="Montserrat" panose="00000500000000000000" pitchFamily="50" charset="0"/>
                        </a:rPr>
                        <a:t>Ciencias Ambientales</a:t>
                      </a:r>
                      <a:endParaRPr lang="en-US" sz="1400" dirty="0">
                        <a:effectLst/>
                        <a:latin typeface="Montserrat" panose="00000500000000000000" pitchFamily="50" charset="0"/>
                        <a:ea typeface="MS Mincho" panose="02020609040205080304" pitchFamily="49" charset="-128"/>
                        <a:cs typeface="Times New Roman" panose="02020603050405020304" pitchFamily="18" charset="0"/>
                      </a:endParaRPr>
                    </a:p>
                  </a:txBody>
                  <a:tcPr marL="44008" marR="44008" marT="0" marB="0">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572440749"/>
                  </a:ext>
                </a:extLst>
              </a:tr>
              <a:tr h="707791">
                <a:tc>
                  <a:txBody>
                    <a:bodyPr/>
                    <a:lstStyle/>
                    <a:p>
                      <a:pPr marL="0" marR="0" fontAlgn="base">
                        <a:spcBef>
                          <a:spcPts val="0"/>
                        </a:spcBef>
                        <a:spcAft>
                          <a:spcPts val="0"/>
                        </a:spcAft>
                      </a:pPr>
                      <a:r>
                        <a:rPr lang="es-ES" sz="1400" b="1" dirty="0">
                          <a:effectLst/>
                          <a:latin typeface="Montserrat" panose="00000500000000000000" pitchFamily="50" charset="0"/>
                        </a:rPr>
                        <a:t>Primario</a:t>
                      </a:r>
                      <a:endParaRPr lang="en-US" sz="1400" b="1" dirty="0">
                        <a:effectLst/>
                        <a:latin typeface="Montserrat" panose="00000500000000000000" pitchFamily="50" charset="0"/>
                      </a:endParaRPr>
                    </a:p>
                    <a:p>
                      <a:pPr marL="0" marR="0" fontAlgn="base">
                        <a:spcBef>
                          <a:spcPts val="0"/>
                        </a:spcBef>
                        <a:spcAft>
                          <a:spcPts val="0"/>
                        </a:spcAft>
                      </a:pPr>
                      <a:r>
                        <a:rPr lang="es-ES" sz="1400" b="1" dirty="0">
                          <a:effectLst/>
                          <a:latin typeface="Montserrat" panose="00000500000000000000" pitchFamily="50" charset="0"/>
                        </a:rPr>
                        <a:t>6.</a:t>
                      </a:r>
                      <a:r>
                        <a:rPr lang="es-ES" sz="1400" b="1" baseline="30000" dirty="0">
                          <a:effectLst/>
                          <a:latin typeface="Montserrat" panose="00000500000000000000" pitchFamily="50" charset="0"/>
                        </a:rPr>
                        <a:t>to</a:t>
                      </a:r>
                      <a:r>
                        <a:rPr lang="es-ES" sz="1400" b="1" dirty="0">
                          <a:effectLst/>
                          <a:latin typeface="Montserrat" panose="00000500000000000000" pitchFamily="50" charset="0"/>
                        </a:rPr>
                        <a:t> – 8.</a:t>
                      </a:r>
                      <a:r>
                        <a:rPr lang="es-ES" sz="1400" b="1" baseline="30000" dirty="0">
                          <a:effectLst/>
                          <a:latin typeface="Montserrat" panose="00000500000000000000" pitchFamily="50" charset="0"/>
                        </a:rPr>
                        <a:t>vo</a:t>
                      </a:r>
                      <a:endParaRPr lang="en-US" sz="1400" b="1" dirty="0">
                        <a:effectLst/>
                        <a:latin typeface="Montserrat" panose="00000500000000000000" pitchFamily="50" charset="0"/>
                        <a:ea typeface="MS Mincho" panose="02020609040205080304" pitchFamily="49" charset="-128"/>
                        <a:cs typeface="Times New Roman" panose="02020603050405020304" pitchFamily="18" charset="0"/>
                      </a:endParaRPr>
                    </a:p>
                  </a:txBody>
                  <a:tcPr marL="44008" marR="44008" marT="0" marB="0"/>
                </a:tc>
                <a:tc vMerge="1">
                  <a:txBody>
                    <a:bodyPr/>
                    <a:lstStyle/>
                    <a:p>
                      <a:endParaRPr lang="en-US"/>
                    </a:p>
                  </a:txBody>
                  <a:tcPr/>
                </a:tc>
                <a:tc>
                  <a:txBody>
                    <a:bodyPr/>
                    <a:lstStyle/>
                    <a:p>
                      <a:pPr marL="342900" marR="0" lvl="0" indent="-342900" fontAlgn="base">
                        <a:spcBef>
                          <a:spcPts val="0"/>
                        </a:spcBef>
                        <a:spcAft>
                          <a:spcPts val="0"/>
                        </a:spcAft>
                        <a:buFont typeface="Arial,Sans-Serif"/>
                        <a:buChar char="•"/>
                        <a:tabLst>
                          <a:tab pos="457200" algn="l"/>
                        </a:tabLst>
                      </a:pPr>
                      <a:r>
                        <a:rPr lang="es-PR" sz="1400" dirty="0">
                          <a:effectLst/>
                          <a:latin typeface="Montserrat" panose="00000500000000000000" pitchFamily="50" charset="0"/>
                        </a:rPr>
                        <a:t>Ciencias Biológicas</a:t>
                      </a:r>
                      <a:endParaRPr lang="en-US" sz="1400" dirty="0">
                        <a:effectLst/>
                        <a:latin typeface="Montserrat" panose="00000500000000000000" pitchFamily="50" charset="0"/>
                      </a:endParaRPr>
                    </a:p>
                    <a:p>
                      <a:pPr marL="342900" marR="0" lvl="0" indent="-342900" fontAlgn="base">
                        <a:spcBef>
                          <a:spcPts val="0"/>
                        </a:spcBef>
                        <a:spcAft>
                          <a:spcPts val="0"/>
                        </a:spcAft>
                        <a:buFont typeface="Arial,Sans-Serif"/>
                        <a:buChar char="•"/>
                        <a:tabLst>
                          <a:tab pos="457200" algn="l"/>
                        </a:tabLst>
                      </a:pPr>
                      <a:r>
                        <a:rPr lang="es-PR" sz="1400" dirty="0">
                          <a:effectLst/>
                          <a:latin typeface="Montserrat" panose="00000500000000000000" pitchFamily="50" charset="0"/>
                        </a:rPr>
                        <a:t>Ciencias Físicas - Química</a:t>
                      </a:r>
                      <a:endParaRPr lang="en-US" sz="1400" dirty="0">
                        <a:effectLst/>
                        <a:latin typeface="Montserrat" panose="00000500000000000000" pitchFamily="50" charset="0"/>
                      </a:endParaRPr>
                    </a:p>
                    <a:p>
                      <a:pPr marL="342900" marR="0" lvl="0" indent="-342900" fontAlgn="base">
                        <a:spcBef>
                          <a:spcPts val="0"/>
                        </a:spcBef>
                        <a:spcAft>
                          <a:spcPts val="0"/>
                        </a:spcAft>
                        <a:buFont typeface="Arial,Sans-Serif"/>
                        <a:buChar char="•"/>
                        <a:tabLst>
                          <a:tab pos="457200" algn="l"/>
                        </a:tabLst>
                      </a:pPr>
                      <a:r>
                        <a:rPr lang="es-PR" sz="1400" dirty="0">
                          <a:effectLst/>
                          <a:latin typeface="Montserrat" panose="00000500000000000000" pitchFamily="50" charset="0"/>
                        </a:rPr>
                        <a:t>Ciencias Físicas - Física</a:t>
                      </a:r>
                      <a:endParaRPr lang="en-US" sz="1400" dirty="0">
                        <a:effectLst/>
                        <a:latin typeface="Montserrat" panose="00000500000000000000" pitchFamily="50" charset="0"/>
                      </a:endParaRPr>
                    </a:p>
                    <a:p>
                      <a:pPr marL="342900" marR="0" lvl="0" indent="-342900" fontAlgn="base">
                        <a:spcBef>
                          <a:spcPts val="0"/>
                        </a:spcBef>
                        <a:spcAft>
                          <a:spcPts val="0"/>
                        </a:spcAft>
                        <a:buFont typeface="Arial,Sans-Serif"/>
                        <a:buChar char="•"/>
                        <a:tabLst>
                          <a:tab pos="457200" algn="l"/>
                        </a:tabLst>
                      </a:pPr>
                      <a:r>
                        <a:rPr lang="es-PR" sz="1400" dirty="0">
                          <a:effectLst/>
                          <a:latin typeface="Montserrat" panose="00000500000000000000" pitchFamily="50" charset="0"/>
                        </a:rPr>
                        <a:t>Ingeniería y Tecnología</a:t>
                      </a:r>
                      <a:endParaRPr lang="en-US" sz="1400" dirty="0">
                        <a:effectLst/>
                        <a:latin typeface="Montserrat" panose="00000500000000000000" pitchFamily="50" charset="0"/>
                        <a:ea typeface="MS Mincho" panose="02020609040205080304" pitchFamily="49" charset="-128"/>
                        <a:cs typeface="Times New Roman" panose="02020603050405020304" pitchFamily="18" charset="0"/>
                      </a:endParaRPr>
                    </a:p>
                  </a:txBody>
                  <a:tcPr marL="44008" marR="44008" marT="0" marB="0"/>
                </a:tc>
                <a:extLst>
                  <a:ext uri="{0D108BD9-81ED-4DB2-BD59-A6C34878D82A}">
                    <a16:rowId xmlns:a16="http://schemas.microsoft.com/office/drawing/2014/main" val="1056908551"/>
                  </a:ext>
                </a:extLst>
              </a:tr>
              <a:tr h="1061687">
                <a:tc>
                  <a:txBody>
                    <a:bodyPr/>
                    <a:lstStyle/>
                    <a:p>
                      <a:pPr marL="0" marR="0" fontAlgn="base">
                        <a:spcBef>
                          <a:spcPts val="0"/>
                        </a:spcBef>
                        <a:spcAft>
                          <a:spcPts val="0"/>
                        </a:spcAft>
                      </a:pPr>
                      <a:r>
                        <a:rPr lang="es-ES" sz="1400" b="1" dirty="0">
                          <a:effectLst/>
                          <a:latin typeface="Montserrat" panose="00000500000000000000" pitchFamily="50" charset="0"/>
                        </a:rPr>
                        <a:t>Secundario</a:t>
                      </a:r>
                      <a:endParaRPr lang="en-US" sz="1400" b="1" dirty="0">
                        <a:effectLst/>
                        <a:latin typeface="Montserrat" panose="00000500000000000000" pitchFamily="50" charset="0"/>
                      </a:endParaRPr>
                    </a:p>
                    <a:p>
                      <a:pPr marL="0" marR="0" fontAlgn="base">
                        <a:spcBef>
                          <a:spcPts val="0"/>
                        </a:spcBef>
                        <a:spcAft>
                          <a:spcPts val="0"/>
                        </a:spcAft>
                      </a:pPr>
                      <a:r>
                        <a:rPr lang="es-ES" sz="1400" b="1" dirty="0">
                          <a:effectLst/>
                          <a:latin typeface="Montserrat" panose="00000500000000000000" pitchFamily="50" charset="0"/>
                        </a:rPr>
                        <a:t>9.</a:t>
                      </a:r>
                      <a:r>
                        <a:rPr lang="es-ES" sz="1400" b="1" baseline="30000" dirty="0">
                          <a:effectLst/>
                          <a:latin typeface="Montserrat" panose="00000500000000000000" pitchFamily="50" charset="0"/>
                        </a:rPr>
                        <a:t>no </a:t>
                      </a:r>
                      <a:r>
                        <a:rPr lang="es-ES" sz="1400" b="1" dirty="0">
                          <a:effectLst/>
                          <a:latin typeface="Montserrat" panose="00000500000000000000" pitchFamily="50" charset="0"/>
                        </a:rPr>
                        <a:t>– 12.</a:t>
                      </a:r>
                      <a:r>
                        <a:rPr lang="es-ES" sz="1400" b="1" baseline="30000" dirty="0">
                          <a:effectLst/>
                          <a:latin typeface="Montserrat" panose="00000500000000000000" pitchFamily="50" charset="0"/>
                        </a:rPr>
                        <a:t>mo</a:t>
                      </a:r>
                      <a:endParaRPr lang="en-US" sz="1400" b="1" dirty="0">
                        <a:effectLst/>
                        <a:latin typeface="Montserrat" panose="00000500000000000000" pitchFamily="50" charset="0"/>
                        <a:ea typeface="MS Mincho" panose="02020609040205080304" pitchFamily="49" charset="-128"/>
                        <a:cs typeface="Times New Roman" panose="02020603050405020304" pitchFamily="18" charset="0"/>
                      </a:endParaRPr>
                    </a:p>
                  </a:txBody>
                  <a:tcPr marL="44008" marR="44008" marT="0" marB="0"/>
                </a:tc>
                <a:tc>
                  <a:txBody>
                    <a:bodyPr/>
                    <a:lstStyle/>
                    <a:p>
                      <a:pPr marL="342900" marR="0" lvl="0" indent="-342900" fontAlgn="base">
                        <a:spcBef>
                          <a:spcPts val="0"/>
                        </a:spcBef>
                        <a:spcAft>
                          <a:spcPts val="0"/>
                        </a:spcAft>
                        <a:buFont typeface="Arial,Sans-Serif"/>
                        <a:buChar char="•"/>
                        <a:tabLst>
                          <a:tab pos="457200" algn="l"/>
                        </a:tabLst>
                      </a:pPr>
                      <a:r>
                        <a:rPr lang="es-PR" sz="1400" dirty="0">
                          <a:effectLst/>
                          <a:latin typeface="Montserrat" panose="00000500000000000000" pitchFamily="50" charset="0"/>
                        </a:rPr>
                        <a:t>Estructura y niveles de organización de la materia</a:t>
                      </a:r>
                      <a:endParaRPr lang="en-US" sz="1400" dirty="0">
                        <a:effectLst/>
                        <a:latin typeface="Montserrat" panose="00000500000000000000" pitchFamily="50" charset="0"/>
                      </a:endParaRPr>
                    </a:p>
                    <a:p>
                      <a:pPr marL="342900" marR="0" lvl="0" indent="-342900" fontAlgn="base">
                        <a:spcBef>
                          <a:spcPts val="0"/>
                        </a:spcBef>
                        <a:spcAft>
                          <a:spcPts val="0"/>
                        </a:spcAft>
                        <a:buFont typeface="Arial,Sans-Serif"/>
                        <a:buChar char="•"/>
                        <a:tabLst>
                          <a:tab pos="457200" algn="l"/>
                        </a:tabLst>
                      </a:pPr>
                      <a:r>
                        <a:rPr lang="es-PR" sz="1400" dirty="0">
                          <a:effectLst/>
                          <a:latin typeface="Montserrat" panose="00000500000000000000" pitchFamily="50" charset="0"/>
                        </a:rPr>
                        <a:t>Interacciones y energía</a:t>
                      </a:r>
                      <a:endParaRPr lang="en-US" sz="1400" dirty="0">
                        <a:effectLst/>
                        <a:latin typeface="Montserrat" panose="00000500000000000000" pitchFamily="50" charset="0"/>
                      </a:endParaRPr>
                    </a:p>
                    <a:p>
                      <a:pPr marL="342900" marR="0" lvl="0" indent="-342900" fontAlgn="base">
                        <a:spcBef>
                          <a:spcPts val="0"/>
                        </a:spcBef>
                        <a:spcAft>
                          <a:spcPts val="0"/>
                        </a:spcAft>
                        <a:buFont typeface="Arial,Sans-Serif"/>
                        <a:buChar char="•"/>
                        <a:tabLst>
                          <a:tab pos="457200" algn="l"/>
                        </a:tabLst>
                      </a:pPr>
                      <a:r>
                        <a:rPr lang="es-PR" sz="1400" dirty="0">
                          <a:effectLst/>
                          <a:latin typeface="Montserrat" panose="00000500000000000000" pitchFamily="50" charset="0"/>
                        </a:rPr>
                        <a:t>Conservación y cambio</a:t>
                      </a:r>
                      <a:endParaRPr lang="en-US" sz="1400" dirty="0">
                        <a:effectLst/>
                        <a:latin typeface="Montserrat" panose="00000500000000000000" pitchFamily="50" charset="0"/>
                      </a:endParaRPr>
                    </a:p>
                    <a:p>
                      <a:pPr marL="342900" marR="0" lvl="0" indent="-342900" fontAlgn="base">
                        <a:spcBef>
                          <a:spcPts val="0"/>
                        </a:spcBef>
                        <a:spcAft>
                          <a:spcPts val="0"/>
                        </a:spcAft>
                        <a:buFont typeface="Arial,Sans-Serif"/>
                        <a:buChar char="•"/>
                        <a:tabLst>
                          <a:tab pos="457200" algn="l"/>
                        </a:tabLst>
                      </a:pPr>
                      <a:r>
                        <a:rPr lang="es-PR" sz="1400" dirty="0">
                          <a:effectLst/>
                          <a:latin typeface="Montserrat" panose="00000500000000000000" pitchFamily="50" charset="0"/>
                        </a:rPr>
                        <a:t>Diseño para ingeniería</a:t>
                      </a:r>
                      <a:endParaRPr lang="en-US" sz="1400" dirty="0">
                        <a:effectLst/>
                        <a:latin typeface="Montserrat" panose="00000500000000000000" pitchFamily="50" charset="0"/>
                      </a:endParaRPr>
                    </a:p>
                    <a:p>
                      <a:pPr marL="0" marR="0" fontAlgn="base">
                        <a:spcBef>
                          <a:spcPts val="0"/>
                        </a:spcBef>
                        <a:spcAft>
                          <a:spcPts val="0"/>
                        </a:spcAft>
                      </a:pPr>
                      <a:r>
                        <a:rPr lang="es-PR" sz="1400" dirty="0">
                          <a:effectLst/>
                          <a:latin typeface="Montserrat" panose="00000500000000000000" pitchFamily="50" charset="0"/>
                        </a:rPr>
                        <a:t> </a:t>
                      </a:r>
                      <a:endParaRPr lang="en-US" sz="1400" dirty="0">
                        <a:effectLst/>
                        <a:latin typeface="Montserrat" panose="00000500000000000000" pitchFamily="50" charset="0"/>
                        <a:ea typeface="MS Mincho" panose="02020609040205080304" pitchFamily="49" charset="-128"/>
                        <a:cs typeface="Times New Roman" panose="02020603050405020304" pitchFamily="18" charset="0"/>
                      </a:endParaRPr>
                    </a:p>
                  </a:txBody>
                  <a:tcPr marL="44008" marR="44008" marT="0" marB="0"/>
                </a:tc>
                <a:tc>
                  <a:txBody>
                    <a:bodyPr/>
                    <a:lstStyle/>
                    <a:p>
                      <a:pPr marL="342900" marR="0" lvl="0" indent="-342900" fontAlgn="base">
                        <a:spcBef>
                          <a:spcPts val="0"/>
                        </a:spcBef>
                        <a:spcAft>
                          <a:spcPts val="0"/>
                        </a:spcAft>
                        <a:buFont typeface="Arial,Sans-Serif"/>
                        <a:buChar char="•"/>
                      </a:pPr>
                      <a:r>
                        <a:rPr lang="es-PR" sz="1400" dirty="0">
                          <a:effectLst/>
                          <a:latin typeface="Montserrat" panose="00000500000000000000" pitchFamily="50" charset="0"/>
                        </a:rPr>
                        <a:t>Ciencias Terrestres y del Espacio</a:t>
                      </a:r>
                      <a:endParaRPr lang="en-US" sz="1400" dirty="0">
                        <a:effectLst/>
                        <a:latin typeface="Montserrat" panose="00000500000000000000" pitchFamily="50" charset="0"/>
                      </a:endParaRPr>
                    </a:p>
                    <a:p>
                      <a:pPr marL="342900" marR="0" lvl="0" indent="-342900" fontAlgn="base">
                        <a:spcBef>
                          <a:spcPts val="0"/>
                        </a:spcBef>
                        <a:spcAft>
                          <a:spcPts val="0"/>
                        </a:spcAft>
                        <a:buFont typeface="Arial,Sans-Serif"/>
                        <a:buChar char="•"/>
                      </a:pPr>
                      <a:r>
                        <a:rPr lang="es-PR" sz="1400" dirty="0">
                          <a:effectLst/>
                          <a:latin typeface="Montserrat" panose="00000500000000000000" pitchFamily="50" charset="0"/>
                        </a:rPr>
                        <a:t>Biología</a:t>
                      </a:r>
                      <a:endParaRPr lang="en-US" sz="1400" dirty="0">
                        <a:effectLst/>
                        <a:latin typeface="Montserrat" panose="00000500000000000000" pitchFamily="50" charset="0"/>
                      </a:endParaRPr>
                    </a:p>
                    <a:p>
                      <a:pPr marL="342900" marR="0" lvl="0" indent="-342900" fontAlgn="base">
                        <a:spcBef>
                          <a:spcPts val="0"/>
                        </a:spcBef>
                        <a:spcAft>
                          <a:spcPts val="0"/>
                        </a:spcAft>
                        <a:buFont typeface="Arial,Sans-Serif"/>
                        <a:buChar char="•"/>
                      </a:pPr>
                      <a:r>
                        <a:rPr lang="es-PR" sz="1400" dirty="0">
                          <a:effectLst/>
                          <a:latin typeface="Montserrat" panose="00000500000000000000" pitchFamily="50" charset="0"/>
                        </a:rPr>
                        <a:t>Química</a:t>
                      </a:r>
                      <a:endParaRPr lang="en-US" sz="1400" dirty="0">
                        <a:effectLst/>
                        <a:latin typeface="Montserrat" panose="00000500000000000000" pitchFamily="50" charset="0"/>
                      </a:endParaRPr>
                    </a:p>
                    <a:p>
                      <a:pPr marL="342900" marR="0" lvl="0" indent="-342900" fontAlgn="base">
                        <a:spcBef>
                          <a:spcPts val="0"/>
                        </a:spcBef>
                        <a:spcAft>
                          <a:spcPts val="0"/>
                        </a:spcAft>
                        <a:buFont typeface="Arial,Sans-Serif"/>
                        <a:buChar char="•"/>
                      </a:pPr>
                      <a:r>
                        <a:rPr lang="es-PR" sz="1400" dirty="0">
                          <a:effectLst/>
                          <a:latin typeface="Montserrat" panose="00000500000000000000" pitchFamily="50" charset="0"/>
                        </a:rPr>
                        <a:t>Ciencias Ambiental</a:t>
                      </a:r>
                      <a:endParaRPr lang="en-US" sz="1400" dirty="0">
                        <a:effectLst/>
                        <a:latin typeface="Montserrat" panose="00000500000000000000" pitchFamily="50" charset="0"/>
                      </a:endParaRPr>
                    </a:p>
                    <a:p>
                      <a:pPr marL="342900" marR="0" lvl="0" indent="-342900" fontAlgn="base">
                        <a:spcBef>
                          <a:spcPts val="0"/>
                        </a:spcBef>
                        <a:spcAft>
                          <a:spcPts val="0"/>
                        </a:spcAft>
                        <a:buFont typeface="Arial,Sans-Serif"/>
                        <a:buChar char="•"/>
                      </a:pPr>
                      <a:r>
                        <a:rPr lang="es-PR" sz="1400" dirty="0">
                          <a:effectLst/>
                          <a:latin typeface="Montserrat" panose="00000500000000000000" pitchFamily="50" charset="0"/>
                        </a:rPr>
                        <a:t>Física</a:t>
                      </a:r>
                      <a:endParaRPr lang="en-US" sz="1400" dirty="0">
                        <a:effectLst/>
                        <a:latin typeface="Montserrat" panose="00000500000000000000" pitchFamily="50" charset="0"/>
                      </a:endParaRPr>
                    </a:p>
                    <a:p>
                      <a:pPr marL="342900" marR="0" lvl="0" indent="-342900" fontAlgn="base">
                        <a:spcBef>
                          <a:spcPts val="0"/>
                        </a:spcBef>
                        <a:spcAft>
                          <a:spcPts val="0"/>
                        </a:spcAft>
                        <a:buFont typeface="Arial,Sans-Serif"/>
                        <a:buChar char="•"/>
                      </a:pPr>
                      <a:r>
                        <a:rPr lang="es-PR" sz="1400" dirty="0">
                          <a:effectLst/>
                          <a:latin typeface="Montserrat" panose="00000500000000000000" pitchFamily="50" charset="0"/>
                        </a:rPr>
                        <a:t>Ingeniería y Tecnología</a:t>
                      </a:r>
                      <a:endParaRPr lang="en-US" sz="1400" dirty="0">
                        <a:effectLst/>
                        <a:latin typeface="Montserrat" panose="00000500000000000000" pitchFamily="50" charset="0"/>
                        <a:ea typeface="MS Mincho" panose="02020609040205080304" pitchFamily="49" charset="-128"/>
                        <a:cs typeface="Times New Roman" panose="02020603050405020304" pitchFamily="18" charset="0"/>
                      </a:endParaRPr>
                    </a:p>
                  </a:txBody>
                  <a:tcPr marL="44008" marR="44008" marT="0" marB="0"/>
                </a:tc>
                <a:extLst>
                  <a:ext uri="{0D108BD9-81ED-4DB2-BD59-A6C34878D82A}">
                    <a16:rowId xmlns:a16="http://schemas.microsoft.com/office/drawing/2014/main" val="3069177204"/>
                  </a:ext>
                </a:extLst>
              </a:tr>
            </a:tbl>
          </a:graphicData>
        </a:graphic>
      </p:graphicFrame>
      <p:sp>
        <p:nvSpPr>
          <p:cNvPr id="5" name="Rectangle: Rounded Corners 4">
            <a:extLst>
              <a:ext uri="{FF2B5EF4-FFF2-40B4-BE49-F238E27FC236}">
                <a16:creationId xmlns:a16="http://schemas.microsoft.com/office/drawing/2014/main" id="{7D4531A8-75E3-1B17-D5FC-1814AA37743C}"/>
              </a:ext>
            </a:extLst>
          </p:cNvPr>
          <p:cNvSpPr/>
          <p:nvPr/>
        </p:nvSpPr>
        <p:spPr>
          <a:xfrm>
            <a:off x="1036552" y="55842"/>
            <a:ext cx="7070895" cy="523511"/>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2000" b="1" dirty="0" err="1">
                <a:effectLst>
                  <a:outerShdw blurRad="38100" dist="38100" dir="2700000" algn="tl">
                    <a:srgbClr val="000000">
                      <a:alpha val="43137"/>
                    </a:srgbClr>
                  </a:outerShdw>
                </a:effectLst>
                <a:latin typeface="Nixie One" panose="020B0604020202020204" charset="0"/>
              </a:rPr>
              <a:t>Cambios</a:t>
            </a:r>
            <a:r>
              <a:rPr lang="en-US" sz="2000" b="1" dirty="0">
                <a:effectLst>
                  <a:outerShdw blurRad="38100" dist="38100" dir="2700000" algn="tl">
                    <a:srgbClr val="000000">
                      <a:alpha val="43137"/>
                    </a:srgbClr>
                  </a:outerShdw>
                </a:effectLst>
                <a:latin typeface="Nixie One" panose="020B0604020202020204" charset="0"/>
              </a:rPr>
              <a:t> </a:t>
            </a:r>
            <a:r>
              <a:rPr lang="en-US" sz="2000" b="1" dirty="0" err="1">
                <a:effectLst>
                  <a:outerShdw blurRad="38100" dist="38100" dir="2700000" algn="tl">
                    <a:srgbClr val="000000">
                      <a:alpha val="43137"/>
                    </a:srgbClr>
                  </a:outerShdw>
                </a:effectLst>
                <a:latin typeface="Nixie One" panose="020B0604020202020204" charset="0"/>
              </a:rPr>
              <a:t>en</a:t>
            </a:r>
            <a:r>
              <a:rPr lang="en-US" sz="2000" b="1" dirty="0">
                <a:effectLst>
                  <a:outerShdw blurRad="38100" dist="38100" dir="2700000" algn="tl">
                    <a:srgbClr val="000000">
                      <a:alpha val="43137"/>
                    </a:srgbClr>
                  </a:outerShdw>
                </a:effectLst>
                <a:latin typeface="Nixie One" panose="020B0604020202020204" charset="0"/>
              </a:rPr>
              <a:t> </a:t>
            </a:r>
            <a:r>
              <a:rPr lang="en-US" sz="2000" b="1" dirty="0" err="1">
                <a:effectLst>
                  <a:outerShdw blurRad="38100" dist="38100" dir="2700000" algn="tl">
                    <a:srgbClr val="000000">
                      <a:alpha val="43137"/>
                    </a:srgbClr>
                  </a:outerShdw>
                </a:effectLst>
                <a:latin typeface="Nixie One" panose="020B0604020202020204" charset="0"/>
              </a:rPr>
              <a:t>los</a:t>
            </a:r>
            <a:r>
              <a:rPr lang="en-US" sz="2000" b="1" dirty="0">
                <a:effectLst>
                  <a:outerShdw blurRad="38100" dist="38100" dir="2700000" algn="tl">
                    <a:srgbClr val="000000">
                      <a:alpha val="43137"/>
                    </a:srgbClr>
                  </a:outerShdw>
                </a:effectLst>
                <a:latin typeface="Nixie One" panose="020B0604020202020204" charset="0"/>
              </a:rPr>
              <a:t> </a:t>
            </a:r>
            <a:r>
              <a:rPr lang="en-US" sz="2000" b="1" dirty="0" err="1">
                <a:effectLst>
                  <a:outerShdw blurRad="38100" dist="38100" dir="2700000" algn="tl">
                    <a:srgbClr val="000000">
                      <a:alpha val="43137"/>
                    </a:srgbClr>
                  </a:outerShdw>
                </a:effectLst>
                <a:latin typeface="Nixie One" panose="020B0604020202020204" charset="0"/>
              </a:rPr>
              <a:t>estándares</a:t>
            </a:r>
            <a:r>
              <a:rPr lang="en-US" sz="2000" b="1" dirty="0">
                <a:effectLst>
                  <a:outerShdw blurRad="38100" dist="38100" dir="2700000" algn="tl">
                    <a:srgbClr val="000000">
                      <a:alpha val="43137"/>
                    </a:srgbClr>
                  </a:outerShdw>
                </a:effectLst>
                <a:latin typeface="Nixie One" panose="020B0604020202020204" charset="0"/>
              </a:rPr>
              <a:t> del </a:t>
            </a:r>
            <a:r>
              <a:rPr lang="en-US" sz="2000" b="1" dirty="0" err="1">
                <a:effectLst>
                  <a:outerShdw blurRad="38100" dist="38100" dir="2700000" algn="tl">
                    <a:srgbClr val="000000">
                      <a:alpha val="43137"/>
                    </a:srgbClr>
                  </a:outerShdw>
                </a:effectLst>
                <a:latin typeface="Nixie One" panose="020B0604020202020204" charset="0"/>
              </a:rPr>
              <a:t>Programa</a:t>
            </a:r>
            <a:r>
              <a:rPr lang="en-US" sz="2000" b="1" dirty="0">
                <a:effectLst>
                  <a:outerShdw blurRad="38100" dist="38100" dir="2700000" algn="tl">
                    <a:srgbClr val="000000">
                      <a:alpha val="43137"/>
                    </a:srgbClr>
                  </a:outerShdw>
                </a:effectLst>
                <a:latin typeface="Nixie One" panose="020B0604020202020204" charset="0"/>
              </a:rPr>
              <a:t> de </a:t>
            </a:r>
            <a:r>
              <a:rPr lang="en-US" sz="2000" b="1" dirty="0" err="1">
                <a:effectLst>
                  <a:outerShdw blurRad="38100" dist="38100" dir="2700000" algn="tl">
                    <a:srgbClr val="000000">
                      <a:alpha val="43137"/>
                    </a:srgbClr>
                  </a:outerShdw>
                </a:effectLst>
                <a:latin typeface="Nixie One" panose="020B0604020202020204" charset="0"/>
              </a:rPr>
              <a:t>Ciencias</a:t>
            </a:r>
            <a:endParaRPr lang="en-US" sz="2000" b="1" dirty="0">
              <a:effectLst>
                <a:outerShdw blurRad="38100" dist="38100" dir="2700000" algn="tl">
                  <a:srgbClr val="000000">
                    <a:alpha val="43137"/>
                  </a:srgbClr>
                </a:outerShdw>
              </a:effectLst>
              <a:latin typeface="Nixie One" panose="020B0604020202020204" charset="0"/>
            </a:endParaRPr>
          </a:p>
        </p:txBody>
      </p:sp>
      <p:pic>
        <p:nvPicPr>
          <p:cNvPr id="6" name="Picture 5" descr="A picture containing text&#10;&#10;Description automatically generated">
            <a:extLst>
              <a:ext uri="{FF2B5EF4-FFF2-40B4-BE49-F238E27FC236}">
                <a16:creationId xmlns:a16="http://schemas.microsoft.com/office/drawing/2014/main" id="{33B00BFB-34F5-82EB-4684-74615137D660}"/>
              </a:ext>
            </a:extLst>
          </p:cNvPr>
          <p:cNvPicPr>
            <a:picLocks noChangeAspect="1"/>
          </p:cNvPicPr>
          <p:nvPr/>
        </p:nvPicPr>
        <p:blipFill rotWithShape="1">
          <a:blip r:embed="rId2"/>
          <a:srcRect l="70880" t="9174" b="6645"/>
          <a:stretch/>
        </p:blipFill>
        <p:spPr>
          <a:xfrm>
            <a:off x="8456639" y="0"/>
            <a:ext cx="772421" cy="1048871"/>
          </a:xfrm>
          <a:prstGeom prst="rect">
            <a:avLst/>
          </a:prstGeom>
        </p:spPr>
      </p:pic>
    </p:spTree>
    <p:extLst>
      <p:ext uri="{BB962C8B-B14F-4D97-AF65-F5344CB8AC3E}">
        <p14:creationId xmlns:p14="http://schemas.microsoft.com/office/powerpoint/2010/main" val="379012002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38"/>
        <p:cNvGrpSpPr/>
        <p:nvPr/>
      </p:nvGrpSpPr>
      <p:grpSpPr>
        <a:xfrm>
          <a:off x="0" y="0"/>
          <a:ext cx="0" cy="0"/>
          <a:chOff x="0" y="0"/>
          <a:chExt cx="0" cy="0"/>
        </a:xfrm>
      </p:grpSpPr>
      <p:sp>
        <p:nvSpPr>
          <p:cNvPr id="239" name="Google Shape;239;p19"/>
          <p:cNvSpPr txBox="1">
            <a:spLocks noGrp="1"/>
          </p:cNvSpPr>
          <p:nvPr>
            <p:ph type="ctrTitle" idx="4294967295"/>
          </p:nvPr>
        </p:nvSpPr>
        <p:spPr>
          <a:xfrm>
            <a:off x="1406525" y="215153"/>
            <a:ext cx="6534300" cy="643315"/>
          </a:xfrm>
          <a:prstGeom prst="rect">
            <a:avLst/>
          </a:prstGeom>
        </p:spPr>
        <p:style>
          <a:lnRef idx="2">
            <a:schemeClr val="accent6"/>
          </a:lnRef>
          <a:fillRef idx="1">
            <a:schemeClr val="lt1"/>
          </a:fillRef>
          <a:effectRef idx="0">
            <a:schemeClr val="accent6"/>
          </a:effectRef>
          <a:fontRef idx="minor">
            <a:schemeClr val="dk1"/>
          </a:fontRef>
        </p:style>
        <p:txBody>
          <a:bodyPr spcFirstLastPara="1" wrap="square" lIns="91425" tIns="91425" rIns="91425" bIns="91425" anchor="b" anchorCtr="0">
            <a:noAutofit/>
          </a:bodyPr>
          <a:lstStyle/>
          <a:p>
            <a:pPr marL="0" lvl="0" indent="0" algn="ctr" rtl="0">
              <a:spcBef>
                <a:spcPts val="0"/>
              </a:spcBef>
              <a:spcAft>
                <a:spcPts val="0"/>
              </a:spcAft>
              <a:buNone/>
            </a:pPr>
            <a:r>
              <a:rPr lang="en" sz="2800" b="1" dirty="0">
                <a:solidFill>
                  <a:schemeClr val="tx1"/>
                </a:solidFill>
                <a:effectLst>
                  <a:outerShdw blurRad="38100" dist="38100" dir="2700000" algn="tl">
                    <a:srgbClr val="000000">
                      <a:alpha val="43137"/>
                    </a:srgbClr>
                  </a:outerShdw>
                </a:effectLst>
              </a:rPr>
              <a:t>Cambios generales del currículo</a:t>
            </a:r>
            <a:endParaRPr sz="2800" b="1" dirty="0">
              <a:solidFill>
                <a:schemeClr val="tx1"/>
              </a:solidFill>
              <a:effectLst>
                <a:outerShdw blurRad="38100" dist="38100" dir="2700000" algn="tl">
                  <a:srgbClr val="000000">
                    <a:alpha val="43137"/>
                  </a:srgbClr>
                </a:outerShdw>
              </a:effectLst>
            </a:endParaRPr>
          </a:p>
        </p:txBody>
      </p:sp>
      <p:sp>
        <p:nvSpPr>
          <p:cNvPr id="241" name="Google Shape;241;p19"/>
          <p:cNvSpPr/>
          <p:nvPr/>
        </p:nvSpPr>
        <p:spPr>
          <a:xfrm>
            <a:off x="3333750" y="1333500"/>
            <a:ext cx="2476500" cy="2476500"/>
          </a:xfrm>
          <a:prstGeom prst="ellipse">
            <a:avLst/>
          </a:prstGeom>
          <a:solidFill>
            <a:srgbClr val="E8004C">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42;p19"/>
          <p:cNvSpPr/>
          <p:nvPr/>
        </p:nvSpPr>
        <p:spPr>
          <a:xfrm>
            <a:off x="3209925" y="1209675"/>
            <a:ext cx="2724300" cy="2724300"/>
          </a:xfrm>
          <a:prstGeom prst="ellipse">
            <a:avLst/>
          </a:prstGeom>
          <a:noFill/>
          <a:ln w="9525" cap="flat" cmpd="sng">
            <a:solidFill>
              <a:srgbClr val="ED4A00"/>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43;p19"/>
          <p:cNvSpPr/>
          <p:nvPr/>
        </p:nvSpPr>
        <p:spPr>
          <a:xfrm>
            <a:off x="2962275" y="1543050"/>
            <a:ext cx="704700" cy="704700"/>
          </a:xfrm>
          <a:prstGeom prst="ellipse">
            <a:avLst/>
          </a:prstGeom>
          <a:solidFill>
            <a:srgbClr val="F8BB00">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44;p19"/>
          <p:cNvSpPr/>
          <p:nvPr/>
        </p:nvSpPr>
        <p:spPr>
          <a:xfrm>
            <a:off x="5295900" y="2897050"/>
            <a:ext cx="971700" cy="971700"/>
          </a:xfrm>
          <a:prstGeom prst="donut">
            <a:avLst>
              <a:gd name="adj" fmla="val 12811"/>
            </a:avLst>
          </a:prstGeom>
          <a:solidFill>
            <a:srgbClr val="BBCD00">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45" name="Google Shape;245;p19"/>
          <p:cNvGrpSpPr/>
          <p:nvPr/>
        </p:nvGrpSpPr>
        <p:grpSpPr>
          <a:xfrm>
            <a:off x="3990646" y="2000576"/>
            <a:ext cx="1162865" cy="1162930"/>
            <a:chOff x="570875" y="4322250"/>
            <a:chExt cx="443300" cy="443325"/>
          </a:xfrm>
        </p:grpSpPr>
        <p:sp>
          <p:nvSpPr>
            <p:cNvPr id="246" name="Google Shape;246;p19"/>
            <p:cNvSpPr/>
            <p:nvPr/>
          </p:nvSpPr>
          <p:spPr>
            <a:xfrm>
              <a:off x="570875" y="4322250"/>
              <a:ext cx="443300" cy="443325"/>
            </a:xfrm>
            <a:custGeom>
              <a:avLst/>
              <a:gdLst/>
              <a:ahLst/>
              <a:cxnLst/>
              <a:rect l="l" t="t" r="r" b="b"/>
              <a:pathLst>
                <a:path w="17732" h="17733" extrusionOk="0">
                  <a:moveTo>
                    <a:pt x="13091" y="2712"/>
                  </a:moveTo>
                  <a:lnTo>
                    <a:pt x="13286" y="2736"/>
                  </a:lnTo>
                  <a:lnTo>
                    <a:pt x="13506" y="2785"/>
                  </a:lnTo>
                  <a:lnTo>
                    <a:pt x="13702" y="2858"/>
                  </a:lnTo>
                  <a:lnTo>
                    <a:pt x="13873" y="2956"/>
                  </a:lnTo>
                  <a:lnTo>
                    <a:pt x="14068" y="3054"/>
                  </a:lnTo>
                  <a:lnTo>
                    <a:pt x="14239" y="3176"/>
                  </a:lnTo>
                  <a:lnTo>
                    <a:pt x="14410" y="3323"/>
                  </a:lnTo>
                  <a:lnTo>
                    <a:pt x="14556" y="3493"/>
                  </a:lnTo>
                  <a:lnTo>
                    <a:pt x="14679" y="3664"/>
                  </a:lnTo>
                  <a:lnTo>
                    <a:pt x="14776" y="3860"/>
                  </a:lnTo>
                  <a:lnTo>
                    <a:pt x="14874" y="4031"/>
                  </a:lnTo>
                  <a:lnTo>
                    <a:pt x="14947" y="4226"/>
                  </a:lnTo>
                  <a:lnTo>
                    <a:pt x="14996" y="4446"/>
                  </a:lnTo>
                  <a:lnTo>
                    <a:pt x="15021" y="4641"/>
                  </a:lnTo>
                  <a:lnTo>
                    <a:pt x="15021" y="4861"/>
                  </a:lnTo>
                  <a:lnTo>
                    <a:pt x="15021" y="5057"/>
                  </a:lnTo>
                  <a:lnTo>
                    <a:pt x="14996" y="5252"/>
                  </a:lnTo>
                  <a:lnTo>
                    <a:pt x="14947" y="5472"/>
                  </a:lnTo>
                  <a:lnTo>
                    <a:pt x="14874" y="5667"/>
                  </a:lnTo>
                  <a:lnTo>
                    <a:pt x="14776" y="5838"/>
                  </a:lnTo>
                  <a:lnTo>
                    <a:pt x="14679" y="6033"/>
                  </a:lnTo>
                  <a:lnTo>
                    <a:pt x="14556" y="6204"/>
                  </a:lnTo>
                  <a:lnTo>
                    <a:pt x="14410" y="6375"/>
                  </a:lnTo>
                  <a:lnTo>
                    <a:pt x="13433" y="7328"/>
                  </a:lnTo>
                  <a:lnTo>
                    <a:pt x="13311" y="7426"/>
                  </a:lnTo>
                  <a:lnTo>
                    <a:pt x="13189" y="7499"/>
                  </a:lnTo>
                  <a:lnTo>
                    <a:pt x="13042" y="7548"/>
                  </a:lnTo>
                  <a:lnTo>
                    <a:pt x="12871" y="7572"/>
                  </a:lnTo>
                  <a:lnTo>
                    <a:pt x="12725" y="7548"/>
                  </a:lnTo>
                  <a:lnTo>
                    <a:pt x="12578" y="7499"/>
                  </a:lnTo>
                  <a:lnTo>
                    <a:pt x="12456" y="7426"/>
                  </a:lnTo>
                  <a:lnTo>
                    <a:pt x="12334" y="7328"/>
                  </a:lnTo>
                  <a:lnTo>
                    <a:pt x="10405" y="5398"/>
                  </a:lnTo>
                  <a:lnTo>
                    <a:pt x="10307" y="5276"/>
                  </a:lnTo>
                  <a:lnTo>
                    <a:pt x="10234" y="5154"/>
                  </a:lnTo>
                  <a:lnTo>
                    <a:pt x="10185" y="5008"/>
                  </a:lnTo>
                  <a:lnTo>
                    <a:pt x="10160" y="4861"/>
                  </a:lnTo>
                  <a:lnTo>
                    <a:pt x="10185" y="4690"/>
                  </a:lnTo>
                  <a:lnTo>
                    <a:pt x="10234" y="4544"/>
                  </a:lnTo>
                  <a:lnTo>
                    <a:pt x="10307" y="4422"/>
                  </a:lnTo>
                  <a:lnTo>
                    <a:pt x="10405" y="4299"/>
                  </a:lnTo>
                  <a:lnTo>
                    <a:pt x="11357" y="3323"/>
                  </a:lnTo>
                  <a:lnTo>
                    <a:pt x="11528" y="3176"/>
                  </a:lnTo>
                  <a:lnTo>
                    <a:pt x="11699" y="3054"/>
                  </a:lnTo>
                  <a:lnTo>
                    <a:pt x="11894" y="2956"/>
                  </a:lnTo>
                  <a:lnTo>
                    <a:pt x="12065" y="2858"/>
                  </a:lnTo>
                  <a:lnTo>
                    <a:pt x="12261" y="2785"/>
                  </a:lnTo>
                  <a:lnTo>
                    <a:pt x="12481" y="2736"/>
                  </a:lnTo>
                  <a:lnTo>
                    <a:pt x="12676" y="2712"/>
                  </a:lnTo>
                  <a:close/>
                  <a:moveTo>
                    <a:pt x="8377" y="8867"/>
                  </a:moveTo>
                  <a:lnTo>
                    <a:pt x="8475" y="8891"/>
                  </a:lnTo>
                  <a:lnTo>
                    <a:pt x="8548" y="8915"/>
                  </a:lnTo>
                  <a:lnTo>
                    <a:pt x="8646" y="8964"/>
                  </a:lnTo>
                  <a:lnTo>
                    <a:pt x="8719" y="9013"/>
                  </a:lnTo>
                  <a:lnTo>
                    <a:pt x="8768" y="9086"/>
                  </a:lnTo>
                  <a:lnTo>
                    <a:pt x="8817" y="9184"/>
                  </a:lnTo>
                  <a:lnTo>
                    <a:pt x="8841" y="9257"/>
                  </a:lnTo>
                  <a:lnTo>
                    <a:pt x="8866" y="9355"/>
                  </a:lnTo>
                  <a:lnTo>
                    <a:pt x="8841" y="9453"/>
                  </a:lnTo>
                  <a:lnTo>
                    <a:pt x="8817" y="9550"/>
                  </a:lnTo>
                  <a:lnTo>
                    <a:pt x="8768" y="9624"/>
                  </a:lnTo>
                  <a:lnTo>
                    <a:pt x="8719" y="9697"/>
                  </a:lnTo>
                  <a:lnTo>
                    <a:pt x="6179" y="12237"/>
                  </a:lnTo>
                  <a:lnTo>
                    <a:pt x="6106" y="12310"/>
                  </a:lnTo>
                  <a:lnTo>
                    <a:pt x="6033" y="12359"/>
                  </a:lnTo>
                  <a:lnTo>
                    <a:pt x="5935" y="12383"/>
                  </a:lnTo>
                  <a:lnTo>
                    <a:pt x="5740" y="12383"/>
                  </a:lnTo>
                  <a:lnTo>
                    <a:pt x="5642" y="12359"/>
                  </a:lnTo>
                  <a:lnTo>
                    <a:pt x="5569" y="12310"/>
                  </a:lnTo>
                  <a:lnTo>
                    <a:pt x="5496" y="12237"/>
                  </a:lnTo>
                  <a:lnTo>
                    <a:pt x="5422" y="12164"/>
                  </a:lnTo>
                  <a:lnTo>
                    <a:pt x="5373" y="12090"/>
                  </a:lnTo>
                  <a:lnTo>
                    <a:pt x="5349" y="11993"/>
                  </a:lnTo>
                  <a:lnTo>
                    <a:pt x="5349" y="11895"/>
                  </a:lnTo>
                  <a:lnTo>
                    <a:pt x="5349" y="11797"/>
                  </a:lnTo>
                  <a:lnTo>
                    <a:pt x="5373" y="11700"/>
                  </a:lnTo>
                  <a:lnTo>
                    <a:pt x="5422" y="11626"/>
                  </a:lnTo>
                  <a:lnTo>
                    <a:pt x="5496" y="11553"/>
                  </a:lnTo>
                  <a:lnTo>
                    <a:pt x="8036" y="9013"/>
                  </a:lnTo>
                  <a:lnTo>
                    <a:pt x="8109" y="8964"/>
                  </a:lnTo>
                  <a:lnTo>
                    <a:pt x="8182" y="8915"/>
                  </a:lnTo>
                  <a:lnTo>
                    <a:pt x="8280" y="8891"/>
                  </a:lnTo>
                  <a:lnTo>
                    <a:pt x="8377" y="8867"/>
                  </a:lnTo>
                  <a:close/>
                  <a:moveTo>
                    <a:pt x="14825" y="1"/>
                  </a:moveTo>
                  <a:lnTo>
                    <a:pt x="14288" y="25"/>
                  </a:lnTo>
                  <a:lnTo>
                    <a:pt x="13751" y="50"/>
                  </a:lnTo>
                  <a:lnTo>
                    <a:pt x="13213" y="123"/>
                  </a:lnTo>
                  <a:lnTo>
                    <a:pt x="12676" y="245"/>
                  </a:lnTo>
                  <a:lnTo>
                    <a:pt x="12163" y="367"/>
                  </a:lnTo>
                  <a:lnTo>
                    <a:pt x="11675" y="538"/>
                  </a:lnTo>
                  <a:lnTo>
                    <a:pt x="11235" y="758"/>
                  </a:lnTo>
                  <a:lnTo>
                    <a:pt x="11015" y="856"/>
                  </a:lnTo>
                  <a:lnTo>
                    <a:pt x="10844" y="1002"/>
                  </a:lnTo>
                  <a:lnTo>
                    <a:pt x="10649" y="1124"/>
                  </a:lnTo>
                  <a:lnTo>
                    <a:pt x="10502" y="1271"/>
                  </a:lnTo>
                  <a:lnTo>
                    <a:pt x="5544" y="6229"/>
                  </a:lnTo>
                  <a:lnTo>
                    <a:pt x="391" y="6229"/>
                  </a:lnTo>
                  <a:lnTo>
                    <a:pt x="245" y="6253"/>
                  </a:lnTo>
                  <a:lnTo>
                    <a:pt x="147" y="6278"/>
                  </a:lnTo>
                  <a:lnTo>
                    <a:pt x="49" y="6327"/>
                  </a:lnTo>
                  <a:lnTo>
                    <a:pt x="0" y="6400"/>
                  </a:lnTo>
                  <a:lnTo>
                    <a:pt x="0" y="6473"/>
                  </a:lnTo>
                  <a:lnTo>
                    <a:pt x="25" y="6571"/>
                  </a:lnTo>
                  <a:lnTo>
                    <a:pt x="74" y="6668"/>
                  </a:lnTo>
                  <a:lnTo>
                    <a:pt x="171" y="6791"/>
                  </a:lnTo>
                  <a:lnTo>
                    <a:pt x="2589" y="9184"/>
                  </a:lnTo>
                  <a:lnTo>
                    <a:pt x="2272" y="9502"/>
                  </a:lnTo>
                  <a:lnTo>
                    <a:pt x="953" y="9746"/>
                  </a:lnTo>
                  <a:lnTo>
                    <a:pt x="806" y="9795"/>
                  </a:lnTo>
                  <a:lnTo>
                    <a:pt x="684" y="9843"/>
                  </a:lnTo>
                  <a:lnTo>
                    <a:pt x="611" y="9941"/>
                  </a:lnTo>
                  <a:lnTo>
                    <a:pt x="562" y="10014"/>
                  </a:lnTo>
                  <a:lnTo>
                    <a:pt x="562" y="10112"/>
                  </a:lnTo>
                  <a:lnTo>
                    <a:pt x="586" y="10234"/>
                  </a:lnTo>
                  <a:lnTo>
                    <a:pt x="635" y="10332"/>
                  </a:lnTo>
                  <a:lnTo>
                    <a:pt x="733" y="10454"/>
                  </a:lnTo>
                  <a:lnTo>
                    <a:pt x="7278" y="16999"/>
                  </a:lnTo>
                  <a:lnTo>
                    <a:pt x="7401" y="17097"/>
                  </a:lnTo>
                  <a:lnTo>
                    <a:pt x="7498" y="17146"/>
                  </a:lnTo>
                  <a:lnTo>
                    <a:pt x="7620" y="17170"/>
                  </a:lnTo>
                  <a:lnTo>
                    <a:pt x="7718" y="17170"/>
                  </a:lnTo>
                  <a:lnTo>
                    <a:pt x="7791" y="17122"/>
                  </a:lnTo>
                  <a:lnTo>
                    <a:pt x="7889" y="17048"/>
                  </a:lnTo>
                  <a:lnTo>
                    <a:pt x="7938" y="16926"/>
                  </a:lnTo>
                  <a:lnTo>
                    <a:pt x="7987" y="16780"/>
                  </a:lnTo>
                  <a:lnTo>
                    <a:pt x="8231" y="15461"/>
                  </a:lnTo>
                  <a:lnTo>
                    <a:pt x="8548" y="15143"/>
                  </a:lnTo>
                  <a:lnTo>
                    <a:pt x="10942" y="17561"/>
                  </a:lnTo>
                  <a:lnTo>
                    <a:pt x="11064" y="17659"/>
                  </a:lnTo>
                  <a:lnTo>
                    <a:pt x="11162" y="17708"/>
                  </a:lnTo>
                  <a:lnTo>
                    <a:pt x="11259" y="17732"/>
                  </a:lnTo>
                  <a:lnTo>
                    <a:pt x="11333" y="17732"/>
                  </a:lnTo>
                  <a:lnTo>
                    <a:pt x="11406" y="17683"/>
                  </a:lnTo>
                  <a:lnTo>
                    <a:pt x="11455" y="17586"/>
                  </a:lnTo>
                  <a:lnTo>
                    <a:pt x="11479" y="17488"/>
                  </a:lnTo>
                  <a:lnTo>
                    <a:pt x="11504" y="17341"/>
                  </a:lnTo>
                  <a:lnTo>
                    <a:pt x="11504" y="12188"/>
                  </a:lnTo>
                  <a:lnTo>
                    <a:pt x="16461" y="7230"/>
                  </a:lnTo>
                  <a:lnTo>
                    <a:pt x="16608" y="7084"/>
                  </a:lnTo>
                  <a:lnTo>
                    <a:pt x="16730" y="6888"/>
                  </a:lnTo>
                  <a:lnTo>
                    <a:pt x="16877" y="6693"/>
                  </a:lnTo>
                  <a:lnTo>
                    <a:pt x="16974" y="6498"/>
                  </a:lnTo>
                  <a:lnTo>
                    <a:pt x="17194" y="6058"/>
                  </a:lnTo>
                  <a:lnTo>
                    <a:pt x="17365" y="5569"/>
                  </a:lnTo>
                  <a:lnTo>
                    <a:pt x="17487" y="5057"/>
                  </a:lnTo>
                  <a:lnTo>
                    <a:pt x="17609" y="4519"/>
                  </a:lnTo>
                  <a:lnTo>
                    <a:pt x="17683" y="3982"/>
                  </a:lnTo>
                  <a:lnTo>
                    <a:pt x="17707" y="3445"/>
                  </a:lnTo>
                  <a:lnTo>
                    <a:pt x="17731" y="2907"/>
                  </a:lnTo>
                  <a:lnTo>
                    <a:pt x="17731" y="2419"/>
                  </a:lnTo>
                  <a:lnTo>
                    <a:pt x="17707" y="1955"/>
                  </a:lnTo>
                  <a:lnTo>
                    <a:pt x="17658" y="1515"/>
                  </a:lnTo>
                  <a:lnTo>
                    <a:pt x="17585" y="1149"/>
                  </a:lnTo>
                  <a:lnTo>
                    <a:pt x="17512" y="831"/>
                  </a:lnTo>
                  <a:lnTo>
                    <a:pt x="17414" y="587"/>
                  </a:lnTo>
                  <a:lnTo>
                    <a:pt x="17341" y="489"/>
                  </a:lnTo>
                  <a:lnTo>
                    <a:pt x="17292" y="441"/>
                  </a:lnTo>
                  <a:lnTo>
                    <a:pt x="17243" y="392"/>
                  </a:lnTo>
                  <a:lnTo>
                    <a:pt x="17145" y="318"/>
                  </a:lnTo>
                  <a:lnTo>
                    <a:pt x="16901" y="221"/>
                  </a:lnTo>
                  <a:lnTo>
                    <a:pt x="16584" y="148"/>
                  </a:lnTo>
                  <a:lnTo>
                    <a:pt x="16217" y="74"/>
                  </a:lnTo>
                  <a:lnTo>
                    <a:pt x="15778" y="25"/>
                  </a:lnTo>
                  <a:lnTo>
                    <a:pt x="15314" y="1"/>
                  </a:lnTo>
                  <a:close/>
                </a:path>
              </a:pathLst>
            </a:custGeom>
            <a:solidFill>
              <a:srgbClr val="FFFFFF"/>
            </a:solidFill>
            <a:ln w="9525" cap="flat" cmpd="sng">
              <a:solidFill>
                <a:srgbClr val="617A86"/>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247;p19"/>
            <p:cNvSpPr/>
            <p:nvPr/>
          </p:nvSpPr>
          <p:spPr>
            <a:xfrm>
              <a:off x="597725" y="4665400"/>
              <a:ext cx="73300" cy="73300"/>
            </a:xfrm>
            <a:custGeom>
              <a:avLst/>
              <a:gdLst/>
              <a:ahLst/>
              <a:cxnLst/>
              <a:rect l="l" t="t" r="r" b="b"/>
              <a:pathLst>
                <a:path w="2932" h="2932" extrusionOk="0">
                  <a:moveTo>
                    <a:pt x="2028" y="1"/>
                  </a:moveTo>
                  <a:lnTo>
                    <a:pt x="1857" y="25"/>
                  </a:lnTo>
                  <a:lnTo>
                    <a:pt x="1686" y="74"/>
                  </a:lnTo>
                  <a:lnTo>
                    <a:pt x="1515" y="147"/>
                  </a:lnTo>
                  <a:lnTo>
                    <a:pt x="1369" y="269"/>
                  </a:lnTo>
                  <a:lnTo>
                    <a:pt x="1222" y="489"/>
                  </a:lnTo>
                  <a:lnTo>
                    <a:pt x="1002" y="831"/>
                  </a:lnTo>
                  <a:lnTo>
                    <a:pt x="563" y="1735"/>
                  </a:lnTo>
                  <a:lnTo>
                    <a:pt x="172" y="2565"/>
                  </a:lnTo>
                  <a:lnTo>
                    <a:pt x="1" y="2932"/>
                  </a:lnTo>
                  <a:lnTo>
                    <a:pt x="1" y="2932"/>
                  </a:lnTo>
                  <a:lnTo>
                    <a:pt x="367" y="2761"/>
                  </a:lnTo>
                  <a:lnTo>
                    <a:pt x="1198" y="2370"/>
                  </a:lnTo>
                  <a:lnTo>
                    <a:pt x="2101" y="1930"/>
                  </a:lnTo>
                  <a:lnTo>
                    <a:pt x="2443" y="1710"/>
                  </a:lnTo>
                  <a:lnTo>
                    <a:pt x="2663" y="1564"/>
                  </a:lnTo>
                  <a:lnTo>
                    <a:pt x="2785" y="1417"/>
                  </a:lnTo>
                  <a:lnTo>
                    <a:pt x="2858" y="1246"/>
                  </a:lnTo>
                  <a:lnTo>
                    <a:pt x="2907" y="1075"/>
                  </a:lnTo>
                  <a:lnTo>
                    <a:pt x="2932" y="904"/>
                  </a:lnTo>
                  <a:lnTo>
                    <a:pt x="2907" y="733"/>
                  </a:lnTo>
                  <a:lnTo>
                    <a:pt x="2858" y="562"/>
                  </a:lnTo>
                  <a:lnTo>
                    <a:pt x="2785" y="416"/>
                  </a:lnTo>
                  <a:lnTo>
                    <a:pt x="2663" y="269"/>
                  </a:lnTo>
                  <a:lnTo>
                    <a:pt x="2517" y="147"/>
                  </a:lnTo>
                  <a:lnTo>
                    <a:pt x="2370" y="74"/>
                  </a:lnTo>
                  <a:lnTo>
                    <a:pt x="2199" y="25"/>
                  </a:lnTo>
                  <a:lnTo>
                    <a:pt x="2028" y="1"/>
                  </a:lnTo>
                  <a:close/>
                </a:path>
              </a:pathLst>
            </a:custGeom>
            <a:solidFill>
              <a:srgbClr val="FFFFFF"/>
            </a:solidFill>
            <a:ln w="9525" cap="flat" cmpd="sng">
              <a:solidFill>
                <a:srgbClr val="617A86"/>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248;p19"/>
            <p:cNvSpPr/>
            <p:nvPr/>
          </p:nvSpPr>
          <p:spPr>
            <a:xfrm>
              <a:off x="654525" y="4708150"/>
              <a:ext cx="47025" cy="47025"/>
            </a:xfrm>
            <a:custGeom>
              <a:avLst/>
              <a:gdLst/>
              <a:ahLst/>
              <a:cxnLst/>
              <a:rect l="l" t="t" r="r" b="b"/>
              <a:pathLst>
                <a:path w="1881" h="1881" extrusionOk="0">
                  <a:moveTo>
                    <a:pt x="1124" y="0"/>
                  </a:moveTo>
                  <a:lnTo>
                    <a:pt x="977" y="25"/>
                  </a:lnTo>
                  <a:lnTo>
                    <a:pt x="831" y="74"/>
                  </a:lnTo>
                  <a:lnTo>
                    <a:pt x="709" y="147"/>
                  </a:lnTo>
                  <a:lnTo>
                    <a:pt x="586" y="245"/>
                  </a:lnTo>
                  <a:lnTo>
                    <a:pt x="464" y="391"/>
                  </a:lnTo>
                  <a:lnTo>
                    <a:pt x="367" y="611"/>
                  </a:lnTo>
                  <a:lnTo>
                    <a:pt x="269" y="880"/>
                  </a:lnTo>
                  <a:lnTo>
                    <a:pt x="171" y="1173"/>
                  </a:lnTo>
                  <a:lnTo>
                    <a:pt x="49" y="1686"/>
                  </a:lnTo>
                  <a:lnTo>
                    <a:pt x="0" y="1881"/>
                  </a:lnTo>
                  <a:lnTo>
                    <a:pt x="0" y="1881"/>
                  </a:lnTo>
                  <a:lnTo>
                    <a:pt x="220" y="1857"/>
                  </a:lnTo>
                  <a:lnTo>
                    <a:pt x="733" y="1710"/>
                  </a:lnTo>
                  <a:lnTo>
                    <a:pt x="1002" y="1637"/>
                  </a:lnTo>
                  <a:lnTo>
                    <a:pt x="1270" y="1539"/>
                  </a:lnTo>
                  <a:lnTo>
                    <a:pt x="1515" y="1417"/>
                  </a:lnTo>
                  <a:lnTo>
                    <a:pt x="1661" y="1319"/>
                  </a:lnTo>
                  <a:lnTo>
                    <a:pt x="1759" y="1197"/>
                  </a:lnTo>
                  <a:lnTo>
                    <a:pt x="1832" y="1051"/>
                  </a:lnTo>
                  <a:lnTo>
                    <a:pt x="1881" y="928"/>
                  </a:lnTo>
                  <a:lnTo>
                    <a:pt x="1881" y="782"/>
                  </a:lnTo>
                  <a:lnTo>
                    <a:pt x="1881" y="635"/>
                  </a:lnTo>
                  <a:lnTo>
                    <a:pt x="1832" y="489"/>
                  </a:lnTo>
                  <a:lnTo>
                    <a:pt x="1759" y="367"/>
                  </a:lnTo>
                  <a:lnTo>
                    <a:pt x="1661" y="245"/>
                  </a:lnTo>
                  <a:lnTo>
                    <a:pt x="1539" y="147"/>
                  </a:lnTo>
                  <a:lnTo>
                    <a:pt x="1417" y="74"/>
                  </a:lnTo>
                  <a:lnTo>
                    <a:pt x="1270" y="25"/>
                  </a:lnTo>
                  <a:lnTo>
                    <a:pt x="1124" y="0"/>
                  </a:lnTo>
                  <a:close/>
                </a:path>
              </a:pathLst>
            </a:custGeom>
            <a:solidFill>
              <a:srgbClr val="FFFFFF"/>
            </a:solidFill>
            <a:ln w="9525" cap="flat" cmpd="sng">
              <a:solidFill>
                <a:srgbClr val="617A86"/>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249;p19"/>
            <p:cNvSpPr/>
            <p:nvPr/>
          </p:nvSpPr>
          <p:spPr>
            <a:xfrm>
              <a:off x="581250" y="4634875"/>
              <a:ext cx="47050" cy="47050"/>
            </a:xfrm>
            <a:custGeom>
              <a:avLst/>
              <a:gdLst/>
              <a:ahLst/>
              <a:cxnLst/>
              <a:rect l="l" t="t" r="r" b="b"/>
              <a:pathLst>
                <a:path w="1882" h="1882" extrusionOk="0">
                  <a:moveTo>
                    <a:pt x="953" y="1"/>
                  </a:moveTo>
                  <a:lnTo>
                    <a:pt x="831" y="49"/>
                  </a:lnTo>
                  <a:lnTo>
                    <a:pt x="684" y="123"/>
                  </a:lnTo>
                  <a:lnTo>
                    <a:pt x="562" y="220"/>
                  </a:lnTo>
                  <a:lnTo>
                    <a:pt x="465" y="367"/>
                  </a:lnTo>
                  <a:lnTo>
                    <a:pt x="342" y="611"/>
                  </a:lnTo>
                  <a:lnTo>
                    <a:pt x="245" y="880"/>
                  </a:lnTo>
                  <a:lnTo>
                    <a:pt x="171" y="1148"/>
                  </a:lnTo>
                  <a:lnTo>
                    <a:pt x="25" y="1661"/>
                  </a:lnTo>
                  <a:lnTo>
                    <a:pt x="1" y="1881"/>
                  </a:lnTo>
                  <a:lnTo>
                    <a:pt x="196" y="1832"/>
                  </a:lnTo>
                  <a:lnTo>
                    <a:pt x="709" y="1710"/>
                  </a:lnTo>
                  <a:lnTo>
                    <a:pt x="1002" y="1613"/>
                  </a:lnTo>
                  <a:lnTo>
                    <a:pt x="1271" y="1515"/>
                  </a:lnTo>
                  <a:lnTo>
                    <a:pt x="1490" y="1417"/>
                  </a:lnTo>
                  <a:lnTo>
                    <a:pt x="1637" y="1295"/>
                  </a:lnTo>
                  <a:lnTo>
                    <a:pt x="1735" y="1173"/>
                  </a:lnTo>
                  <a:lnTo>
                    <a:pt x="1808" y="1051"/>
                  </a:lnTo>
                  <a:lnTo>
                    <a:pt x="1857" y="904"/>
                  </a:lnTo>
                  <a:lnTo>
                    <a:pt x="1881" y="758"/>
                  </a:lnTo>
                  <a:lnTo>
                    <a:pt x="1857" y="611"/>
                  </a:lnTo>
                  <a:lnTo>
                    <a:pt x="1808" y="465"/>
                  </a:lnTo>
                  <a:lnTo>
                    <a:pt x="1735" y="343"/>
                  </a:lnTo>
                  <a:lnTo>
                    <a:pt x="1637" y="220"/>
                  </a:lnTo>
                  <a:lnTo>
                    <a:pt x="1515" y="123"/>
                  </a:lnTo>
                  <a:lnTo>
                    <a:pt x="1393" y="49"/>
                  </a:lnTo>
                  <a:lnTo>
                    <a:pt x="1246" y="1"/>
                  </a:lnTo>
                  <a:close/>
                </a:path>
              </a:pathLst>
            </a:custGeom>
            <a:solidFill>
              <a:srgbClr val="FFFFFF"/>
            </a:solidFill>
            <a:ln w="9525" cap="flat" cmpd="sng">
              <a:solidFill>
                <a:srgbClr val="617A86"/>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0" name="Google Shape;250;p19"/>
          <p:cNvSpPr txBox="1">
            <a:spLocks noGrp="1"/>
          </p:cNvSpPr>
          <p:nvPr>
            <p:ph type="sldNum" idx="12"/>
          </p:nvPr>
        </p:nvSpPr>
        <p:spPr>
          <a:xfrm>
            <a:off x="4337100" y="4751625"/>
            <a:ext cx="469800" cy="3915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fld id="{00000000-1234-1234-1234-123412341234}" type="slidenum">
              <a:rPr lang="en"/>
              <a:t>13</a:t>
            </a:fld>
            <a:endParaRPr/>
          </a:p>
        </p:txBody>
      </p:sp>
      <p:pic>
        <p:nvPicPr>
          <p:cNvPr id="14" name="Picture 13" descr="A picture containing text&#10;&#10;Description automatically generated">
            <a:extLst>
              <a:ext uri="{FF2B5EF4-FFF2-40B4-BE49-F238E27FC236}">
                <a16:creationId xmlns:a16="http://schemas.microsoft.com/office/drawing/2014/main" id="{406AEB16-AC7D-401A-8B6A-867C483333DB}"/>
              </a:ext>
            </a:extLst>
          </p:cNvPr>
          <p:cNvPicPr>
            <a:picLocks noChangeAspect="1"/>
          </p:cNvPicPr>
          <p:nvPr/>
        </p:nvPicPr>
        <p:blipFill rotWithShape="1">
          <a:blip r:embed="rId3"/>
          <a:srcRect l="69191"/>
          <a:stretch/>
        </p:blipFill>
        <p:spPr>
          <a:xfrm>
            <a:off x="2446237" y="790531"/>
            <a:ext cx="1511298" cy="2304177"/>
          </a:xfrm>
          <a:prstGeom prst="rect">
            <a:avLst/>
          </a:prstGeom>
        </p:spPr>
      </p:pic>
    </p:spTree>
    <p:extLst>
      <p:ext uri="{BB962C8B-B14F-4D97-AF65-F5344CB8AC3E}">
        <p14:creationId xmlns:p14="http://schemas.microsoft.com/office/powerpoint/2010/main" val="32275633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17A534D-E21D-4974-8D63-A88E801ED5D6}"/>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t>14</a:t>
            </a:fld>
            <a:endParaRPr lang="en"/>
          </a:p>
        </p:txBody>
      </p:sp>
      <p:sp>
        <p:nvSpPr>
          <p:cNvPr id="6" name="Text Box 43">
            <a:extLst>
              <a:ext uri="{FF2B5EF4-FFF2-40B4-BE49-F238E27FC236}">
                <a16:creationId xmlns:a16="http://schemas.microsoft.com/office/drawing/2014/main" id="{9BB72137-29B6-45A4-BF8D-7CF6DB0B7273}"/>
              </a:ext>
            </a:extLst>
          </p:cNvPr>
          <p:cNvSpPr txBox="1">
            <a:spLocks noChangeArrowheads="1"/>
          </p:cNvSpPr>
          <p:nvPr/>
        </p:nvSpPr>
        <p:spPr bwMode="auto">
          <a:xfrm>
            <a:off x="2171073" y="359554"/>
            <a:ext cx="5105400" cy="584775"/>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wrap="square">
            <a:spAutoFit/>
          </a:bodyPr>
          <a:lstStyle/>
          <a:p>
            <a:pPr fontAlgn="base">
              <a:spcBef>
                <a:spcPct val="50000"/>
              </a:spcBef>
              <a:spcAft>
                <a:spcPct val="0"/>
              </a:spcAft>
              <a:buClrTx/>
            </a:pPr>
            <a:r>
              <a:rPr lang="en-US" sz="3200" b="1" kern="1200" dirty="0" err="1">
                <a:solidFill>
                  <a:schemeClr val="tx1"/>
                </a:solidFill>
                <a:effectLst>
                  <a:outerShdw blurRad="38100" dist="38100" dir="2700000" algn="tl">
                    <a:srgbClr val="000000">
                      <a:alpha val="43137"/>
                    </a:srgbClr>
                  </a:outerShdw>
                </a:effectLst>
                <a:latin typeface="Nixie One" panose="020B0604020202020204" charset="0"/>
                <a:ea typeface="+mn-ea"/>
                <a:cs typeface="+mn-cs"/>
              </a:rPr>
              <a:t>Programa</a:t>
            </a:r>
            <a:r>
              <a:rPr lang="en-US" sz="3200" b="1" kern="1200" dirty="0">
                <a:solidFill>
                  <a:schemeClr val="tx1"/>
                </a:solidFill>
                <a:effectLst>
                  <a:outerShdw blurRad="38100" dist="38100" dir="2700000" algn="tl">
                    <a:srgbClr val="000000">
                      <a:alpha val="43137"/>
                    </a:srgbClr>
                  </a:outerShdw>
                </a:effectLst>
                <a:latin typeface="Nixie One" panose="020B0604020202020204" charset="0"/>
                <a:ea typeface="+mn-ea"/>
                <a:cs typeface="+mn-cs"/>
              </a:rPr>
              <a:t> de </a:t>
            </a:r>
            <a:r>
              <a:rPr lang="en-US" sz="3200" b="1" kern="1200" dirty="0" err="1">
                <a:solidFill>
                  <a:schemeClr val="tx1"/>
                </a:solidFill>
                <a:effectLst>
                  <a:outerShdw blurRad="38100" dist="38100" dir="2700000" algn="tl">
                    <a:srgbClr val="000000">
                      <a:alpha val="43137"/>
                    </a:srgbClr>
                  </a:outerShdw>
                </a:effectLst>
                <a:latin typeface="Nixie One" panose="020B0604020202020204" charset="0"/>
                <a:ea typeface="+mn-ea"/>
                <a:cs typeface="+mn-cs"/>
              </a:rPr>
              <a:t>Ciencias</a:t>
            </a:r>
            <a:r>
              <a:rPr lang="en-US" sz="3200" b="1" kern="1200" dirty="0">
                <a:solidFill>
                  <a:schemeClr val="tx1"/>
                </a:solidFill>
                <a:effectLst>
                  <a:outerShdw blurRad="38100" dist="38100" dir="2700000" algn="tl">
                    <a:srgbClr val="000000">
                      <a:alpha val="43137"/>
                    </a:srgbClr>
                  </a:outerShdw>
                </a:effectLst>
                <a:latin typeface="Nixie One" panose="020B0604020202020204" charset="0"/>
                <a:ea typeface="+mn-ea"/>
                <a:cs typeface="+mn-cs"/>
              </a:rPr>
              <a:t> </a:t>
            </a:r>
          </a:p>
        </p:txBody>
      </p:sp>
      <p:sp>
        <p:nvSpPr>
          <p:cNvPr id="7" name="TextBox 6">
            <a:extLst>
              <a:ext uri="{FF2B5EF4-FFF2-40B4-BE49-F238E27FC236}">
                <a16:creationId xmlns:a16="http://schemas.microsoft.com/office/drawing/2014/main" id="{C4D4A0BE-D803-4C70-9F2B-9E6DE0C38A63}"/>
              </a:ext>
            </a:extLst>
          </p:cNvPr>
          <p:cNvSpPr txBox="1"/>
          <p:nvPr/>
        </p:nvSpPr>
        <p:spPr>
          <a:xfrm>
            <a:off x="1337821" y="1187425"/>
            <a:ext cx="6771904" cy="3139321"/>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marL="285750" indent="-285750" algn="just">
              <a:buFont typeface="Arial" panose="020B0604020202020204" pitchFamily="34" charset="0"/>
              <a:buChar char="•"/>
            </a:pPr>
            <a:r>
              <a:rPr lang="en" sz="1800" dirty="0">
                <a:latin typeface="Montserrat" panose="00000500000000000000" pitchFamily="50" charset="0"/>
                <a:cs typeface="Varela Round" panose="00000500000000000000" pitchFamily="2" charset="-79"/>
              </a:rPr>
              <a:t>Se cambió la codificación de los estándares del 2014,  cónsono con los estándares de </a:t>
            </a:r>
            <a:r>
              <a:rPr lang="en" sz="1800" i="1" dirty="0">
                <a:latin typeface="Montserrat" panose="00000500000000000000" pitchFamily="50" charset="0"/>
                <a:cs typeface="Varela Round" panose="00000500000000000000" pitchFamily="2" charset="-79"/>
              </a:rPr>
              <a:t>Next Generation Science Standards </a:t>
            </a:r>
            <a:r>
              <a:rPr lang="en" sz="1800" dirty="0">
                <a:latin typeface="Montserrat" panose="00000500000000000000" pitchFamily="50" charset="0"/>
                <a:cs typeface="Varela Round" panose="00000500000000000000" pitchFamily="2" charset="-79"/>
              </a:rPr>
              <a:t>(NGSS), los cuales están representados mediante las disciplinas académicas. </a:t>
            </a:r>
          </a:p>
          <a:p>
            <a:pPr marL="342900" indent="-342900" algn="just">
              <a:buFont typeface="Wingdings" panose="05000000000000000000" pitchFamily="2" charset="2"/>
              <a:buChar char="§"/>
            </a:pPr>
            <a:endParaRPr lang="en" sz="1800" dirty="0">
              <a:latin typeface="Montserrat" panose="00000500000000000000" pitchFamily="50" charset="0"/>
              <a:cs typeface="Varela Round" panose="00000500000000000000" pitchFamily="2" charset="-79"/>
            </a:endParaRPr>
          </a:p>
          <a:p>
            <a:pPr marL="285750" indent="-285750" algn="just">
              <a:buFont typeface="Arial" panose="020B0604020202020204" pitchFamily="34" charset="0"/>
              <a:buChar char="•"/>
            </a:pPr>
            <a:r>
              <a:rPr lang="en" sz="1800" dirty="0">
                <a:latin typeface="Montserrat" panose="00000500000000000000" pitchFamily="50" charset="0"/>
                <a:cs typeface="Varela Round" panose="00000500000000000000" pitchFamily="2" charset="-79"/>
              </a:rPr>
              <a:t>Se estructuró el estándar de “Diseño para Ingeniería”  que ahora se conocerá como “Ingeniería y Tecnología”. </a:t>
            </a:r>
          </a:p>
          <a:p>
            <a:pPr marL="1257300" lvl="2" indent="-342900" algn="just">
              <a:buFont typeface="Wingdings" panose="05000000000000000000" pitchFamily="2" charset="2"/>
              <a:buChar char="ü"/>
            </a:pPr>
            <a:r>
              <a:rPr lang="en" sz="1800" dirty="0">
                <a:latin typeface="Montserrat" panose="00000500000000000000" pitchFamily="50" charset="0"/>
                <a:cs typeface="Varela Round" panose="00000500000000000000" pitchFamily="2" charset="-79"/>
              </a:rPr>
              <a:t>En este estándar se integran las Prácticas de Ciencias e Ingeniería y el Diseño para Ingeniería.</a:t>
            </a:r>
          </a:p>
        </p:txBody>
      </p:sp>
      <p:pic>
        <p:nvPicPr>
          <p:cNvPr id="5" name="Picture 4" descr="A picture containing text&#10;&#10;Description automatically generated">
            <a:extLst>
              <a:ext uri="{FF2B5EF4-FFF2-40B4-BE49-F238E27FC236}">
                <a16:creationId xmlns:a16="http://schemas.microsoft.com/office/drawing/2014/main" id="{D89C4CFA-92DB-1FDB-E698-3FCA33BB6C49}"/>
              </a:ext>
            </a:extLst>
          </p:cNvPr>
          <p:cNvPicPr>
            <a:picLocks noChangeAspect="1"/>
          </p:cNvPicPr>
          <p:nvPr/>
        </p:nvPicPr>
        <p:blipFill rotWithShape="1">
          <a:blip r:embed="rId2"/>
          <a:srcRect l="70880" t="9174" b="6645"/>
          <a:stretch/>
        </p:blipFill>
        <p:spPr>
          <a:xfrm>
            <a:off x="1158705" y="138554"/>
            <a:ext cx="772421" cy="1048871"/>
          </a:xfrm>
          <a:prstGeom prst="rect">
            <a:avLst/>
          </a:prstGeom>
        </p:spPr>
      </p:pic>
    </p:spTree>
    <p:extLst>
      <p:ext uri="{BB962C8B-B14F-4D97-AF65-F5344CB8AC3E}">
        <p14:creationId xmlns:p14="http://schemas.microsoft.com/office/powerpoint/2010/main" val="154229157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17A534D-E21D-4974-8D63-A88E801ED5D6}"/>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t>15</a:t>
            </a:fld>
            <a:endParaRPr lang="en"/>
          </a:p>
        </p:txBody>
      </p:sp>
      <p:sp>
        <p:nvSpPr>
          <p:cNvPr id="6" name="Text Box 43">
            <a:extLst>
              <a:ext uri="{FF2B5EF4-FFF2-40B4-BE49-F238E27FC236}">
                <a16:creationId xmlns:a16="http://schemas.microsoft.com/office/drawing/2014/main" id="{9BB72137-29B6-45A4-BF8D-7CF6DB0B7273}"/>
              </a:ext>
            </a:extLst>
          </p:cNvPr>
          <p:cNvSpPr txBox="1">
            <a:spLocks noChangeArrowheads="1"/>
          </p:cNvSpPr>
          <p:nvPr/>
        </p:nvSpPr>
        <p:spPr bwMode="auto">
          <a:xfrm>
            <a:off x="2254200" y="234089"/>
            <a:ext cx="5105400" cy="584775"/>
          </a:xfrm>
          <a:prstGeom prst="rect">
            <a:avLst/>
          </a:prstGeom>
          <a:ln>
            <a:headEnd/>
            <a:tailEnd/>
          </a:ln>
        </p:spPr>
        <p:style>
          <a:lnRef idx="2">
            <a:schemeClr val="accent5"/>
          </a:lnRef>
          <a:fillRef idx="1">
            <a:schemeClr val="lt1"/>
          </a:fillRef>
          <a:effectRef idx="0">
            <a:schemeClr val="accent5"/>
          </a:effectRef>
          <a:fontRef idx="minor">
            <a:schemeClr val="dk1"/>
          </a:fontRef>
        </p:style>
        <p:txBody>
          <a:bodyPr wrap="square">
            <a:spAutoFit/>
          </a:bodyPr>
          <a:lstStyle/>
          <a:p>
            <a:pPr fontAlgn="base">
              <a:spcBef>
                <a:spcPct val="50000"/>
              </a:spcBef>
              <a:spcAft>
                <a:spcPct val="0"/>
              </a:spcAft>
              <a:buClrTx/>
            </a:pPr>
            <a:r>
              <a:rPr lang="en-US" sz="3200" b="1" kern="1200" dirty="0" err="1">
                <a:solidFill>
                  <a:schemeClr val="tx1"/>
                </a:solidFill>
                <a:effectLst>
                  <a:outerShdw blurRad="38100" dist="38100" dir="2700000" algn="tl">
                    <a:srgbClr val="000000">
                      <a:alpha val="43137"/>
                    </a:srgbClr>
                  </a:outerShdw>
                </a:effectLst>
                <a:latin typeface="Nixie One" panose="020B0604020202020204" charset="0"/>
                <a:ea typeface="+mn-ea"/>
                <a:cs typeface="+mn-cs"/>
              </a:rPr>
              <a:t>Programa</a:t>
            </a:r>
            <a:r>
              <a:rPr lang="en-US" sz="3200" b="1" kern="1200" dirty="0">
                <a:solidFill>
                  <a:schemeClr val="tx1"/>
                </a:solidFill>
                <a:effectLst>
                  <a:outerShdw blurRad="38100" dist="38100" dir="2700000" algn="tl">
                    <a:srgbClr val="000000">
                      <a:alpha val="43137"/>
                    </a:srgbClr>
                  </a:outerShdw>
                </a:effectLst>
                <a:latin typeface="Nixie One" panose="020B0604020202020204" charset="0"/>
                <a:ea typeface="+mn-ea"/>
                <a:cs typeface="+mn-cs"/>
              </a:rPr>
              <a:t> de </a:t>
            </a:r>
            <a:r>
              <a:rPr lang="en-US" sz="3200" b="1" kern="1200" dirty="0" err="1">
                <a:solidFill>
                  <a:schemeClr val="tx1"/>
                </a:solidFill>
                <a:effectLst>
                  <a:outerShdw blurRad="38100" dist="38100" dir="2700000" algn="tl">
                    <a:srgbClr val="000000">
                      <a:alpha val="43137"/>
                    </a:srgbClr>
                  </a:outerShdw>
                </a:effectLst>
                <a:latin typeface="Nixie One" panose="020B0604020202020204" charset="0"/>
                <a:ea typeface="+mn-ea"/>
                <a:cs typeface="+mn-cs"/>
              </a:rPr>
              <a:t>Ciencias</a:t>
            </a:r>
            <a:r>
              <a:rPr lang="en-US" sz="3200" b="1" kern="1200" dirty="0">
                <a:solidFill>
                  <a:schemeClr val="tx1"/>
                </a:solidFill>
                <a:effectLst>
                  <a:outerShdw blurRad="38100" dist="38100" dir="2700000" algn="tl">
                    <a:srgbClr val="000000">
                      <a:alpha val="43137"/>
                    </a:srgbClr>
                  </a:outerShdw>
                </a:effectLst>
                <a:latin typeface="Nixie One" panose="020B0604020202020204" charset="0"/>
                <a:ea typeface="+mn-ea"/>
                <a:cs typeface="+mn-cs"/>
              </a:rPr>
              <a:t> </a:t>
            </a:r>
          </a:p>
        </p:txBody>
      </p:sp>
      <p:sp>
        <p:nvSpPr>
          <p:cNvPr id="7" name="TextBox 6">
            <a:extLst>
              <a:ext uri="{FF2B5EF4-FFF2-40B4-BE49-F238E27FC236}">
                <a16:creationId xmlns:a16="http://schemas.microsoft.com/office/drawing/2014/main" id="{C4D4A0BE-D803-4C70-9F2B-9E6DE0C38A63}"/>
              </a:ext>
            </a:extLst>
          </p:cNvPr>
          <p:cNvSpPr txBox="1"/>
          <p:nvPr/>
        </p:nvSpPr>
        <p:spPr>
          <a:xfrm>
            <a:off x="1272506" y="969871"/>
            <a:ext cx="7068787" cy="3939540"/>
          </a:xfrm>
          <a:prstGeom prst="rect">
            <a:avLst/>
          </a:prstGeom>
        </p:spPr>
        <p:style>
          <a:lnRef idx="2">
            <a:schemeClr val="accent5"/>
          </a:lnRef>
          <a:fillRef idx="1">
            <a:schemeClr val="lt1"/>
          </a:fillRef>
          <a:effectRef idx="0">
            <a:schemeClr val="accent5"/>
          </a:effectRef>
          <a:fontRef idx="minor">
            <a:schemeClr val="dk1"/>
          </a:fontRef>
        </p:style>
        <p:txBody>
          <a:bodyPr wrap="square">
            <a:spAutoFit/>
          </a:bodyPr>
          <a:lstStyle/>
          <a:p>
            <a:pPr marL="285750" indent="-285750" algn="just">
              <a:buFont typeface="Arial" panose="020B0604020202020204" pitchFamily="34" charset="0"/>
              <a:buChar char="•"/>
            </a:pPr>
            <a:r>
              <a:rPr lang="es-ES" sz="1800" dirty="0">
                <a:latin typeface="Montserrat" panose="00000500000000000000" pitchFamily="50" charset="0"/>
                <a:cs typeface="Varela Round" panose="00000500000000000000" pitchFamily="2" charset="-79"/>
              </a:rPr>
              <a:t>Se crearon nuevas expectativas a través de todos los grados, ya que las expectativas incluidas en el documento de 2014 (de acuerdo con NGSS), definían los conceptos transversales de las disciplinas, en lugar de una expectativa como tal.</a:t>
            </a:r>
          </a:p>
          <a:p>
            <a:pPr marL="342900" indent="-342900" algn="just">
              <a:buFont typeface="Wingdings" panose="05000000000000000000" pitchFamily="2" charset="2"/>
              <a:buChar char="§"/>
            </a:pPr>
            <a:endParaRPr lang="es-ES" sz="800" dirty="0">
              <a:latin typeface="Montserrat" panose="00000500000000000000" pitchFamily="50" charset="0"/>
              <a:cs typeface="Varela Round" panose="00000500000000000000" pitchFamily="2" charset="-79"/>
            </a:endParaRPr>
          </a:p>
          <a:p>
            <a:pPr marL="285750" indent="-285750" algn="just">
              <a:buFont typeface="Arial" panose="020B0604020202020204" pitchFamily="34" charset="0"/>
              <a:buChar char="•"/>
            </a:pPr>
            <a:r>
              <a:rPr lang="es-ES" sz="1800" dirty="0">
                <a:latin typeface="Montserrat" panose="00000500000000000000" pitchFamily="50" charset="0"/>
                <a:cs typeface="Varela Round" panose="00000500000000000000" pitchFamily="2" charset="-79"/>
              </a:rPr>
              <a:t>Se crearon nuevos indicadores para todas las expectativas por grado para: </a:t>
            </a:r>
          </a:p>
          <a:p>
            <a:pPr lvl="4" algn="just"/>
            <a:r>
              <a:rPr lang="es-ES" sz="1800" dirty="0">
                <a:latin typeface="Montserrat" panose="00000500000000000000" pitchFamily="50" charset="0"/>
                <a:cs typeface="Varela Round" panose="00000500000000000000" pitchFamily="2" charset="-79"/>
              </a:rPr>
              <a:t>              - añadir conceptos fundamentales que no se</a:t>
            </a:r>
          </a:p>
          <a:p>
            <a:pPr lvl="4" algn="just"/>
            <a:r>
              <a:rPr lang="es-ES" sz="1800" dirty="0">
                <a:latin typeface="Montserrat" panose="00000500000000000000" pitchFamily="50" charset="0"/>
                <a:cs typeface="Varela Round" panose="00000500000000000000" pitchFamily="2" charset="-79"/>
              </a:rPr>
              <a:t>	 consideraban en los estándares  de 2014.</a:t>
            </a:r>
          </a:p>
          <a:p>
            <a:pPr lvl="5" algn="just"/>
            <a:r>
              <a:rPr lang="es-ES" sz="1800" dirty="0">
                <a:latin typeface="Montserrat" panose="00000500000000000000" pitchFamily="50" charset="0"/>
                <a:cs typeface="Varela Round" panose="00000500000000000000" pitchFamily="2" charset="-79"/>
              </a:rPr>
              <a:t>              -uniformar los conceptos científicos en todos los</a:t>
            </a:r>
          </a:p>
          <a:p>
            <a:pPr lvl="5" algn="just"/>
            <a:r>
              <a:rPr lang="es-ES" sz="1800" dirty="0">
                <a:latin typeface="Montserrat" panose="00000500000000000000" pitchFamily="50" charset="0"/>
                <a:cs typeface="Varela Round" panose="00000500000000000000" pitchFamily="2" charset="-79"/>
              </a:rPr>
              <a:t>               niveles.  </a:t>
            </a:r>
          </a:p>
          <a:p>
            <a:pPr algn="just"/>
            <a:endParaRPr lang="es-ES" sz="800" dirty="0">
              <a:latin typeface="Montserrat" panose="00000500000000000000" pitchFamily="50" charset="0"/>
              <a:cs typeface="Varela Round" panose="00000500000000000000" pitchFamily="2" charset="-79"/>
            </a:endParaRPr>
          </a:p>
          <a:p>
            <a:pPr marL="285750" indent="-285750" algn="just">
              <a:buFont typeface="Arial" panose="020B0604020202020204" pitchFamily="34" charset="0"/>
              <a:buChar char="•"/>
            </a:pPr>
            <a:r>
              <a:rPr lang="es-ES" sz="1800" dirty="0">
                <a:latin typeface="Montserrat" panose="00000500000000000000" pitchFamily="50" charset="0"/>
                <a:cs typeface="Varela Round" panose="00000500000000000000" pitchFamily="2" charset="-79"/>
              </a:rPr>
              <a:t>Se reorganizaron los indicadores en secuencia lógica por temas y por grados.</a:t>
            </a:r>
          </a:p>
        </p:txBody>
      </p:sp>
      <p:pic>
        <p:nvPicPr>
          <p:cNvPr id="5" name="Picture 4" descr="A picture containing text&#10;&#10;Description automatically generated">
            <a:extLst>
              <a:ext uri="{FF2B5EF4-FFF2-40B4-BE49-F238E27FC236}">
                <a16:creationId xmlns:a16="http://schemas.microsoft.com/office/drawing/2014/main" id="{D66805AB-D5EA-3ABE-36C3-13517D5A5D79}"/>
              </a:ext>
            </a:extLst>
          </p:cNvPr>
          <p:cNvPicPr>
            <a:picLocks noChangeAspect="1"/>
          </p:cNvPicPr>
          <p:nvPr/>
        </p:nvPicPr>
        <p:blipFill rotWithShape="1">
          <a:blip r:embed="rId2"/>
          <a:srcRect l="70880" t="9174" b="6645"/>
          <a:stretch/>
        </p:blipFill>
        <p:spPr>
          <a:xfrm>
            <a:off x="8440287" y="145278"/>
            <a:ext cx="772421" cy="1048871"/>
          </a:xfrm>
          <a:prstGeom prst="rect">
            <a:avLst/>
          </a:prstGeom>
        </p:spPr>
      </p:pic>
    </p:spTree>
    <p:extLst>
      <p:ext uri="{BB962C8B-B14F-4D97-AF65-F5344CB8AC3E}">
        <p14:creationId xmlns:p14="http://schemas.microsoft.com/office/powerpoint/2010/main" val="331287492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17A534D-E21D-4974-8D63-A88E801ED5D6}"/>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t>16</a:t>
            </a:fld>
            <a:endParaRPr lang="en"/>
          </a:p>
        </p:txBody>
      </p:sp>
      <p:sp>
        <p:nvSpPr>
          <p:cNvPr id="6" name="Text Box 43">
            <a:extLst>
              <a:ext uri="{FF2B5EF4-FFF2-40B4-BE49-F238E27FC236}">
                <a16:creationId xmlns:a16="http://schemas.microsoft.com/office/drawing/2014/main" id="{9BB72137-29B6-45A4-BF8D-7CF6DB0B7273}"/>
              </a:ext>
            </a:extLst>
          </p:cNvPr>
          <p:cNvSpPr txBox="1">
            <a:spLocks noChangeArrowheads="1"/>
          </p:cNvSpPr>
          <p:nvPr/>
        </p:nvSpPr>
        <p:spPr bwMode="auto">
          <a:xfrm>
            <a:off x="2086535" y="266697"/>
            <a:ext cx="5105400" cy="584775"/>
          </a:xfrm>
          <a:prstGeom prst="rect">
            <a:avLst/>
          </a:prstGeom>
          <a:ln>
            <a:headEnd/>
            <a:tailEnd/>
          </a:ln>
        </p:spPr>
        <p:style>
          <a:lnRef idx="2">
            <a:schemeClr val="accent3"/>
          </a:lnRef>
          <a:fillRef idx="1">
            <a:schemeClr val="lt1"/>
          </a:fillRef>
          <a:effectRef idx="0">
            <a:schemeClr val="accent3"/>
          </a:effectRef>
          <a:fontRef idx="minor">
            <a:schemeClr val="dk1"/>
          </a:fontRef>
        </p:style>
        <p:txBody>
          <a:bodyPr wrap="square">
            <a:spAutoFit/>
          </a:bodyPr>
          <a:lstStyle/>
          <a:p>
            <a:pPr fontAlgn="base">
              <a:spcBef>
                <a:spcPct val="50000"/>
              </a:spcBef>
              <a:spcAft>
                <a:spcPct val="0"/>
              </a:spcAft>
              <a:buClrTx/>
            </a:pPr>
            <a:r>
              <a:rPr lang="en-US" sz="3200" b="1" kern="1200" dirty="0" err="1">
                <a:solidFill>
                  <a:schemeClr val="tx1"/>
                </a:solidFill>
                <a:effectLst>
                  <a:outerShdw blurRad="38100" dist="38100" dir="2700000" algn="tl">
                    <a:srgbClr val="000000">
                      <a:alpha val="43137"/>
                    </a:srgbClr>
                  </a:outerShdw>
                </a:effectLst>
                <a:latin typeface="Nixie One" panose="020B0604020202020204" charset="0"/>
                <a:ea typeface="+mn-ea"/>
                <a:cs typeface="+mn-cs"/>
              </a:rPr>
              <a:t>Programa</a:t>
            </a:r>
            <a:r>
              <a:rPr lang="en-US" sz="3200" b="1" kern="1200" dirty="0">
                <a:solidFill>
                  <a:schemeClr val="tx1"/>
                </a:solidFill>
                <a:effectLst>
                  <a:outerShdw blurRad="38100" dist="38100" dir="2700000" algn="tl">
                    <a:srgbClr val="000000">
                      <a:alpha val="43137"/>
                    </a:srgbClr>
                  </a:outerShdw>
                </a:effectLst>
                <a:latin typeface="Nixie One" panose="020B0604020202020204" charset="0"/>
                <a:ea typeface="+mn-ea"/>
                <a:cs typeface="+mn-cs"/>
              </a:rPr>
              <a:t> de </a:t>
            </a:r>
            <a:r>
              <a:rPr lang="en-US" sz="3200" b="1" kern="1200" dirty="0" err="1">
                <a:solidFill>
                  <a:schemeClr val="tx1"/>
                </a:solidFill>
                <a:effectLst>
                  <a:outerShdw blurRad="38100" dist="38100" dir="2700000" algn="tl">
                    <a:srgbClr val="000000">
                      <a:alpha val="43137"/>
                    </a:srgbClr>
                  </a:outerShdw>
                </a:effectLst>
                <a:latin typeface="Nixie One" panose="020B0604020202020204" charset="0"/>
                <a:ea typeface="+mn-ea"/>
                <a:cs typeface="+mn-cs"/>
              </a:rPr>
              <a:t>Ciencias</a:t>
            </a:r>
            <a:r>
              <a:rPr lang="en-US" sz="3200" b="1" kern="1200" dirty="0">
                <a:solidFill>
                  <a:schemeClr val="tx1"/>
                </a:solidFill>
                <a:effectLst>
                  <a:outerShdw blurRad="38100" dist="38100" dir="2700000" algn="tl">
                    <a:srgbClr val="000000">
                      <a:alpha val="43137"/>
                    </a:srgbClr>
                  </a:outerShdw>
                </a:effectLst>
                <a:latin typeface="Nixie One" panose="020B0604020202020204" charset="0"/>
                <a:ea typeface="+mn-ea"/>
                <a:cs typeface="+mn-cs"/>
              </a:rPr>
              <a:t> </a:t>
            </a:r>
          </a:p>
        </p:txBody>
      </p:sp>
      <p:sp>
        <p:nvSpPr>
          <p:cNvPr id="7" name="TextBox 6">
            <a:extLst>
              <a:ext uri="{FF2B5EF4-FFF2-40B4-BE49-F238E27FC236}">
                <a16:creationId xmlns:a16="http://schemas.microsoft.com/office/drawing/2014/main" id="{C4D4A0BE-D803-4C70-9F2B-9E6DE0C38A63}"/>
              </a:ext>
            </a:extLst>
          </p:cNvPr>
          <p:cNvSpPr txBox="1"/>
          <p:nvPr/>
        </p:nvSpPr>
        <p:spPr>
          <a:xfrm>
            <a:off x="1272506" y="1017478"/>
            <a:ext cx="7068787" cy="3108543"/>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marL="285750" indent="-285750" algn="just">
              <a:buFont typeface="Arial" panose="020B0604020202020204" pitchFamily="34" charset="0"/>
              <a:buChar char="•"/>
            </a:pPr>
            <a:r>
              <a:rPr lang="es-ES" sz="1800" dirty="0">
                <a:latin typeface="Montserrat" panose="00000500000000000000" pitchFamily="50" charset="0"/>
                <a:cs typeface="Varela Round" panose="00000500000000000000" pitchFamily="2" charset="-79"/>
              </a:rPr>
              <a:t>Al incorporar nuevos indicadores, se eliminó la redundancia y se logró reducir las brechas entre los grados y niveles.</a:t>
            </a:r>
          </a:p>
          <a:p>
            <a:pPr marL="285750" indent="-285750" algn="just">
              <a:buFont typeface="Arial" panose="020B0604020202020204" pitchFamily="34" charset="0"/>
              <a:buChar char="•"/>
            </a:pPr>
            <a:endParaRPr lang="es-ES" sz="800" dirty="0">
              <a:latin typeface="Montserrat" panose="00000500000000000000" pitchFamily="50" charset="0"/>
              <a:cs typeface="Varela Round" panose="00000500000000000000" pitchFamily="2" charset="-79"/>
            </a:endParaRPr>
          </a:p>
          <a:p>
            <a:pPr marL="285750" indent="-285750" algn="just">
              <a:buFont typeface="Arial" panose="020B0604020202020204" pitchFamily="34" charset="0"/>
              <a:buChar char="•"/>
            </a:pPr>
            <a:r>
              <a:rPr lang="es-ES" sz="1800" dirty="0">
                <a:latin typeface="Montserrat" panose="00000500000000000000" pitchFamily="50" charset="0"/>
                <a:cs typeface="Varela Round" panose="00000500000000000000" pitchFamily="2" charset="-79"/>
              </a:rPr>
              <a:t>Se hizo un análisis  y se creó el documento de  alineación  vertical y horizontal a través de los cursos, tanto por nivel como a través de los grados, para mostrar la progresión curricular.</a:t>
            </a:r>
          </a:p>
          <a:p>
            <a:pPr algn="just"/>
            <a:endParaRPr lang="es-ES" sz="800" dirty="0">
              <a:solidFill>
                <a:schemeClr val="tx1"/>
              </a:solidFill>
              <a:latin typeface="Montserrat" panose="00000500000000000000" pitchFamily="50" charset="0"/>
              <a:cs typeface="Varela Round" panose="00000500000000000000" pitchFamily="2" charset="-79"/>
            </a:endParaRPr>
          </a:p>
          <a:p>
            <a:pPr marL="285750" indent="-285750" algn="just">
              <a:buFont typeface="Arial" panose="020B0604020202020204" pitchFamily="34" charset="0"/>
              <a:buChar char="•"/>
            </a:pPr>
            <a:r>
              <a:rPr lang="es-ES" sz="1800" dirty="0">
                <a:solidFill>
                  <a:schemeClr val="tx1"/>
                </a:solidFill>
                <a:latin typeface="Montserrat" panose="00000500000000000000" pitchFamily="50" charset="0"/>
                <a:cs typeface="Varela Round" panose="00000500000000000000" pitchFamily="2" charset="-79"/>
              </a:rPr>
              <a:t>La revisión del contenido curricular, asegura que el rigor de cada grado en cada materia este acorde con la etapas de desarrollo de los estudiantes. </a:t>
            </a:r>
          </a:p>
        </p:txBody>
      </p:sp>
      <p:pic>
        <p:nvPicPr>
          <p:cNvPr id="5" name="Picture 4" descr="A picture containing text&#10;&#10;Description automatically generated">
            <a:extLst>
              <a:ext uri="{FF2B5EF4-FFF2-40B4-BE49-F238E27FC236}">
                <a16:creationId xmlns:a16="http://schemas.microsoft.com/office/drawing/2014/main" id="{2AEB2390-42C0-A589-2577-D5EFD8AC1E4B}"/>
              </a:ext>
            </a:extLst>
          </p:cNvPr>
          <p:cNvPicPr>
            <a:picLocks noChangeAspect="1"/>
          </p:cNvPicPr>
          <p:nvPr/>
        </p:nvPicPr>
        <p:blipFill rotWithShape="1">
          <a:blip r:embed="rId2"/>
          <a:srcRect l="70880" t="9174" b="6645"/>
          <a:stretch/>
        </p:blipFill>
        <p:spPr>
          <a:xfrm>
            <a:off x="8467181" y="165448"/>
            <a:ext cx="772421" cy="1048871"/>
          </a:xfrm>
          <a:prstGeom prst="rect">
            <a:avLst/>
          </a:prstGeom>
        </p:spPr>
      </p:pic>
    </p:spTree>
    <p:extLst>
      <p:ext uri="{BB962C8B-B14F-4D97-AF65-F5344CB8AC3E}">
        <p14:creationId xmlns:p14="http://schemas.microsoft.com/office/powerpoint/2010/main" val="174148385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38"/>
        <p:cNvGrpSpPr/>
        <p:nvPr/>
      </p:nvGrpSpPr>
      <p:grpSpPr>
        <a:xfrm>
          <a:off x="0" y="0"/>
          <a:ext cx="0" cy="0"/>
          <a:chOff x="0" y="0"/>
          <a:chExt cx="0" cy="0"/>
        </a:xfrm>
      </p:grpSpPr>
      <p:sp>
        <p:nvSpPr>
          <p:cNvPr id="239" name="Google Shape;239;p19"/>
          <p:cNvSpPr txBox="1">
            <a:spLocks noGrp="1"/>
          </p:cNvSpPr>
          <p:nvPr>
            <p:ph type="ctrTitle" idx="4294967295"/>
          </p:nvPr>
        </p:nvSpPr>
        <p:spPr>
          <a:xfrm>
            <a:off x="1399285" y="362717"/>
            <a:ext cx="6649570" cy="704700"/>
          </a:xfrm>
          <a:prstGeom prst="rect">
            <a:avLst/>
          </a:prstGeom>
        </p:spPr>
        <p:style>
          <a:lnRef idx="2">
            <a:schemeClr val="accent5"/>
          </a:lnRef>
          <a:fillRef idx="1">
            <a:schemeClr val="lt1"/>
          </a:fillRef>
          <a:effectRef idx="0">
            <a:schemeClr val="accent5"/>
          </a:effectRef>
          <a:fontRef idx="minor">
            <a:schemeClr val="dk1"/>
          </a:fontRef>
        </p:style>
        <p:txBody>
          <a:bodyPr spcFirstLastPara="1" wrap="square" lIns="91425" tIns="91425" rIns="91425" bIns="91425" anchor="b" anchorCtr="0">
            <a:noAutofit/>
          </a:bodyPr>
          <a:lstStyle/>
          <a:p>
            <a:pPr marL="0" lvl="0" indent="0" algn="ctr" rtl="0">
              <a:spcBef>
                <a:spcPts val="0"/>
              </a:spcBef>
              <a:spcAft>
                <a:spcPts val="0"/>
              </a:spcAft>
              <a:buNone/>
            </a:pPr>
            <a:r>
              <a:rPr lang="en" sz="3200" b="1" dirty="0">
                <a:solidFill>
                  <a:schemeClr val="tx1"/>
                </a:solidFill>
                <a:effectLst>
                  <a:outerShdw blurRad="38100" dist="38100" dir="2700000" algn="tl">
                    <a:srgbClr val="000000">
                      <a:alpha val="43137"/>
                    </a:srgbClr>
                  </a:outerShdw>
                </a:effectLst>
              </a:rPr>
              <a:t>Nuevos temas transversales </a:t>
            </a:r>
            <a:endParaRPr sz="3200" b="1" dirty="0">
              <a:solidFill>
                <a:schemeClr val="tx1"/>
              </a:solidFill>
              <a:effectLst>
                <a:outerShdw blurRad="38100" dist="38100" dir="2700000" algn="tl">
                  <a:srgbClr val="000000">
                    <a:alpha val="43137"/>
                  </a:srgbClr>
                </a:outerShdw>
              </a:effectLst>
            </a:endParaRPr>
          </a:p>
        </p:txBody>
      </p:sp>
      <p:sp>
        <p:nvSpPr>
          <p:cNvPr id="241" name="Google Shape;241;p19"/>
          <p:cNvSpPr/>
          <p:nvPr/>
        </p:nvSpPr>
        <p:spPr>
          <a:xfrm>
            <a:off x="3333750" y="1333500"/>
            <a:ext cx="2476500" cy="2476500"/>
          </a:xfrm>
          <a:prstGeom prst="ellipse">
            <a:avLst/>
          </a:prstGeom>
          <a:solidFill>
            <a:srgbClr val="E8004C">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42;p19"/>
          <p:cNvSpPr/>
          <p:nvPr/>
        </p:nvSpPr>
        <p:spPr>
          <a:xfrm>
            <a:off x="3209925" y="1209675"/>
            <a:ext cx="2724300" cy="2724300"/>
          </a:xfrm>
          <a:prstGeom prst="ellipse">
            <a:avLst/>
          </a:prstGeom>
          <a:noFill/>
          <a:ln w="9525" cap="flat" cmpd="sng">
            <a:solidFill>
              <a:srgbClr val="ED4A00"/>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43;p19"/>
          <p:cNvSpPr/>
          <p:nvPr/>
        </p:nvSpPr>
        <p:spPr>
          <a:xfrm>
            <a:off x="2962275" y="1543050"/>
            <a:ext cx="704700" cy="704700"/>
          </a:xfrm>
          <a:prstGeom prst="ellipse">
            <a:avLst/>
          </a:prstGeom>
          <a:solidFill>
            <a:srgbClr val="F8BB00">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44;p19"/>
          <p:cNvSpPr/>
          <p:nvPr/>
        </p:nvSpPr>
        <p:spPr>
          <a:xfrm>
            <a:off x="5295900" y="2897050"/>
            <a:ext cx="971700" cy="971700"/>
          </a:xfrm>
          <a:prstGeom prst="donut">
            <a:avLst>
              <a:gd name="adj" fmla="val 12811"/>
            </a:avLst>
          </a:prstGeom>
          <a:solidFill>
            <a:srgbClr val="BBCD00">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45" name="Google Shape;245;p19"/>
          <p:cNvGrpSpPr/>
          <p:nvPr/>
        </p:nvGrpSpPr>
        <p:grpSpPr>
          <a:xfrm>
            <a:off x="3990646" y="2000576"/>
            <a:ext cx="1162865" cy="1162930"/>
            <a:chOff x="570875" y="4322250"/>
            <a:chExt cx="443300" cy="443325"/>
          </a:xfrm>
        </p:grpSpPr>
        <p:sp>
          <p:nvSpPr>
            <p:cNvPr id="246" name="Google Shape;246;p19"/>
            <p:cNvSpPr/>
            <p:nvPr/>
          </p:nvSpPr>
          <p:spPr>
            <a:xfrm>
              <a:off x="570875" y="4322250"/>
              <a:ext cx="443300" cy="443325"/>
            </a:xfrm>
            <a:custGeom>
              <a:avLst/>
              <a:gdLst/>
              <a:ahLst/>
              <a:cxnLst/>
              <a:rect l="l" t="t" r="r" b="b"/>
              <a:pathLst>
                <a:path w="17732" h="17733" extrusionOk="0">
                  <a:moveTo>
                    <a:pt x="13091" y="2712"/>
                  </a:moveTo>
                  <a:lnTo>
                    <a:pt x="13286" y="2736"/>
                  </a:lnTo>
                  <a:lnTo>
                    <a:pt x="13506" y="2785"/>
                  </a:lnTo>
                  <a:lnTo>
                    <a:pt x="13702" y="2858"/>
                  </a:lnTo>
                  <a:lnTo>
                    <a:pt x="13873" y="2956"/>
                  </a:lnTo>
                  <a:lnTo>
                    <a:pt x="14068" y="3054"/>
                  </a:lnTo>
                  <a:lnTo>
                    <a:pt x="14239" y="3176"/>
                  </a:lnTo>
                  <a:lnTo>
                    <a:pt x="14410" y="3323"/>
                  </a:lnTo>
                  <a:lnTo>
                    <a:pt x="14556" y="3493"/>
                  </a:lnTo>
                  <a:lnTo>
                    <a:pt x="14679" y="3664"/>
                  </a:lnTo>
                  <a:lnTo>
                    <a:pt x="14776" y="3860"/>
                  </a:lnTo>
                  <a:lnTo>
                    <a:pt x="14874" y="4031"/>
                  </a:lnTo>
                  <a:lnTo>
                    <a:pt x="14947" y="4226"/>
                  </a:lnTo>
                  <a:lnTo>
                    <a:pt x="14996" y="4446"/>
                  </a:lnTo>
                  <a:lnTo>
                    <a:pt x="15021" y="4641"/>
                  </a:lnTo>
                  <a:lnTo>
                    <a:pt x="15021" y="4861"/>
                  </a:lnTo>
                  <a:lnTo>
                    <a:pt x="15021" y="5057"/>
                  </a:lnTo>
                  <a:lnTo>
                    <a:pt x="14996" y="5252"/>
                  </a:lnTo>
                  <a:lnTo>
                    <a:pt x="14947" y="5472"/>
                  </a:lnTo>
                  <a:lnTo>
                    <a:pt x="14874" y="5667"/>
                  </a:lnTo>
                  <a:lnTo>
                    <a:pt x="14776" y="5838"/>
                  </a:lnTo>
                  <a:lnTo>
                    <a:pt x="14679" y="6033"/>
                  </a:lnTo>
                  <a:lnTo>
                    <a:pt x="14556" y="6204"/>
                  </a:lnTo>
                  <a:lnTo>
                    <a:pt x="14410" y="6375"/>
                  </a:lnTo>
                  <a:lnTo>
                    <a:pt x="13433" y="7328"/>
                  </a:lnTo>
                  <a:lnTo>
                    <a:pt x="13311" y="7426"/>
                  </a:lnTo>
                  <a:lnTo>
                    <a:pt x="13189" y="7499"/>
                  </a:lnTo>
                  <a:lnTo>
                    <a:pt x="13042" y="7548"/>
                  </a:lnTo>
                  <a:lnTo>
                    <a:pt x="12871" y="7572"/>
                  </a:lnTo>
                  <a:lnTo>
                    <a:pt x="12725" y="7548"/>
                  </a:lnTo>
                  <a:lnTo>
                    <a:pt x="12578" y="7499"/>
                  </a:lnTo>
                  <a:lnTo>
                    <a:pt x="12456" y="7426"/>
                  </a:lnTo>
                  <a:lnTo>
                    <a:pt x="12334" y="7328"/>
                  </a:lnTo>
                  <a:lnTo>
                    <a:pt x="10405" y="5398"/>
                  </a:lnTo>
                  <a:lnTo>
                    <a:pt x="10307" y="5276"/>
                  </a:lnTo>
                  <a:lnTo>
                    <a:pt x="10234" y="5154"/>
                  </a:lnTo>
                  <a:lnTo>
                    <a:pt x="10185" y="5008"/>
                  </a:lnTo>
                  <a:lnTo>
                    <a:pt x="10160" y="4861"/>
                  </a:lnTo>
                  <a:lnTo>
                    <a:pt x="10185" y="4690"/>
                  </a:lnTo>
                  <a:lnTo>
                    <a:pt x="10234" y="4544"/>
                  </a:lnTo>
                  <a:lnTo>
                    <a:pt x="10307" y="4422"/>
                  </a:lnTo>
                  <a:lnTo>
                    <a:pt x="10405" y="4299"/>
                  </a:lnTo>
                  <a:lnTo>
                    <a:pt x="11357" y="3323"/>
                  </a:lnTo>
                  <a:lnTo>
                    <a:pt x="11528" y="3176"/>
                  </a:lnTo>
                  <a:lnTo>
                    <a:pt x="11699" y="3054"/>
                  </a:lnTo>
                  <a:lnTo>
                    <a:pt x="11894" y="2956"/>
                  </a:lnTo>
                  <a:lnTo>
                    <a:pt x="12065" y="2858"/>
                  </a:lnTo>
                  <a:lnTo>
                    <a:pt x="12261" y="2785"/>
                  </a:lnTo>
                  <a:lnTo>
                    <a:pt x="12481" y="2736"/>
                  </a:lnTo>
                  <a:lnTo>
                    <a:pt x="12676" y="2712"/>
                  </a:lnTo>
                  <a:close/>
                  <a:moveTo>
                    <a:pt x="8377" y="8867"/>
                  </a:moveTo>
                  <a:lnTo>
                    <a:pt x="8475" y="8891"/>
                  </a:lnTo>
                  <a:lnTo>
                    <a:pt x="8548" y="8915"/>
                  </a:lnTo>
                  <a:lnTo>
                    <a:pt x="8646" y="8964"/>
                  </a:lnTo>
                  <a:lnTo>
                    <a:pt x="8719" y="9013"/>
                  </a:lnTo>
                  <a:lnTo>
                    <a:pt x="8768" y="9086"/>
                  </a:lnTo>
                  <a:lnTo>
                    <a:pt x="8817" y="9184"/>
                  </a:lnTo>
                  <a:lnTo>
                    <a:pt x="8841" y="9257"/>
                  </a:lnTo>
                  <a:lnTo>
                    <a:pt x="8866" y="9355"/>
                  </a:lnTo>
                  <a:lnTo>
                    <a:pt x="8841" y="9453"/>
                  </a:lnTo>
                  <a:lnTo>
                    <a:pt x="8817" y="9550"/>
                  </a:lnTo>
                  <a:lnTo>
                    <a:pt x="8768" y="9624"/>
                  </a:lnTo>
                  <a:lnTo>
                    <a:pt x="8719" y="9697"/>
                  </a:lnTo>
                  <a:lnTo>
                    <a:pt x="6179" y="12237"/>
                  </a:lnTo>
                  <a:lnTo>
                    <a:pt x="6106" y="12310"/>
                  </a:lnTo>
                  <a:lnTo>
                    <a:pt x="6033" y="12359"/>
                  </a:lnTo>
                  <a:lnTo>
                    <a:pt x="5935" y="12383"/>
                  </a:lnTo>
                  <a:lnTo>
                    <a:pt x="5740" y="12383"/>
                  </a:lnTo>
                  <a:lnTo>
                    <a:pt x="5642" y="12359"/>
                  </a:lnTo>
                  <a:lnTo>
                    <a:pt x="5569" y="12310"/>
                  </a:lnTo>
                  <a:lnTo>
                    <a:pt x="5496" y="12237"/>
                  </a:lnTo>
                  <a:lnTo>
                    <a:pt x="5422" y="12164"/>
                  </a:lnTo>
                  <a:lnTo>
                    <a:pt x="5373" y="12090"/>
                  </a:lnTo>
                  <a:lnTo>
                    <a:pt x="5349" y="11993"/>
                  </a:lnTo>
                  <a:lnTo>
                    <a:pt x="5349" y="11895"/>
                  </a:lnTo>
                  <a:lnTo>
                    <a:pt x="5349" y="11797"/>
                  </a:lnTo>
                  <a:lnTo>
                    <a:pt x="5373" y="11700"/>
                  </a:lnTo>
                  <a:lnTo>
                    <a:pt x="5422" y="11626"/>
                  </a:lnTo>
                  <a:lnTo>
                    <a:pt x="5496" y="11553"/>
                  </a:lnTo>
                  <a:lnTo>
                    <a:pt x="8036" y="9013"/>
                  </a:lnTo>
                  <a:lnTo>
                    <a:pt x="8109" y="8964"/>
                  </a:lnTo>
                  <a:lnTo>
                    <a:pt x="8182" y="8915"/>
                  </a:lnTo>
                  <a:lnTo>
                    <a:pt x="8280" y="8891"/>
                  </a:lnTo>
                  <a:lnTo>
                    <a:pt x="8377" y="8867"/>
                  </a:lnTo>
                  <a:close/>
                  <a:moveTo>
                    <a:pt x="14825" y="1"/>
                  </a:moveTo>
                  <a:lnTo>
                    <a:pt x="14288" y="25"/>
                  </a:lnTo>
                  <a:lnTo>
                    <a:pt x="13751" y="50"/>
                  </a:lnTo>
                  <a:lnTo>
                    <a:pt x="13213" y="123"/>
                  </a:lnTo>
                  <a:lnTo>
                    <a:pt x="12676" y="245"/>
                  </a:lnTo>
                  <a:lnTo>
                    <a:pt x="12163" y="367"/>
                  </a:lnTo>
                  <a:lnTo>
                    <a:pt x="11675" y="538"/>
                  </a:lnTo>
                  <a:lnTo>
                    <a:pt x="11235" y="758"/>
                  </a:lnTo>
                  <a:lnTo>
                    <a:pt x="11015" y="856"/>
                  </a:lnTo>
                  <a:lnTo>
                    <a:pt x="10844" y="1002"/>
                  </a:lnTo>
                  <a:lnTo>
                    <a:pt x="10649" y="1124"/>
                  </a:lnTo>
                  <a:lnTo>
                    <a:pt x="10502" y="1271"/>
                  </a:lnTo>
                  <a:lnTo>
                    <a:pt x="5544" y="6229"/>
                  </a:lnTo>
                  <a:lnTo>
                    <a:pt x="391" y="6229"/>
                  </a:lnTo>
                  <a:lnTo>
                    <a:pt x="245" y="6253"/>
                  </a:lnTo>
                  <a:lnTo>
                    <a:pt x="147" y="6278"/>
                  </a:lnTo>
                  <a:lnTo>
                    <a:pt x="49" y="6327"/>
                  </a:lnTo>
                  <a:lnTo>
                    <a:pt x="0" y="6400"/>
                  </a:lnTo>
                  <a:lnTo>
                    <a:pt x="0" y="6473"/>
                  </a:lnTo>
                  <a:lnTo>
                    <a:pt x="25" y="6571"/>
                  </a:lnTo>
                  <a:lnTo>
                    <a:pt x="74" y="6668"/>
                  </a:lnTo>
                  <a:lnTo>
                    <a:pt x="171" y="6791"/>
                  </a:lnTo>
                  <a:lnTo>
                    <a:pt x="2589" y="9184"/>
                  </a:lnTo>
                  <a:lnTo>
                    <a:pt x="2272" y="9502"/>
                  </a:lnTo>
                  <a:lnTo>
                    <a:pt x="953" y="9746"/>
                  </a:lnTo>
                  <a:lnTo>
                    <a:pt x="806" y="9795"/>
                  </a:lnTo>
                  <a:lnTo>
                    <a:pt x="684" y="9843"/>
                  </a:lnTo>
                  <a:lnTo>
                    <a:pt x="611" y="9941"/>
                  </a:lnTo>
                  <a:lnTo>
                    <a:pt x="562" y="10014"/>
                  </a:lnTo>
                  <a:lnTo>
                    <a:pt x="562" y="10112"/>
                  </a:lnTo>
                  <a:lnTo>
                    <a:pt x="586" y="10234"/>
                  </a:lnTo>
                  <a:lnTo>
                    <a:pt x="635" y="10332"/>
                  </a:lnTo>
                  <a:lnTo>
                    <a:pt x="733" y="10454"/>
                  </a:lnTo>
                  <a:lnTo>
                    <a:pt x="7278" y="16999"/>
                  </a:lnTo>
                  <a:lnTo>
                    <a:pt x="7401" y="17097"/>
                  </a:lnTo>
                  <a:lnTo>
                    <a:pt x="7498" y="17146"/>
                  </a:lnTo>
                  <a:lnTo>
                    <a:pt x="7620" y="17170"/>
                  </a:lnTo>
                  <a:lnTo>
                    <a:pt x="7718" y="17170"/>
                  </a:lnTo>
                  <a:lnTo>
                    <a:pt x="7791" y="17122"/>
                  </a:lnTo>
                  <a:lnTo>
                    <a:pt x="7889" y="17048"/>
                  </a:lnTo>
                  <a:lnTo>
                    <a:pt x="7938" y="16926"/>
                  </a:lnTo>
                  <a:lnTo>
                    <a:pt x="7987" y="16780"/>
                  </a:lnTo>
                  <a:lnTo>
                    <a:pt x="8231" y="15461"/>
                  </a:lnTo>
                  <a:lnTo>
                    <a:pt x="8548" y="15143"/>
                  </a:lnTo>
                  <a:lnTo>
                    <a:pt x="10942" y="17561"/>
                  </a:lnTo>
                  <a:lnTo>
                    <a:pt x="11064" y="17659"/>
                  </a:lnTo>
                  <a:lnTo>
                    <a:pt x="11162" y="17708"/>
                  </a:lnTo>
                  <a:lnTo>
                    <a:pt x="11259" y="17732"/>
                  </a:lnTo>
                  <a:lnTo>
                    <a:pt x="11333" y="17732"/>
                  </a:lnTo>
                  <a:lnTo>
                    <a:pt x="11406" y="17683"/>
                  </a:lnTo>
                  <a:lnTo>
                    <a:pt x="11455" y="17586"/>
                  </a:lnTo>
                  <a:lnTo>
                    <a:pt x="11479" y="17488"/>
                  </a:lnTo>
                  <a:lnTo>
                    <a:pt x="11504" y="17341"/>
                  </a:lnTo>
                  <a:lnTo>
                    <a:pt x="11504" y="12188"/>
                  </a:lnTo>
                  <a:lnTo>
                    <a:pt x="16461" y="7230"/>
                  </a:lnTo>
                  <a:lnTo>
                    <a:pt x="16608" y="7084"/>
                  </a:lnTo>
                  <a:lnTo>
                    <a:pt x="16730" y="6888"/>
                  </a:lnTo>
                  <a:lnTo>
                    <a:pt x="16877" y="6693"/>
                  </a:lnTo>
                  <a:lnTo>
                    <a:pt x="16974" y="6498"/>
                  </a:lnTo>
                  <a:lnTo>
                    <a:pt x="17194" y="6058"/>
                  </a:lnTo>
                  <a:lnTo>
                    <a:pt x="17365" y="5569"/>
                  </a:lnTo>
                  <a:lnTo>
                    <a:pt x="17487" y="5057"/>
                  </a:lnTo>
                  <a:lnTo>
                    <a:pt x="17609" y="4519"/>
                  </a:lnTo>
                  <a:lnTo>
                    <a:pt x="17683" y="3982"/>
                  </a:lnTo>
                  <a:lnTo>
                    <a:pt x="17707" y="3445"/>
                  </a:lnTo>
                  <a:lnTo>
                    <a:pt x="17731" y="2907"/>
                  </a:lnTo>
                  <a:lnTo>
                    <a:pt x="17731" y="2419"/>
                  </a:lnTo>
                  <a:lnTo>
                    <a:pt x="17707" y="1955"/>
                  </a:lnTo>
                  <a:lnTo>
                    <a:pt x="17658" y="1515"/>
                  </a:lnTo>
                  <a:lnTo>
                    <a:pt x="17585" y="1149"/>
                  </a:lnTo>
                  <a:lnTo>
                    <a:pt x="17512" y="831"/>
                  </a:lnTo>
                  <a:lnTo>
                    <a:pt x="17414" y="587"/>
                  </a:lnTo>
                  <a:lnTo>
                    <a:pt x="17341" y="489"/>
                  </a:lnTo>
                  <a:lnTo>
                    <a:pt x="17292" y="441"/>
                  </a:lnTo>
                  <a:lnTo>
                    <a:pt x="17243" y="392"/>
                  </a:lnTo>
                  <a:lnTo>
                    <a:pt x="17145" y="318"/>
                  </a:lnTo>
                  <a:lnTo>
                    <a:pt x="16901" y="221"/>
                  </a:lnTo>
                  <a:lnTo>
                    <a:pt x="16584" y="148"/>
                  </a:lnTo>
                  <a:lnTo>
                    <a:pt x="16217" y="74"/>
                  </a:lnTo>
                  <a:lnTo>
                    <a:pt x="15778" y="25"/>
                  </a:lnTo>
                  <a:lnTo>
                    <a:pt x="15314" y="1"/>
                  </a:lnTo>
                  <a:close/>
                </a:path>
              </a:pathLst>
            </a:custGeom>
            <a:solidFill>
              <a:srgbClr val="FFFFFF"/>
            </a:solidFill>
            <a:ln w="9525" cap="flat" cmpd="sng">
              <a:solidFill>
                <a:srgbClr val="617A86"/>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247;p19"/>
            <p:cNvSpPr/>
            <p:nvPr/>
          </p:nvSpPr>
          <p:spPr>
            <a:xfrm>
              <a:off x="597725" y="4665400"/>
              <a:ext cx="73300" cy="73300"/>
            </a:xfrm>
            <a:custGeom>
              <a:avLst/>
              <a:gdLst/>
              <a:ahLst/>
              <a:cxnLst/>
              <a:rect l="l" t="t" r="r" b="b"/>
              <a:pathLst>
                <a:path w="2932" h="2932" extrusionOk="0">
                  <a:moveTo>
                    <a:pt x="2028" y="1"/>
                  </a:moveTo>
                  <a:lnTo>
                    <a:pt x="1857" y="25"/>
                  </a:lnTo>
                  <a:lnTo>
                    <a:pt x="1686" y="74"/>
                  </a:lnTo>
                  <a:lnTo>
                    <a:pt x="1515" y="147"/>
                  </a:lnTo>
                  <a:lnTo>
                    <a:pt x="1369" y="269"/>
                  </a:lnTo>
                  <a:lnTo>
                    <a:pt x="1222" y="489"/>
                  </a:lnTo>
                  <a:lnTo>
                    <a:pt x="1002" y="831"/>
                  </a:lnTo>
                  <a:lnTo>
                    <a:pt x="563" y="1735"/>
                  </a:lnTo>
                  <a:lnTo>
                    <a:pt x="172" y="2565"/>
                  </a:lnTo>
                  <a:lnTo>
                    <a:pt x="1" y="2932"/>
                  </a:lnTo>
                  <a:lnTo>
                    <a:pt x="1" y="2932"/>
                  </a:lnTo>
                  <a:lnTo>
                    <a:pt x="367" y="2761"/>
                  </a:lnTo>
                  <a:lnTo>
                    <a:pt x="1198" y="2370"/>
                  </a:lnTo>
                  <a:lnTo>
                    <a:pt x="2101" y="1930"/>
                  </a:lnTo>
                  <a:lnTo>
                    <a:pt x="2443" y="1710"/>
                  </a:lnTo>
                  <a:lnTo>
                    <a:pt x="2663" y="1564"/>
                  </a:lnTo>
                  <a:lnTo>
                    <a:pt x="2785" y="1417"/>
                  </a:lnTo>
                  <a:lnTo>
                    <a:pt x="2858" y="1246"/>
                  </a:lnTo>
                  <a:lnTo>
                    <a:pt x="2907" y="1075"/>
                  </a:lnTo>
                  <a:lnTo>
                    <a:pt x="2932" y="904"/>
                  </a:lnTo>
                  <a:lnTo>
                    <a:pt x="2907" y="733"/>
                  </a:lnTo>
                  <a:lnTo>
                    <a:pt x="2858" y="562"/>
                  </a:lnTo>
                  <a:lnTo>
                    <a:pt x="2785" y="416"/>
                  </a:lnTo>
                  <a:lnTo>
                    <a:pt x="2663" y="269"/>
                  </a:lnTo>
                  <a:lnTo>
                    <a:pt x="2517" y="147"/>
                  </a:lnTo>
                  <a:lnTo>
                    <a:pt x="2370" y="74"/>
                  </a:lnTo>
                  <a:lnTo>
                    <a:pt x="2199" y="25"/>
                  </a:lnTo>
                  <a:lnTo>
                    <a:pt x="2028" y="1"/>
                  </a:lnTo>
                  <a:close/>
                </a:path>
              </a:pathLst>
            </a:custGeom>
            <a:solidFill>
              <a:srgbClr val="FFFFFF"/>
            </a:solidFill>
            <a:ln w="9525" cap="flat" cmpd="sng">
              <a:solidFill>
                <a:srgbClr val="617A86"/>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248;p19"/>
            <p:cNvSpPr/>
            <p:nvPr/>
          </p:nvSpPr>
          <p:spPr>
            <a:xfrm>
              <a:off x="654525" y="4708150"/>
              <a:ext cx="47025" cy="47025"/>
            </a:xfrm>
            <a:custGeom>
              <a:avLst/>
              <a:gdLst/>
              <a:ahLst/>
              <a:cxnLst/>
              <a:rect l="l" t="t" r="r" b="b"/>
              <a:pathLst>
                <a:path w="1881" h="1881" extrusionOk="0">
                  <a:moveTo>
                    <a:pt x="1124" y="0"/>
                  </a:moveTo>
                  <a:lnTo>
                    <a:pt x="977" y="25"/>
                  </a:lnTo>
                  <a:lnTo>
                    <a:pt x="831" y="74"/>
                  </a:lnTo>
                  <a:lnTo>
                    <a:pt x="709" y="147"/>
                  </a:lnTo>
                  <a:lnTo>
                    <a:pt x="586" y="245"/>
                  </a:lnTo>
                  <a:lnTo>
                    <a:pt x="464" y="391"/>
                  </a:lnTo>
                  <a:lnTo>
                    <a:pt x="367" y="611"/>
                  </a:lnTo>
                  <a:lnTo>
                    <a:pt x="269" y="880"/>
                  </a:lnTo>
                  <a:lnTo>
                    <a:pt x="171" y="1173"/>
                  </a:lnTo>
                  <a:lnTo>
                    <a:pt x="49" y="1686"/>
                  </a:lnTo>
                  <a:lnTo>
                    <a:pt x="0" y="1881"/>
                  </a:lnTo>
                  <a:lnTo>
                    <a:pt x="0" y="1881"/>
                  </a:lnTo>
                  <a:lnTo>
                    <a:pt x="220" y="1857"/>
                  </a:lnTo>
                  <a:lnTo>
                    <a:pt x="733" y="1710"/>
                  </a:lnTo>
                  <a:lnTo>
                    <a:pt x="1002" y="1637"/>
                  </a:lnTo>
                  <a:lnTo>
                    <a:pt x="1270" y="1539"/>
                  </a:lnTo>
                  <a:lnTo>
                    <a:pt x="1515" y="1417"/>
                  </a:lnTo>
                  <a:lnTo>
                    <a:pt x="1661" y="1319"/>
                  </a:lnTo>
                  <a:lnTo>
                    <a:pt x="1759" y="1197"/>
                  </a:lnTo>
                  <a:lnTo>
                    <a:pt x="1832" y="1051"/>
                  </a:lnTo>
                  <a:lnTo>
                    <a:pt x="1881" y="928"/>
                  </a:lnTo>
                  <a:lnTo>
                    <a:pt x="1881" y="782"/>
                  </a:lnTo>
                  <a:lnTo>
                    <a:pt x="1881" y="635"/>
                  </a:lnTo>
                  <a:lnTo>
                    <a:pt x="1832" y="489"/>
                  </a:lnTo>
                  <a:lnTo>
                    <a:pt x="1759" y="367"/>
                  </a:lnTo>
                  <a:lnTo>
                    <a:pt x="1661" y="245"/>
                  </a:lnTo>
                  <a:lnTo>
                    <a:pt x="1539" y="147"/>
                  </a:lnTo>
                  <a:lnTo>
                    <a:pt x="1417" y="74"/>
                  </a:lnTo>
                  <a:lnTo>
                    <a:pt x="1270" y="25"/>
                  </a:lnTo>
                  <a:lnTo>
                    <a:pt x="1124" y="0"/>
                  </a:lnTo>
                  <a:close/>
                </a:path>
              </a:pathLst>
            </a:custGeom>
            <a:solidFill>
              <a:srgbClr val="FFFFFF"/>
            </a:solidFill>
            <a:ln w="9525" cap="flat" cmpd="sng">
              <a:solidFill>
                <a:srgbClr val="617A86"/>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249;p19"/>
            <p:cNvSpPr/>
            <p:nvPr/>
          </p:nvSpPr>
          <p:spPr>
            <a:xfrm>
              <a:off x="581250" y="4634875"/>
              <a:ext cx="47050" cy="47050"/>
            </a:xfrm>
            <a:custGeom>
              <a:avLst/>
              <a:gdLst/>
              <a:ahLst/>
              <a:cxnLst/>
              <a:rect l="l" t="t" r="r" b="b"/>
              <a:pathLst>
                <a:path w="1882" h="1882" extrusionOk="0">
                  <a:moveTo>
                    <a:pt x="953" y="1"/>
                  </a:moveTo>
                  <a:lnTo>
                    <a:pt x="831" y="49"/>
                  </a:lnTo>
                  <a:lnTo>
                    <a:pt x="684" y="123"/>
                  </a:lnTo>
                  <a:lnTo>
                    <a:pt x="562" y="220"/>
                  </a:lnTo>
                  <a:lnTo>
                    <a:pt x="465" y="367"/>
                  </a:lnTo>
                  <a:lnTo>
                    <a:pt x="342" y="611"/>
                  </a:lnTo>
                  <a:lnTo>
                    <a:pt x="245" y="880"/>
                  </a:lnTo>
                  <a:lnTo>
                    <a:pt x="171" y="1148"/>
                  </a:lnTo>
                  <a:lnTo>
                    <a:pt x="25" y="1661"/>
                  </a:lnTo>
                  <a:lnTo>
                    <a:pt x="1" y="1881"/>
                  </a:lnTo>
                  <a:lnTo>
                    <a:pt x="196" y="1832"/>
                  </a:lnTo>
                  <a:lnTo>
                    <a:pt x="709" y="1710"/>
                  </a:lnTo>
                  <a:lnTo>
                    <a:pt x="1002" y="1613"/>
                  </a:lnTo>
                  <a:lnTo>
                    <a:pt x="1271" y="1515"/>
                  </a:lnTo>
                  <a:lnTo>
                    <a:pt x="1490" y="1417"/>
                  </a:lnTo>
                  <a:lnTo>
                    <a:pt x="1637" y="1295"/>
                  </a:lnTo>
                  <a:lnTo>
                    <a:pt x="1735" y="1173"/>
                  </a:lnTo>
                  <a:lnTo>
                    <a:pt x="1808" y="1051"/>
                  </a:lnTo>
                  <a:lnTo>
                    <a:pt x="1857" y="904"/>
                  </a:lnTo>
                  <a:lnTo>
                    <a:pt x="1881" y="758"/>
                  </a:lnTo>
                  <a:lnTo>
                    <a:pt x="1857" y="611"/>
                  </a:lnTo>
                  <a:lnTo>
                    <a:pt x="1808" y="465"/>
                  </a:lnTo>
                  <a:lnTo>
                    <a:pt x="1735" y="343"/>
                  </a:lnTo>
                  <a:lnTo>
                    <a:pt x="1637" y="220"/>
                  </a:lnTo>
                  <a:lnTo>
                    <a:pt x="1515" y="123"/>
                  </a:lnTo>
                  <a:lnTo>
                    <a:pt x="1393" y="49"/>
                  </a:lnTo>
                  <a:lnTo>
                    <a:pt x="1246" y="1"/>
                  </a:lnTo>
                  <a:close/>
                </a:path>
              </a:pathLst>
            </a:custGeom>
            <a:solidFill>
              <a:srgbClr val="FFFFFF"/>
            </a:solidFill>
            <a:ln w="9525" cap="flat" cmpd="sng">
              <a:solidFill>
                <a:srgbClr val="617A86"/>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0" name="Google Shape;250;p19"/>
          <p:cNvSpPr txBox="1">
            <a:spLocks noGrp="1"/>
          </p:cNvSpPr>
          <p:nvPr>
            <p:ph type="sldNum" idx="12"/>
          </p:nvPr>
        </p:nvSpPr>
        <p:spPr>
          <a:xfrm>
            <a:off x="4337100" y="4751625"/>
            <a:ext cx="469800" cy="3915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fld id="{00000000-1234-1234-1234-123412341234}" type="slidenum">
              <a:rPr lang="en"/>
              <a:t>17</a:t>
            </a:fld>
            <a:endParaRPr dirty="0"/>
          </a:p>
        </p:txBody>
      </p:sp>
      <p:pic>
        <p:nvPicPr>
          <p:cNvPr id="14" name="Picture 13" descr="A picture containing text&#10;&#10;Description automatically generated">
            <a:extLst>
              <a:ext uri="{FF2B5EF4-FFF2-40B4-BE49-F238E27FC236}">
                <a16:creationId xmlns:a16="http://schemas.microsoft.com/office/drawing/2014/main" id="{406AEB16-AC7D-401A-8B6A-867C483333DB}"/>
              </a:ext>
            </a:extLst>
          </p:cNvPr>
          <p:cNvPicPr>
            <a:picLocks noChangeAspect="1"/>
          </p:cNvPicPr>
          <p:nvPr/>
        </p:nvPicPr>
        <p:blipFill rotWithShape="1">
          <a:blip r:embed="rId3"/>
          <a:srcRect l="69191"/>
          <a:stretch/>
        </p:blipFill>
        <p:spPr>
          <a:xfrm>
            <a:off x="2446237" y="790531"/>
            <a:ext cx="1511298" cy="2304177"/>
          </a:xfrm>
          <a:prstGeom prst="rect">
            <a:avLst/>
          </a:prstGeom>
        </p:spPr>
      </p:pic>
    </p:spTree>
    <p:extLst>
      <p:ext uri="{BB962C8B-B14F-4D97-AF65-F5344CB8AC3E}">
        <p14:creationId xmlns:p14="http://schemas.microsoft.com/office/powerpoint/2010/main" val="358572443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E1DE3B3-18B3-70AA-3250-C6534B8E3074}"/>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t>18</a:t>
            </a:fld>
            <a:endParaRPr lang="en"/>
          </a:p>
        </p:txBody>
      </p:sp>
      <p:graphicFrame>
        <p:nvGraphicFramePr>
          <p:cNvPr id="3" name="Table 2">
            <a:extLst>
              <a:ext uri="{FF2B5EF4-FFF2-40B4-BE49-F238E27FC236}">
                <a16:creationId xmlns:a16="http://schemas.microsoft.com/office/drawing/2014/main" id="{360544B5-BFC0-020C-3FFA-3AA9F89220F0}"/>
              </a:ext>
            </a:extLst>
          </p:cNvPr>
          <p:cNvGraphicFramePr>
            <a:graphicFrameLocks noGrp="1"/>
          </p:cNvGraphicFramePr>
          <p:nvPr>
            <p:extLst>
              <p:ext uri="{D42A27DB-BD31-4B8C-83A1-F6EECF244321}">
                <p14:modId xmlns:p14="http://schemas.microsoft.com/office/powerpoint/2010/main" val="2929157263"/>
              </p:ext>
            </p:extLst>
          </p:nvPr>
        </p:nvGraphicFramePr>
        <p:xfrm>
          <a:off x="1228507" y="1208456"/>
          <a:ext cx="6938272" cy="3326775"/>
        </p:xfrm>
        <a:graphic>
          <a:graphicData uri="http://schemas.openxmlformats.org/drawingml/2006/table">
            <a:tbl>
              <a:tblPr firstRow="1" bandRow="1">
                <a:tableStyleId>{35758FB7-9AC5-4552-8A53-C91805E547FA}</a:tableStyleId>
              </a:tblPr>
              <a:tblGrid>
                <a:gridCol w="3203890">
                  <a:extLst>
                    <a:ext uri="{9D8B030D-6E8A-4147-A177-3AD203B41FA5}">
                      <a16:colId xmlns:a16="http://schemas.microsoft.com/office/drawing/2014/main" val="357848951"/>
                    </a:ext>
                  </a:extLst>
                </a:gridCol>
                <a:gridCol w="3734382">
                  <a:extLst>
                    <a:ext uri="{9D8B030D-6E8A-4147-A177-3AD203B41FA5}">
                      <a16:colId xmlns:a16="http://schemas.microsoft.com/office/drawing/2014/main" val="1654332632"/>
                    </a:ext>
                  </a:extLst>
                </a:gridCol>
              </a:tblGrid>
              <a:tr h="518029">
                <a:tc>
                  <a:txBody>
                    <a:bodyPr/>
                    <a:lstStyle/>
                    <a:p>
                      <a:pPr algn="ctr"/>
                      <a:r>
                        <a:rPr lang="es-PR" sz="2000" noProof="0" dirty="0">
                          <a:solidFill>
                            <a:schemeClr val="tx1"/>
                          </a:solidFill>
                          <a:effectLst/>
                          <a:latin typeface="Montserrat" panose="00000500000000000000" pitchFamily="50" charset="0"/>
                        </a:rPr>
                        <a:t>2003</a:t>
                      </a:r>
                      <a:endParaRPr lang="es-PR" sz="2000" noProof="0" dirty="0">
                        <a:solidFill>
                          <a:schemeClr val="tx1"/>
                        </a:solidFill>
                        <a:effectLst/>
                        <a:latin typeface="Montserrat" panose="00000500000000000000" pitchFamily="50" charset="0"/>
                        <a:ea typeface="Open Sans Light"/>
                        <a:cs typeface="Varela Round" panose="00000500000000000000" pitchFamily="2" charset="-79"/>
                      </a:endParaRPr>
                    </a:p>
                  </a:txBody>
                  <a:tcPr marL="188595" marR="188595" marT="125730" marB="12573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tc>
                  <a:txBody>
                    <a:bodyPr/>
                    <a:lstStyle/>
                    <a:p>
                      <a:pPr algn="ctr"/>
                      <a:r>
                        <a:rPr lang="es-PR" sz="2000" noProof="0" dirty="0">
                          <a:solidFill>
                            <a:schemeClr val="tx1"/>
                          </a:solidFill>
                          <a:effectLst/>
                          <a:latin typeface="Montserrat" panose="00000500000000000000" pitchFamily="50" charset="0"/>
                        </a:rPr>
                        <a:t>2022</a:t>
                      </a:r>
                      <a:endParaRPr lang="es-PR" sz="2000" noProof="0" dirty="0">
                        <a:solidFill>
                          <a:schemeClr val="tx1"/>
                        </a:solidFill>
                        <a:effectLst/>
                        <a:latin typeface="Montserrat" panose="00000500000000000000" pitchFamily="50" charset="0"/>
                        <a:ea typeface="Open Sans Light"/>
                        <a:cs typeface="Varela Round" panose="00000500000000000000" pitchFamily="2" charset="-79"/>
                      </a:endParaRPr>
                    </a:p>
                  </a:txBody>
                  <a:tcPr marL="188595" marR="188595" marT="125730" marB="12573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797483416"/>
                  </a:ext>
                </a:extLst>
              </a:tr>
              <a:tr h="2770515">
                <a:tc>
                  <a:txBody>
                    <a:bodyPr/>
                    <a:lstStyle/>
                    <a:p>
                      <a:pPr marL="171450" indent="-171450" rtl="0" fontAlgn="base">
                        <a:buFont typeface="Arial" panose="020B0604020202020204" pitchFamily="34" charset="0"/>
                        <a:buChar char="•"/>
                      </a:pPr>
                      <a:r>
                        <a:rPr lang="es-ES" sz="1600" b="0" i="0" u="none" strike="noStrike" cap="none" dirty="0">
                          <a:solidFill>
                            <a:schemeClr val="dk1"/>
                          </a:solidFill>
                          <a:effectLst/>
                          <a:latin typeface="Montserrat" panose="00000500000000000000" pitchFamily="50" charset="0"/>
                          <a:ea typeface="+mn-ea"/>
                          <a:cs typeface="Varela Round" panose="00000500000000000000" pitchFamily="2" charset="-79"/>
                          <a:sym typeface="Arial"/>
                        </a:rPr>
                        <a:t>Identidad cultural</a:t>
                      </a:r>
                    </a:p>
                    <a:p>
                      <a:pPr marL="171450" indent="-171450" rtl="0" fontAlgn="base">
                        <a:buFont typeface="Arial" panose="020B0604020202020204" pitchFamily="34" charset="0"/>
                        <a:buChar char="•"/>
                      </a:pPr>
                      <a:r>
                        <a:rPr lang="es-ES" sz="1600" b="0" i="0" u="none" strike="noStrike" cap="none" dirty="0">
                          <a:solidFill>
                            <a:schemeClr val="dk1"/>
                          </a:solidFill>
                          <a:effectLst/>
                          <a:latin typeface="Montserrat" panose="00000500000000000000" pitchFamily="50" charset="0"/>
                          <a:ea typeface="+mn-ea"/>
                          <a:cs typeface="Varela Round" panose="00000500000000000000" pitchFamily="2" charset="-79"/>
                          <a:sym typeface="Arial"/>
                        </a:rPr>
                        <a:t>Educación cívica y ética</a:t>
                      </a:r>
                    </a:p>
                    <a:p>
                      <a:pPr marL="171450" indent="-171450" rtl="0" fontAlgn="base">
                        <a:buFont typeface="Arial" panose="020B0604020202020204" pitchFamily="34" charset="0"/>
                        <a:buChar char="•"/>
                      </a:pPr>
                      <a:r>
                        <a:rPr lang="es-ES" sz="1600" b="0" i="0" u="none" strike="noStrike" cap="none" dirty="0">
                          <a:solidFill>
                            <a:schemeClr val="dk1"/>
                          </a:solidFill>
                          <a:effectLst/>
                          <a:latin typeface="Montserrat" panose="00000500000000000000" pitchFamily="50" charset="0"/>
                          <a:ea typeface="+mn-ea"/>
                          <a:cs typeface="Varela Round" panose="00000500000000000000" pitchFamily="2" charset="-79"/>
                          <a:sym typeface="Arial"/>
                        </a:rPr>
                        <a:t>Educación para la paz</a:t>
                      </a:r>
                    </a:p>
                    <a:p>
                      <a:pPr marL="171450" indent="-171450" rtl="0" fontAlgn="base">
                        <a:buFont typeface="Arial" panose="020B0604020202020204" pitchFamily="34" charset="0"/>
                        <a:buChar char="•"/>
                      </a:pPr>
                      <a:r>
                        <a:rPr lang="es-ES" sz="1600" b="0" i="0" u="none" strike="noStrike" cap="none" dirty="0">
                          <a:solidFill>
                            <a:schemeClr val="dk1"/>
                          </a:solidFill>
                          <a:effectLst/>
                          <a:latin typeface="Montserrat" panose="00000500000000000000" pitchFamily="50" charset="0"/>
                          <a:ea typeface="+mn-ea"/>
                          <a:cs typeface="Varela Round" panose="00000500000000000000" pitchFamily="2" charset="-79"/>
                          <a:sym typeface="Arial"/>
                        </a:rPr>
                        <a:t>Educación ambiental</a:t>
                      </a:r>
                    </a:p>
                    <a:p>
                      <a:pPr marL="171450" indent="-171450" rtl="0" fontAlgn="base">
                        <a:buFont typeface="Arial" panose="020B0604020202020204" pitchFamily="34" charset="0"/>
                        <a:buChar char="•"/>
                      </a:pPr>
                      <a:r>
                        <a:rPr lang="es-ES" sz="1600" b="0" i="0" u="none" strike="noStrike" cap="none" dirty="0">
                          <a:solidFill>
                            <a:schemeClr val="dk1"/>
                          </a:solidFill>
                          <a:effectLst/>
                          <a:latin typeface="Montserrat" panose="00000500000000000000" pitchFamily="50" charset="0"/>
                          <a:ea typeface="+mn-ea"/>
                          <a:cs typeface="Varela Round" panose="00000500000000000000" pitchFamily="2" charset="-79"/>
                          <a:sym typeface="Arial"/>
                        </a:rPr>
                        <a:t>Educación para el trabajo</a:t>
                      </a:r>
                    </a:p>
                    <a:p>
                      <a:pPr marL="171450" indent="-171450" rtl="0" fontAlgn="base">
                        <a:buFont typeface="Arial" panose="020B0604020202020204" pitchFamily="34" charset="0"/>
                        <a:buChar char="•"/>
                      </a:pPr>
                      <a:r>
                        <a:rPr lang="en-US" sz="1600" b="0" i="0" u="none" strike="noStrike" cap="none" dirty="0" err="1">
                          <a:solidFill>
                            <a:schemeClr val="dk1"/>
                          </a:solidFill>
                          <a:effectLst/>
                          <a:latin typeface="Montserrat" panose="00000500000000000000" pitchFamily="50" charset="0"/>
                          <a:ea typeface="+mn-ea"/>
                          <a:cs typeface="Varela Round" panose="00000500000000000000" pitchFamily="2" charset="-79"/>
                          <a:sym typeface="Arial"/>
                        </a:rPr>
                        <a:t>Educación</a:t>
                      </a:r>
                      <a:r>
                        <a:rPr lang="en-US" sz="1600" b="0" i="0" u="none" strike="noStrike" cap="none" dirty="0">
                          <a:solidFill>
                            <a:schemeClr val="dk1"/>
                          </a:solidFill>
                          <a:effectLst/>
                          <a:latin typeface="Montserrat" panose="00000500000000000000" pitchFamily="50" charset="0"/>
                          <a:ea typeface="+mn-ea"/>
                          <a:cs typeface="Varela Round" panose="00000500000000000000" pitchFamily="2" charset="-79"/>
                          <a:sym typeface="Arial"/>
                        </a:rPr>
                        <a:t> y </a:t>
                      </a:r>
                      <a:r>
                        <a:rPr lang="en-US" sz="1600" b="0" i="0" u="none" strike="noStrike" cap="none" dirty="0" err="1">
                          <a:solidFill>
                            <a:schemeClr val="dk1"/>
                          </a:solidFill>
                          <a:effectLst/>
                          <a:latin typeface="Montserrat" panose="00000500000000000000" pitchFamily="50" charset="0"/>
                          <a:ea typeface="+mn-ea"/>
                          <a:cs typeface="Varela Round" panose="00000500000000000000" pitchFamily="2" charset="-79"/>
                          <a:sym typeface="Arial"/>
                        </a:rPr>
                        <a:t>tecnología</a:t>
                      </a:r>
                      <a:endParaRPr lang="en-PR" sz="1600" b="0" i="0" u="none" strike="noStrike" cap="none" dirty="0">
                        <a:solidFill>
                          <a:schemeClr val="dk1"/>
                        </a:solidFill>
                        <a:effectLst/>
                        <a:latin typeface="Montserrat" panose="00000500000000000000" pitchFamily="50" charset="0"/>
                        <a:ea typeface="+mn-ea"/>
                        <a:cs typeface="Varela Round" panose="00000500000000000000" pitchFamily="2" charset="-79"/>
                        <a:sym typeface="Arial"/>
                      </a:endParaRPr>
                    </a:p>
                  </a:txBody>
                  <a:tcPr marL="188595" marR="188595" marT="125730" marB="12573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alpha val="40000"/>
                      </a:schemeClr>
                    </a:solidFill>
                  </a:tcPr>
                </a:tc>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PR" sz="1500" b="0" i="0" u="none" strike="noStrike" cap="none" dirty="0">
                          <a:solidFill>
                            <a:schemeClr val="dk1"/>
                          </a:solidFill>
                          <a:effectLst/>
                          <a:latin typeface="Montserrat" panose="00000500000000000000" pitchFamily="50" charset="0"/>
                          <a:ea typeface="+mn-ea"/>
                          <a:cs typeface="Varela Round" panose="00000500000000000000" pitchFamily="2" charset="-79"/>
                          <a:sym typeface="Arial"/>
                        </a:rPr>
                        <a:t>Equidad y respeto entre todos los seres humanos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PR" sz="1500" b="0" i="0" u="none" strike="noStrike" cap="none" dirty="0">
                          <a:solidFill>
                            <a:schemeClr val="dk1"/>
                          </a:solidFill>
                          <a:effectLst/>
                          <a:latin typeface="Montserrat" panose="00000500000000000000" pitchFamily="50" charset="0"/>
                          <a:ea typeface="+mn-ea"/>
                          <a:cs typeface="Varela Round" panose="00000500000000000000" pitchFamily="2" charset="-79"/>
                          <a:sym typeface="Arial"/>
                        </a:rPr>
                        <a:t>Identidad cultural e interculturalidad</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PR" sz="1500" b="0" i="0" u="none" strike="noStrike" cap="none" dirty="0">
                          <a:solidFill>
                            <a:schemeClr val="dk1"/>
                          </a:solidFill>
                          <a:effectLst/>
                          <a:latin typeface="Montserrat" panose="00000500000000000000" pitchFamily="50" charset="0"/>
                          <a:ea typeface="+mn-ea"/>
                          <a:cs typeface="Varela Round" panose="00000500000000000000" pitchFamily="2" charset="-79"/>
                          <a:sym typeface="Arial"/>
                        </a:rPr>
                        <a:t>Educación para la concienciación ambiental y ecológica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PR" sz="1500" b="0" i="0" u="none" strike="noStrike" cap="none" dirty="0">
                          <a:solidFill>
                            <a:schemeClr val="dk1"/>
                          </a:solidFill>
                          <a:effectLst/>
                          <a:latin typeface="Montserrat" panose="00000500000000000000" pitchFamily="50" charset="0"/>
                          <a:ea typeface="+mn-ea"/>
                          <a:cs typeface="Varela Round" panose="00000500000000000000" pitchFamily="2" charset="-79"/>
                          <a:sym typeface="Arial"/>
                        </a:rPr>
                        <a:t>Emprendimiento e innovación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PR" sz="1500" b="0" i="0" u="none" strike="noStrike" cap="none" dirty="0">
                          <a:solidFill>
                            <a:schemeClr val="dk1"/>
                          </a:solidFill>
                          <a:effectLst/>
                          <a:latin typeface="Montserrat" panose="00000500000000000000" pitchFamily="50" charset="0"/>
                          <a:ea typeface="+mn-ea"/>
                          <a:cs typeface="Varela Round" panose="00000500000000000000" pitchFamily="2" charset="-79"/>
                          <a:sym typeface="Arial"/>
                        </a:rPr>
                        <a:t>Promoción de la salud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PR" sz="1500" b="0" i="0" u="none" strike="noStrike" cap="none" dirty="0">
                          <a:solidFill>
                            <a:schemeClr val="dk1"/>
                          </a:solidFill>
                          <a:effectLst/>
                          <a:latin typeface="Montserrat" panose="00000500000000000000" pitchFamily="50" charset="0"/>
                          <a:ea typeface="+mn-ea"/>
                          <a:cs typeface="Varela Round" panose="00000500000000000000" pitchFamily="2" charset="-79"/>
                          <a:sym typeface="Arial"/>
                        </a:rPr>
                        <a:t>Tecnologías de la Información y la comunicación</a:t>
                      </a:r>
                      <a:endParaRPr lang="es-ES" sz="1500" b="0" noProof="0" dirty="0">
                        <a:effectLst/>
                        <a:latin typeface="Montserrat" panose="00000500000000000000" pitchFamily="50" charset="0"/>
                        <a:ea typeface="Open Sans Light"/>
                        <a:cs typeface="Varela Round" panose="00000500000000000000" pitchFamily="2" charset="-79"/>
                      </a:endParaRPr>
                    </a:p>
                  </a:txBody>
                  <a:tcPr marL="188595" marR="188595" marT="125730" marB="12573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alpha val="40000"/>
                      </a:schemeClr>
                    </a:solidFill>
                  </a:tcPr>
                </a:tc>
                <a:extLst>
                  <a:ext uri="{0D108BD9-81ED-4DB2-BD59-A6C34878D82A}">
                    <a16:rowId xmlns:a16="http://schemas.microsoft.com/office/drawing/2014/main" val="1527986895"/>
                  </a:ext>
                </a:extLst>
              </a:tr>
            </a:tbl>
          </a:graphicData>
        </a:graphic>
      </p:graphicFrame>
      <p:sp>
        <p:nvSpPr>
          <p:cNvPr id="4" name="Rectangle: Rounded Corners 3">
            <a:extLst>
              <a:ext uri="{FF2B5EF4-FFF2-40B4-BE49-F238E27FC236}">
                <a16:creationId xmlns:a16="http://schemas.microsoft.com/office/drawing/2014/main" id="{0A0EE65F-9806-1B2A-2B13-5D7EE0E4F197}"/>
              </a:ext>
            </a:extLst>
          </p:cNvPr>
          <p:cNvSpPr/>
          <p:nvPr/>
        </p:nvSpPr>
        <p:spPr>
          <a:xfrm>
            <a:off x="1882896" y="346513"/>
            <a:ext cx="5378208" cy="523511"/>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2000" b="1" dirty="0" err="1">
                <a:effectLst>
                  <a:outerShdw blurRad="38100" dist="38100" dir="2700000" algn="tl">
                    <a:srgbClr val="000000">
                      <a:alpha val="43137"/>
                    </a:srgbClr>
                  </a:outerShdw>
                </a:effectLst>
                <a:latin typeface="Nixie One" panose="020B0604020202020204" charset="0"/>
              </a:rPr>
              <a:t>Cambios</a:t>
            </a:r>
            <a:r>
              <a:rPr lang="en-US" sz="2000" b="1" dirty="0">
                <a:effectLst>
                  <a:outerShdw blurRad="38100" dist="38100" dir="2700000" algn="tl">
                    <a:srgbClr val="000000">
                      <a:alpha val="43137"/>
                    </a:srgbClr>
                  </a:outerShdw>
                </a:effectLst>
                <a:latin typeface="Nixie One" panose="020B0604020202020204" charset="0"/>
              </a:rPr>
              <a:t> </a:t>
            </a:r>
            <a:r>
              <a:rPr lang="en-US" sz="2000" b="1" dirty="0" err="1">
                <a:effectLst>
                  <a:outerShdw blurRad="38100" dist="38100" dir="2700000" algn="tl">
                    <a:srgbClr val="000000">
                      <a:alpha val="43137"/>
                    </a:srgbClr>
                  </a:outerShdw>
                </a:effectLst>
                <a:latin typeface="Nixie One" panose="020B0604020202020204" charset="0"/>
              </a:rPr>
              <a:t>en</a:t>
            </a:r>
            <a:r>
              <a:rPr lang="en-US" sz="2000" b="1" dirty="0">
                <a:effectLst>
                  <a:outerShdw blurRad="38100" dist="38100" dir="2700000" algn="tl">
                    <a:srgbClr val="000000">
                      <a:alpha val="43137"/>
                    </a:srgbClr>
                  </a:outerShdw>
                </a:effectLst>
                <a:latin typeface="Nixie One" panose="020B0604020202020204" charset="0"/>
              </a:rPr>
              <a:t> </a:t>
            </a:r>
            <a:r>
              <a:rPr lang="en-US" sz="2000" b="1" dirty="0" err="1">
                <a:effectLst>
                  <a:outerShdw blurRad="38100" dist="38100" dir="2700000" algn="tl">
                    <a:srgbClr val="000000">
                      <a:alpha val="43137"/>
                    </a:srgbClr>
                  </a:outerShdw>
                </a:effectLst>
                <a:latin typeface="Nixie One" panose="020B0604020202020204" charset="0"/>
              </a:rPr>
              <a:t>los</a:t>
            </a:r>
            <a:r>
              <a:rPr lang="en-US" sz="2000" b="1" dirty="0">
                <a:effectLst>
                  <a:outerShdw blurRad="38100" dist="38100" dir="2700000" algn="tl">
                    <a:srgbClr val="000000">
                      <a:alpha val="43137"/>
                    </a:srgbClr>
                  </a:outerShdw>
                </a:effectLst>
                <a:latin typeface="Nixie One" panose="020B0604020202020204" charset="0"/>
              </a:rPr>
              <a:t> </a:t>
            </a:r>
            <a:r>
              <a:rPr lang="en-US" sz="2000" b="1" dirty="0" err="1">
                <a:effectLst>
                  <a:outerShdw blurRad="38100" dist="38100" dir="2700000" algn="tl">
                    <a:srgbClr val="000000">
                      <a:alpha val="43137"/>
                    </a:srgbClr>
                  </a:outerShdw>
                </a:effectLst>
                <a:latin typeface="Nixie One" panose="020B0604020202020204" charset="0"/>
              </a:rPr>
              <a:t>temas</a:t>
            </a:r>
            <a:r>
              <a:rPr lang="en-US" sz="2000" b="1" dirty="0">
                <a:effectLst>
                  <a:outerShdw blurRad="38100" dist="38100" dir="2700000" algn="tl">
                    <a:srgbClr val="000000">
                      <a:alpha val="43137"/>
                    </a:srgbClr>
                  </a:outerShdw>
                </a:effectLst>
                <a:latin typeface="Nixie One" panose="020B0604020202020204" charset="0"/>
              </a:rPr>
              <a:t> </a:t>
            </a:r>
            <a:r>
              <a:rPr lang="en-US" sz="2000" b="1" dirty="0" err="1">
                <a:effectLst>
                  <a:outerShdw blurRad="38100" dist="38100" dir="2700000" algn="tl">
                    <a:srgbClr val="000000">
                      <a:alpha val="43137"/>
                    </a:srgbClr>
                  </a:outerShdw>
                </a:effectLst>
                <a:latin typeface="Nixie One" panose="020B0604020202020204" charset="0"/>
              </a:rPr>
              <a:t>transversales</a:t>
            </a:r>
            <a:endParaRPr lang="en-US" sz="2000" b="1" dirty="0">
              <a:effectLst>
                <a:outerShdw blurRad="38100" dist="38100" dir="2700000" algn="tl">
                  <a:srgbClr val="000000">
                    <a:alpha val="43137"/>
                  </a:srgbClr>
                </a:outerShdw>
              </a:effectLst>
              <a:latin typeface="Nixie One" panose="020B0604020202020204" charset="0"/>
            </a:endParaRPr>
          </a:p>
        </p:txBody>
      </p:sp>
      <p:pic>
        <p:nvPicPr>
          <p:cNvPr id="5" name="Picture 4" descr="A picture containing text&#10;&#10;Description automatically generated">
            <a:extLst>
              <a:ext uri="{FF2B5EF4-FFF2-40B4-BE49-F238E27FC236}">
                <a16:creationId xmlns:a16="http://schemas.microsoft.com/office/drawing/2014/main" id="{4CC04F95-D0E9-169F-1490-3620177EEA21}"/>
              </a:ext>
            </a:extLst>
          </p:cNvPr>
          <p:cNvPicPr>
            <a:picLocks noChangeAspect="1"/>
          </p:cNvPicPr>
          <p:nvPr/>
        </p:nvPicPr>
        <p:blipFill rotWithShape="1">
          <a:blip r:embed="rId2"/>
          <a:srcRect l="70880" t="9174" b="6645"/>
          <a:stretch/>
        </p:blipFill>
        <p:spPr>
          <a:xfrm>
            <a:off x="842296" y="159585"/>
            <a:ext cx="772421" cy="1048871"/>
          </a:xfrm>
          <a:prstGeom prst="rect">
            <a:avLst/>
          </a:prstGeom>
        </p:spPr>
      </p:pic>
    </p:spTree>
    <p:extLst>
      <p:ext uri="{BB962C8B-B14F-4D97-AF65-F5344CB8AC3E}">
        <p14:creationId xmlns:p14="http://schemas.microsoft.com/office/powerpoint/2010/main" val="256458369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17A534D-E21D-4974-8D63-A88E801ED5D6}"/>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t>19</a:t>
            </a:fld>
            <a:endParaRPr lang="en"/>
          </a:p>
        </p:txBody>
      </p:sp>
      <p:sp>
        <p:nvSpPr>
          <p:cNvPr id="5" name="Rectangle: Rounded Corners 4">
            <a:extLst>
              <a:ext uri="{FF2B5EF4-FFF2-40B4-BE49-F238E27FC236}">
                <a16:creationId xmlns:a16="http://schemas.microsoft.com/office/drawing/2014/main" id="{BC01090F-5A41-AA40-AD4A-49A5C1D975E1}"/>
              </a:ext>
            </a:extLst>
          </p:cNvPr>
          <p:cNvSpPr/>
          <p:nvPr/>
        </p:nvSpPr>
        <p:spPr>
          <a:xfrm>
            <a:off x="1244009" y="327634"/>
            <a:ext cx="6730409" cy="523511"/>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2000" b="1" dirty="0" err="1">
                <a:effectLst>
                  <a:outerShdw blurRad="38100" dist="38100" dir="2700000" algn="tl">
                    <a:srgbClr val="000000">
                      <a:alpha val="43137"/>
                    </a:srgbClr>
                  </a:outerShdw>
                </a:effectLst>
                <a:latin typeface="Nixie One" panose="020B0604020202020204" charset="0"/>
              </a:rPr>
              <a:t>Temas</a:t>
            </a:r>
            <a:r>
              <a:rPr lang="en-US" sz="2000" b="1" dirty="0">
                <a:effectLst>
                  <a:outerShdw blurRad="38100" dist="38100" dir="2700000" algn="tl">
                    <a:srgbClr val="000000">
                      <a:alpha val="43137"/>
                    </a:srgbClr>
                  </a:outerShdw>
                </a:effectLst>
                <a:latin typeface="Nixie One" panose="020B0604020202020204" charset="0"/>
              </a:rPr>
              <a:t> </a:t>
            </a:r>
            <a:r>
              <a:rPr lang="en-US" sz="2000" b="1" dirty="0" err="1">
                <a:effectLst>
                  <a:outerShdw blurRad="38100" dist="38100" dir="2700000" algn="tl">
                    <a:srgbClr val="000000">
                      <a:alpha val="43137"/>
                    </a:srgbClr>
                  </a:outerShdw>
                </a:effectLst>
                <a:latin typeface="Nixie One" panose="020B0604020202020204" charset="0"/>
              </a:rPr>
              <a:t>Generadores</a:t>
            </a:r>
            <a:r>
              <a:rPr lang="en-US" sz="2000" b="1" dirty="0">
                <a:effectLst>
                  <a:outerShdw blurRad="38100" dist="38100" dir="2700000" algn="tl">
                    <a:srgbClr val="000000">
                      <a:alpha val="43137"/>
                    </a:srgbClr>
                  </a:outerShdw>
                </a:effectLst>
                <a:latin typeface="Nixie One" panose="020B0604020202020204" charset="0"/>
              </a:rPr>
              <a:t> </a:t>
            </a:r>
            <a:r>
              <a:rPr lang="en-US" sz="2000" b="1" dirty="0" err="1">
                <a:effectLst>
                  <a:outerShdw blurRad="38100" dist="38100" dir="2700000" algn="tl">
                    <a:srgbClr val="000000">
                      <a:alpha val="43137"/>
                    </a:srgbClr>
                  </a:outerShdw>
                </a:effectLst>
                <a:latin typeface="Nixie One" panose="020B0604020202020204" charset="0"/>
              </a:rPr>
              <a:t>en</a:t>
            </a:r>
            <a:r>
              <a:rPr lang="en-US" sz="2000" b="1" dirty="0">
                <a:effectLst>
                  <a:outerShdw blurRad="38100" dist="38100" dir="2700000" algn="tl">
                    <a:srgbClr val="000000">
                      <a:alpha val="43137"/>
                    </a:srgbClr>
                  </a:outerShdw>
                </a:effectLst>
                <a:latin typeface="Nixie One" panose="020B0604020202020204" charset="0"/>
              </a:rPr>
              <a:t> </a:t>
            </a:r>
            <a:r>
              <a:rPr lang="en-US" sz="2000" b="1" dirty="0" err="1">
                <a:effectLst>
                  <a:outerShdw blurRad="38100" dist="38100" dir="2700000" algn="tl">
                    <a:srgbClr val="000000">
                      <a:alpha val="43137"/>
                    </a:srgbClr>
                  </a:outerShdw>
                </a:effectLst>
                <a:latin typeface="Nixie One" panose="020B0604020202020204" charset="0"/>
              </a:rPr>
              <a:t>el</a:t>
            </a:r>
            <a:r>
              <a:rPr lang="en-US" sz="2000" b="1" dirty="0">
                <a:effectLst>
                  <a:outerShdw blurRad="38100" dist="38100" dir="2700000" algn="tl">
                    <a:srgbClr val="000000">
                      <a:alpha val="43137"/>
                    </a:srgbClr>
                  </a:outerShdw>
                </a:effectLst>
                <a:latin typeface="Nixie One" panose="020B0604020202020204" charset="0"/>
              </a:rPr>
              <a:t> </a:t>
            </a:r>
            <a:r>
              <a:rPr lang="en-US" sz="2000" b="1" dirty="0" err="1">
                <a:effectLst>
                  <a:outerShdw blurRad="38100" dist="38100" dir="2700000" algn="tl">
                    <a:srgbClr val="000000">
                      <a:alpha val="43137"/>
                    </a:srgbClr>
                  </a:outerShdw>
                </a:effectLst>
                <a:latin typeface="Nixie One" panose="020B0604020202020204" charset="0"/>
              </a:rPr>
              <a:t>Programa</a:t>
            </a:r>
            <a:r>
              <a:rPr lang="en-US" sz="2000" b="1" dirty="0">
                <a:effectLst>
                  <a:outerShdw blurRad="38100" dist="38100" dir="2700000" algn="tl">
                    <a:srgbClr val="000000">
                      <a:alpha val="43137"/>
                    </a:srgbClr>
                  </a:outerShdw>
                </a:effectLst>
                <a:latin typeface="Nixie One" panose="020B0604020202020204" charset="0"/>
              </a:rPr>
              <a:t> de </a:t>
            </a:r>
            <a:r>
              <a:rPr lang="en-US" sz="2000" b="1" dirty="0" err="1">
                <a:effectLst>
                  <a:outerShdw blurRad="38100" dist="38100" dir="2700000" algn="tl">
                    <a:srgbClr val="000000">
                      <a:alpha val="43137"/>
                    </a:srgbClr>
                  </a:outerShdw>
                </a:effectLst>
                <a:latin typeface="Nixie One" panose="020B0604020202020204" charset="0"/>
              </a:rPr>
              <a:t>Ciencias</a:t>
            </a:r>
            <a:r>
              <a:rPr lang="en-US" sz="2000" b="1" dirty="0">
                <a:effectLst>
                  <a:outerShdw blurRad="38100" dist="38100" dir="2700000" algn="tl">
                    <a:srgbClr val="000000">
                      <a:alpha val="43137"/>
                    </a:srgbClr>
                  </a:outerShdw>
                </a:effectLst>
                <a:latin typeface="Nixie One" panose="020B0604020202020204" charset="0"/>
              </a:rPr>
              <a:t> </a:t>
            </a:r>
          </a:p>
        </p:txBody>
      </p:sp>
      <p:graphicFrame>
        <p:nvGraphicFramePr>
          <p:cNvPr id="13" name="Table 13">
            <a:extLst>
              <a:ext uri="{FF2B5EF4-FFF2-40B4-BE49-F238E27FC236}">
                <a16:creationId xmlns:a16="http://schemas.microsoft.com/office/drawing/2014/main" id="{E49A53A9-690E-D38C-3927-772A7C1505C2}"/>
              </a:ext>
            </a:extLst>
          </p:cNvPr>
          <p:cNvGraphicFramePr>
            <a:graphicFrameLocks noGrp="1"/>
          </p:cNvGraphicFramePr>
          <p:nvPr>
            <p:extLst>
              <p:ext uri="{D42A27DB-BD31-4B8C-83A1-F6EECF244321}">
                <p14:modId xmlns:p14="http://schemas.microsoft.com/office/powerpoint/2010/main" val="2733574545"/>
              </p:ext>
            </p:extLst>
          </p:nvPr>
        </p:nvGraphicFramePr>
        <p:xfrm>
          <a:off x="638736" y="946150"/>
          <a:ext cx="7853774" cy="3418840"/>
        </p:xfrm>
        <a:graphic>
          <a:graphicData uri="http://schemas.openxmlformats.org/drawingml/2006/table">
            <a:tbl>
              <a:tblPr firstRow="1" bandRow="1">
                <a:tableStyleId>{242A20BD-2505-46DF-82F6-A791D1CCFF51}</a:tableStyleId>
              </a:tblPr>
              <a:tblGrid>
                <a:gridCol w="2888235">
                  <a:extLst>
                    <a:ext uri="{9D8B030D-6E8A-4147-A177-3AD203B41FA5}">
                      <a16:colId xmlns:a16="http://schemas.microsoft.com/office/drawing/2014/main" val="2954043990"/>
                    </a:ext>
                  </a:extLst>
                </a:gridCol>
                <a:gridCol w="4965539">
                  <a:extLst>
                    <a:ext uri="{9D8B030D-6E8A-4147-A177-3AD203B41FA5}">
                      <a16:colId xmlns:a16="http://schemas.microsoft.com/office/drawing/2014/main" val="864557325"/>
                    </a:ext>
                  </a:extLst>
                </a:gridCol>
              </a:tblGrid>
              <a:tr h="370840">
                <a:tc>
                  <a:txBody>
                    <a:bodyPr/>
                    <a:lstStyle/>
                    <a:p>
                      <a:r>
                        <a:rPr lang="en-US" dirty="0" err="1"/>
                        <a:t>Temas</a:t>
                      </a:r>
                      <a:r>
                        <a:rPr lang="en-US" dirty="0"/>
                        <a:t> </a:t>
                      </a:r>
                      <a:r>
                        <a:rPr lang="en-US" dirty="0" err="1"/>
                        <a:t>Transversales</a:t>
                      </a:r>
                      <a:endParaRPr lang="en-US" dirty="0"/>
                    </a:p>
                  </a:txBody>
                  <a:tcPr>
                    <a:solidFill>
                      <a:srgbClr val="92D050"/>
                    </a:solidFill>
                  </a:tcPr>
                </a:tc>
                <a:tc>
                  <a:txBody>
                    <a:bodyPr/>
                    <a:lstStyle/>
                    <a:p>
                      <a:r>
                        <a:rPr lang="en-US" dirty="0" err="1"/>
                        <a:t>Temas</a:t>
                      </a:r>
                      <a:r>
                        <a:rPr lang="en-US" dirty="0"/>
                        <a:t> </a:t>
                      </a:r>
                      <a:r>
                        <a:rPr lang="en-US" dirty="0" err="1"/>
                        <a:t>generadores</a:t>
                      </a:r>
                      <a:endParaRPr lang="en-US" dirty="0"/>
                    </a:p>
                  </a:txBody>
                  <a:tcPr>
                    <a:solidFill>
                      <a:srgbClr val="92D050"/>
                    </a:solidFill>
                  </a:tcPr>
                </a:tc>
                <a:extLst>
                  <a:ext uri="{0D108BD9-81ED-4DB2-BD59-A6C34878D82A}">
                    <a16:rowId xmlns:a16="http://schemas.microsoft.com/office/drawing/2014/main" val="1311783457"/>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s-PR" sz="1400" b="0" i="0" u="none" strike="noStrike" cap="none" dirty="0">
                          <a:solidFill>
                            <a:schemeClr val="dk1"/>
                          </a:solidFill>
                          <a:effectLst/>
                          <a:latin typeface="Montserrat" panose="00000500000000000000" pitchFamily="50" charset="0"/>
                          <a:ea typeface="Arial"/>
                          <a:cs typeface="Varela Round" panose="00000500000000000000" pitchFamily="2" charset="-79"/>
                          <a:sym typeface="Arial"/>
                        </a:rPr>
                        <a:t>Equidad y respeto entre todos los seres humanos</a:t>
                      </a:r>
                    </a:p>
                  </a:txBody>
                  <a:tcPr/>
                </a:tc>
                <a:tc>
                  <a:txBody>
                    <a:bodyPr/>
                    <a:lstStyle/>
                    <a:p>
                      <a:pPr marL="285750" indent="-285750">
                        <a:buFont typeface="Arial" panose="020B0604020202020204" pitchFamily="34" charset="0"/>
                        <a:buChar char="•"/>
                      </a:pPr>
                      <a:r>
                        <a:rPr lang="es-419" sz="1400" b="0" i="0" u="none" strike="noStrike" cap="none" dirty="0">
                          <a:solidFill>
                            <a:srgbClr val="000000"/>
                          </a:solidFill>
                          <a:effectLst/>
                          <a:latin typeface="Arial"/>
                          <a:ea typeface="Arial"/>
                          <a:cs typeface="Arial"/>
                          <a:sym typeface="Arial"/>
                        </a:rPr>
                        <a:t>Educación para la paz</a:t>
                      </a:r>
                      <a:endParaRPr lang="en-US" sz="1400" b="0" i="0" u="none" strike="noStrike" cap="none" dirty="0">
                        <a:solidFill>
                          <a:srgbClr val="000000"/>
                        </a:solidFill>
                        <a:effectLst/>
                        <a:latin typeface="Arial"/>
                        <a:ea typeface="Arial"/>
                        <a:cs typeface="Arial"/>
                        <a:sym typeface="Arial"/>
                      </a:endParaRPr>
                    </a:p>
                    <a:p>
                      <a:pPr marL="285750" lvl="0" indent="-285750">
                        <a:buFont typeface="Arial" panose="020B0604020202020204" pitchFamily="34" charset="0"/>
                        <a:buChar char="•"/>
                      </a:pPr>
                      <a:r>
                        <a:rPr lang="es-419" sz="1400" b="0" i="0" u="none" strike="noStrike" cap="none" dirty="0">
                          <a:solidFill>
                            <a:srgbClr val="000000"/>
                          </a:solidFill>
                          <a:effectLst/>
                          <a:latin typeface="Arial"/>
                          <a:ea typeface="Arial"/>
                          <a:cs typeface="Arial"/>
                          <a:sym typeface="Arial"/>
                        </a:rPr>
                        <a:t>Ética en la vida diaria</a:t>
                      </a:r>
                      <a:endParaRPr lang="en-US" sz="1400" b="0" i="0" u="none" strike="noStrike" cap="none" dirty="0">
                        <a:solidFill>
                          <a:srgbClr val="000000"/>
                        </a:solidFill>
                        <a:effectLst/>
                        <a:latin typeface="Arial"/>
                        <a:ea typeface="Arial"/>
                        <a:cs typeface="Arial"/>
                        <a:sym typeface="Arial"/>
                      </a:endParaRPr>
                    </a:p>
                    <a:p>
                      <a:pPr marL="285750" lvl="0" indent="-285750">
                        <a:buFont typeface="Arial" panose="020B0604020202020204" pitchFamily="34" charset="0"/>
                        <a:buChar char="•"/>
                      </a:pPr>
                      <a:r>
                        <a:rPr lang="es-419" sz="1400" b="0" i="0" u="none" strike="noStrike" cap="none" dirty="0">
                          <a:solidFill>
                            <a:srgbClr val="000000"/>
                          </a:solidFill>
                          <a:effectLst/>
                          <a:latin typeface="Arial"/>
                          <a:ea typeface="Arial"/>
                          <a:cs typeface="Arial"/>
                          <a:sym typeface="Arial"/>
                        </a:rPr>
                        <a:t>Democracia participativa</a:t>
                      </a:r>
                      <a:endParaRPr lang="en-US" sz="1400" b="0" i="0" u="none" strike="noStrike" cap="none" dirty="0">
                        <a:solidFill>
                          <a:srgbClr val="000000"/>
                        </a:solidFill>
                        <a:effectLst/>
                        <a:latin typeface="Arial"/>
                        <a:ea typeface="Arial"/>
                        <a:cs typeface="Arial"/>
                        <a:sym typeface="Arial"/>
                      </a:endParaRPr>
                    </a:p>
                    <a:p>
                      <a:pPr marL="285750" lvl="0" indent="-285750">
                        <a:buFont typeface="Arial" panose="020B0604020202020204" pitchFamily="34" charset="0"/>
                        <a:buChar char="•"/>
                      </a:pPr>
                      <a:r>
                        <a:rPr lang="es-419" sz="1400" b="0" i="0" u="none" strike="noStrike" cap="none" dirty="0">
                          <a:solidFill>
                            <a:srgbClr val="000000"/>
                          </a:solidFill>
                          <a:effectLst/>
                          <a:latin typeface="Arial"/>
                          <a:ea typeface="Arial"/>
                          <a:cs typeface="Arial"/>
                          <a:sym typeface="Arial"/>
                        </a:rPr>
                        <a:t>Responsabilidad social en la democracia</a:t>
                      </a:r>
                      <a:endParaRPr lang="en-US" sz="1400" b="0" i="0" u="none" strike="noStrike" cap="none" dirty="0">
                        <a:solidFill>
                          <a:srgbClr val="000000"/>
                        </a:solidFill>
                        <a:effectLst/>
                        <a:latin typeface="Arial"/>
                        <a:ea typeface="Arial"/>
                        <a:cs typeface="Arial"/>
                        <a:sym typeface="Arial"/>
                      </a:endParaRPr>
                    </a:p>
                  </a:txBody>
                  <a:tcPr/>
                </a:tc>
                <a:extLst>
                  <a:ext uri="{0D108BD9-81ED-4DB2-BD59-A6C34878D82A}">
                    <a16:rowId xmlns:a16="http://schemas.microsoft.com/office/drawing/2014/main" val="2103061948"/>
                  </a:ext>
                </a:extLst>
              </a:tr>
              <a:tr h="370840">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s-PR" sz="1400" b="0" i="0" u="none" strike="noStrike" cap="none" dirty="0">
                          <a:solidFill>
                            <a:schemeClr val="dk1"/>
                          </a:solidFill>
                          <a:effectLst/>
                          <a:latin typeface="Montserrat" panose="00000500000000000000" pitchFamily="50" charset="0"/>
                          <a:ea typeface="Arial"/>
                          <a:cs typeface="Varela Round" panose="00000500000000000000" pitchFamily="2" charset="-79"/>
                          <a:sym typeface="Arial"/>
                        </a:rPr>
                        <a:t>Identidad cultural e interculturalidad</a:t>
                      </a:r>
                    </a:p>
                  </a:txBody>
                  <a:tcPr/>
                </a:tc>
                <a:tc>
                  <a:txBody>
                    <a:bodyPr/>
                    <a:lstStyle/>
                    <a:p>
                      <a:pPr marL="285750" lvl="0" indent="-285750">
                        <a:buFont typeface="Arial" panose="020B0604020202020204" pitchFamily="34" charset="0"/>
                        <a:buChar char="•"/>
                      </a:pPr>
                      <a:r>
                        <a:rPr lang="es-419" sz="1400" b="0" i="0" u="none" strike="noStrike" cap="none" dirty="0">
                          <a:solidFill>
                            <a:srgbClr val="000000"/>
                          </a:solidFill>
                          <a:effectLst/>
                          <a:latin typeface="Arial"/>
                          <a:ea typeface="Arial"/>
                          <a:cs typeface="Arial"/>
                          <a:sym typeface="Arial"/>
                        </a:rPr>
                        <a:t>Solidaridad</a:t>
                      </a:r>
                      <a:endParaRPr lang="en-US" sz="1400" b="0" i="0" u="none" strike="noStrike" cap="none" dirty="0">
                        <a:solidFill>
                          <a:srgbClr val="000000"/>
                        </a:solidFill>
                        <a:effectLst/>
                        <a:latin typeface="Arial"/>
                        <a:ea typeface="Arial"/>
                        <a:cs typeface="Arial"/>
                        <a:sym typeface="Arial"/>
                      </a:endParaRPr>
                    </a:p>
                    <a:p>
                      <a:pPr marL="285750" lvl="0" indent="-285750">
                        <a:buFont typeface="Arial" panose="020B0604020202020204" pitchFamily="34" charset="0"/>
                        <a:buChar char="•"/>
                      </a:pPr>
                      <a:r>
                        <a:rPr lang="es-419" sz="1400" b="0" i="0" u="none" strike="noStrike" cap="none" dirty="0">
                          <a:solidFill>
                            <a:srgbClr val="000000"/>
                          </a:solidFill>
                          <a:effectLst/>
                          <a:latin typeface="Arial"/>
                          <a:ea typeface="Arial"/>
                          <a:cs typeface="Arial"/>
                          <a:sym typeface="Arial"/>
                        </a:rPr>
                        <a:t>Entorno urbano y convivencia</a:t>
                      </a:r>
                      <a:endParaRPr lang="en-US" sz="1400" b="0" i="0" u="none" strike="noStrike" cap="none" dirty="0">
                        <a:solidFill>
                          <a:srgbClr val="000000"/>
                        </a:solidFill>
                        <a:effectLst/>
                        <a:latin typeface="Arial"/>
                        <a:ea typeface="Arial"/>
                        <a:cs typeface="Arial"/>
                        <a:sym typeface="Arial"/>
                      </a:endParaRPr>
                    </a:p>
                    <a:p>
                      <a:pPr marL="285750" lvl="0" indent="-285750">
                        <a:buFont typeface="Arial" panose="020B0604020202020204" pitchFamily="34" charset="0"/>
                        <a:buChar char="•"/>
                      </a:pPr>
                      <a:r>
                        <a:rPr lang="es-419" sz="1400" b="0" i="0" u="none" strike="noStrike" cap="none" dirty="0">
                          <a:solidFill>
                            <a:srgbClr val="000000"/>
                          </a:solidFill>
                          <a:effectLst/>
                          <a:latin typeface="Arial"/>
                          <a:ea typeface="Arial"/>
                          <a:cs typeface="Arial"/>
                          <a:sym typeface="Arial"/>
                        </a:rPr>
                        <a:t>Capital social y comunidad</a:t>
                      </a:r>
                      <a:endParaRPr lang="en-US" sz="1400" b="0" i="0" u="none" strike="noStrike" cap="none" dirty="0">
                        <a:solidFill>
                          <a:srgbClr val="000000"/>
                        </a:solidFill>
                        <a:effectLst/>
                        <a:latin typeface="Arial"/>
                        <a:ea typeface="Arial"/>
                        <a:cs typeface="Arial"/>
                        <a:sym typeface="Arial"/>
                      </a:endParaRPr>
                    </a:p>
                    <a:p>
                      <a:pPr marL="285750" lvl="0" indent="-285750">
                        <a:buFont typeface="Arial" panose="020B0604020202020204" pitchFamily="34" charset="0"/>
                        <a:buChar char="•"/>
                      </a:pPr>
                      <a:r>
                        <a:rPr lang="es-419" sz="1400" b="0" i="0" u="none" strike="noStrike" cap="none" dirty="0">
                          <a:solidFill>
                            <a:srgbClr val="000000"/>
                          </a:solidFill>
                          <a:effectLst/>
                          <a:latin typeface="Arial"/>
                          <a:ea typeface="Arial"/>
                          <a:cs typeface="Arial"/>
                          <a:sym typeface="Arial"/>
                        </a:rPr>
                        <a:t>Enfoque inclusivo o de atención a la diversidad</a:t>
                      </a:r>
                      <a:endParaRPr lang="en-US" sz="1400" b="0" i="0" u="none" strike="noStrike" cap="none" dirty="0">
                        <a:solidFill>
                          <a:srgbClr val="000000"/>
                        </a:solidFill>
                        <a:effectLst/>
                        <a:latin typeface="Arial"/>
                        <a:ea typeface="Arial"/>
                        <a:cs typeface="Arial"/>
                        <a:sym typeface="Arial"/>
                      </a:endParaRPr>
                    </a:p>
                  </a:txBody>
                  <a:tcPr/>
                </a:tc>
                <a:extLst>
                  <a:ext uri="{0D108BD9-81ED-4DB2-BD59-A6C34878D82A}">
                    <a16:rowId xmlns:a16="http://schemas.microsoft.com/office/drawing/2014/main" val="110868893"/>
                  </a:ext>
                </a:extLst>
              </a:tr>
              <a:tr h="370840">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s-PR" sz="1400" b="0" i="0" u="none" strike="noStrike" cap="none" dirty="0">
                          <a:solidFill>
                            <a:schemeClr val="dk1"/>
                          </a:solidFill>
                          <a:effectLst/>
                          <a:latin typeface="Montserrat" panose="00000500000000000000" pitchFamily="50" charset="0"/>
                          <a:ea typeface="Arial"/>
                          <a:cs typeface="Varela Round" panose="00000500000000000000" pitchFamily="2" charset="-79"/>
                          <a:sym typeface="Arial"/>
                        </a:rPr>
                        <a:t>Educación para la concienciación ambiental y ecológica </a:t>
                      </a:r>
                    </a:p>
                  </a:txBody>
                  <a:tcPr/>
                </a:tc>
                <a:tc>
                  <a:txBody>
                    <a:bodyPr/>
                    <a:lstStyle/>
                    <a:p>
                      <a:pPr marL="285750" lvl="0" indent="-285750">
                        <a:buFont typeface="Arial" panose="020B0604020202020204" pitchFamily="34" charset="0"/>
                        <a:buChar char="•"/>
                      </a:pPr>
                      <a:r>
                        <a:rPr lang="es-419" sz="1400" b="0" i="0" u="none" strike="noStrike" cap="none" dirty="0">
                          <a:solidFill>
                            <a:srgbClr val="000000"/>
                          </a:solidFill>
                          <a:effectLst/>
                          <a:latin typeface="Arial"/>
                          <a:ea typeface="Arial"/>
                          <a:cs typeface="Arial"/>
                          <a:sym typeface="Arial"/>
                        </a:rPr>
                        <a:t>Amamos y protegemos a los animales </a:t>
                      </a:r>
                      <a:endParaRPr lang="en-US" sz="1400" b="0" i="0" u="none" strike="noStrike" cap="none" dirty="0">
                        <a:solidFill>
                          <a:srgbClr val="000000"/>
                        </a:solidFill>
                        <a:effectLst/>
                        <a:latin typeface="Arial"/>
                        <a:ea typeface="Arial"/>
                        <a:cs typeface="Arial"/>
                        <a:sym typeface="Arial"/>
                      </a:endParaRPr>
                    </a:p>
                    <a:p>
                      <a:pPr marL="285750" lvl="0" indent="-285750">
                        <a:buFont typeface="Arial" panose="020B0604020202020204" pitchFamily="34" charset="0"/>
                        <a:buChar char="•"/>
                      </a:pPr>
                      <a:r>
                        <a:rPr lang="es-419" sz="1400" b="0" i="0" u="none" strike="noStrike" cap="none" dirty="0">
                          <a:solidFill>
                            <a:srgbClr val="000000"/>
                          </a:solidFill>
                          <a:effectLst/>
                          <a:latin typeface="Arial"/>
                          <a:ea typeface="Arial"/>
                          <a:cs typeface="Arial"/>
                          <a:sym typeface="Arial"/>
                        </a:rPr>
                        <a:t>Conciencia ecológica, objetivos de desarrollo sostenible</a:t>
                      </a:r>
                      <a:endParaRPr lang="en-US" sz="1400" b="0" i="0" u="none" strike="noStrike" cap="none" dirty="0">
                        <a:solidFill>
                          <a:srgbClr val="000000"/>
                        </a:solidFill>
                        <a:effectLst/>
                        <a:latin typeface="Arial"/>
                        <a:ea typeface="Arial"/>
                        <a:cs typeface="Arial"/>
                        <a:sym typeface="Arial"/>
                      </a:endParaRPr>
                    </a:p>
                    <a:p>
                      <a:pPr marL="285750" lvl="0" indent="-285750">
                        <a:buFont typeface="Arial" panose="020B0604020202020204" pitchFamily="34" charset="0"/>
                        <a:buChar char="•"/>
                      </a:pPr>
                      <a:r>
                        <a:rPr lang="es-419" sz="1400" b="0" i="0" u="none" strike="noStrike" cap="none" dirty="0">
                          <a:solidFill>
                            <a:srgbClr val="000000"/>
                          </a:solidFill>
                          <a:effectLst/>
                          <a:latin typeface="Arial"/>
                          <a:ea typeface="Arial"/>
                          <a:cs typeface="Arial"/>
                          <a:sym typeface="Arial"/>
                        </a:rPr>
                        <a:t>Cuidado del medio ambiente</a:t>
                      </a:r>
                      <a:endParaRPr lang="en-US" sz="1400" b="0" i="0" u="none" strike="noStrike" cap="none" dirty="0">
                        <a:solidFill>
                          <a:srgbClr val="000000"/>
                        </a:solidFill>
                        <a:effectLst/>
                        <a:latin typeface="Arial"/>
                        <a:ea typeface="Arial"/>
                        <a:cs typeface="Arial"/>
                        <a:sym typeface="Arial"/>
                      </a:endParaRPr>
                    </a:p>
                    <a:p>
                      <a:pPr marL="285750" lvl="0" indent="-285750">
                        <a:buFont typeface="Arial" panose="020B0604020202020204" pitchFamily="34" charset="0"/>
                        <a:buChar char="•"/>
                      </a:pPr>
                      <a:r>
                        <a:rPr lang="es-419" sz="1400" b="0" i="0" u="none" strike="noStrike" cap="none" dirty="0">
                          <a:solidFill>
                            <a:srgbClr val="000000"/>
                          </a:solidFill>
                          <a:effectLst/>
                          <a:latin typeface="Arial"/>
                          <a:ea typeface="Arial"/>
                          <a:cs typeface="Arial"/>
                          <a:sym typeface="Arial"/>
                        </a:rPr>
                        <a:t>Ambiente y sociedad</a:t>
                      </a:r>
                      <a:endParaRPr lang="en-US" sz="1400" b="0" i="0" u="none" strike="noStrike" cap="none" dirty="0">
                        <a:solidFill>
                          <a:srgbClr val="000000"/>
                        </a:solidFill>
                        <a:effectLst/>
                        <a:latin typeface="Arial"/>
                        <a:ea typeface="Arial"/>
                        <a:cs typeface="Arial"/>
                        <a:sym typeface="Arial"/>
                      </a:endParaRPr>
                    </a:p>
                    <a:p>
                      <a:pPr marL="285750" lvl="0" indent="-285750">
                        <a:buFont typeface="Arial" panose="020B0604020202020204" pitchFamily="34" charset="0"/>
                        <a:buChar char="•"/>
                      </a:pPr>
                      <a:r>
                        <a:rPr lang="es-419" sz="1400" b="0" i="0" u="none" strike="noStrike" cap="none" dirty="0">
                          <a:solidFill>
                            <a:srgbClr val="000000"/>
                          </a:solidFill>
                          <a:effectLst/>
                          <a:latin typeface="Arial"/>
                          <a:ea typeface="Arial"/>
                          <a:cs typeface="Arial"/>
                          <a:sym typeface="Arial"/>
                        </a:rPr>
                        <a:t>Huella ecológica </a:t>
                      </a:r>
                      <a:endParaRPr lang="en-US" sz="1400" b="0" i="0" u="none" strike="noStrike" cap="none" dirty="0">
                        <a:solidFill>
                          <a:srgbClr val="000000"/>
                        </a:solidFill>
                        <a:effectLst/>
                        <a:latin typeface="Arial"/>
                        <a:ea typeface="Arial"/>
                        <a:cs typeface="Arial"/>
                        <a:sym typeface="Arial"/>
                      </a:endParaRPr>
                    </a:p>
                  </a:txBody>
                  <a:tcPr/>
                </a:tc>
                <a:extLst>
                  <a:ext uri="{0D108BD9-81ED-4DB2-BD59-A6C34878D82A}">
                    <a16:rowId xmlns:a16="http://schemas.microsoft.com/office/drawing/2014/main" val="670554048"/>
                  </a:ext>
                </a:extLst>
              </a:tr>
            </a:tbl>
          </a:graphicData>
        </a:graphic>
      </p:graphicFrame>
      <p:pic>
        <p:nvPicPr>
          <p:cNvPr id="14" name="Picture 13" descr="A picture containing text&#10;&#10;Description automatically generated">
            <a:extLst>
              <a:ext uri="{FF2B5EF4-FFF2-40B4-BE49-F238E27FC236}">
                <a16:creationId xmlns:a16="http://schemas.microsoft.com/office/drawing/2014/main" id="{46952FFE-E685-D935-4CDC-B1933D52315B}"/>
              </a:ext>
            </a:extLst>
          </p:cNvPr>
          <p:cNvPicPr>
            <a:picLocks noChangeAspect="1"/>
          </p:cNvPicPr>
          <p:nvPr/>
        </p:nvPicPr>
        <p:blipFill rotWithShape="1">
          <a:blip r:embed="rId3"/>
          <a:srcRect l="70880" t="9174" b="6645"/>
          <a:stretch/>
        </p:blipFill>
        <p:spPr>
          <a:xfrm>
            <a:off x="8440288" y="138554"/>
            <a:ext cx="772421" cy="1048871"/>
          </a:xfrm>
          <a:prstGeom prst="rect">
            <a:avLst/>
          </a:prstGeom>
        </p:spPr>
      </p:pic>
    </p:spTree>
    <p:extLst>
      <p:ext uri="{BB962C8B-B14F-4D97-AF65-F5344CB8AC3E}">
        <p14:creationId xmlns:p14="http://schemas.microsoft.com/office/powerpoint/2010/main" val="178981251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416"/>
        <p:cNvGrpSpPr/>
        <p:nvPr/>
      </p:nvGrpSpPr>
      <p:grpSpPr>
        <a:xfrm>
          <a:off x="0" y="0"/>
          <a:ext cx="0" cy="0"/>
          <a:chOff x="0" y="0"/>
          <a:chExt cx="0" cy="0"/>
        </a:xfrm>
      </p:grpSpPr>
      <p:sp>
        <p:nvSpPr>
          <p:cNvPr id="2" name="Title 1">
            <a:extLst>
              <a:ext uri="{FF2B5EF4-FFF2-40B4-BE49-F238E27FC236}">
                <a16:creationId xmlns:a16="http://schemas.microsoft.com/office/drawing/2014/main" id="{06AB06C0-D17D-43DB-AD40-7EE99FFCF176}"/>
              </a:ext>
            </a:extLst>
          </p:cNvPr>
          <p:cNvSpPr>
            <a:spLocks noGrp="1"/>
          </p:cNvSpPr>
          <p:nvPr>
            <p:ph type="title"/>
          </p:nvPr>
        </p:nvSpPr>
        <p:spPr>
          <a:xfrm>
            <a:off x="2743759" y="1113735"/>
            <a:ext cx="5891866" cy="641100"/>
          </a:xfrm>
        </p:spPr>
        <p:txBody>
          <a:bodyPr/>
          <a:lstStyle/>
          <a:p>
            <a:r>
              <a:rPr lang="es-PR" sz="2800" b="1" dirty="0">
                <a:solidFill>
                  <a:schemeClr val="tx1"/>
                </a:solidFill>
                <a:effectLst>
                  <a:outerShdw blurRad="38100" dist="38100" dir="2700000" algn="tl">
                    <a:srgbClr val="000000">
                      <a:alpha val="43137"/>
                    </a:srgbClr>
                  </a:outerShdw>
                </a:effectLst>
              </a:rPr>
              <a:t>Notificación de Política Pública </a:t>
            </a:r>
          </a:p>
        </p:txBody>
      </p:sp>
      <p:sp>
        <p:nvSpPr>
          <p:cNvPr id="417" name="Google Shape;417;p19"/>
          <p:cNvSpPr txBox="1">
            <a:spLocks noGrp="1"/>
          </p:cNvSpPr>
          <p:nvPr>
            <p:ph type="body" idx="1"/>
          </p:nvPr>
        </p:nvSpPr>
        <p:spPr>
          <a:xfrm>
            <a:off x="2947831" y="1754829"/>
            <a:ext cx="5390147" cy="2888358"/>
          </a:xfrm>
          <a:prstGeom prst="rect">
            <a:avLst/>
          </a:prstGeom>
        </p:spPr>
        <p:txBody>
          <a:bodyPr spcFirstLastPara="1" wrap="square" lIns="91425" tIns="91425" rIns="91425" bIns="91425" anchor="t" anchorCtr="0">
            <a:noAutofit/>
          </a:bodyPr>
          <a:lstStyle/>
          <a:p>
            <a:pPr marL="0" lvl="0" indent="0" algn="just" rtl="0">
              <a:spcBef>
                <a:spcPts val="600"/>
              </a:spcBef>
              <a:spcAft>
                <a:spcPts val="1000"/>
              </a:spcAft>
              <a:buNone/>
            </a:pPr>
            <a:r>
              <a:rPr lang="es-ES" sz="1900" dirty="0">
                <a:solidFill>
                  <a:schemeClr val="tx1"/>
                </a:solidFill>
                <a:latin typeface="Montserrat" panose="00000500000000000000" pitchFamily="2" charset="0"/>
              </a:rPr>
              <a:t>El Departamento de Educación de Puerto Rico no discrimina de ninguna manera por razón de edad, raza, color, sexo, nacimiento, condición de veterano, ideología política o religiosa, origen o condición social, orientación sexual o identidad de género, discapacidad o impedimento físico o mental; ni por ser víctima de violencia doméstica, agresión sexual o acecho.</a:t>
            </a:r>
          </a:p>
        </p:txBody>
      </p:sp>
      <p:sp>
        <p:nvSpPr>
          <p:cNvPr id="418" name="Google Shape;418;p19"/>
          <p:cNvSpPr txBox="1">
            <a:spLocks noGrp="1"/>
          </p:cNvSpPr>
          <p:nvPr>
            <p:ph type="sldNum" idx="12"/>
          </p:nvPr>
        </p:nvSpPr>
        <p:spPr>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2</a:t>
            </a:fld>
            <a:endParaRPr/>
          </a:p>
        </p:txBody>
      </p:sp>
      <p:pic>
        <p:nvPicPr>
          <p:cNvPr id="4" name="Picture 3" descr="A picture containing text&#10;&#10;Description automatically generated">
            <a:extLst>
              <a:ext uri="{FF2B5EF4-FFF2-40B4-BE49-F238E27FC236}">
                <a16:creationId xmlns:a16="http://schemas.microsoft.com/office/drawing/2014/main" id="{02404982-BD05-4CF3-AE0B-E8CC5942410B}"/>
              </a:ext>
            </a:extLst>
          </p:cNvPr>
          <p:cNvPicPr>
            <a:picLocks noChangeAspect="1"/>
          </p:cNvPicPr>
          <p:nvPr/>
        </p:nvPicPr>
        <p:blipFill>
          <a:blip r:embed="rId3"/>
          <a:stretch>
            <a:fillRect/>
          </a:stretch>
        </p:blipFill>
        <p:spPr>
          <a:xfrm>
            <a:off x="6102350" y="179484"/>
            <a:ext cx="2235628" cy="1050123"/>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B837EC7-0171-BC30-C0E1-5D96DE8F0D0B}"/>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t>20</a:t>
            </a:fld>
            <a:endParaRPr lang="en"/>
          </a:p>
        </p:txBody>
      </p:sp>
      <p:graphicFrame>
        <p:nvGraphicFramePr>
          <p:cNvPr id="3" name="Table 2">
            <a:extLst>
              <a:ext uri="{FF2B5EF4-FFF2-40B4-BE49-F238E27FC236}">
                <a16:creationId xmlns:a16="http://schemas.microsoft.com/office/drawing/2014/main" id="{9E07F96C-2696-2166-C50F-FD1160B23B2E}"/>
              </a:ext>
            </a:extLst>
          </p:cNvPr>
          <p:cNvGraphicFramePr>
            <a:graphicFrameLocks noGrp="1"/>
          </p:cNvGraphicFramePr>
          <p:nvPr>
            <p:extLst>
              <p:ext uri="{D42A27DB-BD31-4B8C-83A1-F6EECF244321}">
                <p14:modId xmlns:p14="http://schemas.microsoft.com/office/powerpoint/2010/main" val="1131934755"/>
              </p:ext>
            </p:extLst>
          </p:nvPr>
        </p:nvGraphicFramePr>
        <p:xfrm>
          <a:off x="645113" y="1375310"/>
          <a:ext cx="7853774" cy="2834640"/>
        </p:xfrm>
        <a:graphic>
          <a:graphicData uri="http://schemas.openxmlformats.org/drawingml/2006/table">
            <a:tbl>
              <a:tblPr firstRow="1" bandRow="1">
                <a:tableStyleId>{242A20BD-2505-46DF-82F6-A791D1CCFF51}</a:tableStyleId>
              </a:tblPr>
              <a:tblGrid>
                <a:gridCol w="1953708">
                  <a:extLst>
                    <a:ext uri="{9D8B030D-6E8A-4147-A177-3AD203B41FA5}">
                      <a16:colId xmlns:a16="http://schemas.microsoft.com/office/drawing/2014/main" val="3316650573"/>
                    </a:ext>
                  </a:extLst>
                </a:gridCol>
                <a:gridCol w="5900066">
                  <a:extLst>
                    <a:ext uri="{9D8B030D-6E8A-4147-A177-3AD203B41FA5}">
                      <a16:colId xmlns:a16="http://schemas.microsoft.com/office/drawing/2014/main" val="438466797"/>
                    </a:ext>
                  </a:extLst>
                </a:gridCol>
              </a:tblGrid>
              <a:tr h="370840">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s-PR" sz="1400" b="0" i="0" u="none" strike="noStrike" cap="none" dirty="0">
                          <a:solidFill>
                            <a:schemeClr val="dk1"/>
                          </a:solidFill>
                          <a:effectLst/>
                          <a:latin typeface="Montserrat" panose="00000500000000000000" pitchFamily="50" charset="0"/>
                          <a:ea typeface="Arial"/>
                          <a:cs typeface="Varela Round" panose="00000500000000000000" pitchFamily="2" charset="-79"/>
                          <a:sym typeface="Arial"/>
                        </a:rPr>
                        <a:t>Emprendimiento e innovación </a:t>
                      </a:r>
                    </a:p>
                  </a:txBody>
                  <a:tcPr/>
                </a:tc>
                <a:tc>
                  <a:txBody>
                    <a:bodyPr/>
                    <a:lstStyle/>
                    <a:p>
                      <a:pPr marL="285750" lvl="0" indent="-285750">
                        <a:buFont typeface="Arial" panose="020B0604020202020204" pitchFamily="34" charset="0"/>
                        <a:buChar char="•"/>
                      </a:pPr>
                      <a:r>
                        <a:rPr lang="es-419" sz="1400" b="0" i="0" u="none" strike="noStrike" cap="none" dirty="0">
                          <a:solidFill>
                            <a:srgbClr val="000000"/>
                          </a:solidFill>
                          <a:effectLst/>
                          <a:latin typeface="Arial"/>
                          <a:ea typeface="Arial"/>
                          <a:cs typeface="Arial"/>
                          <a:sym typeface="Arial"/>
                        </a:rPr>
                        <a:t>Autogestión</a:t>
                      </a:r>
                      <a:endParaRPr lang="en-US" sz="1400" b="0" i="0" u="none" strike="noStrike" cap="none" dirty="0">
                        <a:solidFill>
                          <a:srgbClr val="000000"/>
                        </a:solidFill>
                        <a:effectLst/>
                        <a:latin typeface="Arial"/>
                        <a:ea typeface="Arial"/>
                        <a:cs typeface="Arial"/>
                        <a:sym typeface="Arial"/>
                      </a:endParaRPr>
                    </a:p>
                    <a:p>
                      <a:pPr marL="285750" lvl="0" indent="-285750">
                        <a:buFont typeface="Arial" panose="020B0604020202020204" pitchFamily="34" charset="0"/>
                        <a:buChar char="•"/>
                      </a:pPr>
                      <a:r>
                        <a:rPr lang="es-419" sz="1400" b="0" i="0" u="none" strike="noStrike" cap="none" dirty="0">
                          <a:solidFill>
                            <a:srgbClr val="000000"/>
                          </a:solidFill>
                          <a:effectLst/>
                          <a:latin typeface="Arial"/>
                          <a:ea typeface="Arial"/>
                          <a:cs typeface="Arial"/>
                          <a:sym typeface="Arial"/>
                        </a:rPr>
                        <a:t>Producción, desarrollo del conocimiento, creatividad e investigación </a:t>
                      </a:r>
                      <a:endParaRPr lang="en-US" sz="1400" b="0" i="0" u="none" strike="noStrike" cap="none" dirty="0">
                        <a:solidFill>
                          <a:srgbClr val="000000"/>
                        </a:solidFill>
                        <a:effectLst/>
                        <a:latin typeface="Arial"/>
                        <a:ea typeface="Arial"/>
                        <a:cs typeface="Arial"/>
                        <a:sym typeface="Arial"/>
                      </a:endParaRPr>
                    </a:p>
                    <a:p>
                      <a:pPr marL="285750" lvl="0" indent="-285750">
                        <a:buFont typeface="Arial" panose="020B0604020202020204" pitchFamily="34" charset="0"/>
                        <a:buChar char="•"/>
                      </a:pPr>
                      <a:r>
                        <a:rPr lang="es-419" sz="1400" b="0" i="0" u="none" strike="noStrike" cap="none" dirty="0">
                          <a:solidFill>
                            <a:srgbClr val="000000"/>
                          </a:solidFill>
                          <a:effectLst/>
                          <a:latin typeface="Arial"/>
                          <a:ea typeface="Arial"/>
                          <a:cs typeface="Arial"/>
                          <a:sym typeface="Arial"/>
                        </a:rPr>
                        <a:t>Formación de líderes</a:t>
                      </a:r>
                      <a:endParaRPr lang="en-US" sz="1400" b="0" i="0" u="none" strike="noStrike" cap="none" dirty="0">
                        <a:solidFill>
                          <a:srgbClr val="000000"/>
                        </a:solidFill>
                        <a:effectLst/>
                        <a:latin typeface="Arial"/>
                        <a:ea typeface="Arial"/>
                        <a:cs typeface="Arial"/>
                        <a:sym typeface="Arial"/>
                      </a:endParaRPr>
                    </a:p>
                    <a:p>
                      <a:pPr marL="285750" lvl="0" indent="-285750">
                        <a:buFont typeface="Arial" panose="020B0604020202020204" pitchFamily="34" charset="0"/>
                        <a:buChar char="•"/>
                      </a:pPr>
                      <a:r>
                        <a:rPr lang="es-419" sz="1400" b="0" i="0" u="none" strike="noStrike" cap="none" dirty="0">
                          <a:solidFill>
                            <a:srgbClr val="000000"/>
                          </a:solidFill>
                          <a:effectLst/>
                          <a:latin typeface="Arial"/>
                          <a:ea typeface="Arial"/>
                          <a:cs typeface="Arial"/>
                          <a:sym typeface="Arial"/>
                        </a:rPr>
                        <a:t>Profesiones del futuro</a:t>
                      </a:r>
                      <a:endParaRPr lang="en-US" sz="1400" b="0" i="0" u="none" strike="noStrike" cap="none" dirty="0">
                        <a:solidFill>
                          <a:srgbClr val="000000"/>
                        </a:solidFill>
                        <a:effectLst/>
                        <a:latin typeface="Arial"/>
                        <a:ea typeface="Arial"/>
                        <a:cs typeface="Arial"/>
                        <a:sym typeface="Arial"/>
                      </a:endParaRPr>
                    </a:p>
                  </a:txBody>
                  <a:tcPr/>
                </a:tc>
                <a:extLst>
                  <a:ext uri="{0D108BD9-81ED-4DB2-BD59-A6C34878D82A}">
                    <a16:rowId xmlns:a16="http://schemas.microsoft.com/office/drawing/2014/main" val="551347060"/>
                  </a:ext>
                </a:extLst>
              </a:tr>
              <a:tr h="370840">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s-PR" sz="1400" b="0" i="0" u="none" strike="noStrike" cap="none" dirty="0">
                          <a:solidFill>
                            <a:schemeClr val="dk1"/>
                          </a:solidFill>
                          <a:effectLst/>
                          <a:latin typeface="Montserrat" panose="00000500000000000000" pitchFamily="50" charset="0"/>
                          <a:ea typeface="Arial"/>
                          <a:cs typeface="Varela Round" panose="00000500000000000000" pitchFamily="2" charset="-79"/>
                          <a:sym typeface="Arial"/>
                        </a:rPr>
                        <a:t>Promoción de la salud </a:t>
                      </a:r>
                    </a:p>
                  </a:txBody>
                  <a:tcPr/>
                </a:tc>
                <a:tc>
                  <a:txBody>
                    <a:bodyPr/>
                    <a:lstStyle/>
                    <a:p>
                      <a:pPr marL="285750" lvl="0" indent="-285750">
                        <a:buFont typeface="Arial" panose="020B0604020202020204" pitchFamily="34" charset="0"/>
                        <a:buChar char="•"/>
                      </a:pPr>
                      <a:r>
                        <a:rPr lang="es-419" sz="1400" b="0" i="0" u="none" strike="noStrike" cap="none" dirty="0">
                          <a:solidFill>
                            <a:srgbClr val="000000"/>
                          </a:solidFill>
                          <a:effectLst/>
                          <a:latin typeface="Arial"/>
                          <a:ea typeface="Arial"/>
                          <a:cs typeface="Arial"/>
                          <a:sym typeface="Arial"/>
                        </a:rPr>
                        <a:t>Educación para la resolución de problemas y toma de decisiones</a:t>
                      </a:r>
                      <a:endParaRPr lang="en-US" sz="1400" b="0" i="0" u="none" strike="noStrike" cap="none" dirty="0">
                        <a:solidFill>
                          <a:srgbClr val="000000"/>
                        </a:solidFill>
                        <a:effectLst/>
                        <a:latin typeface="Arial"/>
                        <a:ea typeface="Arial"/>
                        <a:cs typeface="Arial"/>
                        <a:sym typeface="Arial"/>
                      </a:endParaRPr>
                    </a:p>
                    <a:p>
                      <a:pPr marL="285750" indent="-285750">
                        <a:buFont typeface="Arial" panose="020B0604020202020204" pitchFamily="34" charset="0"/>
                        <a:buChar char="•"/>
                      </a:pPr>
                      <a:r>
                        <a:rPr lang="es-419" sz="1400" b="0" i="0" u="none" strike="noStrike" cap="none" dirty="0">
                          <a:solidFill>
                            <a:srgbClr val="000000"/>
                          </a:solidFill>
                          <a:effectLst/>
                          <a:latin typeface="Arial"/>
                          <a:ea typeface="Arial"/>
                          <a:cs typeface="Arial"/>
                          <a:sym typeface="Arial"/>
                        </a:rPr>
                        <a:t>Promoción de la salud y prevención de la enfermedad</a:t>
                      </a:r>
                      <a:endParaRPr lang="en-US" sz="1400" b="0" i="0" u="none" strike="noStrike" cap="none" dirty="0">
                        <a:solidFill>
                          <a:srgbClr val="000000"/>
                        </a:solidFill>
                        <a:effectLst/>
                        <a:latin typeface="Arial"/>
                        <a:ea typeface="Arial"/>
                        <a:cs typeface="Arial"/>
                        <a:sym typeface="Arial"/>
                      </a:endParaRPr>
                    </a:p>
                    <a:p>
                      <a:pPr marL="285750" indent="-285750">
                        <a:buFont typeface="Arial" panose="020B0604020202020204" pitchFamily="34" charset="0"/>
                        <a:buChar char="•"/>
                      </a:pPr>
                      <a:r>
                        <a:rPr lang="es-419" sz="1400" b="0" i="0" u="none" strike="noStrike" cap="none" dirty="0">
                          <a:solidFill>
                            <a:srgbClr val="000000"/>
                          </a:solidFill>
                          <a:effectLst/>
                          <a:latin typeface="Arial"/>
                          <a:ea typeface="Arial"/>
                          <a:cs typeface="Arial"/>
                          <a:sym typeface="Arial"/>
                        </a:rPr>
                        <a:t>Salud medioambiental</a:t>
                      </a:r>
                      <a:endParaRPr lang="en-US" sz="1400" b="0" i="0" u="none" strike="noStrike" cap="none" dirty="0">
                        <a:solidFill>
                          <a:srgbClr val="000000"/>
                        </a:solidFill>
                        <a:effectLst/>
                        <a:latin typeface="Arial"/>
                        <a:ea typeface="Arial"/>
                        <a:cs typeface="Arial"/>
                        <a:sym typeface="Arial"/>
                      </a:endParaRPr>
                    </a:p>
                    <a:p>
                      <a:pPr marL="285750" indent="-285750">
                        <a:buFont typeface="Arial" panose="020B0604020202020204" pitchFamily="34" charset="0"/>
                        <a:buChar char="•"/>
                      </a:pPr>
                      <a:r>
                        <a:rPr lang="es-419" sz="1400" b="0" i="0" u="none" strike="noStrike" cap="none" dirty="0">
                          <a:solidFill>
                            <a:srgbClr val="000000"/>
                          </a:solidFill>
                          <a:effectLst/>
                          <a:latin typeface="Arial"/>
                          <a:ea typeface="Arial"/>
                          <a:cs typeface="Arial"/>
                          <a:sym typeface="Arial"/>
                        </a:rPr>
                        <a:t>Participación comunitaria</a:t>
                      </a:r>
                      <a:endParaRPr lang="en-US" sz="1400" b="0" i="0" u="none" strike="noStrike" cap="none" dirty="0">
                        <a:solidFill>
                          <a:srgbClr val="000000"/>
                        </a:solidFill>
                        <a:effectLst/>
                        <a:latin typeface="Arial"/>
                        <a:ea typeface="Arial"/>
                        <a:cs typeface="Arial"/>
                        <a:sym typeface="Arial"/>
                      </a:endParaRPr>
                    </a:p>
                  </a:txBody>
                  <a:tcPr/>
                </a:tc>
                <a:extLst>
                  <a:ext uri="{0D108BD9-81ED-4DB2-BD59-A6C34878D82A}">
                    <a16:rowId xmlns:a16="http://schemas.microsoft.com/office/drawing/2014/main" val="984896216"/>
                  </a:ext>
                </a:extLst>
              </a:tr>
              <a:tr h="370840">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s-PR" sz="1400" b="0" i="0" u="none" strike="noStrike" cap="none" dirty="0">
                          <a:solidFill>
                            <a:schemeClr val="dk1"/>
                          </a:solidFill>
                          <a:effectLst/>
                          <a:latin typeface="Montserrat" panose="00000500000000000000" pitchFamily="50" charset="0"/>
                          <a:ea typeface="Arial"/>
                          <a:cs typeface="Varela Round" panose="00000500000000000000" pitchFamily="2" charset="-79"/>
                          <a:sym typeface="Arial"/>
                        </a:rPr>
                        <a:t>Tecnologías de la Información y la comunicación</a:t>
                      </a:r>
                      <a:endParaRPr lang="es-ES" sz="1400" b="0" noProof="0" dirty="0">
                        <a:effectLst/>
                        <a:latin typeface="Montserrat" panose="00000500000000000000" pitchFamily="50" charset="0"/>
                        <a:ea typeface="Open Sans Light"/>
                        <a:cs typeface="Varela Round" panose="00000500000000000000" pitchFamily="2" charset="-79"/>
                      </a:endParaRPr>
                    </a:p>
                  </a:txBody>
                  <a:tcPr/>
                </a:tc>
                <a:tc>
                  <a:txBody>
                    <a:bodyPr/>
                    <a:lstStyle/>
                    <a:p>
                      <a:pPr marL="285750" lvl="0" indent="-285750">
                        <a:buFont typeface="Arial" panose="020B0604020202020204" pitchFamily="34" charset="0"/>
                        <a:buChar char="•"/>
                      </a:pPr>
                      <a:r>
                        <a:rPr lang="es-419" sz="1400" b="0" i="0" u="none" strike="noStrike" cap="none" dirty="0">
                          <a:solidFill>
                            <a:srgbClr val="000000"/>
                          </a:solidFill>
                          <a:effectLst/>
                          <a:latin typeface="Arial"/>
                          <a:ea typeface="Arial"/>
                          <a:cs typeface="Arial"/>
                          <a:sym typeface="Arial"/>
                        </a:rPr>
                        <a:t>Conciencia tecnológica</a:t>
                      </a:r>
                      <a:endParaRPr lang="en-US" sz="1400" b="0" i="0" u="none" strike="noStrike" cap="none" dirty="0">
                        <a:solidFill>
                          <a:srgbClr val="000000"/>
                        </a:solidFill>
                        <a:effectLst/>
                        <a:latin typeface="Arial"/>
                        <a:ea typeface="Arial"/>
                        <a:cs typeface="Arial"/>
                        <a:sym typeface="Arial"/>
                      </a:endParaRPr>
                    </a:p>
                    <a:p>
                      <a:pPr marL="285750" lvl="0" indent="-285750">
                        <a:buFont typeface="Arial" panose="020B0604020202020204" pitchFamily="34" charset="0"/>
                        <a:buChar char="•"/>
                      </a:pPr>
                      <a:r>
                        <a:rPr lang="es-419" sz="1400" b="0" i="0" u="none" strike="noStrike" cap="none" dirty="0">
                          <a:solidFill>
                            <a:srgbClr val="000000"/>
                          </a:solidFill>
                          <a:effectLst/>
                          <a:latin typeface="Arial"/>
                          <a:ea typeface="Arial"/>
                          <a:cs typeface="Arial"/>
                          <a:sym typeface="Arial"/>
                        </a:rPr>
                        <a:t>Tecnología en la sociedad				</a:t>
                      </a:r>
                      <a:endParaRPr lang="en-US" sz="1400" b="0" i="0" u="none" strike="noStrike" cap="none" dirty="0">
                        <a:solidFill>
                          <a:srgbClr val="000000"/>
                        </a:solidFill>
                        <a:effectLst/>
                        <a:latin typeface="Arial"/>
                        <a:ea typeface="Arial"/>
                        <a:cs typeface="Arial"/>
                        <a:sym typeface="Arial"/>
                      </a:endParaRPr>
                    </a:p>
                    <a:p>
                      <a:pPr marL="285750" lvl="0" indent="-285750">
                        <a:buFont typeface="Arial" panose="020B0604020202020204" pitchFamily="34" charset="0"/>
                        <a:buChar char="•"/>
                      </a:pPr>
                      <a:r>
                        <a:rPr lang="es-419" sz="1400" b="0" i="0" u="none" strike="noStrike" cap="none" dirty="0">
                          <a:solidFill>
                            <a:srgbClr val="000000"/>
                          </a:solidFill>
                          <a:effectLst/>
                          <a:latin typeface="Arial"/>
                          <a:ea typeface="Arial"/>
                          <a:cs typeface="Arial"/>
                          <a:sym typeface="Arial"/>
                        </a:rPr>
                        <a:t>Tecnología en nuestro diario vivir 			</a:t>
                      </a:r>
                      <a:endParaRPr lang="en-US" sz="1400" b="0" i="0" u="none" strike="noStrike" cap="none" dirty="0">
                        <a:solidFill>
                          <a:srgbClr val="000000"/>
                        </a:solidFill>
                        <a:effectLst/>
                        <a:latin typeface="Arial"/>
                        <a:ea typeface="Arial"/>
                        <a:cs typeface="Arial"/>
                        <a:sym typeface="Arial"/>
                      </a:endParaRPr>
                    </a:p>
                    <a:p>
                      <a:pPr marL="285750" indent="-285750">
                        <a:buFont typeface="Arial" panose="020B0604020202020204" pitchFamily="34" charset="0"/>
                        <a:buChar char="•"/>
                      </a:pPr>
                      <a:r>
                        <a:rPr lang="es-419" sz="1400" b="0" i="0" u="none" strike="noStrike" cap="none" dirty="0">
                          <a:solidFill>
                            <a:srgbClr val="000000"/>
                          </a:solidFill>
                          <a:effectLst/>
                          <a:latin typeface="Arial"/>
                          <a:ea typeface="Arial"/>
                          <a:cs typeface="Arial"/>
                          <a:sym typeface="Arial"/>
                        </a:rPr>
                        <a:t>Ciencia y tecnología</a:t>
                      </a:r>
                      <a:endParaRPr lang="en-US" dirty="0"/>
                    </a:p>
                  </a:txBody>
                  <a:tcPr/>
                </a:tc>
                <a:extLst>
                  <a:ext uri="{0D108BD9-81ED-4DB2-BD59-A6C34878D82A}">
                    <a16:rowId xmlns:a16="http://schemas.microsoft.com/office/drawing/2014/main" val="2774482810"/>
                  </a:ext>
                </a:extLst>
              </a:tr>
            </a:tbl>
          </a:graphicData>
        </a:graphic>
      </p:graphicFrame>
      <p:graphicFrame>
        <p:nvGraphicFramePr>
          <p:cNvPr id="4" name="Table 3">
            <a:extLst>
              <a:ext uri="{FF2B5EF4-FFF2-40B4-BE49-F238E27FC236}">
                <a16:creationId xmlns:a16="http://schemas.microsoft.com/office/drawing/2014/main" id="{E5EDCBB4-F407-084B-3F2D-BBDD9585772C}"/>
              </a:ext>
            </a:extLst>
          </p:cNvPr>
          <p:cNvGraphicFramePr>
            <a:graphicFrameLocks noGrp="1"/>
          </p:cNvGraphicFramePr>
          <p:nvPr>
            <p:extLst>
              <p:ext uri="{D42A27DB-BD31-4B8C-83A1-F6EECF244321}">
                <p14:modId xmlns:p14="http://schemas.microsoft.com/office/powerpoint/2010/main" val="264861196"/>
              </p:ext>
            </p:extLst>
          </p:nvPr>
        </p:nvGraphicFramePr>
        <p:xfrm>
          <a:off x="645113" y="1004470"/>
          <a:ext cx="7853774" cy="370840"/>
        </p:xfrm>
        <a:graphic>
          <a:graphicData uri="http://schemas.openxmlformats.org/drawingml/2006/table">
            <a:tbl>
              <a:tblPr firstRow="1" bandRow="1">
                <a:tableStyleId>{242A20BD-2505-46DF-82F6-A791D1CCFF51}</a:tableStyleId>
              </a:tblPr>
              <a:tblGrid>
                <a:gridCol w="1960583">
                  <a:extLst>
                    <a:ext uri="{9D8B030D-6E8A-4147-A177-3AD203B41FA5}">
                      <a16:colId xmlns:a16="http://schemas.microsoft.com/office/drawing/2014/main" val="3527094186"/>
                    </a:ext>
                  </a:extLst>
                </a:gridCol>
                <a:gridCol w="5893191">
                  <a:extLst>
                    <a:ext uri="{9D8B030D-6E8A-4147-A177-3AD203B41FA5}">
                      <a16:colId xmlns:a16="http://schemas.microsoft.com/office/drawing/2014/main" val="1628064379"/>
                    </a:ext>
                  </a:extLst>
                </a:gridCol>
              </a:tblGrid>
              <a:tr h="370840">
                <a:tc>
                  <a:txBody>
                    <a:bodyPr/>
                    <a:lstStyle/>
                    <a:p>
                      <a:r>
                        <a:rPr lang="en-US" dirty="0" err="1"/>
                        <a:t>Temas</a:t>
                      </a:r>
                      <a:r>
                        <a:rPr lang="en-US" dirty="0"/>
                        <a:t> </a:t>
                      </a:r>
                      <a:r>
                        <a:rPr lang="en-US" dirty="0" err="1"/>
                        <a:t>Transversales</a:t>
                      </a:r>
                      <a:endParaRPr lang="en-US" dirty="0"/>
                    </a:p>
                  </a:txBody>
                  <a:tcPr>
                    <a:solidFill>
                      <a:srgbClr val="92D050"/>
                    </a:solidFill>
                  </a:tcPr>
                </a:tc>
                <a:tc>
                  <a:txBody>
                    <a:bodyPr/>
                    <a:lstStyle/>
                    <a:p>
                      <a:r>
                        <a:rPr lang="en-US" dirty="0" err="1"/>
                        <a:t>Temas</a:t>
                      </a:r>
                      <a:r>
                        <a:rPr lang="en-US" dirty="0"/>
                        <a:t> </a:t>
                      </a:r>
                      <a:r>
                        <a:rPr lang="en-US" dirty="0" err="1"/>
                        <a:t>generadores</a:t>
                      </a:r>
                      <a:endParaRPr lang="en-US" dirty="0"/>
                    </a:p>
                  </a:txBody>
                  <a:tcPr>
                    <a:solidFill>
                      <a:srgbClr val="92D050"/>
                    </a:solidFill>
                  </a:tcPr>
                </a:tc>
                <a:extLst>
                  <a:ext uri="{0D108BD9-81ED-4DB2-BD59-A6C34878D82A}">
                    <a16:rowId xmlns:a16="http://schemas.microsoft.com/office/drawing/2014/main" val="1906473532"/>
                  </a:ext>
                </a:extLst>
              </a:tr>
            </a:tbl>
          </a:graphicData>
        </a:graphic>
      </p:graphicFrame>
      <p:sp>
        <p:nvSpPr>
          <p:cNvPr id="5" name="Rectangle: Rounded Corners 4">
            <a:extLst>
              <a:ext uri="{FF2B5EF4-FFF2-40B4-BE49-F238E27FC236}">
                <a16:creationId xmlns:a16="http://schemas.microsoft.com/office/drawing/2014/main" id="{A8B7A184-943C-632B-18B6-84A671BDECD4}"/>
              </a:ext>
            </a:extLst>
          </p:cNvPr>
          <p:cNvSpPr/>
          <p:nvPr/>
        </p:nvSpPr>
        <p:spPr>
          <a:xfrm>
            <a:off x="1254921" y="321073"/>
            <a:ext cx="6730409" cy="523511"/>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2000" b="1" dirty="0" err="1">
                <a:latin typeface="Nixie One" panose="020B0604020202020204" charset="0"/>
              </a:rPr>
              <a:t>Temas</a:t>
            </a:r>
            <a:r>
              <a:rPr lang="en-US" sz="2000" b="1" dirty="0">
                <a:latin typeface="Nixie One" panose="020B0604020202020204" charset="0"/>
              </a:rPr>
              <a:t> </a:t>
            </a:r>
            <a:r>
              <a:rPr lang="en-US" sz="2000" b="1" dirty="0" err="1">
                <a:latin typeface="Nixie One" panose="020B0604020202020204" charset="0"/>
              </a:rPr>
              <a:t>Generadores</a:t>
            </a:r>
            <a:r>
              <a:rPr lang="en-US" sz="2000" b="1" dirty="0">
                <a:latin typeface="Nixie One" panose="020B0604020202020204" charset="0"/>
              </a:rPr>
              <a:t> </a:t>
            </a:r>
            <a:r>
              <a:rPr lang="en-US" sz="2000" b="1" dirty="0" err="1">
                <a:latin typeface="Nixie One" panose="020B0604020202020204" charset="0"/>
              </a:rPr>
              <a:t>en</a:t>
            </a:r>
            <a:r>
              <a:rPr lang="en-US" sz="2000" b="1" dirty="0">
                <a:latin typeface="Nixie One" panose="020B0604020202020204" charset="0"/>
              </a:rPr>
              <a:t> </a:t>
            </a:r>
            <a:r>
              <a:rPr lang="en-US" sz="2000" b="1" dirty="0" err="1">
                <a:latin typeface="Nixie One" panose="020B0604020202020204" charset="0"/>
              </a:rPr>
              <a:t>el</a:t>
            </a:r>
            <a:r>
              <a:rPr lang="en-US" sz="2000" b="1" dirty="0">
                <a:latin typeface="Nixie One" panose="020B0604020202020204" charset="0"/>
              </a:rPr>
              <a:t> </a:t>
            </a:r>
            <a:r>
              <a:rPr lang="en-US" sz="2000" b="1" dirty="0" err="1">
                <a:latin typeface="Nixie One" panose="020B0604020202020204" charset="0"/>
              </a:rPr>
              <a:t>Programa</a:t>
            </a:r>
            <a:r>
              <a:rPr lang="en-US" sz="2000" b="1" dirty="0">
                <a:latin typeface="Nixie One" panose="020B0604020202020204" charset="0"/>
              </a:rPr>
              <a:t> de </a:t>
            </a:r>
            <a:r>
              <a:rPr lang="en-US" sz="2000" b="1" dirty="0" err="1">
                <a:latin typeface="Nixie One" panose="020B0604020202020204" charset="0"/>
              </a:rPr>
              <a:t>Ciencias</a:t>
            </a:r>
            <a:r>
              <a:rPr lang="en-US" sz="2000" b="1" dirty="0">
                <a:latin typeface="Nixie One" panose="020B0604020202020204" charset="0"/>
              </a:rPr>
              <a:t> </a:t>
            </a:r>
          </a:p>
        </p:txBody>
      </p:sp>
      <p:pic>
        <p:nvPicPr>
          <p:cNvPr id="6" name="Picture 5" descr="A picture containing text&#10;&#10;Description automatically generated">
            <a:extLst>
              <a:ext uri="{FF2B5EF4-FFF2-40B4-BE49-F238E27FC236}">
                <a16:creationId xmlns:a16="http://schemas.microsoft.com/office/drawing/2014/main" id="{EF37DFF3-7681-FD5D-0340-7F014DF2E9F9}"/>
              </a:ext>
            </a:extLst>
          </p:cNvPr>
          <p:cNvPicPr>
            <a:picLocks noChangeAspect="1"/>
          </p:cNvPicPr>
          <p:nvPr/>
        </p:nvPicPr>
        <p:blipFill rotWithShape="1">
          <a:blip r:embed="rId2"/>
          <a:srcRect l="70880" t="9174" b="6645"/>
          <a:stretch/>
        </p:blipFill>
        <p:spPr>
          <a:xfrm>
            <a:off x="8420117" y="141019"/>
            <a:ext cx="772421" cy="1048871"/>
          </a:xfrm>
          <a:prstGeom prst="rect">
            <a:avLst/>
          </a:prstGeom>
        </p:spPr>
      </p:pic>
    </p:spTree>
    <p:extLst>
      <p:ext uri="{BB962C8B-B14F-4D97-AF65-F5344CB8AC3E}">
        <p14:creationId xmlns:p14="http://schemas.microsoft.com/office/powerpoint/2010/main" val="299290754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38"/>
        <p:cNvGrpSpPr/>
        <p:nvPr/>
      </p:nvGrpSpPr>
      <p:grpSpPr>
        <a:xfrm>
          <a:off x="0" y="0"/>
          <a:ext cx="0" cy="0"/>
          <a:chOff x="0" y="0"/>
          <a:chExt cx="0" cy="0"/>
        </a:xfrm>
      </p:grpSpPr>
      <p:sp>
        <p:nvSpPr>
          <p:cNvPr id="239" name="Google Shape;239;p19"/>
          <p:cNvSpPr txBox="1">
            <a:spLocks noGrp="1"/>
          </p:cNvSpPr>
          <p:nvPr>
            <p:ph type="ctrTitle" idx="4294967295"/>
          </p:nvPr>
        </p:nvSpPr>
        <p:spPr>
          <a:xfrm>
            <a:off x="1048870" y="252539"/>
            <a:ext cx="7207623" cy="704701"/>
          </a:xfrm>
          <a:prstGeom prst="rect">
            <a:avLst/>
          </a:prstGeom>
        </p:spPr>
        <p:style>
          <a:lnRef idx="2">
            <a:schemeClr val="accent5"/>
          </a:lnRef>
          <a:fillRef idx="1">
            <a:schemeClr val="lt1"/>
          </a:fillRef>
          <a:effectRef idx="0">
            <a:schemeClr val="accent5"/>
          </a:effectRef>
          <a:fontRef idx="minor">
            <a:schemeClr val="dk1"/>
          </a:fontRef>
        </p:style>
        <p:txBody>
          <a:bodyPr spcFirstLastPara="1" wrap="square" lIns="91425" tIns="91425" rIns="91425" bIns="91425" anchor="b" anchorCtr="0">
            <a:noAutofit/>
          </a:bodyPr>
          <a:lstStyle/>
          <a:p>
            <a:pPr marL="0" lvl="0" indent="0" algn="ctr" rtl="0">
              <a:spcBef>
                <a:spcPts val="0"/>
              </a:spcBef>
              <a:spcAft>
                <a:spcPts val="0"/>
              </a:spcAft>
              <a:buNone/>
            </a:pPr>
            <a:r>
              <a:rPr lang="en" sz="3100" b="1" dirty="0">
                <a:solidFill>
                  <a:schemeClr val="tx1"/>
                </a:solidFill>
                <a:effectLst>
                  <a:outerShdw blurRad="38100" dist="38100" dir="2700000" algn="tl">
                    <a:srgbClr val="000000">
                      <a:alpha val="43137"/>
                    </a:srgbClr>
                  </a:outerShdw>
                </a:effectLst>
              </a:rPr>
              <a:t>Nuevas herramientas curriculares </a:t>
            </a:r>
            <a:endParaRPr sz="3100" b="1" dirty="0">
              <a:solidFill>
                <a:schemeClr val="tx1"/>
              </a:solidFill>
              <a:effectLst>
                <a:outerShdw blurRad="38100" dist="38100" dir="2700000" algn="tl">
                  <a:srgbClr val="000000">
                    <a:alpha val="43137"/>
                  </a:srgbClr>
                </a:outerShdw>
              </a:effectLst>
            </a:endParaRPr>
          </a:p>
        </p:txBody>
      </p:sp>
      <p:sp>
        <p:nvSpPr>
          <p:cNvPr id="241" name="Google Shape;241;p19"/>
          <p:cNvSpPr/>
          <p:nvPr/>
        </p:nvSpPr>
        <p:spPr>
          <a:xfrm>
            <a:off x="3333750" y="1333500"/>
            <a:ext cx="2476500" cy="2476500"/>
          </a:xfrm>
          <a:prstGeom prst="ellipse">
            <a:avLst/>
          </a:prstGeom>
          <a:solidFill>
            <a:srgbClr val="E8004C">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42;p19"/>
          <p:cNvSpPr/>
          <p:nvPr/>
        </p:nvSpPr>
        <p:spPr>
          <a:xfrm>
            <a:off x="3209925" y="1209675"/>
            <a:ext cx="2724300" cy="2724300"/>
          </a:xfrm>
          <a:prstGeom prst="ellipse">
            <a:avLst/>
          </a:prstGeom>
          <a:noFill/>
          <a:ln w="9525" cap="flat" cmpd="sng">
            <a:solidFill>
              <a:srgbClr val="ED4A00"/>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43;p19"/>
          <p:cNvSpPr/>
          <p:nvPr/>
        </p:nvSpPr>
        <p:spPr>
          <a:xfrm>
            <a:off x="2962275" y="1543050"/>
            <a:ext cx="704700" cy="704700"/>
          </a:xfrm>
          <a:prstGeom prst="ellipse">
            <a:avLst/>
          </a:prstGeom>
          <a:solidFill>
            <a:srgbClr val="F8BB00">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44;p19"/>
          <p:cNvSpPr/>
          <p:nvPr/>
        </p:nvSpPr>
        <p:spPr>
          <a:xfrm>
            <a:off x="5295900" y="2897050"/>
            <a:ext cx="971700" cy="971700"/>
          </a:xfrm>
          <a:prstGeom prst="donut">
            <a:avLst>
              <a:gd name="adj" fmla="val 12811"/>
            </a:avLst>
          </a:prstGeom>
          <a:solidFill>
            <a:srgbClr val="BBCD00">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45" name="Google Shape;245;p19"/>
          <p:cNvGrpSpPr/>
          <p:nvPr/>
        </p:nvGrpSpPr>
        <p:grpSpPr>
          <a:xfrm>
            <a:off x="3990646" y="2000576"/>
            <a:ext cx="1162865" cy="1162930"/>
            <a:chOff x="570875" y="4322250"/>
            <a:chExt cx="443300" cy="443325"/>
          </a:xfrm>
        </p:grpSpPr>
        <p:sp>
          <p:nvSpPr>
            <p:cNvPr id="246" name="Google Shape;246;p19"/>
            <p:cNvSpPr/>
            <p:nvPr/>
          </p:nvSpPr>
          <p:spPr>
            <a:xfrm>
              <a:off x="570875" y="4322250"/>
              <a:ext cx="443300" cy="443325"/>
            </a:xfrm>
            <a:custGeom>
              <a:avLst/>
              <a:gdLst/>
              <a:ahLst/>
              <a:cxnLst/>
              <a:rect l="l" t="t" r="r" b="b"/>
              <a:pathLst>
                <a:path w="17732" h="17733" extrusionOk="0">
                  <a:moveTo>
                    <a:pt x="13091" y="2712"/>
                  </a:moveTo>
                  <a:lnTo>
                    <a:pt x="13286" y="2736"/>
                  </a:lnTo>
                  <a:lnTo>
                    <a:pt x="13506" y="2785"/>
                  </a:lnTo>
                  <a:lnTo>
                    <a:pt x="13702" y="2858"/>
                  </a:lnTo>
                  <a:lnTo>
                    <a:pt x="13873" y="2956"/>
                  </a:lnTo>
                  <a:lnTo>
                    <a:pt x="14068" y="3054"/>
                  </a:lnTo>
                  <a:lnTo>
                    <a:pt x="14239" y="3176"/>
                  </a:lnTo>
                  <a:lnTo>
                    <a:pt x="14410" y="3323"/>
                  </a:lnTo>
                  <a:lnTo>
                    <a:pt x="14556" y="3493"/>
                  </a:lnTo>
                  <a:lnTo>
                    <a:pt x="14679" y="3664"/>
                  </a:lnTo>
                  <a:lnTo>
                    <a:pt x="14776" y="3860"/>
                  </a:lnTo>
                  <a:lnTo>
                    <a:pt x="14874" y="4031"/>
                  </a:lnTo>
                  <a:lnTo>
                    <a:pt x="14947" y="4226"/>
                  </a:lnTo>
                  <a:lnTo>
                    <a:pt x="14996" y="4446"/>
                  </a:lnTo>
                  <a:lnTo>
                    <a:pt x="15021" y="4641"/>
                  </a:lnTo>
                  <a:lnTo>
                    <a:pt x="15021" y="4861"/>
                  </a:lnTo>
                  <a:lnTo>
                    <a:pt x="15021" y="5057"/>
                  </a:lnTo>
                  <a:lnTo>
                    <a:pt x="14996" y="5252"/>
                  </a:lnTo>
                  <a:lnTo>
                    <a:pt x="14947" y="5472"/>
                  </a:lnTo>
                  <a:lnTo>
                    <a:pt x="14874" y="5667"/>
                  </a:lnTo>
                  <a:lnTo>
                    <a:pt x="14776" y="5838"/>
                  </a:lnTo>
                  <a:lnTo>
                    <a:pt x="14679" y="6033"/>
                  </a:lnTo>
                  <a:lnTo>
                    <a:pt x="14556" y="6204"/>
                  </a:lnTo>
                  <a:lnTo>
                    <a:pt x="14410" y="6375"/>
                  </a:lnTo>
                  <a:lnTo>
                    <a:pt x="13433" y="7328"/>
                  </a:lnTo>
                  <a:lnTo>
                    <a:pt x="13311" y="7426"/>
                  </a:lnTo>
                  <a:lnTo>
                    <a:pt x="13189" y="7499"/>
                  </a:lnTo>
                  <a:lnTo>
                    <a:pt x="13042" y="7548"/>
                  </a:lnTo>
                  <a:lnTo>
                    <a:pt x="12871" y="7572"/>
                  </a:lnTo>
                  <a:lnTo>
                    <a:pt x="12725" y="7548"/>
                  </a:lnTo>
                  <a:lnTo>
                    <a:pt x="12578" y="7499"/>
                  </a:lnTo>
                  <a:lnTo>
                    <a:pt x="12456" y="7426"/>
                  </a:lnTo>
                  <a:lnTo>
                    <a:pt x="12334" y="7328"/>
                  </a:lnTo>
                  <a:lnTo>
                    <a:pt x="10405" y="5398"/>
                  </a:lnTo>
                  <a:lnTo>
                    <a:pt x="10307" y="5276"/>
                  </a:lnTo>
                  <a:lnTo>
                    <a:pt x="10234" y="5154"/>
                  </a:lnTo>
                  <a:lnTo>
                    <a:pt x="10185" y="5008"/>
                  </a:lnTo>
                  <a:lnTo>
                    <a:pt x="10160" y="4861"/>
                  </a:lnTo>
                  <a:lnTo>
                    <a:pt x="10185" y="4690"/>
                  </a:lnTo>
                  <a:lnTo>
                    <a:pt x="10234" y="4544"/>
                  </a:lnTo>
                  <a:lnTo>
                    <a:pt x="10307" y="4422"/>
                  </a:lnTo>
                  <a:lnTo>
                    <a:pt x="10405" y="4299"/>
                  </a:lnTo>
                  <a:lnTo>
                    <a:pt x="11357" y="3323"/>
                  </a:lnTo>
                  <a:lnTo>
                    <a:pt x="11528" y="3176"/>
                  </a:lnTo>
                  <a:lnTo>
                    <a:pt x="11699" y="3054"/>
                  </a:lnTo>
                  <a:lnTo>
                    <a:pt x="11894" y="2956"/>
                  </a:lnTo>
                  <a:lnTo>
                    <a:pt x="12065" y="2858"/>
                  </a:lnTo>
                  <a:lnTo>
                    <a:pt x="12261" y="2785"/>
                  </a:lnTo>
                  <a:lnTo>
                    <a:pt x="12481" y="2736"/>
                  </a:lnTo>
                  <a:lnTo>
                    <a:pt x="12676" y="2712"/>
                  </a:lnTo>
                  <a:close/>
                  <a:moveTo>
                    <a:pt x="8377" y="8867"/>
                  </a:moveTo>
                  <a:lnTo>
                    <a:pt x="8475" y="8891"/>
                  </a:lnTo>
                  <a:lnTo>
                    <a:pt x="8548" y="8915"/>
                  </a:lnTo>
                  <a:lnTo>
                    <a:pt x="8646" y="8964"/>
                  </a:lnTo>
                  <a:lnTo>
                    <a:pt x="8719" y="9013"/>
                  </a:lnTo>
                  <a:lnTo>
                    <a:pt x="8768" y="9086"/>
                  </a:lnTo>
                  <a:lnTo>
                    <a:pt x="8817" y="9184"/>
                  </a:lnTo>
                  <a:lnTo>
                    <a:pt x="8841" y="9257"/>
                  </a:lnTo>
                  <a:lnTo>
                    <a:pt x="8866" y="9355"/>
                  </a:lnTo>
                  <a:lnTo>
                    <a:pt x="8841" y="9453"/>
                  </a:lnTo>
                  <a:lnTo>
                    <a:pt x="8817" y="9550"/>
                  </a:lnTo>
                  <a:lnTo>
                    <a:pt x="8768" y="9624"/>
                  </a:lnTo>
                  <a:lnTo>
                    <a:pt x="8719" y="9697"/>
                  </a:lnTo>
                  <a:lnTo>
                    <a:pt x="6179" y="12237"/>
                  </a:lnTo>
                  <a:lnTo>
                    <a:pt x="6106" y="12310"/>
                  </a:lnTo>
                  <a:lnTo>
                    <a:pt x="6033" y="12359"/>
                  </a:lnTo>
                  <a:lnTo>
                    <a:pt x="5935" y="12383"/>
                  </a:lnTo>
                  <a:lnTo>
                    <a:pt x="5740" y="12383"/>
                  </a:lnTo>
                  <a:lnTo>
                    <a:pt x="5642" y="12359"/>
                  </a:lnTo>
                  <a:lnTo>
                    <a:pt x="5569" y="12310"/>
                  </a:lnTo>
                  <a:lnTo>
                    <a:pt x="5496" y="12237"/>
                  </a:lnTo>
                  <a:lnTo>
                    <a:pt x="5422" y="12164"/>
                  </a:lnTo>
                  <a:lnTo>
                    <a:pt x="5373" y="12090"/>
                  </a:lnTo>
                  <a:lnTo>
                    <a:pt x="5349" y="11993"/>
                  </a:lnTo>
                  <a:lnTo>
                    <a:pt x="5349" y="11895"/>
                  </a:lnTo>
                  <a:lnTo>
                    <a:pt x="5349" y="11797"/>
                  </a:lnTo>
                  <a:lnTo>
                    <a:pt x="5373" y="11700"/>
                  </a:lnTo>
                  <a:lnTo>
                    <a:pt x="5422" y="11626"/>
                  </a:lnTo>
                  <a:lnTo>
                    <a:pt x="5496" y="11553"/>
                  </a:lnTo>
                  <a:lnTo>
                    <a:pt x="8036" y="9013"/>
                  </a:lnTo>
                  <a:lnTo>
                    <a:pt x="8109" y="8964"/>
                  </a:lnTo>
                  <a:lnTo>
                    <a:pt x="8182" y="8915"/>
                  </a:lnTo>
                  <a:lnTo>
                    <a:pt x="8280" y="8891"/>
                  </a:lnTo>
                  <a:lnTo>
                    <a:pt x="8377" y="8867"/>
                  </a:lnTo>
                  <a:close/>
                  <a:moveTo>
                    <a:pt x="14825" y="1"/>
                  </a:moveTo>
                  <a:lnTo>
                    <a:pt x="14288" y="25"/>
                  </a:lnTo>
                  <a:lnTo>
                    <a:pt x="13751" y="50"/>
                  </a:lnTo>
                  <a:lnTo>
                    <a:pt x="13213" y="123"/>
                  </a:lnTo>
                  <a:lnTo>
                    <a:pt x="12676" y="245"/>
                  </a:lnTo>
                  <a:lnTo>
                    <a:pt x="12163" y="367"/>
                  </a:lnTo>
                  <a:lnTo>
                    <a:pt x="11675" y="538"/>
                  </a:lnTo>
                  <a:lnTo>
                    <a:pt x="11235" y="758"/>
                  </a:lnTo>
                  <a:lnTo>
                    <a:pt x="11015" y="856"/>
                  </a:lnTo>
                  <a:lnTo>
                    <a:pt x="10844" y="1002"/>
                  </a:lnTo>
                  <a:lnTo>
                    <a:pt x="10649" y="1124"/>
                  </a:lnTo>
                  <a:lnTo>
                    <a:pt x="10502" y="1271"/>
                  </a:lnTo>
                  <a:lnTo>
                    <a:pt x="5544" y="6229"/>
                  </a:lnTo>
                  <a:lnTo>
                    <a:pt x="391" y="6229"/>
                  </a:lnTo>
                  <a:lnTo>
                    <a:pt x="245" y="6253"/>
                  </a:lnTo>
                  <a:lnTo>
                    <a:pt x="147" y="6278"/>
                  </a:lnTo>
                  <a:lnTo>
                    <a:pt x="49" y="6327"/>
                  </a:lnTo>
                  <a:lnTo>
                    <a:pt x="0" y="6400"/>
                  </a:lnTo>
                  <a:lnTo>
                    <a:pt x="0" y="6473"/>
                  </a:lnTo>
                  <a:lnTo>
                    <a:pt x="25" y="6571"/>
                  </a:lnTo>
                  <a:lnTo>
                    <a:pt x="74" y="6668"/>
                  </a:lnTo>
                  <a:lnTo>
                    <a:pt x="171" y="6791"/>
                  </a:lnTo>
                  <a:lnTo>
                    <a:pt x="2589" y="9184"/>
                  </a:lnTo>
                  <a:lnTo>
                    <a:pt x="2272" y="9502"/>
                  </a:lnTo>
                  <a:lnTo>
                    <a:pt x="953" y="9746"/>
                  </a:lnTo>
                  <a:lnTo>
                    <a:pt x="806" y="9795"/>
                  </a:lnTo>
                  <a:lnTo>
                    <a:pt x="684" y="9843"/>
                  </a:lnTo>
                  <a:lnTo>
                    <a:pt x="611" y="9941"/>
                  </a:lnTo>
                  <a:lnTo>
                    <a:pt x="562" y="10014"/>
                  </a:lnTo>
                  <a:lnTo>
                    <a:pt x="562" y="10112"/>
                  </a:lnTo>
                  <a:lnTo>
                    <a:pt x="586" y="10234"/>
                  </a:lnTo>
                  <a:lnTo>
                    <a:pt x="635" y="10332"/>
                  </a:lnTo>
                  <a:lnTo>
                    <a:pt x="733" y="10454"/>
                  </a:lnTo>
                  <a:lnTo>
                    <a:pt x="7278" y="16999"/>
                  </a:lnTo>
                  <a:lnTo>
                    <a:pt x="7401" y="17097"/>
                  </a:lnTo>
                  <a:lnTo>
                    <a:pt x="7498" y="17146"/>
                  </a:lnTo>
                  <a:lnTo>
                    <a:pt x="7620" y="17170"/>
                  </a:lnTo>
                  <a:lnTo>
                    <a:pt x="7718" y="17170"/>
                  </a:lnTo>
                  <a:lnTo>
                    <a:pt x="7791" y="17122"/>
                  </a:lnTo>
                  <a:lnTo>
                    <a:pt x="7889" y="17048"/>
                  </a:lnTo>
                  <a:lnTo>
                    <a:pt x="7938" y="16926"/>
                  </a:lnTo>
                  <a:lnTo>
                    <a:pt x="7987" y="16780"/>
                  </a:lnTo>
                  <a:lnTo>
                    <a:pt x="8231" y="15461"/>
                  </a:lnTo>
                  <a:lnTo>
                    <a:pt x="8548" y="15143"/>
                  </a:lnTo>
                  <a:lnTo>
                    <a:pt x="10942" y="17561"/>
                  </a:lnTo>
                  <a:lnTo>
                    <a:pt x="11064" y="17659"/>
                  </a:lnTo>
                  <a:lnTo>
                    <a:pt x="11162" y="17708"/>
                  </a:lnTo>
                  <a:lnTo>
                    <a:pt x="11259" y="17732"/>
                  </a:lnTo>
                  <a:lnTo>
                    <a:pt x="11333" y="17732"/>
                  </a:lnTo>
                  <a:lnTo>
                    <a:pt x="11406" y="17683"/>
                  </a:lnTo>
                  <a:lnTo>
                    <a:pt x="11455" y="17586"/>
                  </a:lnTo>
                  <a:lnTo>
                    <a:pt x="11479" y="17488"/>
                  </a:lnTo>
                  <a:lnTo>
                    <a:pt x="11504" y="17341"/>
                  </a:lnTo>
                  <a:lnTo>
                    <a:pt x="11504" y="12188"/>
                  </a:lnTo>
                  <a:lnTo>
                    <a:pt x="16461" y="7230"/>
                  </a:lnTo>
                  <a:lnTo>
                    <a:pt x="16608" y="7084"/>
                  </a:lnTo>
                  <a:lnTo>
                    <a:pt x="16730" y="6888"/>
                  </a:lnTo>
                  <a:lnTo>
                    <a:pt x="16877" y="6693"/>
                  </a:lnTo>
                  <a:lnTo>
                    <a:pt x="16974" y="6498"/>
                  </a:lnTo>
                  <a:lnTo>
                    <a:pt x="17194" y="6058"/>
                  </a:lnTo>
                  <a:lnTo>
                    <a:pt x="17365" y="5569"/>
                  </a:lnTo>
                  <a:lnTo>
                    <a:pt x="17487" y="5057"/>
                  </a:lnTo>
                  <a:lnTo>
                    <a:pt x="17609" y="4519"/>
                  </a:lnTo>
                  <a:lnTo>
                    <a:pt x="17683" y="3982"/>
                  </a:lnTo>
                  <a:lnTo>
                    <a:pt x="17707" y="3445"/>
                  </a:lnTo>
                  <a:lnTo>
                    <a:pt x="17731" y="2907"/>
                  </a:lnTo>
                  <a:lnTo>
                    <a:pt x="17731" y="2419"/>
                  </a:lnTo>
                  <a:lnTo>
                    <a:pt x="17707" y="1955"/>
                  </a:lnTo>
                  <a:lnTo>
                    <a:pt x="17658" y="1515"/>
                  </a:lnTo>
                  <a:lnTo>
                    <a:pt x="17585" y="1149"/>
                  </a:lnTo>
                  <a:lnTo>
                    <a:pt x="17512" y="831"/>
                  </a:lnTo>
                  <a:lnTo>
                    <a:pt x="17414" y="587"/>
                  </a:lnTo>
                  <a:lnTo>
                    <a:pt x="17341" y="489"/>
                  </a:lnTo>
                  <a:lnTo>
                    <a:pt x="17292" y="441"/>
                  </a:lnTo>
                  <a:lnTo>
                    <a:pt x="17243" y="392"/>
                  </a:lnTo>
                  <a:lnTo>
                    <a:pt x="17145" y="318"/>
                  </a:lnTo>
                  <a:lnTo>
                    <a:pt x="16901" y="221"/>
                  </a:lnTo>
                  <a:lnTo>
                    <a:pt x="16584" y="148"/>
                  </a:lnTo>
                  <a:lnTo>
                    <a:pt x="16217" y="74"/>
                  </a:lnTo>
                  <a:lnTo>
                    <a:pt x="15778" y="25"/>
                  </a:lnTo>
                  <a:lnTo>
                    <a:pt x="15314" y="1"/>
                  </a:lnTo>
                  <a:close/>
                </a:path>
              </a:pathLst>
            </a:custGeom>
            <a:solidFill>
              <a:srgbClr val="FFFFFF"/>
            </a:solidFill>
            <a:ln w="9525" cap="flat" cmpd="sng">
              <a:solidFill>
                <a:srgbClr val="617A86"/>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247;p19"/>
            <p:cNvSpPr/>
            <p:nvPr/>
          </p:nvSpPr>
          <p:spPr>
            <a:xfrm>
              <a:off x="597725" y="4665400"/>
              <a:ext cx="73300" cy="73300"/>
            </a:xfrm>
            <a:custGeom>
              <a:avLst/>
              <a:gdLst/>
              <a:ahLst/>
              <a:cxnLst/>
              <a:rect l="l" t="t" r="r" b="b"/>
              <a:pathLst>
                <a:path w="2932" h="2932" extrusionOk="0">
                  <a:moveTo>
                    <a:pt x="2028" y="1"/>
                  </a:moveTo>
                  <a:lnTo>
                    <a:pt x="1857" y="25"/>
                  </a:lnTo>
                  <a:lnTo>
                    <a:pt x="1686" y="74"/>
                  </a:lnTo>
                  <a:lnTo>
                    <a:pt x="1515" y="147"/>
                  </a:lnTo>
                  <a:lnTo>
                    <a:pt x="1369" y="269"/>
                  </a:lnTo>
                  <a:lnTo>
                    <a:pt x="1222" y="489"/>
                  </a:lnTo>
                  <a:lnTo>
                    <a:pt x="1002" y="831"/>
                  </a:lnTo>
                  <a:lnTo>
                    <a:pt x="563" y="1735"/>
                  </a:lnTo>
                  <a:lnTo>
                    <a:pt x="172" y="2565"/>
                  </a:lnTo>
                  <a:lnTo>
                    <a:pt x="1" y="2932"/>
                  </a:lnTo>
                  <a:lnTo>
                    <a:pt x="1" y="2932"/>
                  </a:lnTo>
                  <a:lnTo>
                    <a:pt x="367" y="2761"/>
                  </a:lnTo>
                  <a:lnTo>
                    <a:pt x="1198" y="2370"/>
                  </a:lnTo>
                  <a:lnTo>
                    <a:pt x="2101" y="1930"/>
                  </a:lnTo>
                  <a:lnTo>
                    <a:pt x="2443" y="1710"/>
                  </a:lnTo>
                  <a:lnTo>
                    <a:pt x="2663" y="1564"/>
                  </a:lnTo>
                  <a:lnTo>
                    <a:pt x="2785" y="1417"/>
                  </a:lnTo>
                  <a:lnTo>
                    <a:pt x="2858" y="1246"/>
                  </a:lnTo>
                  <a:lnTo>
                    <a:pt x="2907" y="1075"/>
                  </a:lnTo>
                  <a:lnTo>
                    <a:pt x="2932" y="904"/>
                  </a:lnTo>
                  <a:lnTo>
                    <a:pt x="2907" y="733"/>
                  </a:lnTo>
                  <a:lnTo>
                    <a:pt x="2858" y="562"/>
                  </a:lnTo>
                  <a:lnTo>
                    <a:pt x="2785" y="416"/>
                  </a:lnTo>
                  <a:lnTo>
                    <a:pt x="2663" y="269"/>
                  </a:lnTo>
                  <a:lnTo>
                    <a:pt x="2517" y="147"/>
                  </a:lnTo>
                  <a:lnTo>
                    <a:pt x="2370" y="74"/>
                  </a:lnTo>
                  <a:lnTo>
                    <a:pt x="2199" y="25"/>
                  </a:lnTo>
                  <a:lnTo>
                    <a:pt x="2028" y="1"/>
                  </a:lnTo>
                  <a:close/>
                </a:path>
              </a:pathLst>
            </a:custGeom>
            <a:solidFill>
              <a:srgbClr val="FFFFFF"/>
            </a:solidFill>
            <a:ln w="9525" cap="flat" cmpd="sng">
              <a:solidFill>
                <a:srgbClr val="617A86"/>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248;p19"/>
            <p:cNvSpPr/>
            <p:nvPr/>
          </p:nvSpPr>
          <p:spPr>
            <a:xfrm>
              <a:off x="654525" y="4708150"/>
              <a:ext cx="47025" cy="47025"/>
            </a:xfrm>
            <a:custGeom>
              <a:avLst/>
              <a:gdLst/>
              <a:ahLst/>
              <a:cxnLst/>
              <a:rect l="l" t="t" r="r" b="b"/>
              <a:pathLst>
                <a:path w="1881" h="1881" extrusionOk="0">
                  <a:moveTo>
                    <a:pt x="1124" y="0"/>
                  </a:moveTo>
                  <a:lnTo>
                    <a:pt x="977" y="25"/>
                  </a:lnTo>
                  <a:lnTo>
                    <a:pt x="831" y="74"/>
                  </a:lnTo>
                  <a:lnTo>
                    <a:pt x="709" y="147"/>
                  </a:lnTo>
                  <a:lnTo>
                    <a:pt x="586" y="245"/>
                  </a:lnTo>
                  <a:lnTo>
                    <a:pt x="464" y="391"/>
                  </a:lnTo>
                  <a:lnTo>
                    <a:pt x="367" y="611"/>
                  </a:lnTo>
                  <a:lnTo>
                    <a:pt x="269" y="880"/>
                  </a:lnTo>
                  <a:lnTo>
                    <a:pt x="171" y="1173"/>
                  </a:lnTo>
                  <a:lnTo>
                    <a:pt x="49" y="1686"/>
                  </a:lnTo>
                  <a:lnTo>
                    <a:pt x="0" y="1881"/>
                  </a:lnTo>
                  <a:lnTo>
                    <a:pt x="0" y="1881"/>
                  </a:lnTo>
                  <a:lnTo>
                    <a:pt x="220" y="1857"/>
                  </a:lnTo>
                  <a:lnTo>
                    <a:pt x="733" y="1710"/>
                  </a:lnTo>
                  <a:lnTo>
                    <a:pt x="1002" y="1637"/>
                  </a:lnTo>
                  <a:lnTo>
                    <a:pt x="1270" y="1539"/>
                  </a:lnTo>
                  <a:lnTo>
                    <a:pt x="1515" y="1417"/>
                  </a:lnTo>
                  <a:lnTo>
                    <a:pt x="1661" y="1319"/>
                  </a:lnTo>
                  <a:lnTo>
                    <a:pt x="1759" y="1197"/>
                  </a:lnTo>
                  <a:lnTo>
                    <a:pt x="1832" y="1051"/>
                  </a:lnTo>
                  <a:lnTo>
                    <a:pt x="1881" y="928"/>
                  </a:lnTo>
                  <a:lnTo>
                    <a:pt x="1881" y="782"/>
                  </a:lnTo>
                  <a:lnTo>
                    <a:pt x="1881" y="635"/>
                  </a:lnTo>
                  <a:lnTo>
                    <a:pt x="1832" y="489"/>
                  </a:lnTo>
                  <a:lnTo>
                    <a:pt x="1759" y="367"/>
                  </a:lnTo>
                  <a:lnTo>
                    <a:pt x="1661" y="245"/>
                  </a:lnTo>
                  <a:lnTo>
                    <a:pt x="1539" y="147"/>
                  </a:lnTo>
                  <a:lnTo>
                    <a:pt x="1417" y="74"/>
                  </a:lnTo>
                  <a:lnTo>
                    <a:pt x="1270" y="25"/>
                  </a:lnTo>
                  <a:lnTo>
                    <a:pt x="1124" y="0"/>
                  </a:lnTo>
                  <a:close/>
                </a:path>
              </a:pathLst>
            </a:custGeom>
            <a:solidFill>
              <a:srgbClr val="FFFFFF"/>
            </a:solidFill>
            <a:ln w="9525" cap="flat" cmpd="sng">
              <a:solidFill>
                <a:srgbClr val="617A86"/>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249;p19"/>
            <p:cNvSpPr/>
            <p:nvPr/>
          </p:nvSpPr>
          <p:spPr>
            <a:xfrm>
              <a:off x="581250" y="4634875"/>
              <a:ext cx="47050" cy="47050"/>
            </a:xfrm>
            <a:custGeom>
              <a:avLst/>
              <a:gdLst/>
              <a:ahLst/>
              <a:cxnLst/>
              <a:rect l="l" t="t" r="r" b="b"/>
              <a:pathLst>
                <a:path w="1882" h="1882" extrusionOk="0">
                  <a:moveTo>
                    <a:pt x="953" y="1"/>
                  </a:moveTo>
                  <a:lnTo>
                    <a:pt x="831" y="49"/>
                  </a:lnTo>
                  <a:lnTo>
                    <a:pt x="684" y="123"/>
                  </a:lnTo>
                  <a:lnTo>
                    <a:pt x="562" y="220"/>
                  </a:lnTo>
                  <a:lnTo>
                    <a:pt x="465" y="367"/>
                  </a:lnTo>
                  <a:lnTo>
                    <a:pt x="342" y="611"/>
                  </a:lnTo>
                  <a:lnTo>
                    <a:pt x="245" y="880"/>
                  </a:lnTo>
                  <a:lnTo>
                    <a:pt x="171" y="1148"/>
                  </a:lnTo>
                  <a:lnTo>
                    <a:pt x="25" y="1661"/>
                  </a:lnTo>
                  <a:lnTo>
                    <a:pt x="1" y="1881"/>
                  </a:lnTo>
                  <a:lnTo>
                    <a:pt x="196" y="1832"/>
                  </a:lnTo>
                  <a:lnTo>
                    <a:pt x="709" y="1710"/>
                  </a:lnTo>
                  <a:lnTo>
                    <a:pt x="1002" y="1613"/>
                  </a:lnTo>
                  <a:lnTo>
                    <a:pt x="1271" y="1515"/>
                  </a:lnTo>
                  <a:lnTo>
                    <a:pt x="1490" y="1417"/>
                  </a:lnTo>
                  <a:lnTo>
                    <a:pt x="1637" y="1295"/>
                  </a:lnTo>
                  <a:lnTo>
                    <a:pt x="1735" y="1173"/>
                  </a:lnTo>
                  <a:lnTo>
                    <a:pt x="1808" y="1051"/>
                  </a:lnTo>
                  <a:lnTo>
                    <a:pt x="1857" y="904"/>
                  </a:lnTo>
                  <a:lnTo>
                    <a:pt x="1881" y="758"/>
                  </a:lnTo>
                  <a:lnTo>
                    <a:pt x="1857" y="611"/>
                  </a:lnTo>
                  <a:lnTo>
                    <a:pt x="1808" y="465"/>
                  </a:lnTo>
                  <a:lnTo>
                    <a:pt x="1735" y="343"/>
                  </a:lnTo>
                  <a:lnTo>
                    <a:pt x="1637" y="220"/>
                  </a:lnTo>
                  <a:lnTo>
                    <a:pt x="1515" y="123"/>
                  </a:lnTo>
                  <a:lnTo>
                    <a:pt x="1393" y="49"/>
                  </a:lnTo>
                  <a:lnTo>
                    <a:pt x="1246" y="1"/>
                  </a:lnTo>
                  <a:close/>
                </a:path>
              </a:pathLst>
            </a:custGeom>
            <a:solidFill>
              <a:srgbClr val="FFFFFF"/>
            </a:solidFill>
            <a:ln w="9525" cap="flat" cmpd="sng">
              <a:solidFill>
                <a:srgbClr val="617A86"/>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0" name="Google Shape;250;p19"/>
          <p:cNvSpPr txBox="1">
            <a:spLocks noGrp="1"/>
          </p:cNvSpPr>
          <p:nvPr>
            <p:ph type="sldNum" idx="12"/>
          </p:nvPr>
        </p:nvSpPr>
        <p:spPr>
          <a:xfrm>
            <a:off x="4337100" y="4751625"/>
            <a:ext cx="469800" cy="3915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fld id="{00000000-1234-1234-1234-123412341234}" type="slidenum">
              <a:rPr lang="en"/>
              <a:t>21</a:t>
            </a:fld>
            <a:endParaRPr/>
          </a:p>
        </p:txBody>
      </p:sp>
      <p:pic>
        <p:nvPicPr>
          <p:cNvPr id="14" name="Picture 13" descr="A picture containing text&#10;&#10;Description automatically generated">
            <a:extLst>
              <a:ext uri="{FF2B5EF4-FFF2-40B4-BE49-F238E27FC236}">
                <a16:creationId xmlns:a16="http://schemas.microsoft.com/office/drawing/2014/main" id="{406AEB16-AC7D-401A-8B6A-867C483333DB}"/>
              </a:ext>
            </a:extLst>
          </p:cNvPr>
          <p:cNvPicPr>
            <a:picLocks noChangeAspect="1"/>
          </p:cNvPicPr>
          <p:nvPr/>
        </p:nvPicPr>
        <p:blipFill rotWithShape="1">
          <a:blip r:embed="rId3"/>
          <a:srcRect l="69191"/>
          <a:stretch/>
        </p:blipFill>
        <p:spPr>
          <a:xfrm>
            <a:off x="2446237" y="790531"/>
            <a:ext cx="1511298" cy="2304177"/>
          </a:xfrm>
          <a:prstGeom prst="rect">
            <a:avLst/>
          </a:prstGeom>
        </p:spPr>
      </p:pic>
    </p:spTree>
    <p:extLst>
      <p:ext uri="{BB962C8B-B14F-4D97-AF65-F5344CB8AC3E}">
        <p14:creationId xmlns:p14="http://schemas.microsoft.com/office/powerpoint/2010/main" val="8692728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D292B86-12F8-4E0C-B713-7D0678DC6FC1}"/>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t>22</a:t>
            </a:fld>
            <a:endParaRPr lang="en"/>
          </a:p>
        </p:txBody>
      </p:sp>
      <p:pic>
        <p:nvPicPr>
          <p:cNvPr id="10" name="Picture 9" descr="A picture containing text&#10;&#10;Description automatically generated">
            <a:extLst>
              <a:ext uri="{FF2B5EF4-FFF2-40B4-BE49-F238E27FC236}">
                <a16:creationId xmlns:a16="http://schemas.microsoft.com/office/drawing/2014/main" id="{69D5919B-74D9-4769-847E-6BF611031629}"/>
              </a:ext>
            </a:extLst>
          </p:cNvPr>
          <p:cNvPicPr>
            <a:picLocks noChangeAspect="1"/>
          </p:cNvPicPr>
          <p:nvPr/>
        </p:nvPicPr>
        <p:blipFill rotWithShape="1">
          <a:blip r:embed="rId3"/>
          <a:srcRect l="72046" t="1272" r="-1056" b="-1272"/>
          <a:stretch/>
        </p:blipFill>
        <p:spPr>
          <a:xfrm>
            <a:off x="8375792" y="-97082"/>
            <a:ext cx="924697" cy="1497257"/>
          </a:xfrm>
          <a:prstGeom prst="rect">
            <a:avLst/>
          </a:prstGeom>
        </p:spPr>
      </p:pic>
      <p:sp>
        <p:nvSpPr>
          <p:cNvPr id="13" name="Rectangle: Rounded Corners 12">
            <a:extLst>
              <a:ext uri="{FF2B5EF4-FFF2-40B4-BE49-F238E27FC236}">
                <a16:creationId xmlns:a16="http://schemas.microsoft.com/office/drawing/2014/main" id="{F4E29A6C-81A5-86FC-9A36-EEA0E675DC2B}"/>
              </a:ext>
            </a:extLst>
          </p:cNvPr>
          <p:cNvSpPr/>
          <p:nvPr/>
        </p:nvSpPr>
        <p:spPr>
          <a:xfrm>
            <a:off x="1275907" y="319568"/>
            <a:ext cx="6592186" cy="595423"/>
          </a:xfrm>
          <a:prstGeom prst="round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chemeClr val="tx1"/>
                </a:solidFill>
                <a:effectLst>
                  <a:outerShdw blurRad="38100" dist="38100" dir="2700000" algn="tl">
                    <a:srgbClr val="000000">
                      <a:alpha val="43137"/>
                    </a:srgbClr>
                  </a:outerShdw>
                </a:effectLst>
                <a:latin typeface="Nixie One" panose="020B0604020202020204" charset="0"/>
              </a:rPr>
              <a:t>Herramientas</a:t>
            </a:r>
            <a:r>
              <a:rPr lang="en-US" sz="3200" b="1" dirty="0">
                <a:solidFill>
                  <a:schemeClr val="tx1"/>
                </a:solidFill>
                <a:effectLst>
                  <a:outerShdw blurRad="38100" dist="38100" dir="2700000" algn="tl">
                    <a:srgbClr val="000000">
                      <a:alpha val="43137"/>
                    </a:srgbClr>
                  </a:outerShdw>
                </a:effectLst>
                <a:latin typeface="Nixie One" panose="020B0604020202020204" charset="0"/>
              </a:rPr>
              <a:t> </a:t>
            </a:r>
            <a:r>
              <a:rPr lang="en-US" sz="3200" b="1" dirty="0" err="1">
                <a:solidFill>
                  <a:schemeClr val="tx1"/>
                </a:solidFill>
                <a:effectLst>
                  <a:outerShdw blurRad="38100" dist="38100" dir="2700000" algn="tl">
                    <a:srgbClr val="000000">
                      <a:alpha val="43137"/>
                    </a:srgbClr>
                  </a:outerShdw>
                </a:effectLst>
                <a:latin typeface="Nixie One" panose="020B0604020202020204" charset="0"/>
              </a:rPr>
              <a:t>curriculares</a:t>
            </a:r>
            <a:r>
              <a:rPr lang="en-US" sz="3200" b="1" dirty="0">
                <a:solidFill>
                  <a:schemeClr val="tx1"/>
                </a:solidFill>
                <a:effectLst>
                  <a:outerShdw blurRad="38100" dist="38100" dir="2700000" algn="tl">
                    <a:srgbClr val="000000">
                      <a:alpha val="43137"/>
                    </a:srgbClr>
                  </a:outerShdw>
                </a:effectLst>
                <a:latin typeface="Nixie One" panose="020B0604020202020204" charset="0"/>
              </a:rPr>
              <a:t> </a:t>
            </a:r>
          </a:p>
        </p:txBody>
      </p:sp>
      <p:sp>
        <p:nvSpPr>
          <p:cNvPr id="14" name="Rectangle 13">
            <a:extLst>
              <a:ext uri="{FF2B5EF4-FFF2-40B4-BE49-F238E27FC236}">
                <a16:creationId xmlns:a16="http://schemas.microsoft.com/office/drawing/2014/main" id="{817D4176-D626-1196-A938-FA4E4F1B9F74}"/>
              </a:ext>
            </a:extLst>
          </p:cNvPr>
          <p:cNvSpPr/>
          <p:nvPr/>
        </p:nvSpPr>
        <p:spPr>
          <a:xfrm>
            <a:off x="765544" y="1222179"/>
            <a:ext cx="3583172" cy="1594884"/>
          </a:xfrm>
          <a:prstGeom prst="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98354F09-CFDA-FD33-CAC6-115CFD4310A4}"/>
              </a:ext>
            </a:extLst>
          </p:cNvPr>
          <p:cNvSpPr/>
          <p:nvPr/>
        </p:nvSpPr>
        <p:spPr>
          <a:xfrm>
            <a:off x="4728823" y="1220080"/>
            <a:ext cx="3359888" cy="1594884"/>
          </a:xfrm>
          <a:prstGeom prst="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3E35E244-4726-4038-11C1-3C805E0BD444}"/>
              </a:ext>
            </a:extLst>
          </p:cNvPr>
          <p:cNvSpPr/>
          <p:nvPr/>
        </p:nvSpPr>
        <p:spPr>
          <a:xfrm>
            <a:off x="907854" y="3087432"/>
            <a:ext cx="1883437" cy="1935920"/>
          </a:xfrm>
          <a:prstGeom prst="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AFAEA684-1764-9E4F-7FB0-2CF20174ED6B}"/>
              </a:ext>
            </a:extLst>
          </p:cNvPr>
          <p:cNvSpPr/>
          <p:nvPr/>
        </p:nvSpPr>
        <p:spPr>
          <a:xfrm>
            <a:off x="5271081" y="3415592"/>
            <a:ext cx="3359888" cy="1594885"/>
          </a:xfrm>
          <a:prstGeom prst="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8" name="Picture 17" descr="Graphical user interface, text, application, Word&#10;&#10;Description automatically generated">
            <a:extLst>
              <a:ext uri="{FF2B5EF4-FFF2-40B4-BE49-F238E27FC236}">
                <a16:creationId xmlns:a16="http://schemas.microsoft.com/office/drawing/2014/main" id="{F74E1A7E-FDB6-5528-0F9B-62BD775207D1}"/>
              </a:ext>
            </a:extLst>
          </p:cNvPr>
          <p:cNvPicPr>
            <a:picLocks noChangeAspect="1"/>
          </p:cNvPicPr>
          <p:nvPr/>
        </p:nvPicPr>
        <p:blipFill rotWithShape="1">
          <a:blip r:embed="rId4"/>
          <a:srcRect l="16924" t="25541" r="19486" b="10594"/>
          <a:stretch/>
        </p:blipFill>
        <p:spPr bwMode="auto">
          <a:xfrm>
            <a:off x="813546" y="1276671"/>
            <a:ext cx="3423527" cy="1485900"/>
          </a:xfrm>
          <a:prstGeom prst="rect">
            <a:avLst/>
          </a:prstGeom>
          <a:ln>
            <a:noFill/>
          </a:ln>
          <a:extLst>
            <a:ext uri="{53640926-AAD7-44D8-BBD7-CCE9431645EC}">
              <a14:shadowObscured xmlns:a14="http://schemas.microsoft.com/office/drawing/2010/main"/>
            </a:ext>
          </a:extLst>
        </p:spPr>
      </p:pic>
      <p:pic>
        <p:nvPicPr>
          <p:cNvPr id="19" name="Picture 18" descr="Graphical user interface, application, table, Excel&#10;&#10;Description automatically generated">
            <a:extLst>
              <a:ext uri="{FF2B5EF4-FFF2-40B4-BE49-F238E27FC236}">
                <a16:creationId xmlns:a16="http://schemas.microsoft.com/office/drawing/2014/main" id="{02496CBF-3872-7B09-0DB9-0D3C38B632EC}"/>
              </a:ext>
            </a:extLst>
          </p:cNvPr>
          <p:cNvPicPr>
            <a:picLocks noChangeAspect="1"/>
          </p:cNvPicPr>
          <p:nvPr/>
        </p:nvPicPr>
        <p:blipFill rotWithShape="1">
          <a:blip r:embed="rId5">
            <a:extLst>
              <a:ext uri="{28A0092B-C50C-407E-A947-70E740481C1C}">
                <a14:useLocalDpi xmlns:a14="http://schemas.microsoft.com/office/drawing/2010/main" val="0"/>
              </a:ext>
            </a:extLst>
          </a:blip>
          <a:srcRect l="1368" t="33751" r="54179" b="11810"/>
          <a:stretch/>
        </p:blipFill>
        <p:spPr bwMode="auto">
          <a:xfrm>
            <a:off x="4744774" y="1276671"/>
            <a:ext cx="3343938" cy="1485899"/>
          </a:xfrm>
          <a:prstGeom prst="rect">
            <a:avLst/>
          </a:prstGeom>
          <a:ln>
            <a:noFill/>
          </a:ln>
          <a:extLst>
            <a:ext uri="{53640926-AAD7-44D8-BBD7-CCE9431645EC}">
              <a14:shadowObscured xmlns:a14="http://schemas.microsoft.com/office/drawing/2010/main"/>
            </a:ext>
          </a:extLst>
        </p:spPr>
      </p:pic>
      <p:pic>
        <p:nvPicPr>
          <p:cNvPr id="20" name="Picture 19" descr="Graphical user interface, application, Word&#10;&#10;Description automatically generated">
            <a:extLst>
              <a:ext uri="{FF2B5EF4-FFF2-40B4-BE49-F238E27FC236}">
                <a16:creationId xmlns:a16="http://schemas.microsoft.com/office/drawing/2014/main" id="{0BD30052-1841-D447-2F00-7FDC0930D608}"/>
              </a:ext>
            </a:extLst>
          </p:cNvPr>
          <p:cNvPicPr>
            <a:picLocks noChangeAspect="1"/>
          </p:cNvPicPr>
          <p:nvPr/>
        </p:nvPicPr>
        <p:blipFill rotWithShape="1">
          <a:blip r:embed="rId6"/>
          <a:srcRect l="36420" t="24933" r="36064" b="14551"/>
          <a:stretch/>
        </p:blipFill>
        <p:spPr bwMode="auto">
          <a:xfrm>
            <a:off x="987179" y="3124251"/>
            <a:ext cx="1707441" cy="1796505"/>
          </a:xfrm>
          <a:prstGeom prst="rect">
            <a:avLst/>
          </a:prstGeom>
          <a:ln>
            <a:noFill/>
          </a:ln>
          <a:extLst>
            <a:ext uri="{53640926-AAD7-44D8-BBD7-CCE9431645EC}">
              <a14:shadowObscured xmlns:a14="http://schemas.microsoft.com/office/drawing/2010/main"/>
            </a:ext>
          </a:extLst>
        </p:spPr>
      </p:pic>
      <p:pic>
        <p:nvPicPr>
          <p:cNvPr id="21" name="Picture 20" descr="Graphical user interface, application, table, Excel&#10;&#10;Description automatically generated">
            <a:extLst>
              <a:ext uri="{FF2B5EF4-FFF2-40B4-BE49-F238E27FC236}">
                <a16:creationId xmlns:a16="http://schemas.microsoft.com/office/drawing/2014/main" id="{11232290-DF4B-BAB9-6B12-A04ABC55EB6C}"/>
              </a:ext>
            </a:extLst>
          </p:cNvPr>
          <p:cNvPicPr>
            <a:picLocks noChangeAspect="1"/>
          </p:cNvPicPr>
          <p:nvPr/>
        </p:nvPicPr>
        <p:blipFill rotWithShape="1">
          <a:blip r:embed="rId7"/>
          <a:srcRect l="1710" t="34055" r="43752" b="12417"/>
          <a:stretch/>
        </p:blipFill>
        <p:spPr bwMode="auto">
          <a:xfrm>
            <a:off x="5388531" y="3479705"/>
            <a:ext cx="3124988" cy="1469778"/>
          </a:xfrm>
          <a:prstGeom prst="rect">
            <a:avLst/>
          </a:prstGeom>
          <a:ln>
            <a:noFill/>
          </a:ln>
          <a:extLst>
            <a:ext uri="{53640926-AAD7-44D8-BBD7-CCE9431645EC}">
              <a14:shadowObscured xmlns:a14="http://schemas.microsoft.com/office/drawing/2010/main"/>
            </a:ext>
          </a:extLst>
        </p:spPr>
      </p:pic>
      <p:sp>
        <p:nvSpPr>
          <p:cNvPr id="22" name="Rectangle 21">
            <a:extLst>
              <a:ext uri="{FF2B5EF4-FFF2-40B4-BE49-F238E27FC236}">
                <a16:creationId xmlns:a16="http://schemas.microsoft.com/office/drawing/2014/main" id="{D72C9F4D-6AA0-34EF-73FA-0E6750DD4EA0}"/>
              </a:ext>
            </a:extLst>
          </p:cNvPr>
          <p:cNvSpPr/>
          <p:nvPr/>
        </p:nvSpPr>
        <p:spPr>
          <a:xfrm>
            <a:off x="1291855" y="1016187"/>
            <a:ext cx="2530549" cy="306249"/>
          </a:xfrm>
          <a:prstGeom prst="rect">
            <a:avLst/>
          </a:prstGeom>
          <a:solidFill>
            <a:schemeClr val="bg1"/>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solidFill>
                  <a:schemeClr val="tx1"/>
                </a:solidFill>
              </a:rPr>
              <a:t>Mapa</a:t>
            </a:r>
            <a:r>
              <a:rPr lang="en-US" dirty="0">
                <a:solidFill>
                  <a:schemeClr val="tx1"/>
                </a:solidFill>
              </a:rPr>
              <a:t> curricular</a:t>
            </a:r>
          </a:p>
        </p:txBody>
      </p:sp>
      <p:sp>
        <p:nvSpPr>
          <p:cNvPr id="23" name="Rectangle 22">
            <a:extLst>
              <a:ext uri="{FF2B5EF4-FFF2-40B4-BE49-F238E27FC236}">
                <a16:creationId xmlns:a16="http://schemas.microsoft.com/office/drawing/2014/main" id="{0C33C4AF-34A7-A49D-1016-33819F650903}"/>
              </a:ext>
            </a:extLst>
          </p:cNvPr>
          <p:cNvSpPr/>
          <p:nvPr/>
        </p:nvSpPr>
        <p:spPr>
          <a:xfrm>
            <a:off x="5271081" y="997174"/>
            <a:ext cx="2530549" cy="306249"/>
          </a:xfrm>
          <a:prstGeom prst="rect">
            <a:avLst/>
          </a:prstGeom>
          <a:solidFill>
            <a:schemeClr val="bg1"/>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solidFill>
                  <a:schemeClr val="tx1"/>
                </a:solidFill>
              </a:rPr>
              <a:t>Calendario</a:t>
            </a:r>
            <a:r>
              <a:rPr lang="en-US" dirty="0">
                <a:solidFill>
                  <a:schemeClr val="tx1"/>
                </a:solidFill>
              </a:rPr>
              <a:t> de </a:t>
            </a:r>
            <a:r>
              <a:rPr lang="en-US" dirty="0" err="1">
                <a:solidFill>
                  <a:schemeClr val="tx1"/>
                </a:solidFill>
              </a:rPr>
              <a:t>Secuencia</a:t>
            </a:r>
            <a:endParaRPr lang="en-US" dirty="0">
              <a:solidFill>
                <a:schemeClr val="tx1"/>
              </a:solidFill>
            </a:endParaRPr>
          </a:p>
        </p:txBody>
      </p:sp>
      <p:sp>
        <p:nvSpPr>
          <p:cNvPr id="24" name="Rectangle 23">
            <a:extLst>
              <a:ext uri="{FF2B5EF4-FFF2-40B4-BE49-F238E27FC236}">
                <a16:creationId xmlns:a16="http://schemas.microsoft.com/office/drawing/2014/main" id="{D0B61FB8-A258-1519-AE8E-56932B26DE20}"/>
              </a:ext>
            </a:extLst>
          </p:cNvPr>
          <p:cNvSpPr/>
          <p:nvPr/>
        </p:nvSpPr>
        <p:spPr>
          <a:xfrm>
            <a:off x="1004523" y="2868530"/>
            <a:ext cx="1690097" cy="306249"/>
          </a:xfrm>
          <a:prstGeom prst="rect">
            <a:avLst/>
          </a:prstGeom>
          <a:solidFill>
            <a:schemeClr val="bg1"/>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solidFill>
                  <a:schemeClr val="tx1"/>
                </a:solidFill>
              </a:rPr>
              <a:t>Prontuario</a:t>
            </a:r>
            <a:endParaRPr lang="en-US" dirty="0">
              <a:solidFill>
                <a:schemeClr val="tx1"/>
              </a:solidFill>
            </a:endParaRPr>
          </a:p>
        </p:txBody>
      </p:sp>
      <p:sp>
        <p:nvSpPr>
          <p:cNvPr id="25" name="Rectangle 24">
            <a:extLst>
              <a:ext uri="{FF2B5EF4-FFF2-40B4-BE49-F238E27FC236}">
                <a16:creationId xmlns:a16="http://schemas.microsoft.com/office/drawing/2014/main" id="{2554D0ED-EE7D-DE7B-9200-DE18D16D6538}"/>
              </a:ext>
            </a:extLst>
          </p:cNvPr>
          <p:cNvSpPr/>
          <p:nvPr/>
        </p:nvSpPr>
        <p:spPr>
          <a:xfrm>
            <a:off x="5271081" y="3109343"/>
            <a:ext cx="3359889" cy="306249"/>
          </a:xfrm>
          <a:prstGeom prst="rect">
            <a:avLst/>
          </a:prstGeom>
          <a:solidFill>
            <a:schemeClr val="bg1"/>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solidFill>
                  <a:schemeClr val="tx1"/>
                </a:solidFill>
              </a:rPr>
              <a:t>Herramienta</a:t>
            </a:r>
            <a:r>
              <a:rPr lang="en-US" dirty="0">
                <a:solidFill>
                  <a:schemeClr val="tx1"/>
                </a:solidFill>
              </a:rPr>
              <a:t> de </a:t>
            </a:r>
            <a:r>
              <a:rPr lang="en-US" dirty="0" err="1">
                <a:solidFill>
                  <a:schemeClr val="tx1"/>
                </a:solidFill>
              </a:rPr>
              <a:t>alineación</a:t>
            </a:r>
            <a:r>
              <a:rPr lang="en-US" dirty="0">
                <a:solidFill>
                  <a:schemeClr val="tx1"/>
                </a:solidFill>
              </a:rPr>
              <a:t> curricular</a:t>
            </a:r>
          </a:p>
        </p:txBody>
      </p:sp>
      <p:sp>
        <p:nvSpPr>
          <p:cNvPr id="3" name="Rectangle 2">
            <a:extLst>
              <a:ext uri="{FF2B5EF4-FFF2-40B4-BE49-F238E27FC236}">
                <a16:creationId xmlns:a16="http://schemas.microsoft.com/office/drawing/2014/main" id="{6BB9DE8A-BF65-E8FD-492A-C77BA1C9B623}"/>
              </a:ext>
            </a:extLst>
          </p:cNvPr>
          <p:cNvSpPr/>
          <p:nvPr/>
        </p:nvSpPr>
        <p:spPr>
          <a:xfrm>
            <a:off x="3252135" y="3165790"/>
            <a:ext cx="1633123" cy="1923045"/>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sp>
        <p:nvSpPr>
          <p:cNvPr id="28" name="Rectangle 27">
            <a:extLst>
              <a:ext uri="{FF2B5EF4-FFF2-40B4-BE49-F238E27FC236}">
                <a16:creationId xmlns:a16="http://schemas.microsoft.com/office/drawing/2014/main" id="{DDDE0669-E7FF-46F7-04AB-20BFC6A0C615}"/>
              </a:ext>
            </a:extLst>
          </p:cNvPr>
          <p:cNvSpPr/>
          <p:nvPr/>
        </p:nvSpPr>
        <p:spPr>
          <a:xfrm>
            <a:off x="3223647" y="2865395"/>
            <a:ext cx="1690097" cy="306249"/>
          </a:xfrm>
          <a:prstGeom prst="rect">
            <a:avLst/>
          </a:prstGeom>
          <a:solidFill>
            <a:schemeClr val="bg1"/>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Marco Curricular</a:t>
            </a:r>
          </a:p>
        </p:txBody>
      </p:sp>
      <p:pic>
        <p:nvPicPr>
          <p:cNvPr id="26" name="Picture 25" descr="A picture containing text&#10;&#10;Description automatically generated">
            <a:extLst>
              <a:ext uri="{FF2B5EF4-FFF2-40B4-BE49-F238E27FC236}">
                <a16:creationId xmlns:a16="http://schemas.microsoft.com/office/drawing/2014/main" id="{B7073A3F-371D-7038-0AF3-BB1106B2DDA0}"/>
              </a:ext>
            </a:extLst>
          </p:cNvPr>
          <p:cNvPicPr>
            <a:picLocks noChangeAspect="1"/>
          </p:cNvPicPr>
          <p:nvPr/>
        </p:nvPicPr>
        <p:blipFill>
          <a:blip r:embed="rId8"/>
          <a:stretch>
            <a:fillRect/>
          </a:stretch>
        </p:blipFill>
        <p:spPr>
          <a:xfrm>
            <a:off x="3419303" y="3260314"/>
            <a:ext cx="1349698" cy="174666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31281445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17A534D-E21D-4974-8D63-A88E801ED5D6}"/>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t>23</a:t>
            </a:fld>
            <a:endParaRPr lang="en"/>
          </a:p>
        </p:txBody>
      </p:sp>
      <p:sp>
        <p:nvSpPr>
          <p:cNvPr id="5" name="Rectangle: Rounded Corners 4">
            <a:extLst>
              <a:ext uri="{FF2B5EF4-FFF2-40B4-BE49-F238E27FC236}">
                <a16:creationId xmlns:a16="http://schemas.microsoft.com/office/drawing/2014/main" id="{E4E4FF70-58F9-D93E-E908-172FF000430A}"/>
              </a:ext>
            </a:extLst>
          </p:cNvPr>
          <p:cNvSpPr/>
          <p:nvPr/>
        </p:nvSpPr>
        <p:spPr>
          <a:xfrm>
            <a:off x="1116419" y="531717"/>
            <a:ext cx="6868632" cy="595423"/>
          </a:xfrm>
          <a:prstGeom prst="round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err="1">
                <a:solidFill>
                  <a:schemeClr val="tx1"/>
                </a:solidFill>
                <a:latin typeface="Nixie One" panose="020B0604020202020204" charset="0"/>
              </a:rPr>
              <a:t>Cambios</a:t>
            </a:r>
            <a:r>
              <a:rPr lang="en-US" sz="2200" b="1" dirty="0">
                <a:solidFill>
                  <a:schemeClr val="tx1"/>
                </a:solidFill>
                <a:latin typeface="Nixie One" panose="020B0604020202020204" charset="0"/>
              </a:rPr>
              <a:t> </a:t>
            </a:r>
            <a:r>
              <a:rPr lang="en-US" sz="2200" b="1" dirty="0" err="1">
                <a:solidFill>
                  <a:schemeClr val="tx1"/>
                </a:solidFill>
                <a:latin typeface="Nixie One" panose="020B0604020202020204" charset="0"/>
              </a:rPr>
              <a:t>curriculares</a:t>
            </a:r>
            <a:r>
              <a:rPr lang="en-US" sz="2200" b="1" dirty="0">
                <a:solidFill>
                  <a:schemeClr val="tx1"/>
                </a:solidFill>
                <a:latin typeface="Nixie One" panose="020B0604020202020204" charset="0"/>
              </a:rPr>
              <a:t> para </a:t>
            </a:r>
            <a:r>
              <a:rPr lang="en-US" sz="2200" b="1" dirty="0" err="1">
                <a:solidFill>
                  <a:schemeClr val="tx1"/>
                </a:solidFill>
                <a:latin typeface="Nixie One" panose="020B0604020202020204" charset="0"/>
              </a:rPr>
              <a:t>el</a:t>
            </a:r>
            <a:r>
              <a:rPr lang="en-US" sz="2200" b="1" dirty="0">
                <a:solidFill>
                  <a:schemeClr val="tx1"/>
                </a:solidFill>
                <a:latin typeface="Nixie One" panose="020B0604020202020204" charset="0"/>
              </a:rPr>
              <a:t> </a:t>
            </a:r>
            <a:r>
              <a:rPr lang="en-US" sz="2200" b="1" dirty="0" err="1">
                <a:solidFill>
                  <a:schemeClr val="tx1"/>
                </a:solidFill>
                <a:latin typeface="Nixie One" panose="020B0604020202020204" charset="0"/>
              </a:rPr>
              <a:t>nivel</a:t>
            </a:r>
            <a:r>
              <a:rPr lang="en-US" sz="2200" b="1" dirty="0">
                <a:solidFill>
                  <a:schemeClr val="tx1"/>
                </a:solidFill>
                <a:latin typeface="Nixie One" panose="020B0604020202020204" charset="0"/>
              </a:rPr>
              <a:t> </a:t>
            </a:r>
            <a:r>
              <a:rPr lang="en-US" sz="2200" b="1" dirty="0" err="1">
                <a:solidFill>
                  <a:schemeClr val="tx1"/>
                </a:solidFill>
                <a:latin typeface="Nixie One" panose="020B0604020202020204" charset="0"/>
              </a:rPr>
              <a:t>primario</a:t>
            </a:r>
            <a:r>
              <a:rPr lang="en-US" sz="2200" b="1" dirty="0">
                <a:solidFill>
                  <a:schemeClr val="tx1"/>
                </a:solidFill>
                <a:latin typeface="Nixie One" panose="020B0604020202020204" charset="0"/>
              </a:rPr>
              <a:t> </a:t>
            </a:r>
          </a:p>
        </p:txBody>
      </p:sp>
      <p:graphicFrame>
        <p:nvGraphicFramePr>
          <p:cNvPr id="3" name="Table 2">
            <a:extLst>
              <a:ext uri="{FF2B5EF4-FFF2-40B4-BE49-F238E27FC236}">
                <a16:creationId xmlns:a16="http://schemas.microsoft.com/office/drawing/2014/main" id="{A10D6C71-8A29-BED9-82A1-679B8A9FA32A}"/>
              </a:ext>
            </a:extLst>
          </p:cNvPr>
          <p:cNvGraphicFramePr>
            <a:graphicFrameLocks noGrp="1"/>
          </p:cNvGraphicFramePr>
          <p:nvPr>
            <p:extLst>
              <p:ext uri="{D42A27DB-BD31-4B8C-83A1-F6EECF244321}">
                <p14:modId xmlns:p14="http://schemas.microsoft.com/office/powerpoint/2010/main" val="335963978"/>
              </p:ext>
            </p:extLst>
          </p:nvPr>
        </p:nvGraphicFramePr>
        <p:xfrm>
          <a:off x="1404938" y="1263362"/>
          <a:ext cx="6549655" cy="3157561"/>
        </p:xfrm>
        <a:graphic>
          <a:graphicData uri="http://schemas.openxmlformats.org/drawingml/2006/table">
            <a:tbl>
              <a:tblPr firstRow="1" firstCol="1" bandRow="1">
                <a:tableStyleId>{242A20BD-2505-46DF-82F6-A791D1CCFF51}</a:tableStyleId>
              </a:tblPr>
              <a:tblGrid>
                <a:gridCol w="1494372">
                  <a:extLst>
                    <a:ext uri="{9D8B030D-6E8A-4147-A177-3AD203B41FA5}">
                      <a16:colId xmlns:a16="http://schemas.microsoft.com/office/drawing/2014/main" val="2744231582"/>
                    </a:ext>
                  </a:extLst>
                </a:gridCol>
                <a:gridCol w="2401629">
                  <a:extLst>
                    <a:ext uri="{9D8B030D-6E8A-4147-A177-3AD203B41FA5}">
                      <a16:colId xmlns:a16="http://schemas.microsoft.com/office/drawing/2014/main" val="2378115171"/>
                    </a:ext>
                  </a:extLst>
                </a:gridCol>
                <a:gridCol w="894491">
                  <a:extLst>
                    <a:ext uri="{9D8B030D-6E8A-4147-A177-3AD203B41FA5}">
                      <a16:colId xmlns:a16="http://schemas.microsoft.com/office/drawing/2014/main" val="3674681439"/>
                    </a:ext>
                  </a:extLst>
                </a:gridCol>
                <a:gridCol w="1759163">
                  <a:extLst>
                    <a:ext uri="{9D8B030D-6E8A-4147-A177-3AD203B41FA5}">
                      <a16:colId xmlns:a16="http://schemas.microsoft.com/office/drawing/2014/main" val="1767313991"/>
                    </a:ext>
                  </a:extLst>
                </a:gridCol>
              </a:tblGrid>
              <a:tr h="243369">
                <a:tc>
                  <a:txBody>
                    <a:bodyPr/>
                    <a:lstStyle/>
                    <a:p>
                      <a:pPr marL="0" marR="0" algn="ctr">
                        <a:spcBef>
                          <a:spcPts val="0"/>
                        </a:spcBef>
                        <a:spcAft>
                          <a:spcPts val="0"/>
                        </a:spcAft>
                      </a:pPr>
                      <a:r>
                        <a:rPr lang="es-PR" sz="1600" b="0" dirty="0">
                          <a:effectLst/>
                          <a:latin typeface="Montserrat" panose="00000500000000000000" pitchFamily="2" charset="0"/>
                        </a:rPr>
                        <a:t>Grado</a:t>
                      </a:r>
                      <a:endParaRPr lang="en-US" sz="1600" b="0" dirty="0">
                        <a:solidFill>
                          <a:srgbClr val="000000"/>
                        </a:solidFill>
                        <a:effectLst/>
                        <a:latin typeface="Montserrat" panose="00000500000000000000" pitchFamily="2" charset="0"/>
                        <a:ea typeface="Calibri" panose="020F0502020204030204" pitchFamily="34" charset="0"/>
                        <a:cs typeface="Times New Roman" panose="02020603050405020304" pitchFamily="18" charset="0"/>
                      </a:endParaRPr>
                    </a:p>
                  </a:txBody>
                  <a:tcPr marL="66647" marR="66647" marT="0" marB="0">
                    <a:solidFill>
                      <a:srgbClr val="92D050"/>
                    </a:solidFill>
                  </a:tcPr>
                </a:tc>
                <a:tc>
                  <a:txBody>
                    <a:bodyPr/>
                    <a:lstStyle/>
                    <a:p>
                      <a:pPr marL="0" marR="0" algn="ctr">
                        <a:spcBef>
                          <a:spcPts val="0"/>
                        </a:spcBef>
                        <a:spcAft>
                          <a:spcPts val="0"/>
                        </a:spcAft>
                      </a:pPr>
                      <a:r>
                        <a:rPr lang="es-PR" sz="1600" b="0" dirty="0">
                          <a:effectLst/>
                          <a:latin typeface="Montserrat" panose="00000500000000000000" pitchFamily="2" charset="0"/>
                        </a:rPr>
                        <a:t>Curso</a:t>
                      </a:r>
                      <a:endParaRPr lang="en-US" sz="1600" b="0" dirty="0">
                        <a:solidFill>
                          <a:srgbClr val="000000"/>
                        </a:solidFill>
                        <a:effectLst/>
                        <a:latin typeface="Montserrat" panose="00000500000000000000" pitchFamily="2" charset="0"/>
                        <a:ea typeface="Calibri" panose="020F0502020204030204" pitchFamily="34" charset="0"/>
                        <a:cs typeface="Times New Roman" panose="02020603050405020304" pitchFamily="18" charset="0"/>
                      </a:endParaRPr>
                    </a:p>
                  </a:txBody>
                  <a:tcPr marL="66647" marR="66647" marT="0" marB="0">
                    <a:solidFill>
                      <a:srgbClr val="92D050"/>
                    </a:solidFill>
                  </a:tcPr>
                </a:tc>
                <a:tc>
                  <a:txBody>
                    <a:bodyPr/>
                    <a:lstStyle/>
                    <a:p>
                      <a:pPr marL="0" marR="0" algn="ctr">
                        <a:spcBef>
                          <a:spcPts val="0"/>
                        </a:spcBef>
                        <a:spcAft>
                          <a:spcPts val="0"/>
                        </a:spcAft>
                      </a:pPr>
                      <a:r>
                        <a:rPr lang="es-PR" sz="1600" b="0" dirty="0">
                          <a:effectLst/>
                          <a:latin typeface="Montserrat" panose="00000500000000000000" pitchFamily="2" charset="0"/>
                        </a:rPr>
                        <a:t>Crédito</a:t>
                      </a:r>
                      <a:endParaRPr lang="en-US" sz="1600" b="0" dirty="0">
                        <a:solidFill>
                          <a:srgbClr val="000000"/>
                        </a:solidFill>
                        <a:effectLst/>
                        <a:latin typeface="Montserrat" panose="00000500000000000000" pitchFamily="2" charset="0"/>
                        <a:ea typeface="Calibri" panose="020F0502020204030204" pitchFamily="34" charset="0"/>
                        <a:cs typeface="Times New Roman" panose="02020603050405020304" pitchFamily="18" charset="0"/>
                      </a:endParaRPr>
                    </a:p>
                  </a:txBody>
                  <a:tcPr marL="66647" marR="66647" marT="0" marB="0">
                    <a:solidFill>
                      <a:srgbClr val="92D050"/>
                    </a:solidFill>
                  </a:tcPr>
                </a:tc>
                <a:tc>
                  <a:txBody>
                    <a:bodyPr/>
                    <a:lstStyle/>
                    <a:p>
                      <a:pPr marL="0" marR="0" algn="ctr">
                        <a:spcBef>
                          <a:spcPts val="0"/>
                        </a:spcBef>
                        <a:spcAft>
                          <a:spcPts val="0"/>
                        </a:spcAft>
                      </a:pPr>
                      <a:r>
                        <a:rPr lang="es-PR" sz="1600" b="0" dirty="0">
                          <a:effectLst/>
                          <a:latin typeface="Montserrat" panose="00000500000000000000" pitchFamily="2" charset="0"/>
                        </a:rPr>
                        <a:t>Código</a:t>
                      </a:r>
                      <a:endParaRPr lang="en-US" sz="1600" b="0" dirty="0">
                        <a:solidFill>
                          <a:srgbClr val="000000"/>
                        </a:solidFill>
                        <a:effectLst/>
                        <a:latin typeface="Montserrat" panose="00000500000000000000" pitchFamily="2" charset="0"/>
                        <a:ea typeface="Calibri" panose="020F0502020204030204" pitchFamily="34" charset="0"/>
                        <a:cs typeface="Times New Roman" panose="02020603050405020304" pitchFamily="18" charset="0"/>
                      </a:endParaRPr>
                    </a:p>
                  </a:txBody>
                  <a:tcPr marL="66647" marR="66647" marT="0" marB="0">
                    <a:solidFill>
                      <a:srgbClr val="92D050"/>
                    </a:solidFill>
                  </a:tcPr>
                </a:tc>
                <a:extLst>
                  <a:ext uri="{0D108BD9-81ED-4DB2-BD59-A6C34878D82A}">
                    <a16:rowId xmlns:a16="http://schemas.microsoft.com/office/drawing/2014/main" val="1002550998"/>
                  </a:ext>
                </a:extLst>
              </a:tr>
              <a:tr h="251245">
                <a:tc>
                  <a:txBody>
                    <a:bodyPr/>
                    <a:lstStyle/>
                    <a:p>
                      <a:pPr marL="0" marR="0" algn="ctr">
                        <a:spcBef>
                          <a:spcPts val="0"/>
                        </a:spcBef>
                        <a:spcAft>
                          <a:spcPts val="0"/>
                        </a:spcAft>
                      </a:pPr>
                      <a:r>
                        <a:rPr lang="es-PR" sz="1500" dirty="0" err="1">
                          <a:effectLst/>
                          <a:latin typeface="Montserrat" panose="00000500000000000000" pitchFamily="2" charset="0"/>
                        </a:rPr>
                        <a:t>Kinder</a:t>
                      </a:r>
                      <a:endParaRPr lang="en-US" sz="1500" dirty="0">
                        <a:solidFill>
                          <a:srgbClr val="000000"/>
                        </a:solidFill>
                        <a:effectLst/>
                        <a:latin typeface="Montserrat" panose="00000500000000000000" pitchFamily="2" charset="0"/>
                        <a:ea typeface="Calibri" panose="020F0502020204030204" pitchFamily="34" charset="0"/>
                        <a:cs typeface="Times New Roman" panose="02020603050405020304" pitchFamily="18" charset="0"/>
                      </a:endParaRPr>
                    </a:p>
                  </a:txBody>
                  <a:tcPr marL="66647" marR="66647" marT="0" marB="0"/>
                </a:tc>
                <a:tc>
                  <a:txBody>
                    <a:bodyPr/>
                    <a:lstStyle/>
                    <a:p>
                      <a:pPr marL="0" marR="0" algn="ctr">
                        <a:spcBef>
                          <a:spcPts val="0"/>
                        </a:spcBef>
                        <a:spcAft>
                          <a:spcPts val="0"/>
                        </a:spcAft>
                      </a:pPr>
                      <a:r>
                        <a:rPr lang="es-PR" sz="1500" dirty="0">
                          <a:effectLst/>
                          <a:latin typeface="Montserrat" panose="00000500000000000000" pitchFamily="2" charset="0"/>
                        </a:rPr>
                        <a:t>Ciencia Integrada</a:t>
                      </a:r>
                      <a:endParaRPr lang="en-US" sz="1500" dirty="0">
                        <a:solidFill>
                          <a:srgbClr val="000000"/>
                        </a:solidFill>
                        <a:effectLst/>
                        <a:latin typeface="Montserrat" panose="00000500000000000000" pitchFamily="2" charset="0"/>
                        <a:ea typeface="Calibri" panose="020F0502020204030204" pitchFamily="34" charset="0"/>
                        <a:cs typeface="Times New Roman" panose="02020603050405020304" pitchFamily="18" charset="0"/>
                      </a:endParaRPr>
                    </a:p>
                  </a:txBody>
                  <a:tcPr marL="66647" marR="66647" marT="0" marB="0"/>
                </a:tc>
                <a:tc>
                  <a:txBody>
                    <a:bodyPr/>
                    <a:lstStyle/>
                    <a:p>
                      <a:pPr marL="0" marR="0" algn="ctr">
                        <a:spcBef>
                          <a:spcPts val="0"/>
                        </a:spcBef>
                        <a:spcAft>
                          <a:spcPts val="0"/>
                        </a:spcAft>
                      </a:pPr>
                      <a:r>
                        <a:rPr lang="es-PR" sz="1500">
                          <a:effectLst/>
                          <a:latin typeface="Montserrat" panose="00000500000000000000" pitchFamily="2" charset="0"/>
                        </a:rPr>
                        <a:t> </a:t>
                      </a:r>
                      <a:endParaRPr lang="en-US" sz="1500">
                        <a:solidFill>
                          <a:srgbClr val="000000"/>
                        </a:solidFill>
                        <a:effectLst/>
                        <a:latin typeface="Montserrat" panose="00000500000000000000" pitchFamily="2" charset="0"/>
                        <a:ea typeface="Calibri" panose="020F0502020204030204" pitchFamily="34" charset="0"/>
                        <a:cs typeface="Times New Roman" panose="02020603050405020304" pitchFamily="18" charset="0"/>
                      </a:endParaRPr>
                    </a:p>
                  </a:txBody>
                  <a:tcPr marL="66647" marR="66647" marT="0" marB="0"/>
                </a:tc>
                <a:tc>
                  <a:txBody>
                    <a:bodyPr/>
                    <a:lstStyle/>
                    <a:p>
                      <a:pPr marL="0" marR="0" algn="ctr">
                        <a:spcBef>
                          <a:spcPts val="0"/>
                        </a:spcBef>
                        <a:spcAft>
                          <a:spcPts val="0"/>
                        </a:spcAft>
                      </a:pPr>
                      <a:r>
                        <a:rPr lang="es-PR" sz="1500">
                          <a:effectLst/>
                          <a:latin typeface="Montserrat" panose="00000500000000000000" pitchFamily="2" charset="0"/>
                        </a:rPr>
                        <a:t> </a:t>
                      </a:r>
                      <a:endParaRPr lang="en-US" sz="1500">
                        <a:solidFill>
                          <a:srgbClr val="000000"/>
                        </a:solidFill>
                        <a:effectLst/>
                        <a:latin typeface="Montserrat" panose="00000500000000000000" pitchFamily="2" charset="0"/>
                        <a:ea typeface="Calibri" panose="020F0502020204030204" pitchFamily="34" charset="0"/>
                        <a:cs typeface="Times New Roman" panose="02020603050405020304" pitchFamily="18" charset="0"/>
                      </a:endParaRPr>
                    </a:p>
                  </a:txBody>
                  <a:tcPr marL="66647" marR="66647" marT="0" marB="0"/>
                </a:tc>
                <a:extLst>
                  <a:ext uri="{0D108BD9-81ED-4DB2-BD59-A6C34878D82A}">
                    <a16:rowId xmlns:a16="http://schemas.microsoft.com/office/drawing/2014/main" val="2201305829"/>
                  </a:ext>
                </a:extLst>
              </a:tr>
              <a:tr h="323624">
                <a:tc>
                  <a:txBody>
                    <a:bodyPr/>
                    <a:lstStyle/>
                    <a:p>
                      <a:pPr marL="0" marR="0" algn="ctr">
                        <a:spcBef>
                          <a:spcPts val="0"/>
                        </a:spcBef>
                        <a:spcAft>
                          <a:spcPts val="0"/>
                        </a:spcAft>
                      </a:pPr>
                      <a:r>
                        <a:rPr lang="es-PR" sz="1500" dirty="0">
                          <a:effectLst/>
                          <a:latin typeface="Montserrat" panose="00000500000000000000" pitchFamily="2" charset="0"/>
                        </a:rPr>
                        <a:t>1.°</a:t>
                      </a:r>
                      <a:endParaRPr lang="en-US" sz="1500" dirty="0">
                        <a:solidFill>
                          <a:srgbClr val="000000"/>
                        </a:solidFill>
                        <a:effectLst/>
                        <a:latin typeface="Montserrat" panose="00000500000000000000" pitchFamily="2" charset="0"/>
                        <a:ea typeface="Calibri" panose="020F0502020204030204" pitchFamily="34" charset="0"/>
                        <a:cs typeface="Times New Roman" panose="02020603050405020304" pitchFamily="18" charset="0"/>
                      </a:endParaRPr>
                    </a:p>
                  </a:txBody>
                  <a:tcPr marL="66647" marR="66647" marT="0" marB="0"/>
                </a:tc>
                <a:tc>
                  <a:txBody>
                    <a:bodyPr/>
                    <a:lstStyle/>
                    <a:p>
                      <a:pPr marL="0" marR="0" algn="ctr">
                        <a:spcBef>
                          <a:spcPts val="0"/>
                        </a:spcBef>
                        <a:spcAft>
                          <a:spcPts val="0"/>
                        </a:spcAft>
                      </a:pPr>
                      <a:r>
                        <a:rPr lang="es-PR" sz="1500" dirty="0">
                          <a:effectLst/>
                          <a:latin typeface="Montserrat" panose="00000500000000000000" pitchFamily="2" charset="0"/>
                        </a:rPr>
                        <a:t>Ciencia 1</a:t>
                      </a:r>
                      <a:endParaRPr lang="en-US" sz="1500" dirty="0">
                        <a:solidFill>
                          <a:srgbClr val="000000"/>
                        </a:solidFill>
                        <a:effectLst/>
                        <a:latin typeface="Montserrat" panose="00000500000000000000" pitchFamily="2" charset="0"/>
                        <a:ea typeface="Calibri" panose="020F0502020204030204" pitchFamily="34" charset="0"/>
                        <a:cs typeface="Times New Roman" panose="02020603050405020304" pitchFamily="18" charset="0"/>
                      </a:endParaRPr>
                    </a:p>
                  </a:txBody>
                  <a:tcPr marL="66647" marR="66647" marT="0" marB="0"/>
                </a:tc>
                <a:tc>
                  <a:txBody>
                    <a:bodyPr/>
                    <a:lstStyle/>
                    <a:p>
                      <a:pPr marL="0" marR="0" algn="ctr">
                        <a:spcBef>
                          <a:spcPts val="0"/>
                        </a:spcBef>
                        <a:spcAft>
                          <a:spcPts val="0"/>
                        </a:spcAft>
                      </a:pPr>
                      <a:r>
                        <a:rPr lang="es-PR" sz="1500">
                          <a:effectLst/>
                          <a:latin typeface="Montserrat" panose="00000500000000000000" pitchFamily="2" charset="0"/>
                        </a:rPr>
                        <a:t>1</a:t>
                      </a:r>
                      <a:endParaRPr lang="en-US" sz="1500">
                        <a:solidFill>
                          <a:srgbClr val="000000"/>
                        </a:solidFill>
                        <a:effectLst/>
                        <a:latin typeface="Montserrat" panose="00000500000000000000" pitchFamily="2" charset="0"/>
                        <a:ea typeface="Calibri" panose="020F0502020204030204" pitchFamily="34" charset="0"/>
                        <a:cs typeface="Times New Roman" panose="02020603050405020304" pitchFamily="18" charset="0"/>
                      </a:endParaRPr>
                    </a:p>
                  </a:txBody>
                  <a:tcPr marL="66647" marR="66647" marT="0" marB="0"/>
                </a:tc>
                <a:tc>
                  <a:txBody>
                    <a:bodyPr/>
                    <a:lstStyle/>
                    <a:p>
                      <a:pPr marL="0" marR="0" algn="ctr">
                        <a:spcBef>
                          <a:spcPts val="0"/>
                        </a:spcBef>
                        <a:spcAft>
                          <a:spcPts val="0"/>
                        </a:spcAft>
                      </a:pPr>
                      <a:r>
                        <a:rPr lang="es-PR" sz="1500">
                          <a:effectLst/>
                          <a:latin typeface="Montserrat" panose="00000500000000000000" pitchFamily="2" charset="0"/>
                        </a:rPr>
                        <a:t>CIEN 111-1501</a:t>
                      </a:r>
                      <a:endParaRPr lang="en-US" sz="1500">
                        <a:solidFill>
                          <a:srgbClr val="000000"/>
                        </a:solidFill>
                        <a:effectLst/>
                        <a:latin typeface="Montserrat" panose="00000500000000000000" pitchFamily="2" charset="0"/>
                        <a:ea typeface="Calibri" panose="020F0502020204030204" pitchFamily="34" charset="0"/>
                        <a:cs typeface="Times New Roman" panose="02020603050405020304" pitchFamily="18" charset="0"/>
                      </a:endParaRPr>
                    </a:p>
                  </a:txBody>
                  <a:tcPr marL="66647" marR="66647" marT="0" marB="0"/>
                </a:tc>
                <a:extLst>
                  <a:ext uri="{0D108BD9-81ED-4DB2-BD59-A6C34878D82A}">
                    <a16:rowId xmlns:a16="http://schemas.microsoft.com/office/drawing/2014/main" val="2746423128"/>
                  </a:ext>
                </a:extLst>
              </a:tr>
              <a:tr h="338770">
                <a:tc>
                  <a:txBody>
                    <a:bodyPr/>
                    <a:lstStyle/>
                    <a:p>
                      <a:pPr marL="0" marR="0" algn="ctr">
                        <a:spcBef>
                          <a:spcPts val="0"/>
                        </a:spcBef>
                        <a:spcAft>
                          <a:spcPts val="0"/>
                        </a:spcAft>
                      </a:pPr>
                      <a:r>
                        <a:rPr lang="es-PR" sz="1500">
                          <a:effectLst/>
                          <a:latin typeface="Montserrat" panose="00000500000000000000" pitchFamily="2" charset="0"/>
                        </a:rPr>
                        <a:t>2. °</a:t>
                      </a:r>
                      <a:endParaRPr lang="en-US" sz="1500">
                        <a:solidFill>
                          <a:srgbClr val="000000"/>
                        </a:solidFill>
                        <a:effectLst/>
                        <a:latin typeface="Montserrat" panose="00000500000000000000" pitchFamily="2" charset="0"/>
                        <a:ea typeface="Calibri" panose="020F0502020204030204" pitchFamily="34" charset="0"/>
                        <a:cs typeface="Times New Roman" panose="02020603050405020304" pitchFamily="18" charset="0"/>
                      </a:endParaRPr>
                    </a:p>
                  </a:txBody>
                  <a:tcPr marL="66647" marR="66647" marT="0" marB="0"/>
                </a:tc>
                <a:tc>
                  <a:txBody>
                    <a:bodyPr/>
                    <a:lstStyle/>
                    <a:p>
                      <a:pPr marL="0" marR="0" algn="ctr">
                        <a:spcBef>
                          <a:spcPts val="0"/>
                        </a:spcBef>
                        <a:spcAft>
                          <a:spcPts val="0"/>
                        </a:spcAft>
                      </a:pPr>
                      <a:r>
                        <a:rPr lang="es-PR" sz="1500" dirty="0">
                          <a:effectLst/>
                          <a:latin typeface="Montserrat" panose="00000500000000000000" pitchFamily="2" charset="0"/>
                        </a:rPr>
                        <a:t>Ciencia 2</a:t>
                      </a:r>
                      <a:endParaRPr lang="en-US" sz="1500" dirty="0">
                        <a:solidFill>
                          <a:srgbClr val="000000"/>
                        </a:solidFill>
                        <a:effectLst/>
                        <a:latin typeface="Montserrat" panose="00000500000000000000" pitchFamily="2" charset="0"/>
                        <a:ea typeface="Calibri" panose="020F0502020204030204" pitchFamily="34" charset="0"/>
                        <a:cs typeface="Times New Roman" panose="02020603050405020304" pitchFamily="18" charset="0"/>
                      </a:endParaRPr>
                    </a:p>
                  </a:txBody>
                  <a:tcPr marL="66647" marR="66647" marT="0" marB="0"/>
                </a:tc>
                <a:tc>
                  <a:txBody>
                    <a:bodyPr/>
                    <a:lstStyle/>
                    <a:p>
                      <a:pPr marL="0" marR="0" algn="ctr">
                        <a:spcBef>
                          <a:spcPts val="0"/>
                        </a:spcBef>
                        <a:spcAft>
                          <a:spcPts val="0"/>
                        </a:spcAft>
                      </a:pPr>
                      <a:r>
                        <a:rPr lang="es-PR" sz="1500" dirty="0">
                          <a:effectLst/>
                          <a:latin typeface="Montserrat" panose="00000500000000000000" pitchFamily="2" charset="0"/>
                        </a:rPr>
                        <a:t>1</a:t>
                      </a:r>
                      <a:endParaRPr lang="en-US" sz="1500" dirty="0">
                        <a:solidFill>
                          <a:srgbClr val="000000"/>
                        </a:solidFill>
                        <a:effectLst/>
                        <a:latin typeface="Montserrat" panose="00000500000000000000" pitchFamily="2" charset="0"/>
                        <a:ea typeface="Calibri" panose="020F0502020204030204" pitchFamily="34" charset="0"/>
                        <a:cs typeface="Times New Roman" panose="02020603050405020304" pitchFamily="18" charset="0"/>
                      </a:endParaRPr>
                    </a:p>
                  </a:txBody>
                  <a:tcPr marL="66647" marR="66647" marT="0" marB="0"/>
                </a:tc>
                <a:tc>
                  <a:txBody>
                    <a:bodyPr/>
                    <a:lstStyle/>
                    <a:p>
                      <a:pPr marL="0" marR="0" algn="ctr">
                        <a:spcBef>
                          <a:spcPts val="0"/>
                        </a:spcBef>
                        <a:spcAft>
                          <a:spcPts val="0"/>
                        </a:spcAft>
                      </a:pPr>
                      <a:r>
                        <a:rPr lang="es-PR" sz="1500" dirty="0">
                          <a:effectLst/>
                          <a:latin typeface="Montserrat" panose="00000500000000000000" pitchFamily="2" charset="0"/>
                        </a:rPr>
                        <a:t>CIEN 111-1502</a:t>
                      </a:r>
                      <a:endParaRPr lang="en-US" sz="1500" dirty="0">
                        <a:solidFill>
                          <a:srgbClr val="000000"/>
                        </a:solidFill>
                        <a:effectLst/>
                        <a:latin typeface="Montserrat" panose="00000500000000000000" pitchFamily="2" charset="0"/>
                        <a:ea typeface="Calibri" panose="020F0502020204030204" pitchFamily="34" charset="0"/>
                        <a:cs typeface="Times New Roman" panose="02020603050405020304" pitchFamily="18" charset="0"/>
                      </a:endParaRPr>
                    </a:p>
                  </a:txBody>
                  <a:tcPr marL="66647" marR="66647" marT="0" marB="0"/>
                </a:tc>
                <a:extLst>
                  <a:ext uri="{0D108BD9-81ED-4DB2-BD59-A6C34878D82A}">
                    <a16:rowId xmlns:a16="http://schemas.microsoft.com/office/drawing/2014/main" val="1967025395"/>
                  </a:ext>
                </a:extLst>
              </a:tr>
              <a:tr h="296423">
                <a:tc>
                  <a:txBody>
                    <a:bodyPr/>
                    <a:lstStyle/>
                    <a:p>
                      <a:pPr marL="0" marR="0" algn="ctr">
                        <a:spcBef>
                          <a:spcPts val="0"/>
                        </a:spcBef>
                        <a:spcAft>
                          <a:spcPts val="0"/>
                        </a:spcAft>
                      </a:pPr>
                      <a:r>
                        <a:rPr lang="es-PR" sz="1500">
                          <a:effectLst/>
                          <a:latin typeface="Montserrat" panose="00000500000000000000" pitchFamily="2" charset="0"/>
                        </a:rPr>
                        <a:t>3. °</a:t>
                      </a:r>
                      <a:endParaRPr lang="en-US" sz="1500">
                        <a:solidFill>
                          <a:srgbClr val="000000"/>
                        </a:solidFill>
                        <a:effectLst/>
                        <a:latin typeface="Montserrat" panose="00000500000000000000" pitchFamily="2" charset="0"/>
                        <a:ea typeface="Calibri" panose="020F0502020204030204" pitchFamily="34" charset="0"/>
                        <a:cs typeface="Times New Roman" panose="02020603050405020304" pitchFamily="18" charset="0"/>
                      </a:endParaRPr>
                    </a:p>
                  </a:txBody>
                  <a:tcPr marL="66647" marR="66647" marT="0" marB="0"/>
                </a:tc>
                <a:tc>
                  <a:txBody>
                    <a:bodyPr/>
                    <a:lstStyle/>
                    <a:p>
                      <a:pPr marL="0" marR="0" algn="ctr">
                        <a:spcBef>
                          <a:spcPts val="0"/>
                        </a:spcBef>
                        <a:spcAft>
                          <a:spcPts val="0"/>
                        </a:spcAft>
                      </a:pPr>
                      <a:r>
                        <a:rPr lang="es-PR" sz="1500" dirty="0">
                          <a:effectLst/>
                          <a:latin typeface="Montserrat" panose="00000500000000000000" pitchFamily="2" charset="0"/>
                        </a:rPr>
                        <a:t>Ciencia 3</a:t>
                      </a:r>
                      <a:endParaRPr lang="en-US" sz="1500" dirty="0">
                        <a:solidFill>
                          <a:srgbClr val="000000"/>
                        </a:solidFill>
                        <a:effectLst/>
                        <a:latin typeface="Montserrat" panose="00000500000000000000" pitchFamily="2" charset="0"/>
                        <a:ea typeface="Calibri" panose="020F0502020204030204" pitchFamily="34" charset="0"/>
                        <a:cs typeface="Times New Roman" panose="02020603050405020304" pitchFamily="18" charset="0"/>
                      </a:endParaRPr>
                    </a:p>
                  </a:txBody>
                  <a:tcPr marL="66647" marR="66647" marT="0" marB="0"/>
                </a:tc>
                <a:tc>
                  <a:txBody>
                    <a:bodyPr/>
                    <a:lstStyle/>
                    <a:p>
                      <a:pPr marL="0" marR="0" algn="ctr">
                        <a:spcBef>
                          <a:spcPts val="0"/>
                        </a:spcBef>
                        <a:spcAft>
                          <a:spcPts val="0"/>
                        </a:spcAft>
                      </a:pPr>
                      <a:r>
                        <a:rPr lang="es-PR" sz="1500" dirty="0">
                          <a:effectLst/>
                          <a:latin typeface="Montserrat" panose="00000500000000000000" pitchFamily="2" charset="0"/>
                        </a:rPr>
                        <a:t>1</a:t>
                      </a:r>
                      <a:endParaRPr lang="en-US" sz="1500" dirty="0">
                        <a:solidFill>
                          <a:srgbClr val="000000"/>
                        </a:solidFill>
                        <a:effectLst/>
                        <a:latin typeface="Montserrat" panose="00000500000000000000" pitchFamily="2" charset="0"/>
                        <a:ea typeface="Calibri" panose="020F0502020204030204" pitchFamily="34" charset="0"/>
                        <a:cs typeface="Times New Roman" panose="02020603050405020304" pitchFamily="18" charset="0"/>
                      </a:endParaRPr>
                    </a:p>
                  </a:txBody>
                  <a:tcPr marL="66647" marR="66647" marT="0" marB="0"/>
                </a:tc>
                <a:tc>
                  <a:txBody>
                    <a:bodyPr/>
                    <a:lstStyle/>
                    <a:p>
                      <a:pPr marL="0" marR="0" algn="ctr">
                        <a:spcBef>
                          <a:spcPts val="0"/>
                        </a:spcBef>
                        <a:spcAft>
                          <a:spcPts val="0"/>
                        </a:spcAft>
                      </a:pPr>
                      <a:r>
                        <a:rPr lang="en-US" sz="1500" dirty="0">
                          <a:effectLst/>
                          <a:latin typeface="Montserrat" panose="00000500000000000000" pitchFamily="2" charset="0"/>
                        </a:rPr>
                        <a:t>CIEN 111-1503</a:t>
                      </a:r>
                      <a:endParaRPr lang="en-US" sz="1500" dirty="0">
                        <a:solidFill>
                          <a:srgbClr val="000000"/>
                        </a:solidFill>
                        <a:effectLst/>
                        <a:latin typeface="Montserrat" panose="00000500000000000000" pitchFamily="2" charset="0"/>
                        <a:ea typeface="Calibri" panose="020F0502020204030204" pitchFamily="34" charset="0"/>
                        <a:cs typeface="Times New Roman" panose="02020603050405020304" pitchFamily="18" charset="0"/>
                      </a:endParaRPr>
                    </a:p>
                  </a:txBody>
                  <a:tcPr marL="66647" marR="66647" marT="0" marB="0"/>
                </a:tc>
                <a:extLst>
                  <a:ext uri="{0D108BD9-81ED-4DB2-BD59-A6C34878D82A}">
                    <a16:rowId xmlns:a16="http://schemas.microsoft.com/office/drawing/2014/main" val="1419890684"/>
                  </a:ext>
                </a:extLst>
              </a:tr>
              <a:tr h="316113">
                <a:tc>
                  <a:txBody>
                    <a:bodyPr/>
                    <a:lstStyle/>
                    <a:p>
                      <a:pPr marL="0" marR="0" algn="ctr">
                        <a:spcBef>
                          <a:spcPts val="0"/>
                        </a:spcBef>
                        <a:spcAft>
                          <a:spcPts val="0"/>
                        </a:spcAft>
                      </a:pPr>
                      <a:r>
                        <a:rPr lang="es-PR" sz="1500">
                          <a:effectLst/>
                          <a:latin typeface="Montserrat" panose="00000500000000000000" pitchFamily="2" charset="0"/>
                        </a:rPr>
                        <a:t>4. °</a:t>
                      </a:r>
                      <a:endParaRPr lang="en-US" sz="1500">
                        <a:solidFill>
                          <a:srgbClr val="000000"/>
                        </a:solidFill>
                        <a:effectLst/>
                        <a:latin typeface="Montserrat" panose="00000500000000000000" pitchFamily="2" charset="0"/>
                        <a:ea typeface="Calibri" panose="020F0502020204030204" pitchFamily="34" charset="0"/>
                        <a:cs typeface="Times New Roman" panose="02020603050405020304" pitchFamily="18" charset="0"/>
                      </a:endParaRPr>
                    </a:p>
                  </a:txBody>
                  <a:tcPr marL="66647" marR="66647" marT="0" marB="0"/>
                </a:tc>
                <a:tc>
                  <a:txBody>
                    <a:bodyPr/>
                    <a:lstStyle/>
                    <a:p>
                      <a:pPr marL="0" marR="0" algn="ctr">
                        <a:spcBef>
                          <a:spcPts val="0"/>
                        </a:spcBef>
                        <a:spcAft>
                          <a:spcPts val="0"/>
                        </a:spcAft>
                      </a:pPr>
                      <a:r>
                        <a:rPr lang="es-PR" sz="1500" dirty="0">
                          <a:effectLst/>
                          <a:latin typeface="Montserrat" panose="00000500000000000000" pitchFamily="2" charset="0"/>
                        </a:rPr>
                        <a:t>Ciencia 4</a:t>
                      </a:r>
                      <a:endParaRPr lang="en-US" sz="1500" dirty="0">
                        <a:solidFill>
                          <a:srgbClr val="000000"/>
                        </a:solidFill>
                        <a:effectLst/>
                        <a:latin typeface="Montserrat" panose="00000500000000000000" pitchFamily="2" charset="0"/>
                        <a:ea typeface="Calibri" panose="020F0502020204030204" pitchFamily="34" charset="0"/>
                        <a:cs typeface="Times New Roman" panose="02020603050405020304" pitchFamily="18" charset="0"/>
                      </a:endParaRPr>
                    </a:p>
                  </a:txBody>
                  <a:tcPr marL="66647" marR="66647" marT="0" marB="0"/>
                </a:tc>
                <a:tc>
                  <a:txBody>
                    <a:bodyPr/>
                    <a:lstStyle/>
                    <a:p>
                      <a:pPr marL="0" marR="0" algn="ctr">
                        <a:spcBef>
                          <a:spcPts val="0"/>
                        </a:spcBef>
                        <a:spcAft>
                          <a:spcPts val="0"/>
                        </a:spcAft>
                      </a:pPr>
                      <a:r>
                        <a:rPr lang="es-PR" sz="1500" dirty="0">
                          <a:effectLst/>
                          <a:latin typeface="Montserrat" panose="00000500000000000000" pitchFamily="2" charset="0"/>
                        </a:rPr>
                        <a:t>1</a:t>
                      </a:r>
                      <a:endParaRPr lang="en-US" sz="1500" dirty="0">
                        <a:solidFill>
                          <a:srgbClr val="000000"/>
                        </a:solidFill>
                        <a:effectLst/>
                        <a:latin typeface="Montserrat" panose="00000500000000000000" pitchFamily="2" charset="0"/>
                        <a:ea typeface="Calibri" panose="020F0502020204030204" pitchFamily="34" charset="0"/>
                        <a:cs typeface="Times New Roman" panose="02020603050405020304" pitchFamily="18" charset="0"/>
                      </a:endParaRPr>
                    </a:p>
                  </a:txBody>
                  <a:tcPr marL="66647" marR="66647" marT="0" marB="0"/>
                </a:tc>
                <a:tc>
                  <a:txBody>
                    <a:bodyPr/>
                    <a:lstStyle/>
                    <a:p>
                      <a:pPr marL="0" marR="0" algn="ctr">
                        <a:spcBef>
                          <a:spcPts val="0"/>
                        </a:spcBef>
                        <a:spcAft>
                          <a:spcPts val="0"/>
                        </a:spcAft>
                      </a:pPr>
                      <a:r>
                        <a:rPr lang="en-US" sz="1500" dirty="0">
                          <a:effectLst/>
                          <a:latin typeface="Montserrat" panose="00000500000000000000" pitchFamily="2" charset="0"/>
                        </a:rPr>
                        <a:t>CIEN 111-1504</a:t>
                      </a:r>
                      <a:endParaRPr lang="en-US" sz="1500" dirty="0">
                        <a:solidFill>
                          <a:srgbClr val="000000"/>
                        </a:solidFill>
                        <a:effectLst/>
                        <a:latin typeface="Montserrat" panose="00000500000000000000" pitchFamily="2" charset="0"/>
                        <a:ea typeface="Calibri" panose="020F0502020204030204" pitchFamily="34" charset="0"/>
                        <a:cs typeface="Times New Roman" panose="02020603050405020304" pitchFamily="18" charset="0"/>
                      </a:endParaRPr>
                    </a:p>
                  </a:txBody>
                  <a:tcPr marL="66647" marR="66647" marT="0" marB="0"/>
                </a:tc>
                <a:extLst>
                  <a:ext uri="{0D108BD9-81ED-4DB2-BD59-A6C34878D82A}">
                    <a16:rowId xmlns:a16="http://schemas.microsoft.com/office/drawing/2014/main" val="2423590641"/>
                  </a:ext>
                </a:extLst>
              </a:tr>
              <a:tr h="296424">
                <a:tc>
                  <a:txBody>
                    <a:bodyPr/>
                    <a:lstStyle/>
                    <a:p>
                      <a:pPr marL="0" marR="0" algn="ctr">
                        <a:spcBef>
                          <a:spcPts val="0"/>
                        </a:spcBef>
                        <a:spcAft>
                          <a:spcPts val="0"/>
                        </a:spcAft>
                      </a:pPr>
                      <a:r>
                        <a:rPr lang="es-PR" sz="1500">
                          <a:effectLst/>
                          <a:latin typeface="Montserrat" panose="00000500000000000000" pitchFamily="2" charset="0"/>
                        </a:rPr>
                        <a:t>5. °</a:t>
                      </a:r>
                      <a:endParaRPr lang="en-US" sz="1500">
                        <a:solidFill>
                          <a:srgbClr val="000000"/>
                        </a:solidFill>
                        <a:effectLst/>
                        <a:latin typeface="Montserrat" panose="00000500000000000000" pitchFamily="2" charset="0"/>
                        <a:ea typeface="Calibri" panose="020F0502020204030204" pitchFamily="34" charset="0"/>
                        <a:cs typeface="Times New Roman" panose="02020603050405020304" pitchFamily="18" charset="0"/>
                      </a:endParaRPr>
                    </a:p>
                  </a:txBody>
                  <a:tcPr marL="66647" marR="66647" marT="0" marB="0"/>
                </a:tc>
                <a:tc>
                  <a:txBody>
                    <a:bodyPr/>
                    <a:lstStyle/>
                    <a:p>
                      <a:pPr marL="0" marR="0" algn="ctr">
                        <a:spcBef>
                          <a:spcPts val="0"/>
                        </a:spcBef>
                        <a:spcAft>
                          <a:spcPts val="0"/>
                        </a:spcAft>
                      </a:pPr>
                      <a:r>
                        <a:rPr lang="es-PR" sz="1500" dirty="0">
                          <a:effectLst/>
                          <a:latin typeface="Montserrat" panose="00000500000000000000" pitchFamily="2" charset="0"/>
                        </a:rPr>
                        <a:t>Ciencia 5</a:t>
                      </a:r>
                      <a:endParaRPr lang="en-US" sz="1500" dirty="0">
                        <a:solidFill>
                          <a:srgbClr val="000000"/>
                        </a:solidFill>
                        <a:effectLst/>
                        <a:latin typeface="Montserrat" panose="00000500000000000000" pitchFamily="2" charset="0"/>
                        <a:ea typeface="Calibri" panose="020F0502020204030204" pitchFamily="34" charset="0"/>
                        <a:cs typeface="Times New Roman" panose="02020603050405020304" pitchFamily="18" charset="0"/>
                      </a:endParaRPr>
                    </a:p>
                  </a:txBody>
                  <a:tcPr marL="66647" marR="66647" marT="0" marB="0"/>
                </a:tc>
                <a:tc>
                  <a:txBody>
                    <a:bodyPr/>
                    <a:lstStyle/>
                    <a:p>
                      <a:pPr marL="0" marR="0" algn="ctr">
                        <a:spcBef>
                          <a:spcPts val="0"/>
                        </a:spcBef>
                        <a:spcAft>
                          <a:spcPts val="0"/>
                        </a:spcAft>
                      </a:pPr>
                      <a:r>
                        <a:rPr lang="es-PR" sz="1500">
                          <a:effectLst/>
                          <a:latin typeface="Montserrat" panose="00000500000000000000" pitchFamily="2" charset="0"/>
                        </a:rPr>
                        <a:t>1</a:t>
                      </a:r>
                      <a:endParaRPr lang="en-US" sz="1500">
                        <a:solidFill>
                          <a:srgbClr val="000000"/>
                        </a:solidFill>
                        <a:effectLst/>
                        <a:latin typeface="Montserrat" panose="00000500000000000000" pitchFamily="2" charset="0"/>
                        <a:ea typeface="Calibri" panose="020F0502020204030204" pitchFamily="34" charset="0"/>
                        <a:cs typeface="Times New Roman" panose="02020603050405020304" pitchFamily="18" charset="0"/>
                      </a:endParaRPr>
                    </a:p>
                  </a:txBody>
                  <a:tcPr marL="66647" marR="66647" marT="0" marB="0"/>
                </a:tc>
                <a:tc>
                  <a:txBody>
                    <a:bodyPr/>
                    <a:lstStyle/>
                    <a:p>
                      <a:pPr marL="0" marR="0" algn="ctr">
                        <a:spcBef>
                          <a:spcPts val="0"/>
                        </a:spcBef>
                        <a:spcAft>
                          <a:spcPts val="0"/>
                        </a:spcAft>
                      </a:pPr>
                      <a:r>
                        <a:rPr lang="en-US" sz="1500" dirty="0">
                          <a:effectLst/>
                          <a:latin typeface="Montserrat" panose="00000500000000000000" pitchFamily="2" charset="0"/>
                        </a:rPr>
                        <a:t>CIEN 111-1505</a:t>
                      </a:r>
                      <a:endParaRPr lang="en-US" sz="1500" dirty="0">
                        <a:solidFill>
                          <a:srgbClr val="000000"/>
                        </a:solidFill>
                        <a:effectLst/>
                        <a:latin typeface="Montserrat" panose="00000500000000000000" pitchFamily="2" charset="0"/>
                        <a:ea typeface="Calibri" panose="020F0502020204030204" pitchFamily="34" charset="0"/>
                        <a:cs typeface="Times New Roman" panose="02020603050405020304" pitchFamily="18" charset="0"/>
                      </a:endParaRPr>
                    </a:p>
                  </a:txBody>
                  <a:tcPr marL="66647" marR="66647" marT="0" marB="0"/>
                </a:tc>
                <a:extLst>
                  <a:ext uri="{0D108BD9-81ED-4DB2-BD59-A6C34878D82A}">
                    <a16:rowId xmlns:a16="http://schemas.microsoft.com/office/drawing/2014/main" val="564922384"/>
                  </a:ext>
                </a:extLst>
              </a:tr>
              <a:tr h="328183">
                <a:tc>
                  <a:txBody>
                    <a:bodyPr/>
                    <a:lstStyle/>
                    <a:p>
                      <a:pPr marL="0" marR="0" algn="ctr">
                        <a:spcBef>
                          <a:spcPts val="0"/>
                        </a:spcBef>
                        <a:spcAft>
                          <a:spcPts val="0"/>
                        </a:spcAft>
                      </a:pPr>
                      <a:r>
                        <a:rPr lang="es-PR" sz="1500" dirty="0">
                          <a:effectLst/>
                          <a:latin typeface="Montserrat" panose="00000500000000000000" pitchFamily="2" charset="0"/>
                        </a:rPr>
                        <a:t>6. °</a:t>
                      </a:r>
                      <a:endParaRPr lang="en-US" sz="1500" dirty="0">
                        <a:solidFill>
                          <a:srgbClr val="000000"/>
                        </a:solidFill>
                        <a:effectLst/>
                        <a:latin typeface="Montserrat" panose="00000500000000000000" pitchFamily="2" charset="0"/>
                        <a:ea typeface="Calibri" panose="020F0502020204030204" pitchFamily="34" charset="0"/>
                        <a:cs typeface="Times New Roman" panose="02020603050405020304" pitchFamily="18" charset="0"/>
                      </a:endParaRPr>
                    </a:p>
                  </a:txBody>
                  <a:tcPr marL="66647" marR="66647" marT="0" marB="0"/>
                </a:tc>
                <a:tc>
                  <a:txBody>
                    <a:bodyPr/>
                    <a:lstStyle/>
                    <a:p>
                      <a:pPr marL="0" marR="0" algn="ctr">
                        <a:spcBef>
                          <a:spcPts val="0"/>
                        </a:spcBef>
                        <a:spcAft>
                          <a:spcPts val="0"/>
                        </a:spcAft>
                      </a:pPr>
                      <a:r>
                        <a:rPr lang="es-PR" sz="1500" dirty="0">
                          <a:effectLst/>
                          <a:latin typeface="Montserrat" panose="00000500000000000000" pitchFamily="2" charset="0"/>
                        </a:rPr>
                        <a:t>Biología preparatoria</a:t>
                      </a:r>
                      <a:endParaRPr lang="en-US" sz="1500" dirty="0">
                        <a:solidFill>
                          <a:srgbClr val="000000"/>
                        </a:solidFill>
                        <a:effectLst/>
                        <a:latin typeface="Montserrat" panose="00000500000000000000" pitchFamily="2" charset="0"/>
                        <a:ea typeface="Calibri" panose="020F0502020204030204" pitchFamily="34" charset="0"/>
                        <a:cs typeface="Times New Roman" panose="02020603050405020304" pitchFamily="18" charset="0"/>
                      </a:endParaRPr>
                    </a:p>
                  </a:txBody>
                  <a:tcPr marL="66647" marR="66647" marT="0" marB="0"/>
                </a:tc>
                <a:tc>
                  <a:txBody>
                    <a:bodyPr/>
                    <a:lstStyle/>
                    <a:p>
                      <a:pPr marL="0" marR="0" algn="ctr">
                        <a:spcBef>
                          <a:spcPts val="0"/>
                        </a:spcBef>
                        <a:spcAft>
                          <a:spcPts val="0"/>
                        </a:spcAft>
                      </a:pPr>
                      <a:r>
                        <a:rPr lang="es-PR" sz="1500">
                          <a:effectLst/>
                          <a:latin typeface="Montserrat" panose="00000500000000000000" pitchFamily="2" charset="0"/>
                        </a:rPr>
                        <a:t>1</a:t>
                      </a:r>
                      <a:endParaRPr lang="en-US" sz="1500">
                        <a:solidFill>
                          <a:srgbClr val="000000"/>
                        </a:solidFill>
                        <a:effectLst/>
                        <a:latin typeface="Montserrat" panose="00000500000000000000" pitchFamily="2" charset="0"/>
                        <a:ea typeface="Calibri" panose="020F0502020204030204" pitchFamily="34" charset="0"/>
                        <a:cs typeface="Times New Roman" panose="02020603050405020304" pitchFamily="18" charset="0"/>
                      </a:endParaRPr>
                    </a:p>
                  </a:txBody>
                  <a:tcPr marL="66647" marR="66647" marT="0" marB="0"/>
                </a:tc>
                <a:tc>
                  <a:txBody>
                    <a:bodyPr/>
                    <a:lstStyle/>
                    <a:p>
                      <a:pPr marL="0" marR="0" algn="ctr">
                        <a:spcBef>
                          <a:spcPts val="0"/>
                        </a:spcBef>
                        <a:spcAft>
                          <a:spcPts val="0"/>
                        </a:spcAft>
                      </a:pPr>
                      <a:r>
                        <a:rPr lang="es-PR" sz="1500" dirty="0">
                          <a:effectLst/>
                          <a:latin typeface="Montserrat" panose="00000500000000000000" pitchFamily="2" charset="0"/>
                        </a:rPr>
                        <a:t>CIEN 111-1509</a:t>
                      </a:r>
                      <a:endParaRPr lang="en-US" sz="1500" dirty="0">
                        <a:solidFill>
                          <a:srgbClr val="000000"/>
                        </a:solidFill>
                        <a:effectLst/>
                        <a:latin typeface="Montserrat" panose="00000500000000000000" pitchFamily="2" charset="0"/>
                        <a:ea typeface="Calibri" panose="020F0502020204030204" pitchFamily="34" charset="0"/>
                        <a:cs typeface="Times New Roman" panose="02020603050405020304" pitchFamily="18" charset="0"/>
                      </a:endParaRPr>
                    </a:p>
                  </a:txBody>
                  <a:tcPr marL="66647" marR="66647" marT="0" marB="0"/>
                </a:tc>
                <a:extLst>
                  <a:ext uri="{0D108BD9-81ED-4DB2-BD59-A6C34878D82A}">
                    <a16:rowId xmlns:a16="http://schemas.microsoft.com/office/drawing/2014/main" val="1883159470"/>
                  </a:ext>
                </a:extLst>
              </a:tr>
              <a:tr h="328184">
                <a:tc>
                  <a:txBody>
                    <a:bodyPr/>
                    <a:lstStyle/>
                    <a:p>
                      <a:pPr marL="0" marR="0" algn="ctr">
                        <a:spcBef>
                          <a:spcPts val="0"/>
                        </a:spcBef>
                        <a:spcAft>
                          <a:spcPts val="0"/>
                        </a:spcAft>
                      </a:pPr>
                      <a:r>
                        <a:rPr lang="es-PR" sz="1500" dirty="0">
                          <a:effectLst/>
                          <a:latin typeface="Montserrat" panose="00000500000000000000" pitchFamily="2" charset="0"/>
                        </a:rPr>
                        <a:t>7. °</a:t>
                      </a:r>
                      <a:endParaRPr lang="en-US" sz="1500" dirty="0">
                        <a:solidFill>
                          <a:srgbClr val="000000"/>
                        </a:solidFill>
                        <a:effectLst/>
                        <a:latin typeface="Montserrat" panose="00000500000000000000" pitchFamily="2" charset="0"/>
                        <a:ea typeface="Calibri" panose="020F0502020204030204" pitchFamily="34" charset="0"/>
                        <a:cs typeface="Times New Roman" panose="02020603050405020304" pitchFamily="18" charset="0"/>
                      </a:endParaRPr>
                    </a:p>
                  </a:txBody>
                  <a:tcPr marL="66647" marR="66647" marT="0" marB="0"/>
                </a:tc>
                <a:tc>
                  <a:txBody>
                    <a:bodyPr/>
                    <a:lstStyle/>
                    <a:p>
                      <a:pPr marL="0" marR="0" algn="ctr">
                        <a:spcBef>
                          <a:spcPts val="0"/>
                        </a:spcBef>
                        <a:spcAft>
                          <a:spcPts val="0"/>
                        </a:spcAft>
                      </a:pPr>
                      <a:r>
                        <a:rPr lang="es-PR" sz="1500">
                          <a:effectLst/>
                          <a:latin typeface="Montserrat" panose="00000500000000000000" pitchFamily="2" charset="0"/>
                        </a:rPr>
                        <a:t>Química preparatoria</a:t>
                      </a:r>
                      <a:endParaRPr lang="en-US" sz="1500">
                        <a:solidFill>
                          <a:srgbClr val="000000"/>
                        </a:solidFill>
                        <a:effectLst/>
                        <a:latin typeface="Montserrat" panose="00000500000000000000" pitchFamily="2" charset="0"/>
                        <a:ea typeface="Calibri" panose="020F0502020204030204" pitchFamily="34" charset="0"/>
                        <a:cs typeface="Times New Roman" panose="02020603050405020304" pitchFamily="18" charset="0"/>
                      </a:endParaRPr>
                    </a:p>
                  </a:txBody>
                  <a:tcPr marL="66647" marR="66647" marT="0" marB="0"/>
                </a:tc>
                <a:tc>
                  <a:txBody>
                    <a:bodyPr/>
                    <a:lstStyle/>
                    <a:p>
                      <a:pPr marL="0" marR="0" algn="ctr">
                        <a:spcBef>
                          <a:spcPts val="0"/>
                        </a:spcBef>
                        <a:spcAft>
                          <a:spcPts val="0"/>
                        </a:spcAft>
                      </a:pPr>
                      <a:r>
                        <a:rPr lang="es-PR" sz="1500">
                          <a:effectLst/>
                          <a:latin typeface="Montserrat" panose="00000500000000000000" pitchFamily="2" charset="0"/>
                        </a:rPr>
                        <a:t>1</a:t>
                      </a:r>
                      <a:endParaRPr lang="en-US" sz="1500">
                        <a:solidFill>
                          <a:srgbClr val="000000"/>
                        </a:solidFill>
                        <a:effectLst/>
                        <a:latin typeface="Montserrat" panose="00000500000000000000" pitchFamily="2" charset="0"/>
                        <a:ea typeface="Calibri" panose="020F0502020204030204" pitchFamily="34" charset="0"/>
                        <a:cs typeface="Times New Roman" panose="02020603050405020304" pitchFamily="18" charset="0"/>
                      </a:endParaRPr>
                    </a:p>
                  </a:txBody>
                  <a:tcPr marL="66647" marR="66647" marT="0" marB="0"/>
                </a:tc>
                <a:tc>
                  <a:txBody>
                    <a:bodyPr/>
                    <a:lstStyle/>
                    <a:p>
                      <a:pPr marL="0" marR="0" algn="ctr">
                        <a:spcBef>
                          <a:spcPts val="0"/>
                        </a:spcBef>
                        <a:spcAft>
                          <a:spcPts val="0"/>
                        </a:spcAft>
                      </a:pPr>
                      <a:r>
                        <a:rPr lang="es-PR" sz="1500" dirty="0">
                          <a:effectLst/>
                          <a:latin typeface="Montserrat" panose="00000500000000000000" pitchFamily="2" charset="0"/>
                        </a:rPr>
                        <a:t>CIEN 121-1541</a:t>
                      </a:r>
                      <a:endParaRPr lang="en-US" sz="1500" dirty="0">
                        <a:solidFill>
                          <a:srgbClr val="000000"/>
                        </a:solidFill>
                        <a:effectLst/>
                        <a:latin typeface="Montserrat" panose="00000500000000000000" pitchFamily="2" charset="0"/>
                        <a:ea typeface="Calibri" panose="020F0502020204030204" pitchFamily="34" charset="0"/>
                        <a:cs typeface="Times New Roman" panose="02020603050405020304" pitchFamily="18" charset="0"/>
                      </a:endParaRPr>
                    </a:p>
                  </a:txBody>
                  <a:tcPr marL="66647" marR="66647" marT="0" marB="0"/>
                </a:tc>
                <a:extLst>
                  <a:ext uri="{0D108BD9-81ED-4DB2-BD59-A6C34878D82A}">
                    <a16:rowId xmlns:a16="http://schemas.microsoft.com/office/drawing/2014/main" val="322441807"/>
                  </a:ext>
                </a:extLst>
              </a:tr>
              <a:tr h="434755">
                <a:tc>
                  <a:txBody>
                    <a:bodyPr/>
                    <a:lstStyle/>
                    <a:p>
                      <a:pPr marL="0" marR="0" algn="ctr">
                        <a:spcBef>
                          <a:spcPts val="0"/>
                        </a:spcBef>
                        <a:spcAft>
                          <a:spcPts val="0"/>
                        </a:spcAft>
                      </a:pPr>
                      <a:r>
                        <a:rPr lang="es-PR" sz="1500" dirty="0">
                          <a:effectLst/>
                          <a:latin typeface="Montserrat" panose="00000500000000000000" pitchFamily="2" charset="0"/>
                        </a:rPr>
                        <a:t>8. °</a:t>
                      </a:r>
                      <a:endParaRPr lang="en-US" sz="1500" dirty="0">
                        <a:solidFill>
                          <a:srgbClr val="000000"/>
                        </a:solidFill>
                        <a:effectLst/>
                        <a:latin typeface="Montserrat" panose="00000500000000000000" pitchFamily="2" charset="0"/>
                        <a:ea typeface="Calibri" panose="020F0502020204030204" pitchFamily="34" charset="0"/>
                        <a:cs typeface="Times New Roman" panose="02020603050405020304" pitchFamily="18" charset="0"/>
                      </a:endParaRPr>
                    </a:p>
                  </a:txBody>
                  <a:tcPr marL="66647" marR="66647" marT="0" marB="0"/>
                </a:tc>
                <a:tc>
                  <a:txBody>
                    <a:bodyPr/>
                    <a:lstStyle/>
                    <a:p>
                      <a:pPr marL="0" marR="0" algn="ctr">
                        <a:spcBef>
                          <a:spcPts val="0"/>
                        </a:spcBef>
                        <a:spcAft>
                          <a:spcPts val="0"/>
                        </a:spcAft>
                      </a:pPr>
                      <a:r>
                        <a:rPr lang="es-PR" sz="1500" dirty="0">
                          <a:effectLst/>
                          <a:latin typeface="Montserrat" panose="00000500000000000000" pitchFamily="2" charset="0"/>
                        </a:rPr>
                        <a:t>Física Preparatoria</a:t>
                      </a:r>
                      <a:endParaRPr lang="en-US" sz="1500" dirty="0">
                        <a:solidFill>
                          <a:srgbClr val="000000"/>
                        </a:solidFill>
                        <a:effectLst/>
                        <a:latin typeface="Montserrat" panose="00000500000000000000" pitchFamily="2" charset="0"/>
                        <a:ea typeface="Calibri" panose="020F0502020204030204" pitchFamily="34" charset="0"/>
                        <a:cs typeface="Times New Roman" panose="02020603050405020304" pitchFamily="18" charset="0"/>
                      </a:endParaRPr>
                    </a:p>
                  </a:txBody>
                  <a:tcPr marL="66647" marR="66647" marT="0" marB="0"/>
                </a:tc>
                <a:tc>
                  <a:txBody>
                    <a:bodyPr/>
                    <a:lstStyle/>
                    <a:p>
                      <a:pPr marL="0" marR="0" algn="ctr">
                        <a:spcBef>
                          <a:spcPts val="0"/>
                        </a:spcBef>
                        <a:spcAft>
                          <a:spcPts val="0"/>
                        </a:spcAft>
                      </a:pPr>
                      <a:r>
                        <a:rPr lang="es-PR" sz="1500">
                          <a:effectLst/>
                          <a:latin typeface="Montserrat" panose="00000500000000000000" pitchFamily="2" charset="0"/>
                        </a:rPr>
                        <a:t>1</a:t>
                      </a:r>
                      <a:endParaRPr lang="en-US" sz="1500">
                        <a:solidFill>
                          <a:srgbClr val="000000"/>
                        </a:solidFill>
                        <a:effectLst/>
                        <a:latin typeface="Montserrat" panose="00000500000000000000" pitchFamily="2" charset="0"/>
                        <a:ea typeface="Calibri" panose="020F0502020204030204" pitchFamily="34" charset="0"/>
                        <a:cs typeface="Times New Roman" panose="02020603050405020304" pitchFamily="18" charset="0"/>
                      </a:endParaRPr>
                    </a:p>
                  </a:txBody>
                  <a:tcPr marL="66647" marR="66647" marT="0" marB="0"/>
                </a:tc>
                <a:tc>
                  <a:txBody>
                    <a:bodyPr/>
                    <a:lstStyle/>
                    <a:p>
                      <a:pPr marL="0" marR="0" algn="ctr">
                        <a:spcBef>
                          <a:spcPts val="0"/>
                        </a:spcBef>
                        <a:spcAft>
                          <a:spcPts val="0"/>
                        </a:spcAft>
                      </a:pPr>
                      <a:r>
                        <a:rPr lang="es-PR" sz="1500" dirty="0">
                          <a:effectLst/>
                          <a:latin typeface="Montserrat" panose="00000500000000000000" pitchFamily="2" charset="0"/>
                        </a:rPr>
                        <a:t>CIEN 121-1542</a:t>
                      </a:r>
                      <a:endParaRPr lang="en-US" sz="1500" dirty="0">
                        <a:solidFill>
                          <a:srgbClr val="000000"/>
                        </a:solidFill>
                        <a:effectLst/>
                        <a:latin typeface="Montserrat" panose="00000500000000000000" pitchFamily="2" charset="0"/>
                        <a:ea typeface="Calibri" panose="020F0502020204030204" pitchFamily="34" charset="0"/>
                        <a:cs typeface="Times New Roman" panose="02020603050405020304" pitchFamily="18" charset="0"/>
                      </a:endParaRPr>
                    </a:p>
                  </a:txBody>
                  <a:tcPr marL="66647" marR="66647" marT="0" marB="0"/>
                </a:tc>
                <a:extLst>
                  <a:ext uri="{0D108BD9-81ED-4DB2-BD59-A6C34878D82A}">
                    <a16:rowId xmlns:a16="http://schemas.microsoft.com/office/drawing/2014/main" val="1074232977"/>
                  </a:ext>
                </a:extLst>
              </a:tr>
            </a:tbl>
          </a:graphicData>
        </a:graphic>
      </p:graphicFrame>
      <mc:AlternateContent xmlns:mc="http://schemas.openxmlformats.org/markup-compatibility/2006" xmlns:p14="http://schemas.microsoft.com/office/powerpoint/2010/main">
        <mc:Choice Requires="p14">
          <p:contentPart p14:bwMode="auto" r:id="rId2">
            <p14:nvContentPartPr>
              <p14:cNvPr id="10" name="Ink 9">
                <a:extLst>
                  <a:ext uri="{FF2B5EF4-FFF2-40B4-BE49-F238E27FC236}">
                    <a16:creationId xmlns:a16="http://schemas.microsoft.com/office/drawing/2014/main" id="{B56226CA-52EE-D955-5FB8-53B6E3053702}"/>
                  </a:ext>
                </a:extLst>
              </p14:cNvPr>
              <p14:cNvContentPartPr/>
              <p14:nvPr/>
            </p14:nvContentPartPr>
            <p14:xfrm>
              <a:off x="2604734" y="3423290"/>
              <a:ext cx="360" cy="360"/>
            </p14:xfrm>
          </p:contentPart>
        </mc:Choice>
        <mc:Fallback xmlns="">
          <p:pic>
            <p:nvPicPr>
              <p:cNvPr id="10" name="Ink 9">
                <a:extLst>
                  <a:ext uri="{FF2B5EF4-FFF2-40B4-BE49-F238E27FC236}">
                    <a16:creationId xmlns:a16="http://schemas.microsoft.com/office/drawing/2014/main" id="{B56226CA-52EE-D955-5FB8-53B6E3053702}"/>
                  </a:ext>
                </a:extLst>
              </p:cNvPr>
              <p:cNvPicPr/>
              <p:nvPr/>
            </p:nvPicPr>
            <p:blipFill>
              <a:blip r:embed="rId3"/>
              <a:stretch>
                <a:fillRect/>
              </a:stretch>
            </p:blipFill>
            <p:spPr>
              <a:xfrm>
                <a:off x="2595734" y="3414290"/>
                <a:ext cx="18000" cy="18000"/>
              </a:xfrm>
              <a:prstGeom prst="rect">
                <a:avLst/>
              </a:prstGeom>
            </p:spPr>
          </p:pic>
        </mc:Fallback>
      </mc:AlternateContent>
      <p:sp>
        <p:nvSpPr>
          <p:cNvPr id="12" name="Left Bracket 11">
            <a:extLst>
              <a:ext uri="{FF2B5EF4-FFF2-40B4-BE49-F238E27FC236}">
                <a16:creationId xmlns:a16="http://schemas.microsoft.com/office/drawing/2014/main" id="{1CE7B145-F127-C2B7-2539-2EB15D27D97D}"/>
              </a:ext>
            </a:extLst>
          </p:cNvPr>
          <p:cNvSpPr/>
          <p:nvPr/>
        </p:nvSpPr>
        <p:spPr>
          <a:xfrm>
            <a:off x="1162549" y="3296092"/>
            <a:ext cx="168681" cy="1124831"/>
          </a:xfrm>
          <a:prstGeom prst="leftBracket">
            <a:avLst/>
          </a:prstGeom>
          <a:ln/>
        </p:spPr>
        <p:style>
          <a:lnRef idx="3">
            <a:schemeClr val="dk1"/>
          </a:lnRef>
          <a:fillRef idx="0">
            <a:schemeClr val="dk1"/>
          </a:fillRef>
          <a:effectRef idx="2">
            <a:schemeClr val="dk1"/>
          </a:effectRef>
          <a:fontRef idx="minor">
            <a:schemeClr val="tx1"/>
          </a:fontRef>
        </p:style>
        <p:txBody>
          <a:bodyPr rtlCol="0" anchor="ctr"/>
          <a:lstStyle/>
          <a:p>
            <a:pPr algn="ctr"/>
            <a:endParaRPr lang="en-US"/>
          </a:p>
        </p:txBody>
      </p:sp>
      <p:sp>
        <p:nvSpPr>
          <p:cNvPr id="13" name="Arrow: Curved Right 12">
            <a:extLst>
              <a:ext uri="{FF2B5EF4-FFF2-40B4-BE49-F238E27FC236}">
                <a16:creationId xmlns:a16="http://schemas.microsoft.com/office/drawing/2014/main" id="{214D6A34-E614-536D-2B7D-D76AD8D3BD18}"/>
              </a:ext>
            </a:extLst>
          </p:cNvPr>
          <p:cNvSpPr/>
          <p:nvPr/>
        </p:nvSpPr>
        <p:spPr>
          <a:xfrm>
            <a:off x="180753" y="818707"/>
            <a:ext cx="861238" cy="3157561"/>
          </a:xfrm>
          <a:prstGeom prst="curved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solidFill>
                <a:schemeClr val="tx1"/>
              </a:solidFill>
            </a:endParaRPr>
          </a:p>
        </p:txBody>
      </p:sp>
      <p:pic>
        <p:nvPicPr>
          <p:cNvPr id="8" name="Picture 7" descr="A picture containing text&#10;&#10;Description automatically generated">
            <a:extLst>
              <a:ext uri="{FF2B5EF4-FFF2-40B4-BE49-F238E27FC236}">
                <a16:creationId xmlns:a16="http://schemas.microsoft.com/office/drawing/2014/main" id="{E4C013D3-0C1A-8B55-6B83-A5F1CA932E2F}"/>
              </a:ext>
            </a:extLst>
          </p:cNvPr>
          <p:cNvPicPr>
            <a:picLocks noChangeAspect="1"/>
          </p:cNvPicPr>
          <p:nvPr/>
        </p:nvPicPr>
        <p:blipFill rotWithShape="1">
          <a:blip r:embed="rId4"/>
          <a:srcRect l="70880" t="9174" b="6645"/>
          <a:stretch/>
        </p:blipFill>
        <p:spPr>
          <a:xfrm>
            <a:off x="8440288" y="152001"/>
            <a:ext cx="772421" cy="1048871"/>
          </a:xfrm>
          <a:prstGeom prst="rect">
            <a:avLst/>
          </a:prstGeom>
        </p:spPr>
      </p:pic>
    </p:spTree>
    <p:extLst>
      <p:ext uri="{BB962C8B-B14F-4D97-AF65-F5344CB8AC3E}">
        <p14:creationId xmlns:p14="http://schemas.microsoft.com/office/powerpoint/2010/main" val="408564114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17A534D-E21D-4974-8D63-A88E801ED5D6}"/>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t>24</a:t>
            </a:fld>
            <a:endParaRPr lang="en"/>
          </a:p>
        </p:txBody>
      </p:sp>
      <p:graphicFrame>
        <p:nvGraphicFramePr>
          <p:cNvPr id="3" name="Table 2">
            <a:extLst>
              <a:ext uri="{FF2B5EF4-FFF2-40B4-BE49-F238E27FC236}">
                <a16:creationId xmlns:a16="http://schemas.microsoft.com/office/drawing/2014/main" id="{92C833A2-3AB2-C215-8353-25AFCAC7A24A}"/>
              </a:ext>
            </a:extLst>
          </p:cNvPr>
          <p:cNvGraphicFramePr>
            <a:graphicFrameLocks noGrp="1"/>
          </p:cNvGraphicFramePr>
          <p:nvPr>
            <p:extLst>
              <p:ext uri="{D42A27DB-BD31-4B8C-83A1-F6EECF244321}">
                <p14:modId xmlns:p14="http://schemas.microsoft.com/office/powerpoint/2010/main" val="4019664966"/>
              </p:ext>
            </p:extLst>
          </p:nvPr>
        </p:nvGraphicFramePr>
        <p:xfrm>
          <a:off x="1765004" y="1017376"/>
          <a:ext cx="5613989" cy="2714432"/>
        </p:xfrm>
        <a:graphic>
          <a:graphicData uri="http://schemas.openxmlformats.org/drawingml/2006/table">
            <a:tbl>
              <a:tblPr firstRow="1" firstCol="1" bandRow="1">
                <a:tableStyleId>{242A20BD-2505-46DF-82F6-A791D1CCFF51}</a:tableStyleId>
              </a:tblPr>
              <a:tblGrid>
                <a:gridCol w="637078">
                  <a:extLst>
                    <a:ext uri="{9D8B030D-6E8A-4147-A177-3AD203B41FA5}">
                      <a16:colId xmlns:a16="http://schemas.microsoft.com/office/drawing/2014/main" val="1052214726"/>
                    </a:ext>
                  </a:extLst>
                </a:gridCol>
                <a:gridCol w="1037873">
                  <a:extLst>
                    <a:ext uri="{9D8B030D-6E8A-4147-A177-3AD203B41FA5}">
                      <a16:colId xmlns:a16="http://schemas.microsoft.com/office/drawing/2014/main" val="598761795"/>
                    </a:ext>
                  </a:extLst>
                </a:gridCol>
                <a:gridCol w="815792">
                  <a:extLst>
                    <a:ext uri="{9D8B030D-6E8A-4147-A177-3AD203B41FA5}">
                      <a16:colId xmlns:a16="http://schemas.microsoft.com/office/drawing/2014/main" val="3463273048"/>
                    </a:ext>
                  </a:extLst>
                </a:gridCol>
                <a:gridCol w="1347245">
                  <a:extLst>
                    <a:ext uri="{9D8B030D-6E8A-4147-A177-3AD203B41FA5}">
                      <a16:colId xmlns:a16="http://schemas.microsoft.com/office/drawing/2014/main" val="403067147"/>
                    </a:ext>
                  </a:extLst>
                </a:gridCol>
                <a:gridCol w="1776001">
                  <a:extLst>
                    <a:ext uri="{9D8B030D-6E8A-4147-A177-3AD203B41FA5}">
                      <a16:colId xmlns:a16="http://schemas.microsoft.com/office/drawing/2014/main" val="80292841"/>
                    </a:ext>
                  </a:extLst>
                </a:gridCol>
              </a:tblGrid>
              <a:tr h="171529">
                <a:tc>
                  <a:txBody>
                    <a:bodyPr/>
                    <a:lstStyle/>
                    <a:p>
                      <a:pPr marL="0" marR="0" algn="ctr">
                        <a:spcBef>
                          <a:spcPts val="0"/>
                        </a:spcBef>
                        <a:spcAft>
                          <a:spcPts val="0"/>
                        </a:spcAft>
                      </a:pPr>
                      <a:r>
                        <a:rPr lang="es-PR" sz="1400" dirty="0">
                          <a:effectLst/>
                        </a:rPr>
                        <a:t>Grado</a:t>
                      </a:r>
                      <a:endParaRPr lang="en-US" sz="14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5281" marR="65281" marT="0" marB="0" anchor="ctr">
                    <a:solidFill>
                      <a:srgbClr val="92D050"/>
                    </a:solidFill>
                  </a:tcPr>
                </a:tc>
                <a:tc>
                  <a:txBody>
                    <a:bodyPr/>
                    <a:lstStyle/>
                    <a:p>
                      <a:pPr marL="0" marR="0" algn="ctr">
                        <a:spcBef>
                          <a:spcPts val="0"/>
                        </a:spcBef>
                        <a:spcAft>
                          <a:spcPts val="0"/>
                        </a:spcAft>
                      </a:pPr>
                      <a:r>
                        <a:rPr lang="es-PR" sz="1400" dirty="0">
                          <a:effectLst/>
                        </a:rPr>
                        <a:t>Curso</a:t>
                      </a:r>
                      <a:endParaRPr lang="en-US" sz="14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5281" marR="65281" marT="0" marB="0" anchor="ctr">
                    <a:solidFill>
                      <a:srgbClr val="92D050"/>
                    </a:solidFill>
                  </a:tcPr>
                </a:tc>
                <a:tc>
                  <a:txBody>
                    <a:bodyPr/>
                    <a:lstStyle/>
                    <a:p>
                      <a:pPr marL="0" marR="0" algn="ctr">
                        <a:spcBef>
                          <a:spcPts val="0"/>
                        </a:spcBef>
                        <a:spcAft>
                          <a:spcPts val="0"/>
                        </a:spcAft>
                      </a:pPr>
                      <a:r>
                        <a:rPr lang="es-PR" sz="1400" dirty="0">
                          <a:effectLst/>
                        </a:rPr>
                        <a:t>Crédito</a:t>
                      </a:r>
                      <a:endParaRPr lang="en-US" sz="14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5281" marR="65281" marT="0" marB="0" anchor="ctr">
                    <a:solidFill>
                      <a:srgbClr val="92D050"/>
                    </a:solidFill>
                  </a:tcPr>
                </a:tc>
                <a:tc>
                  <a:txBody>
                    <a:bodyPr/>
                    <a:lstStyle/>
                    <a:p>
                      <a:pPr marL="0" marR="0" algn="ctr">
                        <a:spcBef>
                          <a:spcPts val="0"/>
                        </a:spcBef>
                        <a:spcAft>
                          <a:spcPts val="0"/>
                        </a:spcAft>
                      </a:pPr>
                      <a:r>
                        <a:rPr lang="es-PR" sz="1400" dirty="0">
                          <a:effectLst/>
                        </a:rPr>
                        <a:t>Código</a:t>
                      </a:r>
                      <a:endParaRPr lang="en-US" sz="14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5281" marR="65281" marT="0" marB="0" anchor="ctr">
                    <a:solidFill>
                      <a:srgbClr val="92D050"/>
                    </a:solidFill>
                  </a:tcPr>
                </a:tc>
                <a:tc>
                  <a:txBody>
                    <a:bodyPr/>
                    <a:lstStyle/>
                    <a:p>
                      <a:pPr marL="0" marR="0" algn="ctr">
                        <a:spcBef>
                          <a:spcPts val="0"/>
                        </a:spcBef>
                        <a:spcAft>
                          <a:spcPts val="0"/>
                        </a:spcAft>
                      </a:pPr>
                      <a:r>
                        <a:rPr lang="es-PR" sz="1400" dirty="0">
                          <a:effectLst/>
                        </a:rPr>
                        <a:t>Prerrequisito</a:t>
                      </a:r>
                      <a:endParaRPr lang="en-US" sz="14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5281" marR="65281" marT="0" marB="0" anchor="ctr">
                    <a:solidFill>
                      <a:srgbClr val="92D050"/>
                    </a:solidFill>
                  </a:tcPr>
                </a:tc>
                <a:extLst>
                  <a:ext uri="{0D108BD9-81ED-4DB2-BD59-A6C34878D82A}">
                    <a16:rowId xmlns:a16="http://schemas.microsoft.com/office/drawing/2014/main" val="255765184"/>
                  </a:ext>
                </a:extLst>
              </a:tr>
              <a:tr h="514586">
                <a:tc>
                  <a:txBody>
                    <a:bodyPr/>
                    <a:lstStyle/>
                    <a:p>
                      <a:pPr marL="0" marR="0" algn="ctr">
                        <a:spcBef>
                          <a:spcPts val="0"/>
                        </a:spcBef>
                        <a:spcAft>
                          <a:spcPts val="0"/>
                        </a:spcAft>
                      </a:pPr>
                      <a:r>
                        <a:rPr lang="es-PR" sz="1200" dirty="0">
                          <a:effectLst/>
                        </a:rPr>
                        <a:t>9. °</a:t>
                      </a:r>
                      <a:endParaRPr lang="en-US" sz="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5281" marR="65281" marT="0" marB="0" anchor="ctr"/>
                </a:tc>
                <a:tc>
                  <a:txBody>
                    <a:bodyPr/>
                    <a:lstStyle/>
                    <a:p>
                      <a:pPr marL="0" marR="0" algn="ctr">
                        <a:spcBef>
                          <a:spcPts val="0"/>
                        </a:spcBef>
                        <a:spcAft>
                          <a:spcPts val="0"/>
                        </a:spcAft>
                      </a:pPr>
                      <a:r>
                        <a:rPr lang="es-PR" sz="1200" dirty="0">
                          <a:effectLst/>
                        </a:rPr>
                        <a:t>Ciencias de la Terra y del Espacio</a:t>
                      </a:r>
                      <a:endParaRPr lang="en-US" sz="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5281" marR="65281" marT="0" marB="0" anchor="ctr"/>
                </a:tc>
                <a:tc>
                  <a:txBody>
                    <a:bodyPr/>
                    <a:lstStyle/>
                    <a:p>
                      <a:pPr marL="0" marR="0" algn="ctr">
                        <a:spcBef>
                          <a:spcPts val="0"/>
                        </a:spcBef>
                        <a:spcAft>
                          <a:spcPts val="0"/>
                        </a:spcAft>
                      </a:pPr>
                      <a:r>
                        <a:rPr lang="es-PR" sz="1200">
                          <a:effectLst/>
                        </a:rPr>
                        <a:t>1</a:t>
                      </a:r>
                      <a:endParaRPr lang="en-US" sz="12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5281" marR="65281" marT="0" marB="0" anchor="ctr"/>
                </a:tc>
                <a:tc>
                  <a:txBody>
                    <a:bodyPr/>
                    <a:lstStyle/>
                    <a:p>
                      <a:pPr marL="0" marR="0" algn="ctr">
                        <a:spcBef>
                          <a:spcPts val="0"/>
                        </a:spcBef>
                        <a:spcAft>
                          <a:spcPts val="0"/>
                        </a:spcAft>
                      </a:pPr>
                      <a:r>
                        <a:rPr lang="en-US" sz="1200">
                          <a:effectLst/>
                        </a:rPr>
                        <a:t>CIEN 121-1509</a:t>
                      </a:r>
                    </a:p>
                    <a:p>
                      <a:pPr marL="0" marR="0" algn="ctr">
                        <a:spcBef>
                          <a:spcPts val="0"/>
                        </a:spcBef>
                        <a:spcAft>
                          <a:spcPts val="0"/>
                        </a:spcAft>
                      </a:pPr>
                      <a:r>
                        <a:rPr lang="en-US" sz="1200">
                          <a:effectLst/>
                        </a:rPr>
                        <a:t> </a:t>
                      </a:r>
                    </a:p>
                    <a:p>
                      <a:pPr marL="0" marR="0" algn="ctr">
                        <a:spcBef>
                          <a:spcPts val="0"/>
                        </a:spcBef>
                        <a:spcAft>
                          <a:spcPts val="0"/>
                        </a:spcAft>
                      </a:pPr>
                      <a:r>
                        <a:rPr lang="es-PR" sz="1200">
                          <a:effectLst/>
                        </a:rPr>
                        <a:t> </a:t>
                      </a:r>
                      <a:endParaRPr lang="en-US" sz="12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5281" marR="65281" marT="0" marB="0" anchor="ctr"/>
                </a:tc>
                <a:tc>
                  <a:txBody>
                    <a:bodyPr/>
                    <a:lstStyle/>
                    <a:p>
                      <a:pPr marL="0" marR="0" algn="ctr">
                        <a:spcBef>
                          <a:spcPts val="0"/>
                        </a:spcBef>
                        <a:spcAft>
                          <a:spcPts val="0"/>
                        </a:spcAft>
                      </a:pPr>
                      <a:r>
                        <a:rPr lang="es-PR" sz="1200" dirty="0">
                          <a:effectLst/>
                        </a:rPr>
                        <a:t>Haber aprobado 8. °</a:t>
                      </a:r>
                      <a:endParaRPr lang="en-US" sz="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5281" marR="65281" marT="0" marB="0" anchor="ctr"/>
                </a:tc>
                <a:extLst>
                  <a:ext uri="{0D108BD9-81ED-4DB2-BD59-A6C34878D82A}">
                    <a16:rowId xmlns:a16="http://schemas.microsoft.com/office/drawing/2014/main" val="2325776267"/>
                  </a:ext>
                </a:extLst>
              </a:tr>
              <a:tr h="171529">
                <a:tc>
                  <a:txBody>
                    <a:bodyPr/>
                    <a:lstStyle/>
                    <a:p>
                      <a:pPr marL="0" marR="0" algn="ctr">
                        <a:spcBef>
                          <a:spcPts val="0"/>
                        </a:spcBef>
                        <a:spcAft>
                          <a:spcPts val="0"/>
                        </a:spcAft>
                      </a:pPr>
                      <a:r>
                        <a:rPr lang="es-PR" sz="1200">
                          <a:effectLst/>
                        </a:rPr>
                        <a:t>10. °</a:t>
                      </a:r>
                      <a:endParaRPr lang="en-US" sz="12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5281" marR="65281" marT="0" marB="0" anchor="ctr"/>
                </a:tc>
                <a:tc>
                  <a:txBody>
                    <a:bodyPr/>
                    <a:lstStyle/>
                    <a:p>
                      <a:pPr marL="0" marR="0" algn="ctr">
                        <a:spcBef>
                          <a:spcPts val="0"/>
                        </a:spcBef>
                        <a:spcAft>
                          <a:spcPts val="0"/>
                        </a:spcAft>
                      </a:pPr>
                      <a:r>
                        <a:rPr lang="es-PR" sz="1200" dirty="0">
                          <a:effectLst/>
                        </a:rPr>
                        <a:t>Biología</a:t>
                      </a:r>
                      <a:endParaRPr lang="en-US" sz="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5281" marR="65281" marT="0" marB="0" anchor="ctr"/>
                </a:tc>
                <a:tc>
                  <a:txBody>
                    <a:bodyPr/>
                    <a:lstStyle/>
                    <a:p>
                      <a:pPr marL="0" marR="0" algn="ctr">
                        <a:spcBef>
                          <a:spcPts val="0"/>
                        </a:spcBef>
                        <a:spcAft>
                          <a:spcPts val="0"/>
                        </a:spcAft>
                      </a:pPr>
                      <a:r>
                        <a:rPr lang="es-PR" sz="1200">
                          <a:effectLst/>
                        </a:rPr>
                        <a:t>1</a:t>
                      </a:r>
                      <a:endParaRPr lang="en-US" sz="12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5281" marR="65281" marT="0" marB="0" anchor="ctr"/>
                </a:tc>
                <a:tc>
                  <a:txBody>
                    <a:bodyPr/>
                    <a:lstStyle/>
                    <a:p>
                      <a:pPr marL="0" marR="0" algn="ctr">
                        <a:spcBef>
                          <a:spcPts val="0"/>
                        </a:spcBef>
                        <a:spcAft>
                          <a:spcPts val="0"/>
                        </a:spcAft>
                      </a:pPr>
                      <a:r>
                        <a:rPr lang="en-US" sz="1200">
                          <a:effectLst/>
                        </a:rPr>
                        <a:t>CIEN 131-1513</a:t>
                      </a:r>
                      <a:endParaRPr lang="en-US" sz="12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5281" marR="65281" marT="0" marB="0" anchor="ctr"/>
                </a:tc>
                <a:tc>
                  <a:txBody>
                    <a:bodyPr/>
                    <a:lstStyle/>
                    <a:p>
                      <a:pPr marL="0" marR="0" algn="ctr">
                        <a:spcBef>
                          <a:spcPts val="0"/>
                        </a:spcBef>
                        <a:spcAft>
                          <a:spcPts val="0"/>
                        </a:spcAft>
                      </a:pPr>
                      <a:r>
                        <a:rPr lang="es-PR" sz="1200">
                          <a:effectLst/>
                        </a:rPr>
                        <a:t>Ninguno</a:t>
                      </a:r>
                      <a:endParaRPr lang="en-US" sz="12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5281" marR="65281" marT="0" marB="0" anchor="ctr"/>
                </a:tc>
                <a:extLst>
                  <a:ext uri="{0D108BD9-81ED-4DB2-BD59-A6C34878D82A}">
                    <a16:rowId xmlns:a16="http://schemas.microsoft.com/office/drawing/2014/main" val="2606009512"/>
                  </a:ext>
                </a:extLst>
              </a:tr>
              <a:tr h="171529">
                <a:tc>
                  <a:txBody>
                    <a:bodyPr/>
                    <a:lstStyle/>
                    <a:p>
                      <a:pPr marL="0" marR="0" algn="ctr">
                        <a:spcBef>
                          <a:spcPts val="0"/>
                        </a:spcBef>
                        <a:spcAft>
                          <a:spcPts val="0"/>
                        </a:spcAft>
                      </a:pPr>
                      <a:r>
                        <a:rPr lang="es-PR" sz="1200">
                          <a:effectLst/>
                        </a:rPr>
                        <a:t>11. °</a:t>
                      </a:r>
                      <a:endParaRPr lang="en-US" sz="12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5281" marR="65281" marT="0" marB="0" anchor="ctr"/>
                </a:tc>
                <a:tc>
                  <a:txBody>
                    <a:bodyPr/>
                    <a:lstStyle/>
                    <a:p>
                      <a:pPr marL="0" marR="0" algn="ctr">
                        <a:spcBef>
                          <a:spcPts val="0"/>
                        </a:spcBef>
                        <a:spcAft>
                          <a:spcPts val="0"/>
                        </a:spcAft>
                      </a:pPr>
                      <a:r>
                        <a:rPr lang="es-PR" sz="1200" dirty="0">
                          <a:effectLst/>
                        </a:rPr>
                        <a:t>Química</a:t>
                      </a:r>
                      <a:endParaRPr lang="en-US" sz="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5281" marR="65281" marT="0" marB="0" anchor="ctr"/>
                </a:tc>
                <a:tc>
                  <a:txBody>
                    <a:bodyPr/>
                    <a:lstStyle/>
                    <a:p>
                      <a:pPr marL="0" marR="0" algn="ctr">
                        <a:spcBef>
                          <a:spcPts val="0"/>
                        </a:spcBef>
                        <a:spcAft>
                          <a:spcPts val="0"/>
                        </a:spcAft>
                      </a:pPr>
                      <a:r>
                        <a:rPr lang="es-PR" sz="1200">
                          <a:effectLst/>
                        </a:rPr>
                        <a:t>1</a:t>
                      </a:r>
                      <a:endParaRPr lang="en-US" sz="12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5281" marR="65281" marT="0" marB="0" anchor="ctr"/>
                </a:tc>
                <a:tc>
                  <a:txBody>
                    <a:bodyPr/>
                    <a:lstStyle/>
                    <a:p>
                      <a:pPr marL="0" marR="0" algn="ctr">
                        <a:spcBef>
                          <a:spcPts val="0"/>
                        </a:spcBef>
                        <a:spcAft>
                          <a:spcPts val="0"/>
                        </a:spcAft>
                      </a:pPr>
                      <a:r>
                        <a:rPr lang="en-US" sz="1200">
                          <a:effectLst/>
                        </a:rPr>
                        <a:t>CIEN 131-1514</a:t>
                      </a:r>
                      <a:endParaRPr lang="en-US" sz="12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5281" marR="65281" marT="0" marB="0" anchor="ctr"/>
                </a:tc>
                <a:tc>
                  <a:txBody>
                    <a:bodyPr/>
                    <a:lstStyle/>
                    <a:p>
                      <a:pPr marL="0" marR="0" algn="ctr">
                        <a:spcBef>
                          <a:spcPts val="0"/>
                        </a:spcBef>
                        <a:spcAft>
                          <a:spcPts val="0"/>
                        </a:spcAft>
                      </a:pPr>
                      <a:r>
                        <a:rPr lang="es-PR" sz="1200">
                          <a:effectLst/>
                        </a:rPr>
                        <a:t>Ninguno</a:t>
                      </a:r>
                      <a:endParaRPr lang="en-US" sz="12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5281" marR="65281" marT="0" marB="0" anchor="ctr"/>
                </a:tc>
                <a:extLst>
                  <a:ext uri="{0D108BD9-81ED-4DB2-BD59-A6C34878D82A}">
                    <a16:rowId xmlns:a16="http://schemas.microsoft.com/office/drawing/2014/main" val="1166109010"/>
                  </a:ext>
                </a:extLst>
              </a:tr>
              <a:tr h="686115">
                <a:tc>
                  <a:txBody>
                    <a:bodyPr/>
                    <a:lstStyle/>
                    <a:p>
                      <a:pPr marL="0" marR="0" algn="ctr">
                        <a:spcBef>
                          <a:spcPts val="0"/>
                        </a:spcBef>
                        <a:spcAft>
                          <a:spcPts val="0"/>
                        </a:spcAft>
                      </a:pPr>
                      <a:r>
                        <a:rPr lang="es-PR" sz="1200">
                          <a:effectLst/>
                        </a:rPr>
                        <a:t>12. °</a:t>
                      </a:r>
                      <a:endParaRPr lang="en-US" sz="12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5281" marR="65281" marT="0" marB="0" anchor="ctr"/>
                </a:tc>
                <a:tc>
                  <a:txBody>
                    <a:bodyPr/>
                    <a:lstStyle/>
                    <a:p>
                      <a:pPr marL="0" marR="0" algn="ctr">
                        <a:spcBef>
                          <a:spcPts val="0"/>
                        </a:spcBef>
                        <a:spcAft>
                          <a:spcPts val="0"/>
                        </a:spcAft>
                      </a:pPr>
                      <a:r>
                        <a:rPr lang="es-PR" sz="1200" dirty="0">
                          <a:effectLst/>
                        </a:rPr>
                        <a:t>*Física</a:t>
                      </a:r>
                      <a:endParaRPr lang="en-US" sz="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5281" marR="65281" marT="0" marB="0" anchor="ctr"/>
                </a:tc>
                <a:tc>
                  <a:txBody>
                    <a:bodyPr/>
                    <a:lstStyle/>
                    <a:p>
                      <a:pPr marL="0" marR="0" algn="ctr">
                        <a:spcBef>
                          <a:spcPts val="0"/>
                        </a:spcBef>
                        <a:spcAft>
                          <a:spcPts val="0"/>
                        </a:spcAft>
                      </a:pPr>
                      <a:r>
                        <a:rPr lang="es-PR" sz="1200">
                          <a:effectLst/>
                        </a:rPr>
                        <a:t>1</a:t>
                      </a:r>
                      <a:endParaRPr lang="en-US" sz="12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5281" marR="65281" marT="0" marB="0" anchor="ctr"/>
                </a:tc>
                <a:tc>
                  <a:txBody>
                    <a:bodyPr/>
                    <a:lstStyle/>
                    <a:p>
                      <a:pPr marL="0" marR="0" algn="ctr">
                        <a:spcBef>
                          <a:spcPts val="0"/>
                        </a:spcBef>
                        <a:spcAft>
                          <a:spcPts val="0"/>
                        </a:spcAft>
                      </a:pPr>
                      <a:r>
                        <a:rPr lang="en-US" sz="1200">
                          <a:effectLst/>
                        </a:rPr>
                        <a:t>CIEN 131-1512</a:t>
                      </a:r>
                    </a:p>
                    <a:p>
                      <a:pPr marL="0" marR="0" algn="ctr">
                        <a:spcBef>
                          <a:spcPts val="0"/>
                        </a:spcBef>
                        <a:spcAft>
                          <a:spcPts val="0"/>
                        </a:spcAft>
                      </a:pPr>
                      <a:r>
                        <a:rPr lang="es-PR" sz="1200">
                          <a:effectLst/>
                        </a:rPr>
                        <a:t> </a:t>
                      </a:r>
                      <a:endParaRPr lang="en-US" sz="12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5281" marR="65281" marT="0" marB="0" anchor="ctr"/>
                </a:tc>
                <a:tc>
                  <a:txBody>
                    <a:bodyPr/>
                    <a:lstStyle/>
                    <a:p>
                      <a:pPr marL="0" marR="0" algn="ctr">
                        <a:spcBef>
                          <a:spcPts val="0"/>
                        </a:spcBef>
                        <a:spcAft>
                          <a:spcPts val="0"/>
                        </a:spcAft>
                      </a:pPr>
                      <a:r>
                        <a:rPr lang="es-PR" sz="1200">
                          <a:effectLst/>
                        </a:rPr>
                        <a:t>MATE 121-1410 (MATE de 9.º) MATE 121-1466 (MATE</a:t>
                      </a:r>
                      <a:endParaRPr lang="en-US" sz="1200">
                        <a:effectLst/>
                      </a:endParaRPr>
                    </a:p>
                    <a:p>
                      <a:pPr marL="0" marR="0" algn="ctr">
                        <a:spcBef>
                          <a:spcPts val="0"/>
                        </a:spcBef>
                        <a:spcAft>
                          <a:spcPts val="0"/>
                        </a:spcAft>
                      </a:pPr>
                      <a:r>
                        <a:rPr lang="en-US" sz="1200">
                          <a:effectLst/>
                        </a:rPr>
                        <a:t>Avanzado de 9. º)</a:t>
                      </a:r>
                      <a:endParaRPr lang="en-US" sz="12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5281" marR="65281" marT="0" marB="0" anchor="ctr"/>
                </a:tc>
                <a:extLst>
                  <a:ext uri="{0D108BD9-81ED-4DB2-BD59-A6C34878D82A}">
                    <a16:rowId xmlns:a16="http://schemas.microsoft.com/office/drawing/2014/main" val="3650200553"/>
                  </a:ext>
                </a:extLst>
              </a:tr>
              <a:tr h="512095">
                <a:tc>
                  <a:txBody>
                    <a:bodyPr/>
                    <a:lstStyle/>
                    <a:p>
                      <a:pPr marL="0" marR="0" algn="ctr">
                        <a:spcBef>
                          <a:spcPts val="0"/>
                        </a:spcBef>
                        <a:spcAft>
                          <a:spcPts val="0"/>
                        </a:spcAft>
                      </a:pPr>
                      <a:r>
                        <a:rPr lang="es-PR" sz="1200">
                          <a:effectLst/>
                        </a:rPr>
                        <a:t>12. °</a:t>
                      </a:r>
                      <a:endParaRPr lang="en-US" sz="12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5281" marR="65281" marT="0" marB="0" anchor="ctr"/>
                </a:tc>
                <a:tc>
                  <a:txBody>
                    <a:bodyPr/>
                    <a:lstStyle/>
                    <a:p>
                      <a:pPr marL="0" marR="0" algn="ctr">
                        <a:spcBef>
                          <a:spcPts val="0"/>
                        </a:spcBef>
                        <a:spcAft>
                          <a:spcPts val="0"/>
                        </a:spcAft>
                      </a:pPr>
                      <a:r>
                        <a:rPr lang="es-PR" sz="1200" dirty="0">
                          <a:effectLst/>
                        </a:rPr>
                        <a:t>Ciencias Ambientales</a:t>
                      </a:r>
                      <a:endParaRPr lang="en-US" sz="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5281" marR="65281" marT="0" marB="0" anchor="ctr"/>
                </a:tc>
                <a:tc>
                  <a:txBody>
                    <a:bodyPr/>
                    <a:lstStyle/>
                    <a:p>
                      <a:pPr marL="0" marR="0" algn="ctr">
                        <a:spcBef>
                          <a:spcPts val="0"/>
                        </a:spcBef>
                        <a:spcAft>
                          <a:spcPts val="0"/>
                        </a:spcAft>
                      </a:pPr>
                      <a:r>
                        <a:rPr lang="es-PR" sz="1200" dirty="0">
                          <a:effectLst/>
                        </a:rPr>
                        <a:t>1</a:t>
                      </a:r>
                      <a:endParaRPr lang="en-US" sz="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5281" marR="65281" marT="0" marB="0" anchor="ctr"/>
                </a:tc>
                <a:tc>
                  <a:txBody>
                    <a:bodyPr/>
                    <a:lstStyle/>
                    <a:p>
                      <a:pPr marL="0" marR="0" algn="ctr">
                        <a:spcBef>
                          <a:spcPts val="0"/>
                        </a:spcBef>
                        <a:spcAft>
                          <a:spcPts val="0"/>
                        </a:spcAft>
                      </a:pPr>
                      <a:r>
                        <a:rPr lang="en-US" sz="1200" dirty="0">
                          <a:effectLst/>
                        </a:rPr>
                        <a:t>CIEN 131-1516</a:t>
                      </a:r>
                    </a:p>
                    <a:p>
                      <a:pPr marL="0" marR="0" algn="ctr">
                        <a:spcBef>
                          <a:spcPts val="0"/>
                        </a:spcBef>
                        <a:spcAft>
                          <a:spcPts val="0"/>
                        </a:spcAft>
                      </a:pPr>
                      <a:r>
                        <a:rPr lang="es-PR" sz="1200" dirty="0">
                          <a:effectLst/>
                        </a:rPr>
                        <a:t> </a:t>
                      </a:r>
                      <a:endParaRPr lang="en-US" sz="1200" dirty="0">
                        <a:effectLst/>
                        <a:latin typeface="Calibri" panose="020F0502020204030204" pitchFamily="34" charset="0"/>
                        <a:ea typeface="MS Mincho" panose="02020609040205080304" pitchFamily="49" charset="-128"/>
                        <a:cs typeface="Times New Roman" panose="02020603050405020304" pitchFamily="18" charset="0"/>
                      </a:endParaRPr>
                    </a:p>
                  </a:txBody>
                  <a:tcPr marL="65281" marR="65281" marT="0" marB="0" anchor="ctr"/>
                </a:tc>
                <a:tc>
                  <a:txBody>
                    <a:bodyPr/>
                    <a:lstStyle/>
                    <a:p>
                      <a:pPr marL="0" marR="0" algn="ctr">
                        <a:spcBef>
                          <a:spcPts val="0"/>
                        </a:spcBef>
                        <a:spcAft>
                          <a:spcPts val="0"/>
                        </a:spcAft>
                      </a:pPr>
                      <a:r>
                        <a:rPr lang="es-PR" sz="1200" dirty="0">
                          <a:effectLst/>
                        </a:rPr>
                        <a:t>Ninguno.</a:t>
                      </a:r>
                      <a:endParaRPr lang="en-US" sz="1200" dirty="0">
                        <a:effectLst/>
                        <a:latin typeface="Calibri" panose="020F0502020204030204" pitchFamily="34" charset="0"/>
                        <a:ea typeface="MS Mincho" panose="02020609040205080304" pitchFamily="49" charset="-128"/>
                        <a:cs typeface="Times New Roman" panose="02020603050405020304" pitchFamily="18" charset="0"/>
                      </a:endParaRPr>
                    </a:p>
                  </a:txBody>
                  <a:tcPr marL="65281" marR="65281" marT="0" marB="0" anchor="ctr"/>
                </a:tc>
                <a:extLst>
                  <a:ext uri="{0D108BD9-81ED-4DB2-BD59-A6C34878D82A}">
                    <a16:rowId xmlns:a16="http://schemas.microsoft.com/office/drawing/2014/main" val="1290366807"/>
                  </a:ext>
                </a:extLst>
              </a:tr>
              <a:tr h="343057">
                <a:tc gridSpan="5">
                  <a:txBody>
                    <a:bodyPr/>
                    <a:lstStyle/>
                    <a:p>
                      <a:pPr marL="0" marR="0" algn="just">
                        <a:spcBef>
                          <a:spcPts val="0"/>
                        </a:spcBef>
                        <a:spcAft>
                          <a:spcPts val="0"/>
                        </a:spcAft>
                      </a:pPr>
                      <a:r>
                        <a:rPr lang="es-PR" sz="1100" dirty="0">
                          <a:effectLst/>
                        </a:rPr>
                        <a:t>*Los estudiantes que interesan continuar carreras en el área de las Ciencias, se le debe garantizar el curso de Física.</a:t>
                      </a:r>
                      <a:endParaRPr lang="en-US" sz="1100" dirty="0">
                        <a:effectLst/>
                        <a:latin typeface="Calibri" panose="020F0502020204030204" pitchFamily="34" charset="0"/>
                        <a:ea typeface="MS Mincho" panose="02020609040205080304" pitchFamily="49" charset="-128"/>
                        <a:cs typeface="Times New Roman" panose="02020603050405020304" pitchFamily="18" charset="0"/>
                      </a:endParaRPr>
                    </a:p>
                  </a:txBody>
                  <a:tcPr marL="65281" marR="65281" marT="0" marB="0" anchor="ct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587742259"/>
                  </a:ext>
                </a:extLst>
              </a:tr>
            </a:tbl>
          </a:graphicData>
        </a:graphic>
      </p:graphicFrame>
      <p:sp>
        <p:nvSpPr>
          <p:cNvPr id="4" name="Rectangle: Rounded Corners 3">
            <a:extLst>
              <a:ext uri="{FF2B5EF4-FFF2-40B4-BE49-F238E27FC236}">
                <a16:creationId xmlns:a16="http://schemas.microsoft.com/office/drawing/2014/main" id="{A54A81A3-6767-9FEE-9463-723F6B7679D3}"/>
              </a:ext>
            </a:extLst>
          </p:cNvPr>
          <p:cNvSpPr/>
          <p:nvPr/>
        </p:nvSpPr>
        <p:spPr>
          <a:xfrm>
            <a:off x="1132367" y="3868625"/>
            <a:ext cx="6879265" cy="1137683"/>
          </a:xfrm>
          <a:prstGeom prst="roundRect">
            <a:avLst/>
          </a:prstGeom>
          <a:solidFill>
            <a:schemeClr val="bg1"/>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s-PR" dirty="0">
                <a:solidFill>
                  <a:schemeClr val="tx1"/>
                </a:solidFill>
                <a:effectLst/>
                <a:latin typeface="Montserrat" panose="00000500000000000000" pitchFamily="2" charset="0"/>
                <a:ea typeface="MS Mincho" panose="02020609040205080304" pitchFamily="49" charset="-128"/>
                <a:cs typeface="Arial" panose="020B0604020202020204" pitchFamily="34" charset="0"/>
              </a:rPr>
              <a:t>En las escuelas con oferta ocupacional, se seguirá la secuencia de cursos establecida para cada especialidad, según el conglomerado.  Asimismo, en las escuelas especializadas en ciencias y matemáticas, se seguirá la secuencia de cursos establecida en el proyecto especializado, según el currículo riguroso que implementa y los recursos de los que disponen</a:t>
            </a:r>
            <a:endParaRPr lang="en-US" dirty="0">
              <a:solidFill>
                <a:schemeClr val="tx1"/>
              </a:solidFill>
            </a:endParaRPr>
          </a:p>
        </p:txBody>
      </p:sp>
      <p:sp>
        <p:nvSpPr>
          <p:cNvPr id="5" name="Rectangle: Rounded Corners 4">
            <a:extLst>
              <a:ext uri="{FF2B5EF4-FFF2-40B4-BE49-F238E27FC236}">
                <a16:creationId xmlns:a16="http://schemas.microsoft.com/office/drawing/2014/main" id="{952B8542-491B-8CA1-3369-2939BE6BC28F}"/>
              </a:ext>
            </a:extLst>
          </p:cNvPr>
          <p:cNvSpPr/>
          <p:nvPr/>
        </p:nvSpPr>
        <p:spPr>
          <a:xfrm>
            <a:off x="850605" y="318977"/>
            <a:ext cx="7161027" cy="540317"/>
          </a:xfrm>
          <a:prstGeom prst="roundRect">
            <a:avLst/>
          </a:prstGeom>
          <a:solidFill>
            <a:schemeClr val="bg1"/>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R" sz="800" b="1" dirty="0">
              <a:solidFill>
                <a:schemeClr val="tx1"/>
              </a:solidFill>
              <a:latin typeface="Nixie One" panose="020B0604020202020204" charset="0"/>
              <a:ea typeface="MS Mincho" panose="02020609040205080304" pitchFamily="49" charset="-128"/>
              <a:cs typeface="Arial" panose="020B0604020202020204" pitchFamily="34" charset="0"/>
            </a:endParaRPr>
          </a:p>
          <a:p>
            <a:pPr algn="ctr"/>
            <a:r>
              <a:rPr lang="es-PR" b="1" dirty="0">
                <a:solidFill>
                  <a:schemeClr val="tx1"/>
                </a:solidFill>
                <a:latin typeface="Nixie One" panose="020B0604020202020204" charset="0"/>
                <a:ea typeface="MS Mincho" panose="02020609040205080304" pitchFamily="49" charset="-128"/>
                <a:cs typeface="Arial" panose="020B0604020202020204" pitchFamily="34" charset="0"/>
              </a:rPr>
              <a:t>Sugerencia en la progresión de cursos por grado para las escuelas que no tengan ofertas ocupacionales ni especializadas en ciencias y matemáticas</a:t>
            </a:r>
            <a:endParaRPr lang="en-US" b="1" dirty="0">
              <a:solidFill>
                <a:schemeClr val="tx1"/>
              </a:solidFill>
              <a:latin typeface="Nixie One" panose="020B0604020202020204" charset="0"/>
              <a:ea typeface="MS Mincho" panose="02020609040205080304" pitchFamily="49" charset="-128"/>
              <a:cs typeface="Times New Roman" panose="02020603050405020304" pitchFamily="18" charset="0"/>
            </a:endParaRPr>
          </a:p>
          <a:p>
            <a:pPr algn="ctr"/>
            <a:endParaRPr lang="en-US" dirty="0">
              <a:solidFill>
                <a:schemeClr val="tx1"/>
              </a:solidFill>
            </a:endParaRPr>
          </a:p>
        </p:txBody>
      </p:sp>
      <p:pic>
        <p:nvPicPr>
          <p:cNvPr id="8" name="Picture 7" descr="A picture containing text&#10;&#10;Description automatically generated">
            <a:extLst>
              <a:ext uri="{FF2B5EF4-FFF2-40B4-BE49-F238E27FC236}">
                <a16:creationId xmlns:a16="http://schemas.microsoft.com/office/drawing/2014/main" id="{F85538E8-6723-0089-212D-B0DD7A243603}"/>
              </a:ext>
            </a:extLst>
          </p:cNvPr>
          <p:cNvPicPr>
            <a:picLocks noChangeAspect="1"/>
          </p:cNvPicPr>
          <p:nvPr/>
        </p:nvPicPr>
        <p:blipFill rotWithShape="1">
          <a:blip r:embed="rId2"/>
          <a:srcRect l="70880" t="9174" b="6645"/>
          <a:stretch/>
        </p:blipFill>
        <p:spPr>
          <a:xfrm>
            <a:off x="8495171" y="64699"/>
            <a:ext cx="772421" cy="1048871"/>
          </a:xfrm>
          <a:prstGeom prst="rect">
            <a:avLst/>
          </a:prstGeom>
        </p:spPr>
      </p:pic>
    </p:spTree>
    <p:extLst>
      <p:ext uri="{BB962C8B-B14F-4D97-AF65-F5344CB8AC3E}">
        <p14:creationId xmlns:p14="http://schemas.microsoft.com/office/powerpoint/2010/main" val="250176893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5852A83-57F3-29FF-B73B-0F71BC4CC150}"/>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t>25</a:t>
            </a:fld>
            <a:endParaRPr lang="en"/>
          </a:p>
        </p:txBody>
      </p:sp>
      <p:sp>
        <p:nvSpPr>
          <p:cNvPr id="3" name="Rectangle: Rounded Corners 2">
            <a:extLst>
              <a:ext uri="{FF2B5EF4-FFF2-40B4-BE49-F238E27FC236}">
                <a16:creationId xmlns:a16="http://schemas.microsoft.com/office/drawing/2014/main" id="{77A952C4-BF4A-D0BD-C4C0-9E5D9CA2554D}"/>
              </a:ext>
            </a:extLst>
          </p:cNvPr>
          <p:cNvSpPr/>
          <p:nvPr/>
        </p:nvSpPr>
        <p:spPr>
          <a:xfrm>
            <a:off x="988827" y="150211"/>
            <a:ext cx="7012172" cy="648587"/>
          </a:xfrm>
          <a:prstGeom prst="roundRect">
            <a:avLst/>
          </a:prstGeom>
          <a:solidFill>
            <a:schemeClr val="bg1"/>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s-PR" sz="800" dirty="0">
              <a:solidFill>
                <a:srgbClr val="000000"/>
              </a:solidFill>
              <a:effectLst/>
              <a:latin typeface="Nixie One" panose="020B0604020202020204" charset="0"/>
              <a:ea typeface="Calibri" panose="020F0502020204030204" pitchFamily="34" charset="0"/>
              <a:cs typeface="Arial" panose="020B0604020202020204" pitchFamily="34" charset="0"/>
            </a:endParaRPr>
          </a:p>
          <a:p>
            <a:endParaRPr lang="es-PR" sz="800" dirty="0">
              <a:solidFill>
                <a:srgbClr val="000000"/>
              </a:solidFill>
              <a:latin typeface="Nixie One" panose="020B0604020202020204" charset="0"/>
              <a:ea typeface="Calibri" panose="020F0502020204030204" pitchFamily="34" charset="0"/>
              <a:cs typeface="Arial" panose="020B0604020202020204" pitchFamily="34" charset="0"/>
            </a:endParaRPr>
          </a:p>
          <a:p>
            <a:pPr algn="ctr"/>
            <a:r>
              <a:rPr lang="es-PR" sz="1900" b="1" dirty="0">
                <a:solidFill>
                  <a:srgbClr val="000000"/>
                </a:solidFill>
                <a:effectLst>
                  <a:outerShdw blurRad="38100" dist="38100" dir="2700000" algn="tl">
                    <a:srgbClr val="000000">
                      <a:alpha val="43137"/>
                    </a:srgbClr>
                  </a:outerShdw>
                </a:effectLst>
                <a:latin typeface="Nixie One" panose="020B0604020202020204" charset="0"/>
                <a:ea typeface="Calibri" panose="020F0502020204030204" pitchFamily="34" charset="0"/>
                <a:cs typeface="Arial" panose="020B0604020202020204" pitchFamily="34" charset="0"/>
              </a:rPr>
              <a:t>Estrategias educativas basadas en evidencia científica recomendadas</a:t>
            </a:r>
            <a:endParaRPr lang="en-US" sz="1900" b="1" dirty="0">
              <a:solidFill>
                <a:srgbClr val="000000"/>
              </a:solidFill>
              <a:effectLst>
                <a:outerShdw blurRad="38100" dist="38100" dir="2700000" algn="tl">
                  <a:srgbClr val="000000">
                    <a:alpha val="43137"/>
                  </a:srgbClr>
                </a:outerShdw>
              </a:effectLst>
              <a:latin typeface="Nixie One" panose="020B0604020202020204" charset="0"/>
              <a:ea typeface="Calibri" panose="020F0502020204030204" pitchFamily="34" charset="0"/>
            </a:endParaRPr>
          </a:p>
          <a:p>
            <a:pPr algn="ctr"/>
            <a:endParaRPr lang="en-US" dirty="0"/>
          </a:p>
        </p:txBody>
      </p:sp>
      <p:sp>
        <p:nvSpPr>
          <p:cNvPr id="9" name="Rectangle: Rounded Corners 8">
            <a:extLst>
              <a:ext uri="{FF2B5EF4-FFF2-40B4-BE49-F238E27FC236}">
                <a16:creationId xmlns:a16="http://schemas.microsoft.com/office/drawing/2014/main" id="{915A1A93-807A-7342-8032-0F3FDF3F5E3A}"/>
              </a:ext>
            </a:extLst>
          </p:cNvPr>
          <p:cNvSpPr/>
          <p:nvPr/>
        </p:nvSpPr>
        <p:spPr>
          <a:xfrm>
            <a:off x="170118" y="1764885"/>
            <a:ext cx="4007494" cy="648587"/>
          </a:xfrm>
          <a:prstGeom prst="roundRect">
            <a:avLst/>
          </a:prstGeom>
          <a:solidFill>
            <a:schemeClr val="bg1"/>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750" dirty="0" err="1">
                <a:solidFill>
                  <a:schemeClr val="tx1"/>
                </a:solidFill>
                <a:latin typeface="Montserrat" panose="00000500000000000000" pitchFamily="2" charset="0"/>
              </a:rPr>
              <a:t>Aprendizaje</a:t>
            </a:r>
            <a:r>
              <a:rPr lang="en-US" sz="1750" dirty="0">
                <a:solidFill>
                  <a:schemeClr val="tx1"/>
                </a:solidFill>
                <a:latin typeface="Montserrat" panose="00000500000000000000" pitchFamily="2" charset="0"/>
              </a:rPr>
              <a:t> </a:t>
            </a:r>
            <a:r>
              <a:rPr lang="en-US" sz="1750" dirty="0" err="1">
                <a:solidFill>
                  <a:schemeClr val="tx1"/>
                </a:solidFill>
                <a:latin typeface="Montserrat" panose="00000500000000000000" pitchFamily="2" charset="0"/>
              </a:rPr>
              <a:t>basado</a:t>
            </a:r>
            <a:r>
              <a:rPr lang="en-US" sz="1750" dirty="0">
                <a:solidFill>
                  <a:schemeClr val="tx1"/>
                </a:solidFill>
                <a:latin typeface="Montserrat" panose="00000500000000000000" pitchFamily="2" charset="0"/>
              </a:rPr>
              <a:t> </a:t>
            </a:r>
            <a:r>
              <a:rPr lang="en-US" sz="1750" dirty="0" err="1">
                <a:solidFill>
                  <a:schemeClr val="tx1"/>
                </a:solidFill>
                <a:latin typeface="Montserrat" panose="00000500000000000000" pitchFamily="2" charset="0"/>
              </a:rPr>
              <a:t>en</a:t>
            </a:r>
            <a:r>
              <a:rPr lang="en-US" sz="1750" dirty="0">
                <a:solidFill>
                  <a:schemeClr val="tx1"/>
                </a:solidFill>
                <a:latin typeface="Montserrat" panose="00000500000000000000" pitchFamily="2" charset="0"/>
              </a:rPr>
              <a:t> </a:t>
            </a:r>
            <a:r>
              <a:rPr lang="en-US" sz="1750" dirty="0" err="1">
                <a:solidFill>
                  <a:schemeClr val="tx1"/>
                </a:solidFill>
                <a:latin typeface="Montserrat" panose="00000500000000000000" pitchFamily="2" charset="0"/>
              </a:rPr>
              <a:t>proyectos</a:t>
            </a:r>
            <a:endParaRPr lang="en-US" sz="1750" dirty="0">
              <a:solidFill>
                <a:schemeClr val="tx1"/>
              </a:solidFill>
              <a:latin typeface="Montserrat" panose="00000500000000000000" pitchFamily="2" charset="0"/>
            </a:endParaRPr>
          </a:p>
        </p:txBody>
      </p:sp>
      <p:sp>
        <p:nvSpPr>
          <p:cNvPr id="10" name="Rectangle: Rounded Corners 9">
            <a:extLst>
              <a:ext uri="{FF2B5EF4-FFF2-40B4-BE49-F238E27FC236}">
                <a16:creationId xmlns:a16="http://schemas.microsoft.com/office/drawing/2014/main" id="{27D70189-3263-4168-2CE7-7998FEF01146}"/>
              </a:ext>
            </a:extLst>
          </p:cNvPr>
          <p:cNvSpPr/>
          <p:nvPr/>
        </p:nvSpPr>
        <p:spPr>
          <a:xfrm>
            <a:off x="4337100" y="1775398"/>
            <a:ext cx="4742120" cy="648587"/>
          </a:xfrm>
          <a:prstGeom prst="roundRect">
            <a:avLst/>
          </a:prstGeom>
          <a:solidFill>
            <a:schemeClr val="bg1"/>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PR" sz="1800" dirty="0">
                <a:solidFill>
                  <a:srgbClr val="000000"/>
                </a:solidFill>
                <a:effectLst/>
                <a:latin typeface="Montserrat" panose="00000500000000000000" pitchFamily="2" charset="0"/>
                <a:ea typeface="MS Mincho" panose="02020609040205080304" pitchFamily="49" charset="-128"/>
                <a:cs typeface="Arial" panose="020B0604020202020204" pitchFamily="34" charset="0"/>
              </a:rPr>
              <a:t>Aprendizaje cooperativo y colaborativo</a:t>
            </a:r>
            <a:endParaRPr lang="en-US" dirty="0"/>
          </a:p>
        </p:txBody>
      </p:sp>
      <p:sp>
        <p:nvSpPr>
          <p:cNvPr id="11" name="Rectangle: Rounded Corners 10">
            <a:extLst>
              <a:ext uri="{FF2B5EF4-FFF2-40B4-BE49-F238E27FC236}">
                <a16:creationId xmlns:a16="http://schemas.microsoft.com/office/drawing/2014/main" id="{33A4D4B3-F90C-A736-F4D8-AE38DBA923FA}"/>
              </a:ext>
            </a:extLst>
          </p:cNvPr>
          <p:cNvSpPr/>
          <p:nvPr/>
        </p:nvSpPr>
        <p:spPr>
          <a:xfrm>
            <a:off x="896485" y="957548"/>
            <a:ext cx="3440615" cy="648587"/>
          </a:xfrm>
          <a:prstGeom prst="roundRect">
            <a:avLst/>
          </a:prstGeom>
          <a:solidFill>
            <a:schemeClr val="bg1"/>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dirty="0" err="1">
                <a:solidFill>
                  <a:schemeClr val="tx1"/>
                </a:solidFill>
                <a:latin typeface="Montserrat" panose="00000500000000000000" pitchFamily="2" charset="0"/>
              </a:rPr>
              <a:t>Aprendizaje</a:t>
            </a:r>
            <a:r>
              <a:rPr lang="en-US" sz="1800" dirty="0">
                <a:solidFill>
                  <a:schemeClr val="tx1"/>
                </a:solidFill>
                <a:latin typeface="Montserrat" panose="00000500000000000000" pitchFamily="2" charset="0"/>
              </a:rPr>
              <a:t> </a:t>
            </a:r>
            <a:r>
              <a:rPr lang="en-US" sz="1800" dirty="0" err="1">
                <a:solidFill>
                  <a:schemeClr val="tx1"/>
                </a:solidFill>
                <a:latin typeface="Montserrat" panose="00000500000000000000" pitchFamily="2" charset="0"/>
              </a:rPr>
              <a:t>por</a:t>
            </a:r>
            <a:r>
              <a:rPr lang="en-US" sz="1800" dirty="0">
                <a:solidFill>
                  <a:schemeClr val="tx1"/>
                </a:solidFill>
                <a:latin typeface="Montserrat" panose="00000500000000000000" pitchFamily="2" charset="0"/>
              </a:rPr>
              <a:t> </a:t>
            </a:r>
            <a:r>
              <a:rPr lang="en-US" sz="1800" dirty="0" err="1">
                <a:solidFill>
                  <a:schemeClr val="tx1"/>
                </a:solidFill>
                <a:latin typeface="Montserrat" panose="00000500000000000000" pitchFamily="2" charset="0"/>
              </a:rPr>
              <a:t>indagación</a:t>
            </a:r>
            <a:endParaRPr lang="en-US" sz="1800" dirty="0">
              <a:solidFill>
                <a:schemeClr val="tx1"/>
              </a:solidFill>
              <a:latin typeface="Montserrat" panose="00000500000000000000" pitchFamily="2" charset="0"/>
            </a:endParaRPr>
          </a:p>
        </p:txBody>
      </p:sp>
      <p:sp>
        <p:nvSpPr>
          <p:cNvPr id="12" name="Rectangle: Rounded Corners 11">
            <a:extLst>
              <a:ext uri="{FF2B5EF4-FFF2-40B4-BE49-F238E27FC236}">
                <a16:creationId xmlns:a16="http://schemas.microsoft.com/office/drawing/2014/main" id="{BD270D2A-0E72-23DC-DAD8-FBFB5FDC39B5}"/>
              </a:ext>
            </a:extLst>
          </p:cNvPr>
          <p:cNvSpPr/>
          <p:nvPr/>
        </p:nvSpPr>
        <p:spPr>
          <a:xfrm>
            <a:off x="4494913" y="957548"/>
            <a:ext cx="4040372" cy="648587"/>
          </a:xfrm>
          <a:prstGeom prst="roundRect">
            <a:avLst/>
          </a:prstGeom>
          <a:solidFill>
            <a:schemeClr val="bg1"/>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700" dirty="0" err="1">
                <a:solidFill>
                  <a:schemeClr val="tx1"/>
                </a:solidFill>
                <a:latin typeface="Montserrat" panose="00000500000000000000" pitchFamily="2" charset="0"/>
              </a:rPr>
              <a:t>Aprendizaje</a:t>
            </a:r>
            <a:r>
              <a:rPr lang="en-US" sz="1700" dirty="0">
                <a:solidFill>
                  <a:schemeClr val="tx1"/>
                </a:solidFill>
                <a:latin typeface="Montserrat" panose="00000500000000000000" pitchFamily="2" charset="0"/>
              </a:rPr>
              <a:t> </a:t>
            </a:r>
            <a:r>
              <a:rPr lang="en-US" sz="1700" dirty="0" err="1">
                <a:solidFill>
                  <a:schemeClr val="tx1"/>
                </a:solidFill>
                <a:latin typeface="Montserrat" panose="00000500000000000000" pitchFamily="2" charset="0"/>
              </a:rPr>
              <a:t>basado</a:t>
            </a:r>
            <a:r>
              <a:rPr lang="en-US" sz="1700" dirty="0">
                <a:solidFill>
                  <a:schemeClr val="tx1"/>
                </a:solidFill>
                <a:latin typeface="Montserrat" panose="00000500000000000000" pitchFamily="2" charset="0"/>
              </a:rPr>
              <a:t> </a:t>
            </a:r>
            <a:r>
              <a:rPr lang="en-US" sz="1700" dirty="0" err="1">
                <a:solidFill>
                  <a:schemeClr val="tx1"/>
                </a:solidFill>
                <a:latin typeface="Montserrat" panose="00000500000000000000" pitchFamily="2" charset="0"/>
              </a:rPr>
              <a:t>en</a:t>
            </a:r>
            <a:r>
              <a:rPr lang="en-US" sz="1700" dirty="0">
                <a:solidFill>
                  <a:schemeClr val="tx1"/>
                </a:solidFill>
                <a:latin typeface="Montserrat" panose="00000500000000000000" pitchFamily="2" charset="0"/>
              </a:rPr>
              <a:t> </a:t>
            </a:r>
            <a:r>
              <a:rPr lang="en-US" sz="1700" dirty="0" err="1">
                <a:solidFill>
                  <a:schemeClr val="tx1"/>
                </a:solidFill>
                <a:latin typeface="Montserrat" panose="00000500000000000000" pitchFamily="2" charset="0"/>
              </a:rPr>
              <a:t>problemas</a:t>
            </a:r>
            <a:endParaRPr lang="en-US" sz="1700" dirty="0">
              <a:solidFill>
                <a:schemeClr val="tx1"/>
              </a:solidFill>
              <a:latin typeface="Montserrat" panose="00000500000000000000" pitchFamily="2" charset="0"/>
            </a:endParaRPr>
          </a:p>
        </p:txBody>
      </p:sp>
      <p:sp>
        <p:nvSpPr>
          <p:cNvPr id="14" name="TextBox 13">
            <a:extLst>
              <a:ext uri="{FF2B5EF4-FFF2-40B4-BE49-F238E27FC236}">
                <a16:creationId xmlns:a16="http://schemas.microsoft.com/office/drawing/2014/main" id="{AA6751D7-D870-B4A6-F339-65B57286B1EB}"/>
              </a:ext>
            </a:extLst>
          </p:cNvPr>
          <p:cNvSpPr txBox="1"/>
          <p:nvPr/>
        </p:nvSpPr>
        <p:spPr>
          <a:xfrm>
            <a:off x="3392377" y="4705350"/>
            <a:ext cx="2359245" cy="215444"/>
          </a:xfrm>
          <a:prstGeom prst="rect">
            <a:avLst/>
          </a:prstGeom>
          <a:noFill/>
        </p:spPr>
        <p:txBody>
          <a:bodyPr wrap="square">
            <a:spAutoFit/>
          </a:bodyPr>
          <a:lstStyle/>
          <a:p>
            <a:r>
              <a:rPr lang="en-US" sz="800" dirty="0"/>
              <a:t>http://clipart-library.com/learning-cliparts.html</a:t>
            </a:r>
          </a:p>
        </p:txBody>
      </p:sp>
      <p:pic>
        <p:nvPicPr>
          <p:cNvPr id="3074" name="Picture 2" descr="Free Learning Cliparts, Download Free Learning Cliparts png images, Free  ClipArts on Clipart Library">
            <a:extLst>
              <a:ext uri="{FF2B5EF4-FFF2-40B4-BE49-F238E27FC236}">
                <a16:creationId xmlns:a16="http://schemas.microsoft.com/office/drawing/2014/main" id="{E90C5B8D-4B11-3189-F4F8-106BC5F1CA1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57870" y="2571750"/>
            <a:ext cx="2690037" cy="213360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descr="A picture containing text&#10;&#10;Description automatically generated">
            <a:extLst>
              <a:ext uri="{FF2B5EF4-FFF2-40B4-BE49-F238E27FC236}">
                <a16:creationId xmlns:a16="http://schemas.microsoft.com/office/drawing/2014/main" id="{8973F68B-E424-F676-C22B-A9F1D3EFA6B9}"/>
              </a:ext>
            </a:extLst>
          </p:cNvPr>
          <p:cNvPicPr>
            <a:picLocks noChangeAspect="1"/>
          </p:cNvPicPr>
          <p:nvPr/>
        </p:nvPicPr>
        <p:blipFill rotWithShape="1">
          <a:blip r:embed="rId3"/>
          <a:srcRect l="70880" t="9174" b="6645"/>
          <a:stretch/>
        </p:blipFill>
        <p:spPr>
          <a:xfrm>
            <a:off x="8452640" y="106711"/>
            <a:ext cx="772421" cy="1048871"/>
          </a:xfrm>
          <a:prstGeom prst="rect">
            <a:avLst/>
          </a:prstGeom>
        </p:spPr>
      </p:pic>
    </p:spTree>
    <p:extLst>
      <p:ext uri="{BB962C8B-B14F-4D97-AF65-F5344CB8AC3E}">
        <p14:creationId xmlns:p14="http://schemas.microsoft.com/office/powerpoint/2010/main" val="342478387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38"/>
        <p:cNvGrpSpPr/>
        <p:nvPr/>
      </p:nvGrpSpPr>
      <p:grpSpPr>
        <a:xfrm>
          <a:off x="0" y="0"/>
          <a:ext cx="0" cy="0"/>
          <a:chOff x="0" y="0"/>
          <a:chExt cx="0" cy="0"/>
        </a:xfrm>
      </p:grpSpPr>
      <p:sp>
        <p:nvSpPr>
          <p:cNvPr id="241" name="Google Shape;241;p19"/>
          <p:cNvSpPr/>
          <p:nvPr/>
        </p:nvSpPr>
        <p:spPr>
          <a:xfrm>
            <a:off x="3333750" y="1333500"/>
            <a:ext cx="2476500" cy="2476500"/>
          </a:xfrm>
          <a:prstGeom prst="ellipse">
            <a:avLst/>
          </a:prstGeom>
          <a:solidFill>
            <a:srgbClr val="E8004C">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42;p19"/>
          <p:cNvSpPr/>
          <p:nvPr/>
        </p:nvSpPr>
        <p:spPr>
          <a:xfrm>
            <a:off x="3209925" y="1209675"/>
            <a:ext cx="2724300" cy="2724300"/>
          </a:xfrm>
          <a:prstGeom prst="ellipse">
            <a:avLst/>
          </a:prstGeom>
          <a:noFill/>
          <a:ln w="9525" cap="flat" cmpd="sng">
            <a:solidFill>
              <a:srgbClr val="ED4A00"/>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43;p19"/>
          <p:cNvSpPr/>
          <p:nvPr/>
        </p:nvSpPr>
        <p:spPr>
          <a:xfrm>
            <a:off x="2962275" y="1543050"/>
            <a:ext cx="704700" cy="704700"/>
          </a:xfrm>
          <a:prstGeom prst="ellipse">
            <a:avLst/>
          </a:prstGeom>
          <a:solidFill>
            <a:srgbClr val="F8BB00">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44;p19"/>
          <p:cNvSpPr/>
          <p:nvPr/>
        </p:nvSpPr>
        <p:spPr>
          <a:xfrm>
            <a:off x="5295900" y="2897050"/>
            <a:ext cx="971700" cy="971700"/>
          </a:xfrm>
          <a:prstGeom prst="donut">
            <a:avLst>
              <a:gd name="adj" fmla="val 12811"/>
            </a:avLst>
          </a:prstGeom>
          <a:solidFill>
            <a:srgbClr val="BBCD00">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45" name="Google Shape;245;p19"/>
          <p:cNvGrpSpPr/>
          <p:nvPr/>
        </p:nvGrpSpPr>
        <p:grpSpPr>
          <a:xfrm>
            <a:off x="3990646" y="2000576"/>
            <a:ext cx="1162865" cy="1162930"/>
            <a:chOff x="570875" y="4322250"/>
            <a:chExt cx="443300" cy="443325"/>
          </a:xfrm>
        </p:grpSpPr>
        <p:sp>
          <p:nvSpPr>
            <p:cNvPr id="246" name="Google Shape;246;p19"/>
            <p:cNvSpPr/>
            <p:nvPr/>
          </p:nvSpPr>
          <p:spPr>
            <a:xfrm>
              <a:off x="570875" y="4322250"/>
              <a:ext cx="443300" cy="443325"/>
            </a:xfrm>
            <a:custGeom>
              <a:avLst/>
              <a:gdLst/>
              <a:ahLst/>
              <a:cxnLst/>
              <a:rect l="l" t="t" r="r" b="b"/>
              <a:pathLst>
                <a:path w="17732" h="17733" extrusionOk="0">
                  <a:moveTo>
                    <a:pt x="13091" y="2712"/>
                  </a:moveTo>
                  <a:lnTo>
                    <a:pt x="13286" y="2736"/>
                  </a:lnTo>
                  <a:lnTo>
                    <a:pt x="13506" y="2785"/>
                  </a:lnTo>
                  <a:lnTo>
                    <a:pt x="13702" y="2858"/>
                  </a:lnTo>
                  <a:lnTo>
                    <a:pt x="13873" y="2956"/>
                  </a:lnTo>
                  <a:lnTo>
                    <a:pt x="14068" y="3054"/>
                  </a:lnTo>
                  <a:lnTo>
                    <a:pt x="14239" y="3176"/>
                  </a:lnTo>
                  <a:lnTo>
                    <a:pt x="14410" y="3323"/>
                  </a:lnTo>
                  <a:lnTo>
                    <a:pt x="14556" y="3493"/>
                  </a:lnTo>
                  <a:lnTo>
                    <a:pt x="14679" y="3664"/>
                  </a:lnTo>
                  <a:lnTo>
                    <a:pt x="14776" y="3860"/>
                  </a:lnTo>
                  <a:lnTo>
                    <a:pt x="14874" y="4031"/>
                  </a:lnTo>
                  <a:lnTo>
                    <a:pt x="14947" y="4226"/>
                  </a:lnTo>
                  <a:lnTo>
                    <a:pt x="14996" y="4446"/>
                  </a:lnTo>
                  <a:lnTo>
                    <a:pt x="15021" y="4641"/>
                  </a:lnTo>
                  <a:lnTo>
                    <a:pt x="15021" y="4861"/>
                  </a:lnTo>
                  <a:lnTo>
                    <a:pt x="15021" y="5057"/>
                  </a:lnTo>
                  <a:lnTo>
                    <a:pt x="14996" y="5252"/>
                  </a:lnTo>
                  <a:lnTo>
                    <a:pt x="14947" y="5472"/>
                  </a:lnTo>
                  <a:lnTo>
                    <a:pt x="14874" y="5667"/>
                  </a:lnTo>
                  <a:lnTo>
                    <a:pt x="14776" y="5838"/>
                  </a:lnTo>
                  <a:lnTo>
                    <a:pt x="14679" y="6033"/>
                  </a:lnTo>
                  <a:lnTo>
                    <a:pt x="14556" y="6204"/>
                  </a:lnTo>
                  <a:lnTo>
                    <a:pt x="14410" y="6375"/>
                  </a:lnTo>
                  <a:lnTo>
                    <a:pt x="13433" y="7328"/>
                  </a:lnTo>
                  <a:lnTo>
                    <a:pt x="13311" y="7426"/>
                  </a:lnTo>
                  <a:lnTo>
                    <a:pt x="13189" y="7499"/>
                  </a:lnTo>
                  <a:lnTo>
                    <a:pt x="13042" y="7548"/>
                  </a:lnTo>
                  <a:lnTo>
                    <a:pt x="12871" y="7572"/>
                  </a:lnTo>
                  <a:lnTo>
                    <a:pt x="12725" y="7548"/>
                  </a:lnTo>
                  <a:lnTo>
                    <a:pt x="12578" y="7499"/>
                  </a:lnTo>
                  <a:lnTo>
                    <a:pt x="12456" y="7426"/>
                  </a:lnTo>
                  <a:lnTo>
                    <a:pt x="12334" y="7328"/>
                  </a:lnTo>
                  <a:lnTo>
                    <a:pt x="10405" y="5398"/>
                  </a:lnTo>
                  <a:lnTo>
                    <a:pt x="10307" y="5276"/>
                  </a:lnTo>
                  <a:lnTo>
                    <a:pt x="10234" y="5154"/>
                  </a:lnTo>
                  <a:lnTo>
                    <a:pt x="10185" y="5008"/>
                  </a:lnTo>
                  <a:lnTo>
                    <a:pt x="10160" y="4861"/>
                  </a:lnTo>
                  <a:lnTo>
                    <a:pt x="10185" y="4690"/>
                  </a:lnTo>
                  <a:lnTo>
                    <a:pt x="10234" y="4544"/>
                  </a:lnTo>
                  <a:lnTo>
                    <a:pt x="10307" y="4422"/>
                  </a:lnTo>
                  <a:lnTo>
                    <a:pt x="10405" y="4299"/>
                  </a:lnTo>
                  <a:lnTo>
                    <a:pt x="11357" y="3323"/>
                  </a:lnTo>
                  <a:lnTo>
                    <a:pt x="11528" y="3176"/>
                  </a:lnTo>
                  <a:lnTo>
                    <a:pt x="11699" y="3054"/>
                  </a:lnTo>
                  <a:lnTo>
                    <a:pt x="11894" y="2956"/>
                  </a:lnTo>
                  <a:lnTo>
                    <a:pt x="12065" y="2858"/>
                  </a:lnTo>
                  <a:lnTo>
                    <a:pt x="12261" y="2785"/>
                  </a:lnTo>
                  <a:lnTo>
                    <a:pt x="12481" y="2736"/>
                  </a:lnTo>
                  <a:lnTo>
                    <a:pt x="12676" y="2712"/>
                  </a:lnTo>
                  <a:close/>
                  <a:moveTo>
                    <a:pt x="8377" y="8867"/>
                  </a:moveTo>
                  <a:lnTo>
                    <a:pt x="8475" y="8891"/>
                  </a:lnTo>
                  <a:lnTo>
                    <a:pt x="8548" y="8915"/>
                  </a:lnTo>
                  <a:lnTo>
                    <a:pt x="8646" y="8964"/>
                  </a:lnTo>
                  <a:lnTo>
                    <a:pt x="8719" y="9013"/>
                  </a:lnTo>
                  <a:lnTo>
                    <a:pt x="8768" y="9086"/>
                  </a:lnTo>
                  <a:lnTo>
                    <a:pt x="8817" y="9184"/>
                  </a:lnTo>
                  <a:lnTo>
                    <a:pt x="8841" y="9257"/>
                  </a:lnTo>
                  <a:lnTo>
                    <a:pt x="8866" y="9355"/>
                  </a:lnTo>
                  <a:lnTo>
                    <a:pt x="8841" y="9453"/>
                  </a:lnTo>
                  <a:lnTo>
                    <a:pt x="8817" y="9550"/>
                  </a:lnTo>
                  <a:lnTo>
                    <a:pt x="8768" y="9624"/>
                  </a:lnTo>
                  <a:lnTo>
                    <a:pt x="8719" y="9697"/>
                  </a:lnTo>
                  <a:lnTo>
                    <a:pt x="6179" y="12237"/>
                  </a:lnTo>
                  <a:lnTo>
                    <a:pt x="6106" y="12310"/>
                  </a:lnTo>
                  <a:lnTo>
                    <a:pt x="6033" y="12359"/>
                  </a:lnTo>
                  <a:lnTo>
                    <a:pt x="5935" y="12383"/>
                  </a:lnTo>
                  <a:lnTo>
                    <a:pt x="5740" y="12383"/>
                  </a:lnTo>
                  <a:lnTo>
                    <a:pt x="5642" y="12359"/>
                  </a:lnTo>
                  <a:lnTo>
                    <a:pt x="5569" y="12310"/>
                  </a:lnTo>
                  <a:lnTo>
                    <a:pt x="5496" y="12237"/>
                  </a:lnTo>
                  <a:lnTo>
                    <a:pt x="5422" y="12164"/>
                  </a:lnTo>
                  <a:lnTo>
                    <a:pt x="5373" y="12090"/>
                  </a:lnTo>
                  <a:lnTo>
                    <a:pt x="5349" y="11993"/>
                  </a:lnTo>
                  <a:lnTo>
                    <a:pt x="5349" y="11895"/>
                  </a:lnTo>
                  <a:lnTo>
                    <a:pt x="5349" y="11797"/>
                  </a:lnTo>
                  <a:lnTo>
                    <a:pt x="5373" y="11700"/>
                  </a:lnTo>
                  <a:lnTo>
                    <a:pt x="5422" y="11626"/>
                  </a:lnTo>
                  <a:lnTo>
                    <a:pt x="5496" y="11553"/>
                  </a:lnTo>
                  <a:lnTo>
                    <a:pt x="8036" y="9013"/>
                  </a:lnTo>
                  <a:lnTo>
                    <a:pt x="8109" y="8964"/>
                  </a:lnTo>
                  <a:lnTo>
                    <a:pt x="8182" y="8915"/>
                  </a:lnTo>
                  <a:lnTo>
                    <a:pt x="8280" y="8891"/>
                  </a:lnTo>
                  <a:lnTo>
                    <a:pt x="8377" y="8867"/>
                  </a:lnTo>
                  <a:close/>
                  <a:moveTo>
                    <a:pt x="14825" y="1"/>
                  </a:moveTo>
                  <a:lnTo>
                    <a:pt x="14288" y="25"/>
                  </a:lnTo>
                  <a:lnTo>
                    <a:pt x="13751" y="50"/>
                  </a:lnTo>
                  <a:lnTo>
                    <a:pt x="13213" y="123"/>
                  </a:lnTo>
                  <a:lnTo>
                    <a:pt x="12676" y="245"/>
                  </a:lnTo>
                  <a:lnTo>
                    <a:pt x="12163" y="367"/>
                  </a:lnTo>
                  <a:lnTo>
                    <a:pt x="11675" y="538"/>
                  </a:lnTo>
                  <a:lnTo>
                    <a:pt x="11235" y="758"/>
                  </a:lnTo>
                  <a:lnTo>
                    <a:pt x="11015" y="856"/>
                  </a:lnTo>
                  <a:lnTo>
                    <a:pt x="10844" y="1002"/>
                  </a:lnTo>
                  <a:lnTo>
                    <a:pt x="10649" y="1124"/>
                  </a:lnTo>
                  <a:lnTo>
                    <a:pt x="10502" y="1271"/>
                  </a:lnTo>
                  <a:lnTo>
                    <a:pt x="5544" y="6229"/>
                  </a:lnTo>
                  <a:lnTo>
                    <a:pt x="391" y="6229"/>
                  </a:lnTo>
                  <a:lnTo>
                    <a:pt x="245" y="6253"/>
                  </a:lnTo>
                  <a:lnTo>
                    <a:pt x="147" y="6278"/>
                  </a:lnTo>
                  <a:lnTo>
                    <a:pt x="49" y="6327"/>
                  </a:lnTo>
                  <a:lnTo>
                    <a:pt x="0" y="6400"/>
                  </a:lnTo>
                  <a:lnTo>
                    <a:pt x="0" y="6473"/>
                  </a:lnTo>
                  <a:lnTo>
                    <a:pt x="25" y="6571"/>
                  </a:lnTo>
                  <a:lnTo>
                    <a:pt x="74" y="6668"/>
                  </a:lnTo>
                  <a:lnTo>
                    <a:pt x="171" y="6791"/>
                  </a:lnTo>
                  <a:lnTo>
                    <a:pt x="2589" y="9184"/>
                  </a:lnTo>
                  <a:lnTo>
                    <a:pt x="2272" y="9502"/>
                  </a:lnTo>
                  <a:lnTo>
                    <a:pt x="953" y="9746"/>
                  </a:lnTo>
                  <a:lnTo>
                    <a:pt x="806" y="9795"/>
                  </a:lnTo>
                  <a:lnTo>
                    <a:pt x="684" y="9843"/>
                  </a:lnTo>
                  <a:lnTo>
                    <a:pt x="611" y="9941"/>
                  </a:lnTo>
                  <a:lnTo>
                    <a:pt x="562" y="10014"/>
                  </a:lnTo>
                  <a:lnTo>
                    <a:pt x="562" y="10112"/>
                  </a:lnTo>
                  <a:lnTo>
                    <a:pt x="586" y="10234"/>
                  </a:lnTo>
                  <a:lnTo>
                    <a:pt x="635" y="10332"/>
                  </a:lnTo>
                  <a:lnTo>
                    <a:pt x="733" y="10454"/>
                  </a:lnTo>
                  <a:lnTo>
                    <a:pt x="7278" y="16999"/>
                  </a:lnTo>
                  <a:lnTo>
                    <a:pt x="7401" y="17097"/>
                  </a:lnTo>
                  <a:lnTo>
                    <a:pt x="7498" y="17146"/>
                  </a:lnTo>
                  <a:lnTo>
                    <a:pt x="7620" y="17170"/>
                  </a:lnTo>
                  <a:lnTo>
                    <a:pt x="7718" y="17170"/>
                  </a:lnTo>
                  <a:lnTo>
                    <a:pt x="7791" y="17122"/>
                  </a:lnTo>
                  <a:lnTo>
                    <a:pt x="7889" y="17048"/>
                  </a:lnTo>
                  <a:lnTo>
                    <a:pt x="7938" y="16926"/>
                  </a:lnTo>
                  <a:lnTo>
                    <a:pt x="7987" y="16780"/>
                  </a:lnTo>
                  <a:lnTo>
                    <a:pt x="8231" y="15461"/>
                  </a:lnTo>
                  <a:lnTo>
                    <a:pt x="8548" y="15143"/>
                  </a:lnTo>
                  <a:lnTo>
                    <a:pt x="10942" y="17561"/>
                  </a:lnTo>
                  <a:lnTo>
                    <a:pt x="11064" y="17659"/>
                  </a:lnTo>
                  <a:lnTo>
                    <a:pt x="11162" y="17708"/>
                  </a:lnTo>
                  <a:lnTo>
                    <a:pt x="11259" y="17732"/>
                  </a:lnTo>
                  <a:lnTo>
                    <a:pt x="11333" y="17732"/>
                  </a:lnTo>
                  <a:lnTo>
                    <a:pt x="11406" y="17683"/>
                  </a:lnTo>
                  <a:lnTo>
                    <a:pt x="11455" y="17586"/>
                  </a:lnTo>
                  <a:lnTo>
                    <a:pt x="11479" y="17488"/>
                  </a:lnTo>
                  <a:lnTo>
                    <a:pt x="11504" y="17341"/>
                  </a:lnTo>
                  <a:lnTo>
                    <a:pt x="11504" y="12188"/>
                  </a:lnTo>
                  <a:lnTo>
                    <a:pt x="16461" y="7230"/>
                  </a:lnTo>
                  <a:lnTo>
                    <a:pt x="16608" y="7084"/>
                  </a:lnTo>
                  <a:lnTo>
                    <a:pt x="16730" y="6888"/>
                  </a:lnTo>
                  <a:lnTo>
                    <a:pt x="16877" y="6693"/>
                  </a:lnTo>
                  <a:lnTo>
                    <a:pt x="16974" y="6498"/>
                  </a:lnTo>
                  <a:lnTo>
                    <a:pt x="17194" y="6058"/>
                  </a:lnTo>
                  <a:lnTo>
                    <a:pt x="17365" y="5569"/>
                  </a:lnTo>
                  <a:lnTo>
                    <a:pt x="17487" y="5057"/>
                  </a:lnTo>
                  <a:lnTo>
                    <a:pt x="17609" y="4519"/>
                  </a:lnTo>
                  <a:lnTo>
                    <a:pt x="17683" y="3982"/>
                  </a:lnTo>
                  <a:lnTo>
                    <a:pt x="17707" y="3445"/>
                  </a:lnTo>
                  <a:lnTo>
                    <a:pt x="17731" y="2907"/>
                  </a:lnTo>
                  <a:lnTo>
                    <a:pt x="17731" y="2419"/>
                  </a:lnTo>
                  <a:lnTo>
                    <a:pt x="17707" y="1955"/>
                  </a:lnTo>
                  <a:lnTo>
                    <a:pt x="17658" y="1515"/>
                  </a:lnTo>
                  <a:lnTo>
                    <a:pt x="17585" y="1149"/>
                  </a:lnTo>
                  <a:lnTo>
                    <a:pt x="17512" y="831"/>
                  </a:lnTo>
                  <a:lnTo>
                    <a:pt x="17414" y="587"/>
                  </a:lnTo>
                  <a:lnTo>
                    <a:pt x="17341" y="489"/>
                  </a:lnTo>
                  <a:lnTo>
                    <a:pt x="17292" y="441"/>
                  </a:lnTo>
                  <a:lnTo>
                    <a:pt x="17243" y="392"/>
                  </a:lnTo>
                  <a:lnTo>
                    <a:pt x="17145" y="318"/>
                  </a:lnTo>
                  <a:lnTo>
                    <a:pt x="16901" y="221"/>
                  </a:lnTo>
                  <a:lnTo>
                    <a:pt x="16584" y="148"/>
                  </a:lnTo>
                  <a:lnTo>
                    <a:pt x="16217" y="74"/>
                  </a:lnTo>
                  <a:lnTo>
                    <a:pt x="15778" y="25"/>
                  </a:lnTo>
                  <a:lnTo>
                    <a:pt x="15314" y="1"/>
                  </a:lnTo>
                  <a:close/>
                </a:path>
              </a:pathLst>
            </a:custGeom>
            <a:solidFill>
              <a:srgbClr val="FFFFFF"/>
            </a:solidFill>
            <a:ln w="9525" cap="flat" cmpd="sng">
              <a:solidFill>
                <a:srgbClr val="617A86"/>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247;p19"/>
            <p:cNvSpPr/>
            <p:nvPr/>
          </p:nvSpPr>
          <p:spPr>
            <a:xfrm>
              <a:off x="597725" y="4665400"/>
              <a:ext cx="73300" cy="73300"/>
            </a:xfrm>
            <a:custGeom>
              <a:avLst/>
              <a:gdLst/>
              <a:ahLst/>
              <a:cxnLst/>
              <a:rect l="l" t="t" r="r" b="b"/>
              <a:pathLst>
                <a:path w="2932" h="2932" extrusionOk="0">
                  <a:moveTo>
                    <a:pt x="2028" y="1"/>
                  </a:moveTo>
                  <a:lnTo>
                    <a:pt x="1857" y="25"/>
                  </a:lnTo>
                  <a:lnTo>
                    <a:pt x="1686" y="74"/>
                  </a:lnTo>
                  <a:lnTo>
                    <a:pt x="1515" y="147"/>
                  </a:lnTo>
                  <a:lnTo>
                    <a:pt x="1369" y="269"/>
                  </a:lnTo>
                  <a:lnTo>
                    <a:pt x="1222" y="489"/>
                  </a:lnTo>
                  <a:lnTo>
                    <a:pt x="1002" y="831"/>
                  </a:lnTo>
                  <a:lnTo>
                    <a:pt x="563" y="1735"/>
                  </a:lnTo>
                  <a:lnTo>
                    <a:pt x="172" y="2565"/>
                  </a:lnTo>
                  <a:lnTo>
                    <a:pt x="1" y="2932"/>
                  </a:lnTo>
                  <a:lnTo>
                    <a:pt x="1" y="2932"/>
                  </a:lnTo>
                  <a:lnTo>
                    <a:pt x="367" y="2761"/>
                  </a:lnTo>
                  <a:lnTo>
                    <a:pt x="1198" y="2370"/>
                  </a:lnTo>
                  <a:lnTo>
                    <a:pt x="2101" y="1930"/>
                  </a:lnTo>
                  <a:lnTo>
                    <a:pt x="2443" y="1710"/>
                  </a:lnTo>
                  <a:lnTo>
                    <a:pt x="2663" y="1564"/>
                  </a:lnTo>
                  <a:lnTo>
                    <a:pt x="2785" y="1417"/>
                  </a:lnTo>
                  <a:lnTo>
                    <a:pt x="2858" y="1246"/>
                  </a:lnTo>
                  <a:lnTo>
                    <a:pt x="2907" y="1075"/>
                  </a:lnTo>
                  <a:lnTo>
                    <a:pt x="2932" y="904"/>
                  </a:lnTo>
                  <a:lnTo>
                    <a:pt x="2907" y="733"/>
                  </a:lnTo>
                  <a:lnTo>
                    <a:pt x="2858" y="562"/>
                  </a:lnTo>
                  <a:lnTo>
                    <a:pt x="2785" y="416"/>
                  </a:lnTo>
                  <a:lnTo>
                    <a:pt x="2663" y="269"/>
                  </a:lnTo>
                  <a:lnTo>
                    <a:pt x="2517" y="147"/>
                  </a:lnTo>
                  <a:lnTo>
                    <a:pt x="2370" y="74"/>
                  </a:lnTo>
                  <a:lnTo>
                    <a:pt x="2199" y="25"/>
                  </a:lnTo>
                  <a:lnTo>
                    <a:pt x="2028" y="1"/>
                  </a:lnTo>
                  <a:close/>
                </a:path>
              </a:pathLst>
            </a:custGeom>
            <a:solidFill>
              <a:srgbClr val="FFFFFF"/>
            </a:solidFill>
            <a:ln w="9525" cap="flat" cmpd="sng">
              <a:solidFill>
                <a:srgbClr val="617A86"/>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248;p19"/>
            <p:cNvSpPr/>
            <p:nvPr/>
          </p:nvSpPr>
          <p:spPr>
            <a:xfrm>
              <a:off x="654525" y="4708150"/>
              <a:ext cx="47025" cy="47025"/>
            </a:xfrm>
            <a:custGeom>
              <a:avLst/>
              <a:gdLst/>
              <a:ahLst/>
              <a:cxnLst/>
              <a:rect l="l" t="t" r="r" b="b"/>
              <a:pathLst>
                <a:path w="1881" h="1881" extrusionOk="0">
                  <a:moveTo>
                    <a:pt x="1124" y="0"/>
                  </a:moveTo>
                  <a:lnTo>
                    <a:pt x="977" y="25"/>
                  </a:lnTo>
                  <a:lnTo>
                    <a:pt x="831" y="74"/>
                  </a:lnTo>
                  <a:lnTo>
                    <a:pt x="709" y="147"/>
                  </a:lnTo>
                  <a:lnTo>
                    <a:pt x="586" y="245"/>
                  </a:lnTo>
                  <a:lnTo>
                    <a:pt x="464" y="391"/>
                  </a:lnTo>
                  <a:lnTo>
                    <a:pt x="367" y="611"/>
                  </a:lnTo>
                  <a:lnTo>
                    <a:pt x="269" y="880"/>
                  </a:lnTo>
                  <a:lnTo>
                    <a:pt x="171" y="1173"/>
                  </a:lnTo>
                  <a:lnTo>
                    <a:pt x="49" y="1686"/>
                  </a:lnTo>
                  <a:lnTo>
                    <a:pt x="0" y="1881"/>
                  </a:lnTo>
                  <a:lnTo>
                    <a:pt x="0" y="1881"/>
                  </a:lnTo>
                  <a:lnTo>
                    <a:pt x="220" y="1857"/>
                  </a:lnTo>
                  <a:lnTo>
                    <a:pt x="733" y="1710"/>
                  </a:lnTo>
                  <a:lnTo>
                    <a:pt x="1002" y="1637"/>
                  </a:lnTo>
                  <a:lnTo>
                    <a:pt x="1270" y="1539"/>
                  </a:lnTo>
                  <a:lnTo>
                    <a:pt x="1515" y="1417"/>
                  </a:lnTo>
                  <a:lnTo>
                    <a:pt x="1661" y="1319"/>
                  </a:lnTo>
                  <a:lnTo>
                    <a:pt x="1759" y="1197"/>
                  </a:lnTo>
                  <a:lnTo>
                    <a:pt x="1832" y="1051"/>
                  </a:lnTo>
                  <a:lnTo>
                    <a:pt x="1881" y="928"/>
                  </a:lnTo>
                  <a:lnTo>
                    <a:pt x="1881" y="782"/>
                  </a:lnTo>
                  <a:lnTo>
                    <a:pt x="1881" y="635"/>
                  </a:lnTo>
                  <a:lnTo>
                    <a:pt x="1832" y="489"/>
                  </a:lnTo>
                  <a:lnTo>
                    <a:pt x="1759" y="367"/>
                  </a:lnTo>
                  <a:lnTo>
                    <a:pt x="1661" y="245"/>
                  </a:lnTo>
                  <a:lnTo>
                    <a:pt x="1539" y="147"/>
                  </a:lnTo>
                  <a:lnTo>
                    <a:pt x="1417" y="74"/>
                  </a:lnTo>
                  <a:lnTo>
                    <a:pt x="1270" y="25"/>
                  </a:lnTo>
                  <a:lnTo>
                    <a:pt x="1124" y="0"/>
                  </a:lnTo>
                  <a:close/>
                </a:path>
              </a:pathLst>
            </a:custGeom>
            <a:solidFill>
              <a:srgbClr val="FFFFFF"/>
            </a:solidFill>
            <a:ln w="9525" cap="flat" cmpd="sng">
              <a:solidFill>
                <a:srgbClr val="617A86"/>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249;p19"/>
            <p:cNvSpPr/>
            <p:nvPr/>
          </p:nvSpPr>
          <p:spPr>
            <a:xfrm>
              <a:off x="581250" y="4634875"/>
              <a:ext cx="47050" cy="47050"/>
            </a:xfrm>
            <a:custGeom>
              <a:avLst/>
              <a:gdLst/>
              <a:ahLst/>
              <a:cxnLst/>
              <a:rect l="l" t="t" r="r" b="b"/>
              <a:pathLst>
                <a:path w="1882" h="1882" extrusionOk="0">
                  <a:moveTo>
                    <a:pt x="953" y="1"/>
                  </a:moveTo>
                  <a:lnTo>
                    <a:pt x="831" y="49"/>
                  </a:lnTo>
                  <a:lnTo>
                    <a:pt x="684" y="123"/>
                  </a:lnTo>
                  <a:lnTo>
                    <a:pt x="562" y="220"/>
                  </a:lnTo>
                  <a:lnTo>
                    <a:pt x="465" y="367"/>
                  </a:lnTo>
                  <a:lnTo>
                    <a:pt x="342" y="611"/>
                  </a:lnTo>
                  <a:lnTo>
                    <a:pt x="245" y="880"/>
                  </a:lnTo>
                  <a:lnTo>
                    <a:pt x="171" y="1148"/>
                  </a:lnTo>
                  <a:lnTo>
                    <a:pt x="25" y="1661"/>
                  </a:lnTo>
                  <a:lnTo>
                    <a:pt x="1" y="1881"/>
                  </a:lnTo>
                  <a:lnTo>
                    <a:pt x="196" y="1832"/>
                  </a:lnTo>
                  <a:lnTo>
                    <a:pt x="709" y="1710"/>
                  </a:lnTo>
                  <a:lnTo>
                    <a:pt x="1002" y="1613"/>
                  </a:lnTo>
                  <a:lnTo>
                    <a:pt x="1271" y="1515"/>
                  </a:lnTo>
                  <a:lnTo>
                    <a:pt x="1490" y="1417"/>
                  </a:lnTo>
                  <a:lnTo>
                    <a:pt x="1637" y="1295"/>
                  </a:lnTo>
                  <a:lnTo>
                    <a:pt x="1735" y="1173"/>
                  </a:lnTo>
                  <a:lnTo>
                    <a:pt x="1808" y="1051"/>
                  </a:lnTo>
                  <a:lnTo>
                    <a:pt x="1857" y="904"/>
                  </a:lnTo>
                  <a:lnTo>
                    <a:pt x="1881" y="758"/>
                  </a:lnTo>
                  <a:lnTo>
                    <a:pt x="1857" y="611"/>
                  </a:lnTo>
                  <a:lnTo>
                    <a:pt x="1808" y="465"/>
                  </a:lnTo>
                  <a:lnTo>
                    <a:pt x="1735" y="343"/>
                  </a:lnTo>
                  <a:lnTo>
                    <a:pt x="1637" y="220"/>
                  </a:lnTo>
                  <a:lnTo>
                    <a:pt x="1515" y="123"/>
                  </a:lnTo>
                  <a:lnTo>
                    <a:pt x="1393" y="49"/>
                  </a:lnTo>
                  <a:lnTo>
                    <a:pt x="1246" y="1"/>
                  </a:lnTo>
                  <a:close/>
                </a:path>
              </a:pathLst>
            </a:custGeom>
            <a:solidFill>
              <a:srgbClr val="FFFFFF"/>
            </a:solidFill>
            <a:ln w="9525" cap="flat" cmpd="sng">
              <a:solidFill>
                <a:srgbClr val="617A86"/>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0" name="Google Shape;250;p19"/>
          <p:cNvSpPr txBox="1">
            <a:spLocks noGrp="1"/>
          </p:cNvSpPr>
          <p:nvPr>
            <p:ph type="sldNum" idx="12"/>
          </p:nvPr>
        </p:nvSpPr>
        <p:spPr>
          <a:xfrm>
            <a:off x="4337100" y="4751625"/>
            <a:ext cx="469800" cy="3915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fld id="{00000000-1234-1234-1234-123412341234}" type="slidenum">
              <a:rPr lang="en"/>
              <a:t>26</a:t>
            </a:fld>
            <a:endParaRPr dirty="0"/>
          </a:p>
        </p:txBody>
      </p:sp>
      <p:pic>
        <p:nvPicPr>
          <p:cNvPr id="14" name="Picture 13" descr="A picture containing text&#10;&#10;Description automatically generated">
            <a:extLst>
              <a:ext uri="{FF2B5EF4-FFF2-40B4-BE49-F238E27FC236}">
                <a16:creationId xmlns:a16="http://schemas.microsoft.com/office/drawing/2014/main" id="{406AEB16-AC7D-401A-8B6A-867C483333DB}"/>
              </a:ext>
            </a:extLst>
          </p:cNvPr>
          <p:cNvPicPr>
            <a:picLocks noChangeAspect="1"/>
          </p:cNvPicPr>
          <p:nvPr/>
        </p:nvPicPr>
        <p:blipFill rotWithShape="1">
          <a:blip r:embed="rId3"/>
          <a:srcRect l="69191"/>
          <a:stretch/>
        </p:blipFill>
        <p:spPr>
          <a:xfrm>
            <a:off x="2446237" y="790531"/>
            <a:ext cx="1511298" cy="2304177"/>
          </a:xfrm>
          <a:prstGeom prst="rect">
            <a:avLst/>
          </a:prstGeom>
        </p:spPr>
      </p:pic>
      <p:sp>
        <p:nvSpPr>
          <p:cNvPr id="2" name="Rectangle: Rounded Corners 1">
            <a:extLst>
              <a:ext uri="{FF2B5EF4-FFF2-40B4-BE49-F238E27FC236}">
                <a16:creationId xmlns:a16="http://schemas.microsoft.com/office/drawing/2014/main" id="{5F68B6BC-F264-2BDF-AA81-66A93918322D}"/>
              </a:ext>
            </a:extLst>
          </p:cNvPr>
          <p:cNvSpPr/>
          <p:nvPr/>
        </p:nvSpPr>
        <p:spPr>
          <a:xfrm>
            <a:off x="833718" y="457555"/>
            <a:ext cx="7234517" cy="647345"/>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b="1" dirty="0">
                <a:effectLst>
                  <a:outerShdw blurRad="38100" dist="38100" dir="2700000" algn="tl">
                    <a:srgbClr val="000000">
                      <a:alpha val="43137"/>
                    </a:srgbClr>
                  </a:outerShdw>
                </a:effectLst>
                <a:latin typeface="Nixie One" panose="020B0604020202020204" charset="0"/>
              </a:rPr>
              <a:t>¿</a:t>
            </a:r>
            <a:r>
              <a:rPr lang="en-US" sz="2000" b="1" dirty="0" err="1">
                <a:effectLst>
                  <a:outerShdw blurRad="38100" dist="38100" dir="2700000" algn="tl">
                    <a:srgbClr val="000000">
                      <a:alpha val="43137"/>
                    </a:srgbClr>
                  </a:outerShdw>
                </a:effectLst>
                <a:latin typeface="Nixie One" panose="020B0604020202020204" charset="0"/>
              </a:rPr>
              <a:t>Cómo</a:t>
            </a:r>
            <a:r>
              <a:rPr lang="en-US" sz="2000" b="1" dirty="0">
                <a:effectLst>
                  <a:outerShdw blurRad="38100" dist="38100" dir="2700000" algn="tl">
                    <a:srgbClr val="000000">
                      <a:alpha val="43137"/>
                    </a:srgbClr>
                  </a:outerShdw>
                </a:effectLst>
                <a:latin typeface="Nixie One" panose="020B0604020202020204" charset="0"/>
              </a:rPr>
              <a:t> </a:t>
            </a:r>
            <a:r>
              <a:rPr lang="en-US" sz="2000" b="1" dirty="0" err="1">
                <a:effectLst>
                  <a:outerShdw blurRad="38100" dist="38100" dir="2700000" algn="tl">
                    <a:srgbClr val="000000">
                      <a:alpha val="43137"/>
                    </a:srgbClr>
                  </a:outerShdw>
                </a:effectLst>
                <a:latin typeface="Nixie One" panose="020B0604020202020204" charset="0"/>
              </a:rPr>
              <a:t>esta</a:t>
            </a:r>
            <a:r>
              <a:rPr lang="en-US" sz="2000" b="1" dirty="0">
                <a:effectLst>
                  <a:outerShdw blurRad="38100" dist="38100" dir="2700000" algn="tl">
                    <a:srgbClr val="000000">
                      <a:alpha val="43137"/>
                    </a:srgbClr>
                  </a:outerShdw>
                </a:effectLst>
                <a:latin typeface="Nixie One" panose="020B0604020202020204" charset="0"/>
              </a:rPr>
              <a:t> </a:t>
            </a:r>
            <a:r>
              <a:rPr lang="en-US" sz="2000" b="1" dirty="0" err="1">
                <a:effectLst>
                  <a:outerShdw blurRad="38100" dist="38100" dir="2700000" algn="tl">
                    <a:srgbClr val="000000">
                      <a:alpha val="43137"/>
                    </a:srgbClr>
                  </a:outerShdw>
                </a:effectLst>
                <a:latin typeface="Nixie One" panose="020B0604020202020204" charset="0"/>
              </a:rPr>
              <a:t>revisión</a:t>
            </a:r>
            <a:r>
              <a:rPr lang="en-US" sz="2000" b="1" dirty="0">
                <a:effectLst>
                  <a:outerShdw blurRad="38100" dist="38100" dir="2700000" algn="tl">
                    <a:srgbClr val="000000">
                      <a:alpha val="43137"/>
                    </a:srgbClr>
                  </a:outerShdw>
                </a:effectLst>
                <a:latin typeface="Nixie One" panose="020B0604020202020204" charset="0"/>
              </a:rPr>
              <a:t> curricular </a:t>
            </a:r>
            <a:r>
              <a:rPr lang="en-US" sz="2000" b="1" dirty="0" err="1">
                <a:effectLst>
                  <a:outerShdw blurRad="38100" dist="38100" dir="2700000" algn="tl">
                    <a:srgbClr val="000000">
                      <a:alpha val="43137"/>
                    </a:srgbClr>
                  </a:outerShdw>
                </a:effectLst>
                <a:latin typeface="Nixie One" panose="020B0604020202020204" charset="0"/>
              </a:rPr>
              <a:t>facilita</a:t>
            </a:r>
            <a:r>
              <a:rPr lang="en-US" sz="2000" b="1" dirty="0">
                <a:effectLst>
                  <a:outerShdw blurRad="38100" dist="38100" dir="2700000" algn="tl">
                    <a:srgbClr val="000000">
                      <a:alpha val="43137"/>
                    </a:srgbClr>
                  </a:outerShdw>
                </a:effectLst>
                <a:latin typeface="Nixie One" panose="020B0604020202020204" charset="0"/>
              </a:rPr>
              <a:t> </a:t>
            </a:r>
            <a:r>
              <a:rPr lang="en-US" sz="2000" b="1" dirty="0" err="1">
                <a:effectLst>
                  <a:outerShdw blurRad="38100" dist="38100" dir="2700000" algn="tl">
                    <a:srgbClr val="000000">
                      <a:alpha val="43137"/>
                    </a:srgbClr>
                  </a:outerShdw>
                </a:effectLst>
                <a:latin typeface="Nixie One" panose="020B0604020202020204" charset="0"/>
              </a:rPr>
              <a:t>el</a:t>
            </a:r>
            <a:r>
              <a:rPr lang="en-US" sz="2000" b="1" dirty="0">
                <a:effectLst>
                  <a:outerShdw blurRad="38100" dist="38100" dir="2700000" algn="tl">
                    <a:srgbClr val="000000">
                      <a:alpha val="43137"/>
                    </a:srgbClr>
                  </a:outerShdw>
                </a:effectLst>
                <a:latin typeface="Nixie One" panose="020B0604020202020204" charset="0"/>
              </a:rPr>
              <a:t> </a:t>
            </a:r>
            <a:r>
              <a:rPr lang="en-US" sz="2000" b="1" dirty="0" err="1">
                <a:effectLst>
                  <a:outerShdw blurRad="38100" dist="38100" dir="2700000" algn="tl">
                    <a:srgbClr val="000000">
                      <a:alpha val="43137"/>
                    </a:srgbClr>
                  </a:outerShdw>
                </a:effectLst>
                <a:latin typeface="Nixie One" panose="020B0604020202020204" charset="0"/>
              </a:rPr>
              <a:t>proceso</a:t>
            </a:r>
            <a:r>
              <a:rPr lang="en-US" sz="2000" b="1" dirty="0">
                <a:effectLst>
                  <a:outerShdw blurRad="38100" dist="38100" dir="2700000" algn="tl">
                    <a:srgbClr val="000000">
                      <a:alpha val="43137"/>
                    </a:srgbClr>
                  </a:outerShdw>
                </a:effectLst>
                <a:latin typeface="Nixie One" panose="020B0604020202020204" charset="0"/>
              </a:rPr>
              <a:t> de </a:t>
            </a:r>
            <a:r>
              <a:rPr lang="en-US" sz="2000" b="1" dirty="0" err="1">
                <a:effectLst>
                  <a:outerShdw blurRad="38100" dist="38100" dir="2700000" algn="tl">
                    <a:srgbClr val="000000">
                      <a:alpha val="43137"/>
                    </a:srgbClr>
                  </a:outerShdw>
                </a:effectLst>
                <a:latin typeface="Nixie One" panose="020B0604020202020204" charset="0"/>
              </a:rPr>
              <a:t>planificación</a:t>
            </a:r>
            <a:r>
              <a:rPr lang="en-US" sz="2000" b="1" dirty="0">
                <a:effectLst>
                  <a:outerShdw blurRad="38100" dist="38100" dir="2700000" algn="tl">
                    <a:srgbClr val="000000">
                      <a:alpha val="43137"/>
                    </a:srgbClr>
                  </a:outerShdw>
                </a:effectLst>
                <a:latin typeface="Nixie One" panose="020B0604020202020204" charset="0"/>
              </a:rPr>
              <a:t> de la </a:t>
            </a:r>
            <a:r>
              <a:rPr lang="en-US" sz="2000" b="1" dirty="0" err="1">
                <a:effectLst>
                  <a:outerShdw blurRad="38100" dist="38100" dir="2700000" algn="tl">
                    <a:srgbClr val="000000">
                      <a:alpha val="43137"/>
                    </a:srgbClr>
                  </a:outerShdw>
                </a:effectLst>
                <a:latin typeface="Nixie One" panose="020B0604020202020204" charset="0"/>
              </a:rPr>
              <a:t>enseñanza</a:t>
            </a:r>
            <a:r>
              <a:rPr lang="en-US" sz="2000" b="1" dirty="0">
                <a:effectLst>
                  <a:outerShdw blurRad="38100" dist="38100" dir="2700000" algn="tl">
                    <a:srgbClr val="000000">
                      <a:alpha val="43137"/>
                    </a:srgbClr>
                  </a:outerShdw>
                </a:effectLst>
                <a:latin typeface="Nixie One" panose="020B0604020202020204" charset="0"/>
              </a:rPr>
              <a:t>?</a:t>
            </a:r>
          </a:p>
        </p:txBody>
      </p:sp>
      <p:pic>
        <p:nvPicPr>
          <p:cNvPr id="1026" name="Picture 2" descr="Free Lesson Cliparts, Download Free Lesson Cliparts png images, Free  ClipArts on Clipart Library">
            <a:extLst>
              <a:ext uri="{FF2B5EF4-FFF2-40B4-BE49-F238E27FC236}">
                <a16:creationId xmlns:a16="http://schemas.microsoft.com/office/drawing/2014/main" id="{DECAD1EC-AD63-FE30-BED1-527F05777E2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47307" y="1333500"/>
            <a:ext cx="1785539" cy="137941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preschool clip art">
            <a:extLst>
              <a:ext uri="{FF2B5EF4-FFF2-40B4-BE49-F238E27FC236}">
                <a16:creationId xmlns:a16="http://schemas.microsoft.com/office/drawing/2014/main" id="{7EEDDA34-1CFC-102B-8E71-8371A0EF83B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87681" y="2842226"/>
            <a:ext cx="1651049" cy="1679033"/>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a16="http://schemas.microsoft.com/office/drawing/2014/main" id="{D4CBDC8C-61CE-7DD7-68D7-4256A47BA0D3}"/>
              </a:ext>
            </a:extLst>
          </p:cNvPr>
          <p:cNvSpPr txBox="1"/>
          <p:nvPr/>
        </p:nvSpPr>
        <p:spPr>
          <a:xfrm>
            <a:off x="1231519" y="4546143"/>
            <a:ext cx="2010896" cy="184666"/>
          </a:xfrm>
          <a:prstGeom prst="rect">
            <a:avLst/>
          </a:prstGeom>
          <a:noFill/>
        </p:spPr>
        <p:txBody>
          <a:bodyPr wrap="square">
            <a:spAutoFit/>
          </a:bodyPr>
          <a:lstStyle/>
          <a:p>
            <a:r>
              <a:rPr lang="en-US" sz="600" dirty="0" err="1"/>
              <a:t>Imágenes</a:t>
            </a:r>
            <a:r>
              <a:rPr lang="en-US" sz="600" dirty="0"/>
              <a:t> http://clipart-library.com/lesson-cliparts.html</a:t>
            </a:r>
          </a:p>
        </p:txBody>
      </p:sp>
      <p:sp>
        <p:nvSpPr>
          <p:cNvPr id="22" name="TextBox 21">
            <a:extLst>
              <a:ext uri="{FF2B5EF4-FFF2-40B4-BE49-F238E27FC236}">
                <a16:creationId xmlns:a16="http://schemas.microsoft.com/office/drawing/2014/main" id="{40AE3731-25F8-F349-EB2B-23C4345D01E2}"/>
              </a:ext>
            </a:extLst>
          </p:cNvPr>
          <p:cNvSpPr txBox="1"/>
          <p:nvPr/>
        </p:nvSpPr>
        <p:spPr>
          <a:xfrm>
            <a:off x="6392948" y="2548522"/>
            <a:ext cx="2010896" cy="184666"/>
          </a:xfrm>
          <a:prstGeom prst="rect">
            <a:avLst/>
          </a:prstGeom>
          <a:noFill/>
        </p:spPr>
        <p:txBody>
          <a:bodyPr wrap="square">
            <a:spAutoFit/>
          </a:bodyPr>
          <a:lstStyle/>
          <a:p>
            <a:r>
              <a:rPr lang="en-US" sz="600" dirty="0" err="1"/>
              <a:t>Imágenes</a:t>
            </a:r>
            <a:r>
              <a:rPr lang="en-US" sz="600" dirty="0"/>
              <a:t> http://clipart-library.com/lesson-cliparts.html</a:t>
            </a:r>
          </a:p>
        </p:txBody>
      </p:sp>
    </p:spTree>
    <p:extLst>
      <p:ext uri="{BB962C8B-B14F-4D97-AF65-F5344CB8AC3E}">
        <p14:creationId xmlns:p14="http://schemas.microsoft.com/office/powerpoint/2010/main" val="186353344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17A534D-E21D-4974-8D63-A88E801ED5D6}"/>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t>27</a:t>
            </a:fld>
            <a:endParaRPr lang="en"/>
          </a:p>
        </p:txBody>
      </p:sp>
      <p:sp>
        <p:nvSpPr>
          <p:cNvPr id="6" name="Text Box 43">
            <a:extLst>
              <a:ext uri="{FF2B5EF4-FFF2-40B4-BE49-F238E27FC236}">
                <a16:creationId xmlns:a16="http://schemas.microsoft.com/office/drawing/2014/main" id="{9BB72137-29B6-45A4-BF8D-7CF6DB0B7273}"/>
              </a:ext>
            </a:extLst>
          </p:cNvPr>
          <p:cNvSpPr txBox="1">
            <a:spLocks noChangeArrowheads="1"/>
          </p:cNvSpPr>
          <p:nvPr/>
        </p:nvSpPr>
        <p:spPr bwMode="auto">
          <a:xfrm>
            <a:off x="889000" y="516096"/>
            <a:ext cx="7366000" cy="954107"/>
          </a:xfrm>
          <a:prstGeom prst="rect">
            <a:avLst/>
          </a:prstGeom>
          <a:ln>
            <a:headEnd/>
            <a:tailEnd/>
          </a:ln>
        </p:spPr>
        <p:style>
          <a:lnRef idx="2">
            <a:schemeClr val="accent2"/>
          </a:lnRef>
          <a:fillRef idx="1">
            <a:schemeClr val="lt1"/>
          </a:fillRef>
          <a:effectRef idx="0">
            <a:schemeClr val="accent2"/>
          </a:effectRef>
          <a:fontRef idx="minor">
            <a:schemeClr val="dk1"/>
          </a:fontRef>
        </p:style>
        <p:txBody>
          <a:bodyPr wrap="square">
            <a:spAutoFit/>
          </a:bodyPr>
          <a:lstStyle/>
          <a:p>
            <a:pPr algn="ctr" fontAlgn="base">
              <a:spcAft>
                <a:spcPct val="0"/>
              </a:spcAft>
              <a:buClrTx/>
            </a:pPr>
            <a:r>
              <a:rPr lang="en-US" sz="2800" b="1" kern="1200" dirty="0" err="1">
                <a:solidFill>
                  <a:schemeClr val="tx1"/>
                </a:solidFill>
                <a:effectLst>
                  <a:outerShdw blurRad="38100" dist="38100" dir="2700000" algn="tl">
                    <a:srgbClr val="000000">
                      <a:alpha val="43137"/>
                    </a:srgbClr>
                  </a:outerShdw>
                </a:effectLst>
                <a:latin typeface="Nixie One" panose="020B0604020202020204" charset="0"/>
                <a:ea typeface="+mn-ea"/>
                <a:cs typeface="+mn-cs"/>
              </a:rPr>
              <a:t>Beneficios</a:t>
            </a:r>
            <a:r>
              <a:rPr lang="en-US" sz="2800" b="1" kern="1200" dirty="0">
                <a:solidFill>
                  <a:schemeClr val="tx1"/>
                </a:solidFill>
                <a:effectLst>
                  <a:outerShdw blurRad="38100" dist="38100" dir="2700000" algn="tl">
                    <a:srgbClr val="000000">
                      <a:alpha val="43137"/>
                    </a:srgbClr>
                  </a:outerShdw>
                </a:effectLst>
                <a:latin typeface="Nixie One" panose="020B0604020202020204" charset="0"/>
                <a:ea typeface="+mn-ea"/>
                <a:cs typeface="+mn-cs"/>
              </a:rPr>
              <a:t> </a:t>
            </a:r>
            <a:r>
              <a:rPr lang="en-US" sz="2800" b="1" kern="1200" dirty="0" err="1">
                <a:solidFill>
                  <a:schemeClr val="tx1"/>
                </a:solidFill>
                <a:effectLst>
                  <a:outerShdw blurRad="38100" dist="38100" dir="2700000" algn="tl">
                    <a:srgbClr val="000000">
                      <a:alpha val="43137"/>
                    </a:srgbClr>
                  </a:outerShdw>
                </a:effectLst>
                <a:latin typeface="Nixie One" panose="020B0604020202020204" charset="0"/>
                <a:ea typeface="+mn-ea"/>
                <a:cs typeface="+mn-cs"/>
              </a:rPr>
              <a:t>en</a:t>
            </a:r>
            <a:r>
              <a:rPr lang="en-US" sz="2800" b="1" kern="1200" dirty="0">
                <a:solidFill>
                  <a:schemeClr val="tx1"/>
                </a:solidFill>
                <a:effectLst>
                  <a:outerShdw blurRad="38100" dist="38100" dir="2700000" algn="tl">
                    <a:srgbClr val="000000">
                      <a:alpha val="43137"/>
                    </a:srgbClr>
                  </a:outerShdw>
                </a:effectLst>
                <a:latin typeface="Nixie One" panose="020B0604020202020204" charset="0"/>
                <a:ea typeface="+mn-ea"/>
                <a:cs typeface="+mn-cs"/>
              </a:rPr>
              <a:t> la </a:t>
            </a:r>
            <a:r>
              <a:rPr lang="en-US" sz="2800" b="1" kern="1200" dirty="0" err="1">
                <a:solidFill>
                  <a:schemeClr val="tx1"/>
                </a:solidFill>
                <a:effectLst>
                  <a:outerShdw blurRad="38100" dist="38100" dir="2700000" algn="tl">
                    <a:srgbClr val="000000">
                      <a:alpha val="43137"/>
                    </a:srgbClr>
                  </a:outerShdw>
                </a:effectLst>
                <a:latin typeface="Nixie One" panose="020B0604020202020204" charset="0"/>
                <a:ea typeface="+mn-ea"/>
                <a:cs typeface="+mn-cs"/>
              </a:rPr>
              <a:t>planificación</a:t>
            </a:r>
            <a:r>
              <a:rPr lang="en-US" sz="2800" b="1" kern="1200" dirty="0">
                <a:solidFill>
                  <a:schemeClr val="tx1"/>
                </a:solidFill>
                <a:effectLst>
                  <a:outerShdw blurRad="38100" dist="38100" dir="2700000" algn="tl">
                    <a:srgbClr val="000000">
                      <a:alpha val="43137"/>
                    </a:srgbClr>
                  </a:outerShdw>
                </a:effectLst>
                <a:latin typeface="Nixie One" panose="020B0604020202020204" charset="0"/>
                <a:ea typeface="+mn-ea"/>
                <a:cs typeface="+mn-cs"/>
              </a:rPr>
              <a:t> de la </a:t>
            </a:r>
            <a:r>
              <a:rPr lang="en-US" sz="2800" b="1" kern="1200" dirty="0" err="1">
                <a:solidFill>
                  <a:schemeClr val="tx1"/>
                </a:solidFill>
                <a:effectLst>
                  <a:outerShdw blurRad="38100" dist="38100" dir="2700000" algn="tl">
                    <a:srgbClr val="000000">
                      <a:alpha val="43137"/>
                    </a:srgbClr>
                  </a:outerShdw>
                </a:effectLst>
                <a:latin typeface="Nixie One" panose="020B0604020202020204" charset="0"/>
                <a:ea typeface="+mn-ea"/>
                <a:cs typeface="+mn-cs"/>
              </a:rPr>
              <a:t>enseñanza</a:t>
            </a:r>
            <a:r>
              <a:rPr lang="en-US" sz="2800" b="1" kern="1200" dirty="0">
                <a:solidFill>
                  <a:schemeClr val="tx1"/>
                </a:solidFill>
                <a:effectLst>
                  <a:outerShdw blurRad="38100" dist="38100" dir="2700000" algn="tl">
                    <a:srgbClr val="000000">
                      <a:alpha val="43137"/>
                    </a:srgbClr>
                  </a:outerShdw>
                </a:effectLst>
                <a:latin typeface="Nixie One" panose="020B0604020202020204" charset="0"/>
                <a:ea typeface="+mn-ea"/>
                <a:cs typeface="+mn-cs"/>
              </a:rPr>
              <a:t> con </a:t>
            </a:r>
            <a:r>
              <a:rPr lang="en-US" sz="2800" b="1" kern="1200" dirty="0" err="1">
                <a:solidFill>
                  <a:schemeClr val="tx1"/>
                </a:solidFill>
                <a:effectLst>
                  <a:outerShdw blurRad="38100" dist="38100" dir="2700000" algn="tl">
                    <a:srgbClr val="000000">
                      <a:alpha val="43137"/>
                    </a:srgbClr>
                  </a:outerShdw>
                </a:effectLst>
                <a:latin typeface="Nixie One" panose="020B0604020202020204" charset="0"/>
                <a:ea typeface="+mn-ea"/>
                <a:cs typeface="+mn-cs"/>
              </a:rPr>
              <a:t>el</a:t>
            </a:r>
            <a:r>
              <a:rPr lang="en-US" sz="2800" b="1" kern="1200" dirty="0">
                <a:solidFill>
                  <a:schemeClr val="tx1"/>
                </a:solidFill>
                <a:effectLst>
                  <a:outerShdw blurRad="38100" dist="38100" dir="2700000" algn="tl">
                    <a:srgbClr val="000000">
                      <a:alpha val="43137"/>
                    </a:srgbClr>
                  </a:outerShdw>
                </a:effectLst>
                <a:latin typeface="Nixie One" panose="020B0604020202020204" charset="0"/>
                <a:ea typeface="+mn-ea"/>
                <a:cs typeface="+mn-cs"/>
              </a:rPr>
              <a:t> nuevo </a:t>
            </a:r>
            <a:r>
              <a:rPr lang="en-US" sz="2800" b="1" kern="1200" dirty="0" err="1">
                <a:solidFill>
                  <a:schemeClr val="tx1"/>
                </a:solidFill>
                <a:effectLst>
                  <a:outerShdw blurRad="38100" dist="38100" dir="2700000" algn="tl">
                    <a:srgbClr val="000000">
                      <a:alpha val="43137"/>
                    </a:srgbClr>
                  </a:outerShdw>
                </a:effectLst>
                <a:latin typeface="Nixie One" panose="020B0604020202020204" charset="0"/>
                <a:ea typeface="+mn-ea"/>
                <a:cs typeface="+mn-cs"/>
              </a:rPr>
              <a:t>currículo</a:t>
            </a:r>
            <a:r>
              <a:rPr lang="en-US" sz="2800" b="1" kern="1200" dirty="0">
                <a:solidFill>
                  <a:schemeClr val="tx1"/>
                </a:solidFill>
                <a:effectLst>
                  <a:outerShdw blurRad="38100" dist="38100" dir="2700000" algn="tl">
                    <a:srgbClr val="000000">
                      <a:alpha val="43137"/>
                    </a:srgbClr>
                  </a:outerShdw>
                </a:effectLst>
                <a:latin typeface="Nixie One" panose="020B0604020202020204" charset="0"/>
                <a:ea typeface="+mn-ea"/>
                <a:cs typeface="+mn-cs"/>
              </a:rPr>
              <a:t> </a:t>
            </a:r>
            <a:r>
              <a:rPr lang="en-US" sz="2800" b="1" kern="1200" dirty="0" err="1">
                <a:solidFill>
                  <a:schemeClr val="tx1"/>
                </a:solidFill>
                <a:effectLst>
                  <a:outerShdw blurRad="38100" dist="38100" dir="2700000" algn="tl">
                    <a:srgbClr val="000000">
                      <a:alpha val="43137"/>
                    </a:srgbClr>
                  </a:outerShdw>
                </a:effectLst>
                <a:latin typeface="Nixie One" panose="020B0604020202020204" charset="0"/>
                <a:ea typeface="+mn-ea"/>
                <a:cs typeface="+mn-cs"/>
              </a:rPr>
              <a:t>oficial</a:t>
            </a:r>
            <a:endParaRPr lang="en-US" sz="2800" b="1" kern="1200" dirty="0">
              <a:solidFill>
                <a:schemeClr val="tx1"/>
              </a:solidFill>
              <a:effectLst>
                <a:outerShdw blurRad="38100" dist="38100" dir="2700000" algn="tl">
                  <a:srgbClr val="000000">
                    <a:alpha val="43137"/>
                  </a:srgbClr>
                </a:outerShdw>
              </a:effectLst>
              <a:latin typeface="Nixie One" panose="020B0604020202020204" charset="0"/>
              <a:ea typeface="+mn-ea"/>
              <a:cs typeface="+mn-cs"/>
            </a:endParaRPr>
          </a:p>
        </p:txBody>
      </p:sp>
      <p:sp>
        <p:nvSpPr>
          <p:cNvPr id="9" name="TextBox 8">
            <a:extLst>
              <a:ext uri="{FF2B5EF4-FFF2-40B4-BE49-F238E27FC236}">
                <a16:creationId xmlns:a16="http://schemas.microsoft.com/office/drawing/2014/main" id="{872BC84B-AB3A-44E8-AC6B-45ACCAABF1C1}"/>
              </a:ext>
            </a:extLst>
          </p:cNvPr>
          <p:cNvSpPr txBox="1"/>
          <p:nvPr/>
        </p:nvSpPr>
        <p:spPr>
          <a:xfrm>
            <a:off x="958850" y="1619814"/>
            <a:ext cx="7226300" cy="2585323"/>
          </a:xfrm>
          <a:prstGeom prst="rect">
            <a:avLst/>
          </a:prstGeom>
        </p:spPr>
        <p:style>
          <a:lnRef idx="2">
            <a:schemeClr val="accent3"/>
          </a:lnRef>
          <a:fillRef idx="1">
            <a:schemeClr val="lt1"/>
          </a:fillRef>
          <a:effectRef idx="0">
            <a:schemeClr val="accent3"/>
          </a:effectRef>
          <a:fontRef idx="minor">
            <a:schemeClr val="dk1"/>
          </a:fontRef>
        </p:style>
        <p:txBody>
          <a:bodyPr wrap="square">
            <a:spAutoFit/>
          </a:bodyPr>
          <a:lstStyle/>
          <a:p>
            <a:pPr marL="342900" indent="-342900">
              <a:buFont typeface="Wingdings" panose="05000000000000000000" pitchFamily="2" charset="2"/>
              <a:buChar char="§"/>
            </a:pPr>
            <a:r>
              <a:rPr lang="es-PR" sz="1800" dirty="0">
                <a:latin typeface="Montserrat" panose="00000500000000000000" pitchFamily="50" charset="0"/>
                <a:ea typeface="Times New Roman" panose="02020603050405020304" pitchFamily="18" charset="0"/>
                <a:cs typeface="Times New Roman" panose="02020603050405020304" pitchFamily="18" charset="0"/>
              </a:rPr>
              <a:t>Las nuevas expectativas permiten que </a:t>
            </a:r>
            <a:r>
              <a:rPr lang="es-PR" sz="1800" dirty="0">
                <a:effectLst/>
                <a:latin typeface="Montserrat" panose="00000500000000000000" pitchFamily="50" charset="0"/>
                <a:ea typeface="Times New Roman" panose="02020603050405020304" pitchFamily="18" charset="0"/>
                <a:cs typeface="Times New Roman" panose="02020603050405020304" pitchFamily="18" charset="0"/>
              </a:rPr>
              <a:t>el maestro pueda conocer lo que el estudiante debe lograr de manera puntual. </a:t>
            </a:r>
            <a:endParaRPr lang="es-PR" sz="1800" dirty="0">
              <a:latin typeface="Montserrat" panose="00000500000000000000" pitchFamily="50" charset="0"/>
              <a:ea typeface="Times New Roman" panose="02020603050405020304" pitchFamily="18" charset="0"/>
              <a:cs typeface="Times New Roman" panose="02020603050405020304" pitchFamily="18" charset="0"/>
            </a:endParaRPr>
          </a:p>
          <a:p>
            <a:pPr marL="342900" indent="-342900">
              <a:buFont typeface="Wingdings" panose="05000000000000000000" pitchFamily="2" charset="2"/>
              <a:buChar char="§"/>
            </a:pPr>
            <a:r>
              <a:rPr lang="es-PR" sz="1800" dirty="0">
                <a:effectLst/>
                <a:latin typeface="Montserrat" panose="00000500000000000000" pitchFamily="50" charset="0"/>
                <a:ea typeface="Times New Roman" panose="02020603050405020304" pitchFamily="18" charset="0"/>
                <a:cs typeface="Times New Roman" panose="02020603050405020304" pitchFamily="18" charset="0"/>
              </a:rPr>
              <a:t> Al tener todo lo indispensable en un solo documento le permite al maestro enfocarse más en cómo llevará a cabo el proceso de enseñanza del contenido curricular. De esta manera puede </a:t>
            </a:r>
            <a:r>
              <a:rPr lang="es-PR" sz="1800" dirty="0">
                <a:solidFill>
                  <a:srgbClr val="222222"/>
                </a:solidFill>
                <a:effectLst/>
                <a:latin typeface="Montserrat" panose="00000500000000000000" pitchFamily="50" charset="0"/>
                <a:ea typeface="MS Mincho" panose="02020609040205080304" pitchFamily="49" charset="-128"/>
                <a:cs typeface="Times New Roman" panose="02020603050405020304" pitchFamily="18" charset="0"/>
              </a:rPr>
              <a:t>racionalizar, organizar y coordinar su praxis educativa de una manera más articulada con </a:t>
            </a:r>
            <a:r>
              <a:rPr lang="es-ES" sz="1800" dirty="0">
                <a:solidFill>
                  <a:srgbClr val="222222"/>
                </a:solidFill>
                <a:effectLst/>
                <a:latin typeface="Montserrat" panose="00000500000000000000" pitchFamily="50" charset="0"/>
                <a:ea typeface="MS Mincho" panose="02020609040205080304" pitchFamily="49" charset="-128"/>
                <a:cs typeface="Times New Roman" panose="02020603050405020304" pitchFamily="18" charset="0"/>
              </a:rPr>
              <a:t>la realidad social, cultural y geográfica de sus alumnos.</a:t>
            </a:r>
          </a:p>
        </p:txBody>
      </p:sp>
      <p:pic>
        <p:nvPicPr>
          <p:cNvPr id="5" name="Picture 4" descr="A picture containing text&#10;&#10;Description automatically generated">
            <a:extLst>
              <a:ext uri="{FF2B5EF4-FFF2-40B4-BE49-F238E27FC236}">
                <a16:creationId xmlns:a16="http://schemas.microsoft.com/office/drawing/2014/main" id="{B676DDA4-5608-334B-B5E8-EC86E0520D75}"/>
              </a:ext>
            </a:extLst>
          </p:cNvPr>
          <p:cNvPicPr>
            <a:picLocks noChangeAspect="1"/>
          </p:cNvPicPr>
          <p:nvPr/>
        </p:nvPicPr>
        <p:blipFill rotWithShape="1">
          <a:blip r:embed="rId2"/>
          <a:srcRect l="70880" t="9174" b="6645"/>
          <a:stretch/>
        </p:blipFill>
        <p:spPr>
          <a:xfrm>
            <a:off x="8460458" y="84044"/>
            <a:ext cx="772421" cy="1048871"/>
          </a:xfrm>
          <a:prstGeom prst="rect">
            <a:avLst/>
          </a:prstGeom>
        </p:spPr>
      </p:pic>
    </p:spTree>
    <p:extLst>
      <p:ext uri="{BB962C8B-B14F-4D97-AF65-F5344CB8AC3E}">
        <p14:creationId xmlns:p14="http://schemas.microsoft.com/office/powerpoint/2010/main" val="216061014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71"/>
        <p:cNvGrpSpPr/>
        <p:nvPr/>
      </p:nvGrpSpPr>
      <p:grpSpPr>
        <a:xfrm>
          <a:off x="0" y="0"/>
          <a:ext cx="0" cy="0"/>
          <a:chOff x="0" y="0"/>
          <a:chExt cx="0" cy="0"/>
        </a:xfrm>
      </p:grpSpPr>
      <p:sp>
        <p:nvSpPr>
          <p:cNvPr id="272" name="Google Shape;272;p22"/>
          <p:cNvSpPr txBox="1">
            <a:spLocks noGrp="1"/>
          </p:cNvSpPr>
          <p:nvPr>
            <p:ph type="title"/>
          </p:nvPr>
        </p:nvSpPr>
        <p:spPr>
          <a:xfrm>
            <a:off x="4317000" y="910767"/>
            <a:ext cx="4553525" cy="2009468"/>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2400" b="1" dirty="0">
                <a:solidFill>
                  <a:schemeClr val="accent4"/>
                </a:solidFill>
                <a:effectLst>
                  <a:outerShdw blurRad="38100" dist="38100" dir="2700000" algn="tl">
                    <a:srgbClr val="000000">
                      <a:alpha val="43137"/>
                    </a:srgbClr>
                  </a:outerShdw>
                </a:effectLst>
              </a:rPr>
              <a:t>Deje su opinión sobre la revisión curricular del programa escaneado el código QR. </a:t>
            </a:r>
            <a:endParaRPr sz="2400" b="1" dirty="0">
              <a:solidFill>
                <a:schemeClr val="accent4"/>
              </a:solidFill>
              <a:effectLst>
                <a:outerShdw blurRad="38100" dist="38100" dir="2700000" algn="tl">
                  <a:srgbClr val="000000">
                    <a:alpha val="43137"/>
                  </a:srgbClr>
                </a:outerShdw>
              </a:effectLst>
            </a:endParaRPr>
          </a:p>
        </p:txBody>
      </p:sp>
      <p:sp>
        <p:nvSpPr>
          <p:cNvPr id="275" name="Google Shape;275;p22"/>
          <p:cNvSpPr txBox="1">
            <a:spLocks noGrp="1"/>
          </p:cNvSpPr>
          <p:nvPr>
            <p:ph type="sldNum" idx="12"/>
          </p:nvPr>
        </p:nvSpPr>
        <p:spPr>
          <a:xfrm>
            <a:off x="8635625" y="4751625"/>
            <a:ext cx="469800" cy="3915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28</a:t>
            </a:fld>
            <a:endParaRPr/>
          </a:p>
        </p:txBody>
      </p:sp>
      <p:pic>
        <p:nvPicPr>
          <p:cNvPr id="1026" name="Picture 2" descr="Confirman que hay 12 brotes activos de COVID-19 en escuelas de Puerto Rico">
            <a:extLst>
              <a:ext uri="{FF2B5EF4-FFF2-40B4-BE49-F238E27FC236}">
                <a16:creationId xmlns:a16="http://schemas.microsoft.com/office/drawing/2014/main" id="{01DBE474-66D7-4E5F-97D8-D7E09E91449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1772" y="1130300"/>
            <a:ext cx="3110628" cy="2922225"/>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7" name="Picture 6" descr="A picture containing text&#10;&#10;Description automatically generated">
            <a:extLst>
              <a:ext uri="{FF2B5EF4-FFF2-40B4-BE49-F238E27FC236}">
                <a16:creationId xmlns:a16="http://schemas.microsoft.com/office/drawing/2014/main" id="{74D0B0A1-ABFA-4BCC-85EC-CEE69394230B}"/>
              </a:ext>
            </a:extLst>
          </p:cNvPr>
          <p:cNvPicPr>
            <a:picLocks noChangeAspect="1"/>
          </p:cNvPicPr>
          <p:nvPr/>
        </p:nvPicPr>
        <p:blipFill>
          <a:blip r:embed="rId4"/>
          <a:stretch>
            <a:fillRect/>
          </a:stretch>
        </p:blipFill>
        <p:spPr>
          <a:xfrm>
            <a:off x="4098856" y="-86630"/>
            <a:ext cx="4396760" cy="1740131"/>
          </a:xfrm>
          <a:prstGeom prst="rect">
            <a:avLst/>
          </a:prstGeom>
        </p:spPr>
      </p:pic>
      <p:pic>
        <p:nvPicPr>
          <p:cNvPr id="3" name="Picture 2" descr="Qr code&#10;&#10;Description automatically generated">
            <a:extLst>
              <a:ext uri="{FF2B5EF4-FFF2-40B4-BE49-F238E27FC236}">
                <a16:creationId xmlns:a16="http://schemas.microsoft.com/office/drawing/2014/main" id="{2A924777-6FEC-7C9E-72D6-050514ACABB9}"/>
              </a:ext>
            </a:extLst>
          </p:cNvPr>
          <p:cNvPicPr>
            <a:picLocks noChangeAspect="1"/>
          </p:cNvPicPr>
          <p:nvPr/>
        </p:nvPicPr>
        <p:blipFill>
          <a:blip r:embed="rId5"/>
          <a:stretch>
            <a:fillRect/>
          </a:stretch>
        </p:blipFill>
        <p:spPr>
          <a:xfrm>
            <a:off x="5544012" y="2867882"/>
            <a:ext cx="2099499" cy="2099499"/>
          </a:xfrm>
          <a:prstGeom prst="rect">
            <a:avLst/>
          </a:prstGeom>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421"/>
        <p:cNvGrpSpPr/>
        <p:nvPr/>
      </p:nvGrpSpPr>
      <p:grpSpPr>
        <a:xfrm>
          <a:off x="0" y="0"/>
          <a:ext cx="0" cy="0"/>
          <a:chOff x="0" y="0"/>
          <a:chExt cx="0" cy="0"/>
        </a:xfrm>
      </p:grpSpPr>
      <p:sp>
        <p:nvSpPr>
          <p:cNvPr id="422" name="Google Shape;422;p35"/>
          <p:cNvSpPr txBox="1">
            <a:spLocks noGrp="1"/>
          </p:cNvSpPr>
          <p:nvPr>
            <p:ph type="ctrTitle" idx="4294967295"/>
          </p:nvPr>
        </p:nvSpPr>
        <p:spPr>
          <a:xfrm>
            <a:off x="740336" y="2179821"/>
            <a:ext cx="7772400" cy="1159800"/>
          </a:xfrm>
          <a:prstGeom prst="rect">
            <a:avLst/>
          </a:prstGeom>
        </p:spPr>
        <p:style>
          <a:lnRef idx="2">
            <a:schemeClr val="accent4"/>
          </a:lnRef>
          <a:fillRef idx="1">
            <a:schemeClr val="lt1"/>
          </a:fillRef>
          <a:effectRef idx="0">
            <a:schemeClr val="accent4"/>
          </a:effectRef>
          <a:fontRef idx="minor">
            <a:schemeClr val="dk1"/>
          </a:fontRef>
        </p:style>
        <p:txBody>
          <a:bodyPr spcFirstLastPara="1" wrap="square" lIns="91425" tIns="91425" rIns="91425" bIns="91425" anchor="b" anchorCtr="0">
            <a:noAutofit/>
          </a:bodyPr>
          <a:lstStyle/>
          <a:p>
            <a:pPr marL="0" lvl="0" indent="0" algn="ctr" rtl="0">
              <a:spcBef>
                <a:spcPts val="0"/>
              </a:spcBef>
              <a:spcAft>
                <a:spcPts val="0"/>
              </a:spcAft>
              <a:buNone/>
            </a:pPr>
            <a:r>
              <a:rPr lang="en" sz="4800" b="1" dirty="0">
                <a:solidFill>
                  <a:schemeClr val="tx1"/>
                </a:solidFill>
              </a:rPr>
              <a:t>Gracias por su atención.</a:t>
            </a:r>
            <a:r>
              <a:rPr lang="en" sz="4800" b="1" dirty="0"/>
              <a:t> </a:t>
            </a:r>
            <a:endParaRPr sz="4800" b="1" dirty="0"/>
          </a:p>
        </p:txBody>
      </p:sp>
      <p:sp>
        <p:nvSpPr>
          <p:cNvPr id="426" name="Google Shape;426;p35"/>
          <p:cNvSpPr txBox="1">
            <a:spLocks noGrp="1"/>
          </p:cNvSpPr>
          <p:nvPr>
            <p:ph type="sldNum" idx="12"/>
          </p:nvPr>
        </p:nvSpPr>
        <p:spPr>
          <a:xfrm>
            <a:off x="4337100" y="4751625"/>
            <a:ext cx="469800" cy="3915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fld id="{00000000-1234-1234-1234-123412341234}" type="slidenum">
              <a:rPr lang="en"/>
              <a:t>29</a:t>
            </a:fld>
            <a:endParaRPr/>
          </a:p>
        </p:txBody>
      </p:sp>
      <p:pic>
        <p:nvPicPr>
          <p:cNvPr id="7" name="Picture 6" descr="A picture containing text&#10;&#10;Description automatically generated">
            <a:extLst>
              <a:ext uri="{FF2B5EF4-FFF2-40B4-BE49-F238E27FC236}">
                <a16:creationId xmlns:a16="http://schemas.microsoft.com/office/drawing/2014/main" id="{C37F1264-F016-4908-B0A1-792C80AECF26}"/>
              </a:ext>
            </a:extLst>
          </p:cNvPr>
          <p:cNvPicPr>
            <a:picLocks noChangeAspect="1"/>
          </p:cNvPicPr>
          <p:nvPr/>
        </p:nvPicPr>
        <p:blipFill rotWithShape="1">
          <a:blip r:embed="rId3"/>
          <a:srcRect l="17822" t="3237" r="4393" b="11557"/>
          <a:stretch/>
        </p:blipFill>
        <p:spPr>
          <a:xfrm>
            <a:off x="2605368" y="0"/>
            <a:ext cx="3933264" cy="2023782"/>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416"/>
        <p:cNvGrpSpPr/>
        <p:nvPr/>
      </p:nvGrpSpPr>
      <p:grpSpPr>
        <a:xfrm>
          <a:off x="0" y="0"/>
          <a:ext cx="0" cy="0"/>
          <a:chOff x="0" y="0"/>
          <a:chExt cx="0" cy="0"/>
        </a:xfrm>
      </p:grpSpPr>
      <p:sp>
        <p:nvSpPr>
          <p:cNvPr id="2" name="Title 1">
            <a:extLst>
              <a:ext uri="{FF2B5EF4-FFF2-40B4-BE49-F238E27FC236}">
                <a16:creationId xmlns:a16="http://schemas.microsoft.com/office/drawing/2014/main" id="{06AB06C0-D17D-43DB-AD40-7EE99FFCF176}"/>
              </a:ext>
            </a:extLst>
          </p:cNvPr>
          <p:cNvSpPr>
            <a:spLocks noGrp="1"/>
          </p:cNvSpPr>
          <p:nvPr>
            <p:ph type="title"/>
          </p:nvPr>
        </p:nvSpPr>
        <p:spPr>
          <a:xfrm>
            <a:off x="3092116" y="878305"/>
            <a:ext cx="5426242" cy="856901"/>
          </a:xfrm>
        </p:spPr>
        <p:txBody>
          <a:bodyPr/>
          <a:lstStyle/>
          <a:p>
            <a:r>
              <a:rPr lang="es-PR" sz="3200" b="1" dirty="0">
                <a:solidFill>
                  <a:schemeClr val="tx1"/>
                </a:solidFill>
                <a:effectLst>
                  <a:outerShdw blurRad="38100" dist="38100" dir="2700000" algn="tl">
                    <a:srgbClr val="000000">
                      <a:alpha val="43137"/>
                    </a:srgbClr>
                  </a:outerShdw>
                </a:effectLst>
              </a:rPr>
              <a:t>Nota aclaratoria</a:t>
            </a:r>
          </a:p>
        </p:txBody>
      </p:sp>
      <p:sp>
        <p:nvSpPr>
          <p:cNvPr id="417" name="Google Shape;417;p19"/>
          <p:cNvSpPr txBox="1">
            <a:spLocks noGrp="1"/>
          </p:cNvSpPr>
          <p:nvPr>
            <p:ph type="body" idx="1"/>
          </p:nvPr>
        </p:nvSpPr>
        <p:spPr>
          <a:xfrm>
            <a:off x="3092116" y="1885520"/>
            <a:ext cx="5426242" cy="2888358"/>
          </a:xfrm>
          <a:prstGeom prst="rect">
            <a:avLst/>
          </a:prstGeom>
        </p:spPr>
        <p:txBody>
          <a:bodyPr spcFirstLastPara="1" wrap="square" lIns="91425" tIns="91425" rIns="91425" bIns="91425" anchor="t" anchorCtr="0">
            <a:noAutofit/>
          </a:bodyPr>
          <a:lstStyle/>
          <a:p>
            <a:pPr marL="0" lvl="0" indent="0" algn="just" rtl="0">
              <a:spcBef>
                <a:spcPts val="600"/>
              </a:spcBef>
              <a:spcAft>
                <a:spcPts val="1000"/>
              </a:spcAft>
              <a:buNone/>
            </a:pPr>
            <a:r>
              <a:rPr lang="es-ES" sz="2000" dirty="0">
                <a:solidFill>
                  <a:schemeClr val="tx1"/>
                </a:solidFill>
                <a:latin typeface="Montserrat" panose="00000500000000000000" pitchFamily="2" charset="0"/>
              </a:rPr>
              <a:t>Para propósitos de carácter legal en relación con la Ley de Derechos Civiles de 1964, el uso de los términos estudiante, maestro, director, facilitador,  y cualquier otro que pueda hacer referencia a ambos géneros, incluye tanto al masculino como al femenino.​</a:t>
            </a:r>
          </a:p>
        </p:txBody>
      </p:sp>
      <p:sp>
        <p:nvSpPr>
          <p:cNvPr id="418" name="Google Shape;418;p19"/>
          <p:cNvSpPr txBox="1">
            <a:spLocks noGrp="1"/>
          </p:cNvSpPr>
          <p:nvPr>
            <p:ph type="sldNum" idx="12"/>
          </p:nvPr>
        </p:nvSpPr>
        <p:spPr>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3</a:t>
            </a:fld>
            <a:endParaRPr/>
          </a:p>
        </p:txBody>
      </p:sp>
      <p:pic>
        <p:nvPicPr>
          <p:cNvPr id="6" name="Picture 5" descr="A picture containing text&#10;&#10;Description automatically generated">
            <a:extLst>
              <a:ext uri="{FF2B5EF4-FFF2-40B4-BE49-F238E27FC236}">
                <a16:creationId xmlns:a16="http://schemas.microsoft.com/office/drawing/2014/main" id="{6F41CFA9-619C-473F-9E36-83F2A83C6F83}"/>
              </a:ext>
            </a:extLst>
          </p:cNvPr>
          <p:cNvPicPr>
            <a:picLocks noChangeAspect="1"/>
          </p:cNvPicPr>
          <p:nvPr/>
        </p:nvPicPr>
        <p:blipFill>
          <a:blip r:embed="rId3"/>
          <a:stretch>
            <a:fillRect/>
          </a:stretch>
        </p:blipFill>
        <p:spPr>
          <a:xfrm>
            <a:off x="6102350" y="179484"/>
            <a:ext cx="2235628" cy="1050123"/>
          </a:xfrm>
          <a:prstGeom prst="rect">
            <a:avLst/>
          </a:prstGeom>
        </p:spPr>
      </p:pic>
    </p:spTree>
    <p:extLst>
      <p:ext uri="{BB962C8B-B14F-4D97-AF65-F5344CB8AC3E}">
        <p14:creationId xmlns:p14="http://schemas.microsoft.com/office/powerpoint/2010/main" val="143064602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99"/>
        <p:cNvGrpSpPr/>
        <p:nvPr/>
      </p:nvGrpSpPr>
      <p:grpSpPr>
        <a:xfrm>
          <a:off x="0" y="0"/>
          <a:ext cx="0" cy="0"/>
          <a:chOff x="0" y="0"/>
          <a:chExt cx="0" cy="0"/>
        </a:xfrm>
      </p:grpSpPr>
      <p:sp>
        <p:nvSpPr>
          <p:cNvPr id="200" name="Google Shape;200;p14"/>
          <p:cNvSpPr txBox="1">
            <a:spLocks noGrp="1"/>
          </p:cNvSpPr>
          <p:nvPr>
            <p:ph type="title"/>
          </p:nvPr>
        </p:nvSpPr>
        <p:spPr>
          <a:xfrm>
            <a:off x="2246079" y="483254"/>
            <a:ext cx="2583427" cy="700927"/>
          </a:xfrm>
          <a:prstGeom prst="rect">
            <a:avLst/>
          </a:prstGeom>
        </p:spPr>
        <p:style>
          <a:lnRef idx="2">
            <a:schemeClr val="accent3"/>
          </a:lnRef>
          <a:fillRef idx="1">
            <a:schemeClr val="lt1"/>
          </a:fillRef>
          <a:effectRef idx="0">
            <a:schemeClr val="accent3"/>
          </a:effectRef>
          <a:fontRef idx="minor">
            <a:schemeClr val="dk1"/>
          </a:fontRef>
        </p:style>
        <p:txBody>
          <a:bodyPr spcFirstLastPara="1" wrap="square" lIns="91425" tIns="91425" rIns="91425" bIns="91425" anchor="b" anchorCtr="0">
            <a:noAutofit/>
          </a:bodyPr>
          <a:lstStyle/>
          <a:p>
            <a:pPr marL="0" lvl="0" indent="0" algn="l" rtl="0">
              <a:spcBef>
                <a:spcPts val="0"/>
              </a:spcBef>
              <a:spcAft>
                <a:spcPts val="0"/>
              </a:spcAft>
              <a:buNone/>
            </a:pPr>
            <a:r>
              <a:rPr lang="en" sz="3600" b="1" dirty="0">
                <a:solidFill>
                  <a:schemeClr val="tx1"/>
                </a:solidFill>
                <a:effectLst>
                  <a:outerShdw blurRad="38100" dist="38100" dir="2700000" algn="tl">
                    <a:srgbClr val="000000">
                      <a:alpha val="43137"/>
                    </a:srgbClr>
                  </a:outerShdw>
                </a:effectLst>
                <a:latin typeface="Nixie One" panose="020B0604020202020204" charset="0"/>
              </a:rPr>
              <a:t>Objetivos</a:t>
            </a:r>
            <a:r>
              <a:rPr lang="en" sz="3200" dirty="0"/>
              <a:t> </a:t>
            </a:r>
            <a:endParaRPr sz="3200" dirty="0"/>
          </a:p>
        </p:txBody>
      </p:sp>
      <p:sp>
        <p:nvSpPr>
          <p:cNvPr id="204" name="Google Shape;204;p14"/>
          <p:cNvSpPr txBox="1">
            <a:spLocks noGrp="1"/>
          </p:cNvSpPr>
          <p:nvPr>
            <p:ph type="sldNum" idx="12"/>
          </p:nvPr>
        </p:nvSpPr>
        <p:spPr>
          <a:xfrm>
            <a:off x="8635625" y="4751625"/>
            <a:ext cx="469800" cy="3915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4</a:t>
            </a:fld>
            <a:endParaRPr/>
          </a:p>
        </p:txBody>
      </p:sp>
      <p:pic>
        <p:nvPicPr>
          <p:cNvPr id="7" name="Picture 6" descr="A picture containing text&#10;&#10;Description automatically generated">
            <a:extLst>
              <a:ext uri="{FF2B5EF4-FFF2-40B4-BE49-F238E27FC236}">
                <a16:creationId xmlns:a16="http://schemas.microsoft.com/office/drawing/2014/main" id="{37CDB446-2C79-4EF4-A8C7-B8E2BF5D8E47}"/>
              </a:ext>
            </a:extLst>
          </p:cNvPr>
          <p:cNvPicPr>
            <a:picLocks noChangeAspect="1"/>
          </p:cNvPicPr>
          <p:nvPr/>
        </p:nvPicPr>
        <p:blipFill>
          <a:blip r:embed="rId3"/>
          <a:stretch>
            <a:fillRect/>
          </a:stretch>
        </p:blipFill>
        <p:spPr>
          <a:xfrm>
            <a:off x="6287098" y="-29311"/>
            <a:ext cx="2583427" cy="1213492"/>
          </a:xfrm>
          <a:prstGeom prst="rect">
            <a:avLst/>
          </a:prstGeom>
        </p:spPr>
      </p:pic>
      <p:sp>
        <p:nvSpPr>
          <p:cNvPr id="9" name="Google Shape;201;p14">
            <a:extLst>
              <a:ext uri="{FF2B5EF4-FFF2-40B4-BE49-F238E27FC236}">
                <a16:creationId xmlns:a16="http://schemas.microsoft.com/office/drawing/2014/main" id="{BAB3B62B-B92E-4D2F-B266-2EA026118948}"/>
              </a:ext>
            </a:extLst>
          </p:cNvPr>
          <p:cNvSpPr txBox="1"/>
          <p:nvPr/>
        </p:nvSpPr>
        <p:spPr>
          <a:xfrm>
            <a:off x="2246079" y="1545141"/>
            <a:ext cx="6557210" cy="1422762"/>
          </a:xfrm>
          <a:prstGeom prst="rect">
            <a:avLst/>
          </a:prstGeom>
          <a:noFill/>
          <a:ln>
            <a:noFill/>
          </a:ln>
        </p:spPr>
        <p:txBody>
          <a:bodyPr spcFirstLastPara="1" wrap="square" lIns="91425" tIns="91425" rIns="91425" bIns="91425" anchor="t" anchorCtr="0">
            <a:noAutofit/>
          </a:bodyPr>
          <a:lstStyle/>
          <a:p>
            <a:pPr marL="457200" indent="-457200">
              <a:buFont typeface="+mj-lt"/>
              <a:buAutoNum type="arabicPeriod"/>
            </a:pPr>
            <a:r>
              <a:rPr lang="es-ES" sz="2000" dirty="0">
                <a:solidFill>
                  <a:schemeClr val="tx1"/>
                </a:solidFill>
                <a:latin typeface="Montserrat" panose="00000500000000000000" pitchFamily="2" charset="0"/>
                <a:ea typeface="Varela Round"/>
                <a:cs typeface="Varela Round"/>
                <a:sym typeface="Varela Round"/>
              </a:rPr>
              <a:t>Presentar el Programa de Ciencias: metas, visión, misión y enfoque curricular.</a:t>
            </a:r>
          </a:p>
          <a:p>
            <a:pPr marL="457200" indent="-457200">
              <a:buFont typeface="+mj-lt"/>
              <a:buAutoNum type="arabicPeriod"/>
            </a:pPr>
            <a:endParaRPr lang="es-ES" sz="2000" dirty="0">
              <a:solidFill>
                <a:schemeClr val="tx1"/>
              </a:solidFill>
              <a:latin typeface="Montserrat" panose="00000500000000000000" pitchFamily="2" charset="0"/>
              <a:ea typeface="Varela Round"/>
              <a:cs typeface="Varela Round"/>
              <a:sym typeface="Varela Round"/>
            </a:endParaRPr>
          </a:p>
          <a:p>
            <a:pPr marL="457200" indent="-457200">
              <a:buFont typeface="+mj-lt"/>
              <a:buAutoNum type="arabicPeriod"/>
            </a:pPr>
            <a:r>
              <a:rPr lang="es-ES" sz="2000" dirty="0">
                <a:solidFill>
                  <a:schemeClr val="tx1"/>
                </a:solidFill>
                <a:latin typeface="Montserrat" panose="00000500000000000000" pitchFamily="2" charset="0"/>
                <a:ea typeface="Varela Round"/>
                <a:cs typeface="Varela Round"/>
                <a:sym typeface="Varela Round"/>
              </a:rPr>
              <a:t>Divulgar los cambios que hubo en el Programa de Ciencias como resultado de la revisión curricular</a:t>
            </a:r>
          </a:p>
          <a:p>
            <a:pPr marL="0" lvl="0" indent="0" algn="l" rtl="0">
              <a:spcBef>
                <a:spcPts val="600"/>
              </a:spcBef>
              <a:spcAft>
                <a:spcPts val="0"/>
              </a:spcAft>
              <a:buClr>
                <a:schemeClr val="dk1"/>
              </a:buClr>
              <a:buSzPts val="1100"/>
              <a:buFont typeface="Arial"/>
              <a:buNone/>
            </a:pPr>
            <a:endParaRPr lang="es-ES" sz="1800" dirty="0">
              <a:solidFill>
                <a:srgbClr val="617A86"/>
              </a:solidFill>
              <a:latin typeface="Varela Round"/>
              <a:ea typeface="Varela Round"/>
              <a:cs typeface="Varela Round"/>
              <a:sym typeface="Varela Round"/>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F55937B6-6E7D-413E-2477-08070DB5147C}"/>
              </a:ext>
            </a:extLst>
          </p:cNvPr>
          <p:cNvSpPr>
            <a:spLocks noGrp="1"/>
          </p:cNvSpPr>
          <p:nvPr>
            <p:ph type="title"/>
          </p:nvPr>
        </p:nvSpPr>
        <p:spPr>
          <a:xfrm>
            <a:off x="2685976" y="971785"/>
            <a:ext cx="5949649" cy="641100"/>
          </a:xfrm>
        </p:spPr>
        <p:style>
          <a:lnRef idx="2">
            <a:schemeClr val="accent5"/>
          </a:lnRef>
          <a:fillRef idx="1">
            <a:schemeClr val="lt1"/>
          </a:fillRef>
          <a:effectRef idx="0">
            <a:schemeClr val="accent5"/>
          </a:effectRef>
          <a:fontRef idx="minor">
            <a:schemeClr val="dk1"/>
          </a:fontRef>
        </p:style>
        <p:txBody>
          <a:bodyPr/>
          <a:lstStyle/>
          <a:p>
            <a:r>
              <a:rPr lang="en-US" sz="2800" b="1" dirty="0">
                <a:solidFill>
                  <a:schemeClr val="tx1"/>
                </a:solidFill>
                <a:effectLst>
                  <a:outerShdw blurRad="38100" dist="38100" dir="2700000" algn="tl">
                    <a:srgbClr val="000000">
                      <a:alpha val="43137"/>
                    </a:srgbClr>
                  </a:outerShdw>
                </a:effectLst>
                <a:latin typeface="Nixie One" panose="020B0604020202020204" charset="0"/>
                <a:cs typeface="Varela Round" panose="00000500000000000000" pitchFamily="2" charset="-79"/>
              </a:rPr>
              <a:t>Metas del </a:t>
            </a:r>
            <a:r>
              <a:rPr lang="en-US" sz="2800" b="1" dirty="0" err="1">
                <a:solidFill>
                  <a:schemeClr val="tx1"/>
                </a:solidFill>
                <a:effectLst>
                  <a:outerShdw blurRad="38100" dist="38100" dir="2700000" algn="tl">
                    <a:srgbClr val="000000">
                      <a:alpha val="43137"/>
                    </a:srgbClr>
                  </a:outerShdw>
                </a:effectLst>
                <a:latin typeface="Nixie One" panose="020B0604020202020204" charset="0"/>
                <a:cs typeface="Varela Round" panose="00000500000000000000" pitchFamily="2" charset="-79"/>
              </a:rPr>
              <a:t>Programa</a:t>
            </a:r>
            <a:r>
              <a:rPr lang="en-US" sz="2800" b="1" dirty="0">
                <a:solidFill>
                  <a:schemeClr val="tx1"/>
                </a:solidFill>
                <a:effectLst>
                  <a:outerShdw blurRad="38100" dist="38100" dir="2700000" algn="tl">
                    <a:srgbClr val="000000">
                      <a:alpha val="43137"/>
                    </a:srgbClr>
                  </a:outerShdw>
                </a:effectLst>
                <a:latin typeface="Nixie One" panose="020B0604020202020204" charset="0"/>
                <a:cs typeface="Varela Round" panose="00000500000000000000" pitchFamily="2" charset="-79"/>
              </a:rPr>
              <a:t> de </a:t>
            </a:r>
            <a:r>
              <a:rPr lang="en-US" sz="2800" b="1" dirty="0" err="1">
                <a:solidFill>
                  <a:schemeClr val="tx1"/>
                </a:solidFill>
                <a:effectLst>
                  <a:outerShdw blurRad="38100" dist="38100" dir="2700000" algn="tl">
                    <a:srgbClr val="000000">
                      <a:alpha val="43137"/>
                    </a:srgbClr>
                  </a:outerShdw>
                </a:effectLst>
                <a:latin typeface="Nixie One" panose="020B0604020202020204" charset="0"/>
                <a:cs typeface="Varela Round" panose="00000500000000000000" pitchFamily="2" charset="-79"/>
              </a:rPr>
              <a:t>Ciencias</a:t>
            </a:r>
            <a:endParaRPr lang="en-US" sz="2800" b="1" dirty="0">
              <a:solidFill>
                <a:schemeClr val="tx1"/>
              </a:solidFill>
              <a:effectLst>
                <a:outerShdw blurRad="38100" dist="38100" dir="2700000" algn="tl">
                  <a:srgbClr val="000000">
                    <a:alpha val="43137"/>
                  </a:srgbClr>
                </a:outerShdw>
              </a:effectLst>
              <a:latin typeface="Nixie One" panose="020B0604020202020204" charset="0"/>
              <a:cs typeface="Varela Round" panose="00000500000000000000" pitchFamily="2" charset="-79"/>
            </a:endParaRPr>
          </a:p>
        </p:txBody>
      </p:sp>
      <p:sp>
        <p:nvSpPr>
          <p:cNvPr id="7" name="Text Placeholder 6">
            <a:extLst>
              <a:ext uri="{FF2B5EF4-FFF2-40B4-BE49-F238E27FC236}">
                <a16:creationId xmlns:a16="http://schemas.microsoft.com/office/drawing/2014/main" id="{2AF46F93-A327-3F63-6D6A-48647C54D332}"/>
              </a:ext>
            </a:extLst>
          </p:cNvPr>
          <p:cNvSpPr>
            <a:spLocks noGrp="1"/>
          </p:cNvSpPr>
          <p:nvPr>
            <p:ph type="body" idx="1"/>
          </p:nvPr>
        </p:nvSpPr>
        <p:spPr>
          <a:xfrm>
            <a:off x="2810925" y="1633334"/>
            <a:ext cx="5699750" cy="3395866"/>
          </a:xfrm>
        </p:spPr>
        <p:txBody>
          <a:bodyPr/>
          <a:lstStyle/>
          <a:p>
            <a:pPr>
              <a:spcBef>
                <a:spcPts val="0"/>
              </a:spcBef>
            </a:pPr>
            <a:r>
              <a:rPr lang="en-US" sz="2200" dirty="0">
                <a:solidFill>
                  <a:schemeClr val="tx1"/>
                </a:solidFill>
                <a:effectLst/>
                <a:latin typeface="Montserrat" panose="00000500000000000000" pitchFamily="2" charset="0"/>
                <a:ea typeface="MS Mincho" panose="02020609040205080304" pitchFamily="49" charset="-128"/>
                <a:cs typeface="Varela Round" panose="00000500000000000000" pitchFamily="2" charset="-79"/>
              </a:rPr>
              <a:t>C</a:t>
            </a:r>
            <a:r>
              <a:rPr lang="es-PR" sz="2200" dirty="0" err="1">
                <a:solidFill>
                  <a:schemeClr val="tx1"/>
                </a:solidFill>
                <a:effectLst/>
                <a:latin typeface="Montserrat" panose="00000500000000000000" pitchFamily="2" charset="0"/>
                <a:ea typeface="MS Mincho" panose="02020609040205080304" pitchFamily="49" charset="-128"/>
                <a:cs typeface="Varela Round" panose="00000500000000000000" pitchFamily="2" charset="-79"/>
              </a:rPr>
              <a:t>ompetencia</a:t>
            </a:r>
            <a:r>
              <a:rPr lang="es-PR" sz="2200" dirty="0">
                <a:solidFill>
                  <a:schemeClr val="tx1"/>
                </a:solidFill>
                <a:effectLst/>
                <a:latin typeface="Montserrat" panose="00000500000000000000" pitchFamily="2" charset="0"/>
                <a:ea typeface="MS Mincho" panose="02020609040205080304" pitchFamily="49" charset="-128"/>
                <a:cs typeface="Varela Round" panose="00000500000000000000" pitchFamily="2" charset="-79"/>
              </a:rPr>
              <a:t> científica en los estudiantes.</a:t>
            </a:r>
          </a:p>
          <a:p>
            <a:pPr>
              <a:spcBef>
                <a:spcPts val="0"/>
              </a:spcBef>
            </a:pPr>
            <a:r>
              <a:rPr lang="es-PR" sz="2200" dirty="0">
                <a:solidFill>
                  <a:schemeClr val="tx1"/>
                </a:solidFill>
                <a:effectLst/>
                <a:latin typeface="Montserrat" panose="00000500000000000000" pitchFamily="2" charset="0"/>
                <a:ea typeface="MS Mincho" panose="02020609040205080304" pitchFamily="49" charset="-128"/>
                <a:cs typeface="Varela Round" panose="00000500000000000000" pitchFamily="2" charset="-79"/>
              </a:rPr>
              <a:t>Conciencia ambiental y ecológica en los estudiantes.</a:t>
            </a:r>
          </a:p>
          <a:p>
            <a:pPr>
              <a:spcBef>
                <a:spcPts val="0"/>
              </a:spcBef>
            </a:pPr>
            <a:r>
              <a:rPr lang="es-PR" sz="2200" dirty="0">
                <a:solidFill>
                  <a:schemeClr val="tx1"/>
                </a:solidFill>
                <a:latin typeface="Montserrat" panose="00000500000000000000" pitchFamily="2" charset="0"/>
                <a:ea typeface="MS Mincho" panose="02020609040205080304" pitchFamily="49" charset="-128"/>
                <a:cs typeface="Varela Round" panose="00000500000000000000" pitchFamily="2" charset="-79"/>
              </a:rPr>
              <a:t>P</a:t>
            </a:r>
            <a:r>
              <a:rPr lang="es-PR" sz="2200" dirty="0">
                <a:solidFill>
                  <a:schemeClr val="tx1"/>
                </a:solidFill>
                <a:effectLst/>
                <a:latin typeface="Montserrat" panose="00000500000000000000" pitchFamily="2" charset="0"/>
                <a:ea typeface="MS Mincho" panose="02020609040205080304" pitchFamily="49" charset="-128"/>
                <a:cs typeface="Varela Round" panose="00000500000000000000" pitchFamily="2" charset="-79"/>
              </a:rPr>
              <a:t>ensamiento ético y científico en la solución de problemas.</a:t>
            </a:r>
          </a:p>
          <a:p>
            <a:pPr>
              <a:spcBef>
                <a:spcPts val="0"/>
              </a:spcBef>
            </a:pPr>
            <a:r>
              <a:rPr lang="es-PR" sz="2200" dirty="0">
                <a:solidFill>
                  <a:schemeClr val="tx1"/>
                </a:solidFill>
                <a:effectLst/>
                <a:latin typeface="Montserrat" panose="00000500000000000000" pitchFamily="2" charset="0"/>
                <a:ea typeface="MS Mincho" panose="02020609040205080304" pitchFamily="49" charset="-128"/>
                <a:cs typeface="Varela Round" panose="00000500000000000000" pitchFamily="2" charset="-79"/>
              </a:rPr>
              <a:t>Ambiente de paz, de justicia social y de colaboración </a:t>
            </a:r>
          </a:p>
          <a:p>
            <a:pPr>
              <a:spcBef>
                <a:spcPts val="0"/>
              </a:spcBef>
            </a:pPr>
            <a:r>
              <a:rPr lang="es-PR" sz="2200" dirty="0">
                <a:solidFill>
                  <a:schemeClr val="tx1"/>
                </a:solidFill>
                <a:latin typeface="Montserrat" panose="00000500000000000000" pitchFamily="2" charset="0"/>
                <a:ea typeface="MS Mincho" panose="02020609040205080304" pitchFamily="49" charset="-128"/>
                <a:cs typeface="Varela Round" panose="00000500000000000000" pitchFamily="2" charset="-79"/>
              </a:rPr>
              <a:t>C</a:t>
            </a:r>
            <a:r>
              <a:rPr lang="es-PR" sz="2200" dirty="0">
                <a:solidFill>
                  <a:schemeClr val="tx1"/>
                </a:solidFill>
                <a:effectLst/>
                <a:latin typeface="Montserrat" panose="00000500000000000000" pitchFamily="2" charset="0"/>
                <a:ea typeface="MS Mincho" panose="02020609040205080304" pitchFamily="49" charset="-128"/>
                <a:cs typeface="Varela Round" panose="00000500000000000000" pitchFamily="2" charset="-79"/>
              </a:rPr>
              <a:t>ompetencia tecnológica</a:t>
            </a:r>
          </a:p>
          <a:p>
            <a:endParaRPr lang="en-US" sz="2000" dirty="0">
              <a:latin typeface="Varela Round" panose="00000500000000000000" pitchFamily="2" charset="-79"/>
              <a:cs typeface="Varela Round" panose="00000500000000000000" pitchFamily="2" charset="-79"/>
            </a:endParaRPr>
          </a:p>
        </p:txBody>
      </p:sp>
      <p:sp>
        <p:nvSpPr>
          <p:cNvPr id="5" name="Slide Number Placeholder 4">
            <a:extLst>
              <a:ext uri="{FF2B5EF4-FFF2-40B4-BE49-F238E27FC236}">
                <a16:creationId xmlns:a16="http://schemas.microsoft.com/office/drawing/2014/main" id="{9BF24BC4-D339-3BB3-651C-2960317C3413}"/>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5</a:t>
            </a:fld>
            <a:endParaRPr lang="en"/>
          </a:p>
        </p:txBody>
      </p:sp>
      <p:pic>
        <p:nvPicPr>
          <p:cNvPr id="8" name="Picture 7" descr="A picture containing text&#10;&#10;Description automatically generated">
            <a:extLst>
              <a:ext uri="{FF2B5EF4-FFF2-40B4-BE49-F238E27FC236}">
                <a16:creationId xmlns:a16="http://schemas.microsoft.com/office/drawing/2014/main" id="{2978CDD8-1030-D681-C4F6-CE7990C7F854}"/>
              </a:ext>
            </a:extLst>
          </p:cNvPr>
          <p:cNvPicPr>
            <a:picLocks noChangeAspect="1"/>
          </p:cNvPicPr>
          <p:nvPr/>
        </p:nvPicPr>
        <p:blipFill rotWithShape="1">
          <a:blip r:embed="rId2"/>
          <a:srcRect t="9174" b="6645"/>
          <a:stretch/>
        </p:blipFill>
        <p:spPr>
          <a:xfrm>
            <a:off x="3954179" y="114300"/>
            <a:ext cx="2652585" cy="1048871"/>
          </a:xfrm>
          <a:prstGeom prst="rect">
            <a:avLst/>
          </a:prstGeom>
        </p:spPr>
      </p:pic>
    </p:spTree>
    <p:extLst>
      <p:ext uri="{BB962C8B-B14F-4D97-AF65-F5344CB8AC3E}">
        <p14:creationId xmlns:p14="http://schemas.microsoft.com/office/powerpoint/2010/main" val="140751144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71"/>
        <p:cNvGrpSpPr/>
        <p:nvPr/>
      </p:nvGrpSpPr>
      <p:grpSpPr>
        <a:xfrm>
          <a:off x="0" y="0"/>
          <a:ext cx="0" cy="0"/>
          <a:chOff x="0" y="0"/>
          <a:chExt cx="0" cy="0"/>
        </a:xfrm>
      </p:grpSpPr>
      <p:sp>
        <p:nvSpPr>
          <p:cNvPr id="3" name="Title 2">
            <a:extLst>
              <a:ext uri="{FF2B5EF4-FFF2-40B4-BE49-F238E27FC236}">
                <a16:creationId xmlns:a16="http://schemas.microsoft.com/office/drawing/2014/main" id="{50039031-1AAA-B135-0F51-9495C581CC6F}"/>
              </a:ext>
            </a:extLst>
          </p:cNvPr>
          <p:cNvSpPr>
            <a:spLocks noGrp="1"/>
          </p:cNvSpPr>
          <p:nvPr>
            <p:ph type="title"/>
          </p:nvPr>
        </p:nvSpPr>
        <p:spPr>
          <a:xfrm>
            <a:off x="4111043" y="686142"/>
            <a:ext cx="3639600" cy="641100"/>
          </a:xfrm>
        </p:spPr>
        <p:style>
          <a:lnRef idx="2">
            <a:schemeClr val="accent1"/>
          </a:lnRef>
          <a:fillRef idx="1">
            <a:schemeClr val="lt1"/>
          </a:fillRef>
          <a:effectRef idx="0">
            <a:schemeClr val="accent1"/>
          </a:effectRef>
          <a:fontRef idx="minor">
            <a:schemeClr val="dk1"/>
          </a:fontRef>
        </p:style>
        <p:txBody>
          <a:bodyPr/>
          <a:lstStyle/>
          <a:p>
            <a:r>
              <a:rPr lang="en-US" sz="3200" b="1" dirty="0" err="1">
                <a:solidFill>
                  <a:schemeClr val="tx1"/>
                </a:solidFill>
                <a:effectLst>
                  <a:outerShdw blurRad="38100" dist="38100" dir="2700000" algn="tl">
                    <a:srgbClr val="000000">
                      <a:alpha val="43137"/>
                    </a:srgbClr>
                  </a:outerShdw>
                </a:effectLst>
              </a:rPr>
              <a:t>Visión</a:t>
            </a:r>
            <a:endParaRPr lang="en-US" sz="3200" b="1" dirty="0">
              <a:solidFill>
                <a:schemeClr val="tx1"/>
              </a:solidFill>
              <a:effectLst>
                <a:outerShdw blurRad="38100" dist="38100" dir="2700000" algn="tl">
                  <a:srgbClr val="000000">
                    <a:alpha val="43137"/>
                  </a:srgbClr>
                </a:outerShdw>
              </a:effectLst>
            </a:endParaRPr>
          </a:p>
        </p:txBody>
      </p:sp>
      <p:sp>
        <p:nvSpPr>
          <p:cNvPr id="275" name="Google Shape;275;p22"/>
          <p:cNvSpPr txBox="1">
            <a:spLocks noGrp="1"/>
          </p:cNvSpPr>
          <p:nvPr>
            <p:ph type="sldNum" idx="12"/>
          </p:nvPr>
        </p:nvSpPr>
        <p:spPr>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6</a:t>
            </a:fld>
            <a:endParaRPr/>
          </a:p>
        </p:txBody>
      </p:sp>
      <p:pic>
        <p:nvPicPr>
          <p:cNvPr id="1026" name="Picture 2" descr="Confirman que hay 12 brotes activos de COVID-19 en escuelas de Puerto Rico">
            <a:extLst>
              <a:ext uri="{FF2B5EF4-FFF2-40B4-BE49-F238E27FC236}">
                <a16:creationId xmlns:a16="http://schemas.microsoft.com/office/drawing/2014/main" id="{01DBE474-66D7-4E5F-97D8-D7E09E91449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1772" y="1130300"/>
            <a:ext cx="3236134" cy="2922225"/>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7" name="Picture 6" descr="A picture containing text&#10;&#10;Description automatically generated">
            <a:extLst>
              <a:ext uri="{FF2B5EF4-FFF2-40B4-BE49-F238E27FC236}">
                <a16:creationId xmlns:a16="http://schemas.microsoft.com/office/drawing/2014/main" id="{74D0B0A1-ABFA-4BCC-85EC-CEE69394230B}"/>
              </a:ext>
            </a:extLst>
          </p:cNvPr>
          <p:cNvPicPr>
            <a:picLocks noChangeAspect="1"/>
          </p:cNvPicPr>
          <p:nvPr/>
        </p:nvPicPr>
        <p:blipFill rotWithShape="1">
          <a:blip r:embed="rId4"/>
          <a:srcRect l="7575" t="-92782" r="6288" b="107813"/>
          <a:stretch/>
        </p:blipFill>
        <p:spPr>
          <a:xfrm>
            <a:off x="3583642" y="3765175"/>
            <a:ext cx="3787160" cy="4464425"/>
          </a:xfrm>
          <a:prstGeom prst="rect">
            <a:avLst/>
          </a:prstGeom>
        </p:spPr>
      </p:pic>
      <p:sp>
        <p:nvSpPr>
          <p:cNvPr id="10" name="TextBox 9">
            <a:extLst>
              <a:ext uri="{FF2B5EF4-FFF2-40B4-BE49-F238E27FC236}">
                <a16:creationId xmlns:a16="http://schemas.microsoft.com/office/drawing/2014/main" id="{ADBE84DE-3231-B2B3-CA68-0B42737EC47D}"/>
              </a:ext>
            </a:extLst>
          </p:cNvPr>
          <p:cNvSpPr txBox="1"/>
          <p:nvPr/>
        </p:nvSpPr>
        <p:spPr>
          <a:xfrm>
            <a:off x="4298103" y="1327242"/>
            <a:ext cx="4807322" cy="3539430"/>
          </a:xfrm>
          <a:prstGeom prst="rect">
            <a:avLst/>
          </a:prstGeom>
          <a:noFill/>
        </p:spPr>
        <p:txBody>
          <a:bodyPr wrap="square">
            <a:spAutoFit/>
          </a:bodyPr>
          <a:lstStyle/>
          <a:p>
            <a:r>
              <a:rPr lang="es-PR" sz="1600" dirty="0">
                <a:effectLst/>
                <a:latin typeface="Montserrat" panose="00000500000000000000" pitchFamily="2" charset="0"/>
                <a:ea typeface="MS Mincho" panose="02020609040205080304" pitchFamily="49" charset="-128"/>
                <a:cs typeface="Arial" panose="020B0604020202020204" pitchFamily="34" charset="0"/>
              </a:rPr>
              <a:t>Formar un ser humano con competencia científica y un conocimiento tecnológico que le permita insertarse productivamente en la sociedad del presente y del futuro. Aspira a capacitar al estudiante a ser responsable consigo y eficaz en el mundo del trabajo, a la vez que contribuye positivamente con la sociedad siendo un ciudadano útil que promueve el respeto por la naturaleza y la vida.  Busca desarrollar en el estudiante una conciencia ambiental y ecológica que propicie un ambiente de paz e igualdad entre los seres humanos y entre los seres humanos y la Naturaleza</a:t>
            </a:r>
            <a:endParaRPr lang="en-US" sz="1600" dirty="0"/>
          </a:p>
        </p:txBody>
      </p:sp>
      <p:pic>
        <p:nvPicPr>
          <p:cNvPr id="14" name="Picture 13" descr="A picture containing text&#10;&#10;Description automatically generated">
            <a:extLst>
              <a:ext uri="{FF2B5EF4-FFF2-40B4-BE49-F238E27FC236}">
                <a16:creationId xmlns:a16="http://schemas.microsoft.com/office/drawing/2014/main" id="{B9F2ACEB-53E4-42C8-7D7D-E146EBB8DA74}"/>
              </a:ext>
            </a:extLst>
          </p:cNvPr>
          <p:cNvPicPr>
            <a:picLocks noChangeAspect="1"/>
          </p:cNvPicPr>
          <p:nvPr/>
        </p:nvPicPr>
        <p:blipFill rotWithShape="1">
          <a:blip r:embed="rId4"/>
          <a:srcRect t="9174" b="6645"/>
          <a:stretch/>
        </p:blipFill>
        <p:spPr>
          <a:xfrm>
            <a:off x="6424351" y="19625"/>
            <a:ext cx="2652585" cy="1048871"/>
          </a:xfrm>
          <a:prstGeom prst="rect">
            <a:avLst/>
          </a:prstGeom>
        </p:spPr>
      </p:pic>
    </p:spTree>
    <p:extLst>
      <p:ext uri="{BB962C8B-B14F-4D97-AF65-F5344CB8AC3E}">
        <p14:creationId xmlns:p14="http://schemas.microsoft.com/office/powerpoint/2010/main" val="402769064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71"/>
        <p:cNvGrpSpPr/>
        <p:nvPr/>
      </p:nvGrpSpPr>
      <p:grpSpPr>
        <a:xfrm>
          <a:off x="0" y="0"/>
          <a:ext cx="0" cy="0"/>
          <a:chOff x="0" y="0"/>
          <a:chExt cx="0" cy="0"/>
        </a:xfrm>
      </p:grpSpPr>
      <p:sp>
        <p:nvSpPr>
          <p:cNvPr id="272" name="Google Shape;272;p22"/>
          <p:cNvSpPr txBox="1">
            <a:spLocks noGrp="1"/>
          </p:cNvSpPr>
          <p:nvPr>
            <p:ph type="title"/>
          </p:nvPr>
        </p:nvSpPr>
        <p:spPr>
          <a:xfrm>
            <a:off x="4462777" y="2367868"/>
            <a:ext cx="3923148" cy="17700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s-PR" dirty="0">
                <a:solidFill>
                  <a:schemeClr val="tx1"/>
                </a:solidFill>
                <a:effectLst/>
                <a:latin typeface="Montserrat" panose="00000500000000000000" pitchFamily="2" charset="0"/>
                <a:ea typeface="MS Mincho" panose="02020609040205080304" pitchFamily="49" charset="-128"/>
                <a:cs typeface="Arial" panose="020B0604020202020204" pitchFamily="34" charset="0"/>
              </a:rPr>
              <a:t>Exponer al estudiante en actividades educativas donde </a:t>
            </a:r>
            <a:r>
              <a:rPr lang="es-ES" dirty="0">
                <a:solidFill>
                  <a:schemeClr val="tx1"/>
                </a:solidFill>
                <a:effectLst/>
                <a:latin typeface="Montserrat" panose="00000500000000000000" pitchFamily="2" charset="0"/>
                <a:ea typeface="MS Mincho" panose="02020609040205080304" pitchFamily="49" charset="-128"/>
                <a:cs typeface="Arial" panose="020B0604020202020204" pitchFamily="34" charset="0"/>
              </a:rPr>
              <a:t>alcance su máximo potencial en un entorno académico </a:t>
            </a:r>
            <a:r>
              <a:rPr lang="es-PR" dirty="0">
                <a:solidFill>
                  <a:schemeClr val="tx1"/>
                </a:solidFill>
                <a:effectLst/>
                <a:latin typeface="Montserrat" panose="00000500000000000000" pitchFamily="2" charset="0"/>
                <a:ea typeface="MS Mincho" panose="02020609040205080304" pitchFamily="49" charset="-128"/>
                <a:cs typeface="Arial" panose="020B0604020202020204" pitchFamily="34" charset="0"/>
              </a:rPr>
              <a:t>y desarrolle su propia capacidad de aprendizaje, con un currículo de calidad, dinámico, activo y flexible que integra las nuevas tecnologías </a:t>
            </a:r>
            <a:endParaRPr b="1" dirty="0">
              <a:solidFill>
                <a:schemeClr val="tx1"/>
              </a:solidFill>
              <a:effectLst>
                <a:outerShdw blurRad="38100" dist="38100" dir="2700000" algn="tl">
                  <a:srgbClr val="000000">
                    <a:alpha val="43137"/>
                  </a:srgbClr>
                </a:outerShdw>
              </a:effectLst>
            </a:endParaRPr>
          </a:p>
        </p:txBody>
      </p:sp>
      <p:sp>
        <p:nvSpPr>
          <p:cNvPr id="275" name="Google Shape;275;p22"/>
          <p:cNvSpPr txBox="1">
            <a:spLocks noGrp="1"/>
          </p:cNvSpPr>
          <p:nvPr>
            <p:ph type="sldNum" idx="12"/>
          </p:nvPr>
        </p:nvSpPr>
        <p:spPr>
          <a:xfrm>
            <a:off x="8635625" y="4751625"/>
            <a:ext cx="469800" cy="3915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7</a:t>
            </a:fld>
            <a:endParaRPr/>
          </a:p>
        </p:txBody>
      </p:sp>
      <p:pic>
        <p:nvPicPr>
          <p:cNvPr id="1026" name="Picture 2" descr="Confirman que hay 12 brotes activos de COVID-19 en escuelas de Puerto Rico">
            <a:extLst>
              <a:ext uri="{FF2B5EF4-FFF2-40B4-BE49-F238E27FC236}">
                <a16:creationId xmlns:a16="http://schemas.microsoft.com/office/drawing/2014/main" id="{01DBE474-66D7-4E5F-97D8-D7E09E91449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1772" y="1130300"/>
            <a:ext cx="3110628" cy="2922225"/>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8" name="Picture 7" descr="A picture containing text&#10;&#10;Description automatically generated">
            <a:extLst>
              <a:ext uri="{FF2B5EF4-FFF2-40B4-BE49-F238E27FC236}">
                <a16:creationId xmlns:a16="http://schemas.microsoft.com/office/drawing/2014/main" id="{63B6B14E-4462-01FA-42F8-8643856BEDA3}"/>
              </a:ext>
            </a:extLst>
          </p:cNvPr>
          <p:cNvPicPr>
            <a:picLocks noChangeAspect="1"/>
          </p:cNvPicPr>
          <p:nvPr/>
        </p:nvPicPr>
        <p:blipFill rotWithShape="1">
          <a:blip r:embed="rId4"/>
          <a:srcRect t="9174" b="6645"/>
          <a:stretch/>
        </p:blipFill>
        <p:spPr>
          <a:xfrm>
            <a:off x="6424351" y="19625"/>
            <a:ext cx="2652585" cy="1048871"/>
          </a:xfrm>
          <a:prstGeom prst="rect">
            <a:avLst/>
          </a:prstGeom>
        </p:spPr>
      </p:pic>
      <p:sp>
        <p:nvSpPr>
          <p:cNvPr id="11" name="TextBox 10">
            <a:extLst>
              <a:ext uri="{FF2B5EF4-FFF2-40B4-BE49-F238E27FC236}">
                <a16:creationId xmlns:a16="http://schemas.microsoft.com/office/drawing/2014/main" id="{3882DDB8-6985-B2D5-C532-22D4C58F3BF4}"/>
              </a:ext>
            </a:extLst>
          </p:cNvPr>
          <p:cNvSpPr txBox="1"/>
          <p:nvPr/>
        </p:nvSpPr>
        <p:spPr>
          <a:xfrm>
            <a:off x="4272803" y="948424"/>
            <a:ext cx="2302808" cy="584775"/>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marL="0" marR="0" algn="just">
              <a:spcBef>
                <a:spcPts val="0"/>
              </a:spcBef>
              <a:spcAft>
                <a:spcPts val="0"/>
              </a:spcAft>
            </a:pPr>
            <a:r>
              <a:rPr lang="es-PR" sz="3200" b="1" dirty="0">
                <a:solidFill>
                  <a:srgbClr val="000000"/>
                </a:solidFill>
                <a:effectLst>
                  <a:outerShdw blurRad="38100" dist="38100" dir="2700000" algn="tl">
                    <a:srgbClr val="000000">
                      <a:alpha val="43137"/>
                    </a:srgbClr>
                  </a:outerShdw>
                </a:effectLst>
                <a:latin typeface="Nixie One" panose="020B0604020202020204" charset="0"/>
                <a:ea typeface="Calibri" panose="020F0502020204030204" pitchFamily="34" charset="0"/>
                <a:cs typeface="Arial" panose="020B0604020202020204" pitchFamily="34" charset="0"/>
              </a:rPr>
              <a:t>Misión</a:t>
            </a:r>
            <a:endParaRPr lang="en-US" sz="3200" dirty="0">
              <a:solidFill>
                <a:srgbClr val="000000"/>
              </a:solidFill>
              <a:effectLst>
                <a:outerShdw blurRad="38100" dist="38100" dir="2700000" algn="tl">
                  <a:srgbClr val="000000">
                    <a:alpha val="43137"/>
                  </a:srgbClr>
                </a:outerShdw>
              </a:effectLst>
              <a:latin typeface="Nixie One" panose="020B0604020202020204" charset="0"/>
              <a:ea typeface="Calibri" panose="020F0502020204030204" pitchFamily="34" charset="0"/>
            </a:endParaRPr>
          </a:p>
        </p:txBody>
      </p:sp>
    </p:spTree>
    <p:extLst>
      <p:ext uri="{BB962C8B-B14F-4D97-AF65-F5344CB8AC3E}">
        <p14:creationId xmlns:p14="http://schemas.microsoft.com/office/powerpoint/2010/main" val="138341387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38"/>
        <p:cNvGrpSpPr/>
        <p:nvPr/>
      </p:nvGrpSpPr>
      <p:grpSpPr>
        <a:xfrm>
          <a:off x="0" y="0"/>
          <a:ext cx="0" cy="0"/>
          <a:chOff x="0" y="0"/>
          <a:chExt cx="0" cy="0"/>
        </a:xfrm>
      </p:grpSpPr>
      <p:sp>
        <p:nvSpPr>
          <p:cNvPr id="239" name="Google Shape;239;p19"/>
          <p:cNvSpPr txBox="1">
            <a:spLocks noGrp="1"/>
          </p:cNvSpPr>
          <p:nvPr>
            <p:ph type="ctrTitle" idx="4294967295"/>
          </p:nvPr>
        </p:nvSpPr>
        <p:spPr>
          <a:xfrm>
            <a:off x="2150969" y="304806"/>
            <a:ext cx="4842062" cy="618655"/>
          </a:xfrm>
          <a:prstGeom prst="rect">
            <a:avLst/>
          </a:prstGeom>
        </p:spPr>
        <p:style>
          <a:lnRef idx="2">
            <a:schemeClr val="accent1"/>
          </a:lnRef>
          <a:fillRef idx="1">
            <a:schemeClr val="lt1"/>
          </a:fillRef>
          <a:effectRef idx="0">
            <a:schemeClr val="accent1"/>
          </a:effectRef>
          <a:fontRef idx="minor">
            <a:schemeClr val="dk1"/>
          </a:fontRef>
        </p:style>
        <p:txBody>
          <a:bodyPr spcFirstLastPara="1" wrap="square" lIns="91425" tIns="91425" rIns="91425" bIns="91425" anchor="b" anchorCtr="0">
            <a:noAutofit/>
          </a:bodyPr>
          <a:lstStyle/>
          <a:p>
            <a:pPr marL="0" lvl="0" indent="0" algn="ctr" rtl="0">
              <a:spcBef>
                <a:spcPts val="0"/>
              </a:spcBef>
              <a:spcAft>
                <a:spcPts val="0"/>
              </a:spcAft>
              <a:buNone/>
            </a:pPr>
            <a:r>
              <a:rPr lang="en" sz="3200" b="1" dirty="0">
                <a:solidFill>
                  <a:schemeClr val="tx1"/>
                </a:solidFill>
                <a:effectLst>
                  <a:outerShdw blurRad="38100" dist="38100" dir="2700000" algn="tl">
                    <a:srgbClr val="000000">
                      <a:alpha val="43137"/>
                    </a:srgbClr>
                  </a:outerShdw>
                </a:effectLst>
              </a:rPr>
              <a:t>Enfoque curricular</a:t>
            </a:r>
            <a:endParaRPr sz="3200" b="1" dirty="0">
              <a:solidFill>
                <a:schemeClr val="tx1"/>
              </a:solidFill>
              <a:effectLst>
                <a:outerShdw blurRad="38100" dist="38100" dir="2700000" algn="tl">
                  <a:srgbClr val="000000">
                    <a:alpha val="43137"/>
                  </a:srgbClr>
                </a:outerShdw>
              </a:effectLst>
            </a:endParaRPr>
          </a:p>
        </p:txBody>
      </p:sp>
      <p:sp>
        <p:nvSpPr>
          <p:cNvPr id="241" name="Google Shape;241;p19"/>
          <p:cNvSpPr/>
          <p:nvPr/>
        </p:nvSpPr>
        <p:spPr>
          <a:xfrm>
            <a:off x="3333750" y="1333500"/>
            <a:ext cx="2476500" cy="2476500"/>
          </a:xfrm>
          <a:prstGeom prst="ellipse">
            <a:avLst/>
          </a:prstGeom>
          <a:solidFill>
            <a:srgbClr val="E8004C">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42;p19"/>
          <p:cNvSpPr/>
          <p:nvPr/>
        </p:nvSpPr>
        <p:spPr>
          <a:xfrm>
            <a:off x="3209925" y="1209675"/>
            <a:ext cx="2724300" cy="2724300"/>
          </a:xfrm>
          <a:prstGeom prst="ellipse">
            <a:avLst/>
          </a:prstGeom>
          <a:noFill/>
          <a:ln w="9525" cap="flat" cmpd="sng">
            <a:solidFill>
              <a:srgbClr val="ED4A00"/>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43;p19"/>
          <p:cNvSpPr/>
          <p:nvPr/>
        </p:nvSpPr>
        <p:spPr>
          <a:xfrm>
            <a:off x="2962275" y="1543050"/>
            <a:ext cx="704700" cy="704700"/>
          </a:xfrm>
          <a:prstGeom prst="ellipse">
            <a:avLst/>
          </a:prstGeom>
          <a:solidFill>
            <a:srgbClr val="F8BB00">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44;p19"/>
          <p:cNvSpPr/>
          <p:nvPr/>
        </p:nvSpPr>
        <p:spPr>
          <a:xfrm>
            <a:off x="5295900" y="2897050"/>
            <a:ext cx="971700" cy="971700"/>
          </a:xfrm>
          <a:prstGeom prst="donut">
            <a:avLst>
              <a:gd name="adj" fmla="val 12811"/>
            </a:avLst>
          </a:prstGeom>
          <a:solidFill>
            <a:srgbClr val="BBCD00">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45" name="Google Shape;245;p19"/>
          <p:cNvGrpSpPr/>
          <p:nvPr/>
        </p:nvGrpSpPr>
        <p:grpSpPr>
          <a:xfrm>
            <a:off x="3990646" y="2000576"/>
            <a:ext cx="1162865" cy="1162930"/>
            <a:chOff x="570875" y="4322250"/>
            <a:chExt cx="443300" cy="443325"/>
          </a:xfrm>
        </p:grpSpPr>
        <p:sp>
          <p:nvSpPr>
            <p:cNvPr id="246" name="Google Shape;246;p19"/>
            <p:cNvSpPr/>
            <p:nvPr/>
          </p:nvSpPr>
          <p:spPr>
            <a:xfrm>
              <a:off x="570875" y="4322250"/>
              <a:ext cx="443300" cy="443325"/>
            </a:xfrm>
            <a:custGeom>
              <a:avLst/>
              <a:gdLst/>
              <a:ahLst/>
              <a:cxnLst/>
              <a:rect l="l" t="t" r="r" b="b"/>
              <a:pathLst>
                <a:path w="17732" h="17733" extrusionOk="0">
                  <a:moveTo>
                    <a:pt x="13091" y="2712"/>
                  </a:moveTo>
                  <a:lnTo>
                    <a:pt x="13286" y="2736"/>
                  </a:lnTo>
                  <a:lnTo>
                    <a:pt x="13506" y="2785"/>
                  </a:lnTo>
                  <a:lnTo>
                    <a:pt x="13702" y="2858"/>
                  </a:lnTo>
                  <a:lnTo>
                    <a:pt x="13873" y="2956"/>
                  </a:lnTo>
                  <a:lnTo>
                    <a:pt x="14068" y="3054"/>
                  </a:lnTo>
                  <a:lnTo>
                    <a:pt x="14239" y="3176"/>
                  </a:lnTo>
                  <a:lnTo>
                    <a:pt x="14410" y="3323"/>
                  </a:lnTo>
                  <a:lnTo>
                    <a:pt x="14556" y="3493"/>
                  </a:lnTo>
                  <a:lnTo>
                    <a:pt x="14679" y="3664"/>
                  </a:lnTo>
                  <a:lnTo>
                    <a:pt x="14776" y="3860"/>
                  </a:lnTo>
                  <a:lnTo>
                    <a:pt x="14874" y="4031"/>
                  </a:lnTo>
                  <a:lnTo>
                    <a:pt x="14947" y="4226"/>
                  </a:lnTo>
                  <a:lnTo>
                    <a:pt x="14996" y="4446"/>
                  </a:lnTo>
                  <a:lnTo>
                    <a:pt x="15021" y="4641"/>
                  </a:lnTo>
                  <a:lnTo>
                    <a:pt x="15021" y="4861"/>
                  </a:lnTo>
                  <a:lnTo>
                    <a:pt x="15021" y="5057"/>
                  </a:lnTo>
                  <a:lnTo>
                    <a:pt x="14996" y="5252"/>
                  </a:lnTo>
                  <a:lnTo>
                    <a:pt x="14947" y="5472"/>
                  </a:lnTo>
                  <a:lnTo>
                    <a:pt x="14874" y="5667"/>
                  </a:lnTo>
                  <a:lnTo>
                    <a:pt x="14776" y="5838"/>
                  </a:lnTo>
                  <a:lnTo>
                    <a:pt x="14679" y="6033"/>
                  </a:lnTo>
                  <a:lnTo>
                    <a:pt x="14556" y="6204"/>
                  </a:lnTo>
                  <a:lnTo>
                    <a:pt x="14410" y="6375"/>
                  </a:lnTo>
                  <a:lnTo>
                    <a:pt x="13433" y="7328"/>
                  </a:lnTo>
                  <a:lnTo>
                    <a:pt x="13311" y="7426"/>
                  </a:lnTo>
                  <a:lnTo>
                    <a:pt x="13189" y="7499"/>
                  </a:lnTo>
                  <a:lnTo>
                    <a:pt x="13042" y="7548"/>
                  </a:lnTo>
                  <a:lnTo>
                    <a:pt x="12871" y="7572"/>
                  </a:lnTo>
                  <a:lnTo>
                    <a:pt x="12725" y="7548"/>
                  </a:lnTo>
                  <a:lnTo>
                    <a:pt x="12578" y="7499"/>
                  </a:lnTo>
                  <a:lnTo>
                    <a:pt x="12456" y="7426"/>
                  </a:lnTo>
                  <a:lnTo>
                    <a:pt x="12334" y="7328"/>
                  </a:lnTo>
                  <a:lnTo>
                    <a:pt x="10405" y="5398"/>
                  </a:lnTo>
                  <a:lnTo>
                    <a:pt x="10307" y="5276"/>
                  </a:lnTo>
                  <a:lnTo>
                    <a:pt x="10234" y="5154"/>
                  </a:lnTo>
                  <a:lnTo>
                    <a:pt x="10185" y="5008"/>
                  </a:lnTo>
                  <a:lnTo>
                    <a:pt x="10160" y="4861"/>
                  </a:lnTo>
                  <a:lnTo>
                    <a:pt x="10185" y="4690"/>
                  </a:lnTo>
                  <a:lnTo>
                    <a:pt x="10234" y="4544"/>
                  </a:lnTo>
                  <a:lnTo>
                    <a:pt x="10307" y="4422"/>
                  </a:lnTo>
                  <a:lnTo>
                    <a:pt x="10405" y="4299"/>
                  </a:lnTo>
                  <a:lnTo>
                    <a:pt x="11357" y="3323"/>
                  </a:lnTo>
                  <a:lnTo>
                    <a:pt x="11528" y="3176"/>
                  </a:lnTo>
                  <a:lnTo>
                    <a:pt x="11699" y="3054"/>
                  </a:lnTo>
                  <a:lnTo>
                    <a:pt x="11894" y="2956"/>
                  </a:lnTo>
                  <a:lnTo>
                    <a:pt x="12065" y="2858"/>
                  </a:lnTo>
                  <a:lnTo>
                    <a:pt x="12261" y="2785"/>
                  </a:lnTo>
                  <a:lnTo>
                    <a:pt x="12481" y="2736"/>
                  </a:lnTo>
                  <a:lnTo>
                    <a:pt x="12676" y="2712"/>
                  </a:lnTo>
                  <a:close/>
                  <a:moveTo>
                    <a:pt x="8377" y="8867"/>
                  </a:moveTo>
                  <a:lnTo>
                    <a:pt x="8475" y="8891"/>
                  </a:lnTo>
                  <a:lnTo>
                    <a:pt x="8548" y="8915"/>
                  </a:lnTo>
                  <a:lnTo>
                    <a:pt x="8646" y="8964"/>
                  </a:lnTo>
                  <a:lnTo>
                    <a:pt x="8719" y="9013"/>
                  </a:lnTo>
                  <a:lnTo>
                    <a:pt x="8768" y="9086"/>
                  </a:lnTo>
                  <a:lnTo>
                    <a:pt x="8817" y="9184"/>
                  </a:lnTo>
                  <a:lnTo>
                    <a:pt x="8841" y="9257"/>
                  </a:lnTo>
                  <a:lnTo>
                    <a:pt x="8866" y="9355"/>
                  </a:lnTo>
                  <a:lnTo>
                    <a:pt x="8841" y="9453"/>
                  </a:lnTo>
                  <a:lnTo>
                    <a:pt x="8817" y="9550"/>
                  </a:lnTo>
                  <a:lnTo>
                    <a:pt x="8768" y="9624"/>
                  </a:lnTo>
                  <a:lnTo>
                    <a:pt x="8719" y="9697"/>
                  </a:lnTo>
                  <a:lnTo>
                    <a:pt x="6179" y="12237"/>
                  </a:lnTo>
                  <a:lnTo>
                    <a:pt x="6106" y="12310"/>
                  </a:lnTo>
                  <a:lnTo>
                    <a:pt x="6033" y="12359"/>
                  </a:lnTo>
                  <a:lnTo>
                    <a:pt x="5935" y="12383"/>
                  </a:lnTo>
                  <a:lnTo>
                    <a:pt x="5740" y="12383"/>
                  </a:lnTo>
                  <a:lnTo>
                    <a:pt x="5642" y="12359"/>
                  </a:lnTo>
                  <a:lnTo>
                    <a:pt x="5569" y="12310"/>
                  </a:lnTo>
                  <a:lnTo>
                    <a:pt x="5496" y="12237"/>
                  </a:lnTo>
                  <a:lnTo>
                    <a:pt x="5422" y="12164"/>
                  </a:lnTo>
                  <a:lnTo>
                    <a:pt x="5373" y="12090"/>
                  </a:lnTo>
                  <a:lnTo>
                    <a:pt x="5349" y="11993"/>
                  </a:lnTo>
                  <a:lnTo>
                    <a:pt x="5349" y="11895"/>
                  </a:lnTo>
                  <a:lnTo>
                    <a:pt x="5349" y="11797"/>
                  </a:lnTo>
                  <a:lnTo>
                    <a:pt x="5373" y="11700"/>
                  </a:lnTo>
                  <a:lnTo>
                    <a:pt x="5422" y="11626"/>
                  </a:lnTo>
                  <a:lnTo>
                    <a:pt x="5496" y="11553"/>
                  </a:lnTo>
                  <a:lnTo>
                    <a:pt x="8036" y="9013"/>
                  </a:lnTo>
                  <a:lnTo>
                    <a:pt x="8109" y="8964"/>
                  </a:lnTo>
                  <a:lnTo>
                    <a:pt x="8182" y="8915"/>
                  </a:lnTo>
                  <a:lnTo>
                    <a:pt x="8280" y="8891"/>
                  </a:lnTo>
                  <a:lnTo>
                    <a:pt x="8377" y="8867"/>
                  </a:lnTo>
                  <a:close/>
                  <a:moveTo>
                    <a:pt x="14825" y="1"/>
                  </a:moveTo>
                  <a:lnTo>
                    <a:pt x="14288" y="25"/>
                  </a:lnTo>
                  <a:lnTo>
                    <a:pt x="13751" y="50"/>
                  </a:lnTo>
                  <a:lnTo>
                    <a:pt x="13213" y="123"/>
                  </a:lnTo>
                  <a:lnTo>
                    <a:pt x="12676" y="245"/>
                  </a:lnTo>
                  <a:lnTo>
                    <a:pt x="12163" y="367"/>
                  </a:lnTo>
                  <a:lnTo>
                    <a:pt x="11675" y="538"/>
                  </a:lnTo>
                  <a:lnTo>
                    <a:pt x="11235" y="758"/>
                  </a:lnTo>
                  <a:lnTo>
                    <a:pt x="11015" y="856"/>
                  </a:lnTo>
                  <a:lnTo>
                    <a:pt x="10844" y="1002"/>
                  </a:lnTo>
                  <a:lnTo>
                    <a:pt x="10649" y="1124"/>
                  </a:lnTo>
                  <a:lnTo>
                    <a:pt x="10502" y="1271"/>
                  </a:lnTo>
                  <a:lnTo>
                    <a:pt x="5544" y="6229"/>
                  </a:lnTo>
                  <a:lnTo>
                    <a:pt x="391" y="6229"/>
                  </a:lnTo>
                  <a:lnTo>
                    <a:pt x="245" y="6253"/>
                  </a:lnTo>
                  <a:lnTo>
                    <a:pt x="147" y="6278"/>
                  </a:lnTo>
                  <a:lnTo>
                    <a:pt x="49" y="6327"/>
                  </a:lnTo>
                  <a:lnTo>
                    <a:pt x="0" y="6400"/>
                  </a:lnTo>
                  <a:lnTo>
                    <a:pt x="0" y="6473"/>
                  </a:lnTo>
                  <a:lnTo>
                    <a:pt x="25" y="6571"/>
                  </a:lnTo>
                  <a:lnTo>
                    <a:pt x="74" y="6668"/>
                  </a:lnTo>
                  <a:lnTo>
                    <a:pt x="171" y="6791"/>
                  </a:lnTo>
                  <a:lnTo>
                    <a:pt x="2589" y="9184"/>
                  </a:lnTo>
                  <a:lnTo>
                    <a:pt x="2272" y="9502"/>
                  </a:lnTo>
                  <a:lnTo>
                    <a:pt x="953" y="9746"/>
                  </a:lnTo>
                  <a:lnTo>
                    <a:pt x="806" y="9795"/>
                  </a:lnTo>
                  <a:lnTo>
                    <a:pt x="684" y="9843"/>
                  </a:lnTo>
                  <a:lnTo>
                    <a:pt x="611" y="9941"/>
                  </a:lnTo>
                  <a:lnTo>
                    <a:pt x="562" y="10014"/>
                  </a:lnTo>
                  <a:lnTo>
                    <a:pt x="562" y="10112"/>
                  </a:lnTo>
                  <a:lnTo>
                    <a:pt x="586" y="10234"/>
                  </a:lnTo>
                  <a:lnTo>
                    <a:pt x="635" y="10332"/>
                  </a:lnTo>
                  <a:lnTo>
                    <a:pt x="733" y="10454"/>
                  </a:lnTo>
                  <a:lnTo>
                    <a:pt x="7278" y="16999"/>
                  </a:lnTo>
                  <a:lnTo>
                    <a:pt x="7401" y="17097"/>
                  </a:lnTo>
                  <a:lnTo>
                    <a:pt x="7498" y="17146"/>
                  </a:lnTo>
                  <a:lnTo>
                    <a:pt x="7620" y="17170"/>
                  </a:lnTo>
                  <a:lnTo>
                    <a:pt x="7718" y="17170"/>
                  </a:lnTo>
                  <a:lnTo>
                    <a:pt x="7791" y="17122"/>
                  </a:lnTo>
                  <a:lnTo>
                    <a:pt x="7889" y="17048"/>
                  </a:lnTo>
                  <a:lnTo>
                    <a:pt x="7938" y="16926"/>
                  </a:lnTo>
                  <a:lnTo>
                    <a:pt x="7987" y="16780"/>
                  </a:lnTo>
                  <a:lnTo>
                    <a:pt x="8231" y="15461"/>
                  </a:lnTo>
                  <a:lnTo>
                    <a:pt x="8548" y="15143"/>
                  </a:lnTo>
                  <a:lnTo>
                    <a:pt x="10942" y="17561"/>
                  </a:lnTo>
                  <a:lnTo>
                    <a:pt x="11064" y="17659"/>
                  </a:lnTo>
                  <a:lnTo>
                    <a:pt x="11162" y="17708"/>
                  </a:lnTo>
                  <a:lnTo>
                    <a:pt x="11259" y="17732"/>
                  </a:lnTo>
                  <a:lnTo>
                    <a:pt x="11333" y="17732"/>
                  </a:lnTo>
                  <a:lnTo>
                    <a:pt x="11406" y="17683"/>
                  </a:lnTo>
                  <a:lnTo>
                    <a:pt x="11455" y="17586"/>
                  </a:lnTo>
                  <a:lnTo>
                    <a:pt x="11479" y="17488"/>
                  </a:lnTo>
                  <a:lnTo>
                    <a:pt x="11504" y="17341"/>
                  </a:lnTo>
                  <a:lnTo>
                    <a:pt x="11504" y="12188"/>
                  </a:lnTo>
                  <a:lnTo>
                    <a:pt x="16461" y="7230"/>
                  </a:lnTo>
                  <a:lnTo>
                    <a:pt x="16608" y="7084"/>
                  </a:lnTo>
                  <a:lnTo>
                    <a:pt x="16730" y="6888"/>
                  </a:lnTo>
                  <a:lnTo>
                    <a:pt x="16877" y="6693"/>
                  </a:lnTo>
                  <a:lnTo>
                    <a:pt x="16974" y="6498"/>
                  </a:lnTo>
                  <a:lnTo>
                    <a:pt x="17194" y="6058"/>
                  </a:lnTo>
                  <a:lnTo>
                    <a:pt x="17365" y="5569"/>
                  </a:lnTo>
                  <a:lnTo>
                    <a:pt x="17487" y="5057"/>
                  </a:lnTo>
                  <a:lnTo>
                    <a:pt x="17609" y="4519"/>
                  </a:lnTo>
                  <a:lnTo>
                    <a:pt x="17683" y="3982"/>
                  </a:lnTo>
                  <a:lnTo>
                    <a:pt x="17707" y="3445"/>
                  </a:lnTo>
                  <a:lnTo>
                    <a:pt x="17731" y="2907"/>
                  </a:lnTo>
                  <a:lnTo>
                    <a:pt x="17731" y="2419"/>
                  </a:lnTo>
                  <a:lnTo>
                    <a:pt x="17707" y="1955"/>
                  </a:lnTo>
                  <a:lnTo>
                    <a:pt x="17658" y="1515"/>
                  </a:lnTo>
                  <a:lnTo>
                    <a:pt x="17585" y="1149"/>
                  </a:lnTo>
                  <a:lnTo>
                    <a:pt x="17512" y="831"/>
                  </a:lnTo>
                  <a:lnTo>
                    <a:pt x="17414" y="587"/>
                  </a:lnTo>
                  <a:lnTo>
                    <a:pt x="17341" y="489"/>
                  </a:lnTo>
                  <a:lnTo>
                    <a:pt x="17292" y="441"/>
                  </a:lnTo>
                  <a:lnTo>
                    <a:pt x="17243" y="392"/>
                  </a:lnTo>
                  <a:lnTo>
                    <a:pt x="17145" y="318"/>
                  </a:lnTo>
                  <a:lnTo>
                    <a:pt x="16901" y="221"/>
                  </a:lnTo>
                  <a:lnTo>
                    <a:pt x="16584" y="148"/>
                  </a:lnTo>
                  <a:lnTo>
                    <a:pt x="16217" y="74"/>
                  </a:lnTo>
                  <a:lnTo>
                    <a:pt x="15778" y="25"/>
                  </a:lnTo>
                  <a:lnTo>
                    <a:pt x="15314" y="1"/>
                  </a:lnTo>
                  <a:close/>
                </a:path>
              </a:pathLst>
            </a:custGeom>
            <a:solidFill>
              <a:srgbClr val="FFFFFF"/>
            </a:solidFill>
            <a:ln w="9525" cap="flat" cmpd="sng">
              <a:solidFill>
                <a:srgbClr val="617A86"/>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247;p19"/>
            <p:cNvSpPr/>
            <p:nvPr/>
          </p:nvSpPr>
          <p:spPr>
            <a:xfrm>
              <a:off x="597725" y="4665400"/>
              <a:ext cx="73300" cy="73300"/>
            </a:xfrm>
            <a:custGeom>
              <a:avLst/>
              <a:gdLst/>
              <a:ahLst/>
              <a:cxnLst/>
              <a:rect l="l" t="t" r="r" b="b"/>
              <a:pathLst>
                <a:path w="2932" h="2932" extrusionOk="0">
                  <a:moveTo>
                    <a:pt x="2028" y="1"/>
                  </a:moveTo>
                  <a:lnTo>
                    <a:pt x="1857" y="25"/>
                  </a:lnTo>
                  <a:lnTo>
                    <a:pt x="1686" y="74"/>
                  </a:lnTo>
                  <a:lnTo>
                    <a:pt x="1515" y="147"/>
                  </a:lnTo>
                  <a:lnTo>
                    <a:pt x="1369" y="269"/>
                  </a:lnTo>
                  <a:lnTo>
                    <a:pt x="1222" y="489"/>
                  </a:lnTo>
                  <a:lnTo>
                    <a:pt x="1002" y="831"/>
                  </a:lnTo>
                  <a:lnTo>
                    <a:pt x="563" y="1735"/>
                  </a:lnTo>
                  <a:lnTo>
                    <a:pt x="172" y="2565"/>
                  </a:lnTo>
                  <a:lnTo>
                    <a:pt x="1" y="2932"/>
                  </a:lnTo>
                  <a:lnTo>
                    <a:pt x="1" y="2932"/>
                  </a:lnTo>
                  <a:lnTo>
                    <a:pt x="367" y="2761"/>
                  </a:lnTo>
                  <a:lnTo>
                    <a:pt x="1198" y="2370"/>
                  </a:lnTo>
                  <a:lnTo>
                    <a:pt x="2101" y="1930"/>
                  </a:lnTo>
                  <a:lnTo>
                    <a:pt x="2443" y="1710"/>
                  </a:lnTo>
                  <a:lnTo>
                    <a:pt x="2663" y="1564"/>
                  </a:lnTo>
                  <a:lnTo>
                    <a:pt x="2785" y="1417"/>
                  </a:lnTo>
                  <a:lnTo>
                    <a:pt x="2858" y="1246"/>
                  </a:lnTo>
                  <a:lnTo>
                    <a:pt x="2907" y="1075"/>
                  </a:lnTo>
                  <a:lnTo>
                    <a:pt x="2932" y="904"/>
                  </a:lnTo>
                  <a:lnTo>
                    <a:pt x="2907" y="733"/>
                  </a:lnTo>
                  <a:lnTo>
                    <a:pt x="2858" y="562"/>
                  </a:lnTo>
                  <a:lnTo>
                    <a:pt x="2785" y="416"/>
                  </a:lnTo>
                  <a:lnTo>
                    <a:pt x="2663" y="269"/>
                  </a:lnTo>
                  <a:lnTo>
                    <a:pt x="2517" y="147"/>
                  </a:lnTo>
                  <a:lnTo>
                    <a:pt x="2370" y="74"/>
                  </a:lnTo>
                  <a:lnTo>
                    <a:pt x="2199" y="25"/>
                  </a:lnTo>
                  <a:lnTo>
                    <a:pt x="2028" y="1"/>
                  </a:lnTo>
                  <a:close/>
                </a:path>
              </a:pathLst>
            </a:custGeom>
            <a:solidFill>
              <a:srgbClr val="FFFFFF"/>
            </a:solidFill>
            <a:ln w="9525" cap="flat" cmpd="sng">
              <a:solidFill>
                <a:srgbClr val="617A86"/>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248;p19"/>
            <p:cNvSpPr/>
            <p:nvPr/>
          </p:nvSpPr>
          <p:spPr>
            <a:xfrm>
              <a:off x="654525" y="4708150"/>
              <a:ext cx="47025" cy="47025"/>
            </a:xfrm>
            <a:custGeom>
              <a:avLst/>
              <a:gdLst/>
              <a:ahLst/>
              <a:cxnLst/>
              <a:rect l="l" t="t" r="r" b="b"/>
              <a:pathLst>
                <a:path w="1881" h="1881" extrusionOk="0">
                  <a:moveTo>
                    <a:pt x="1124" y="0"/>
                  </a:moveTo>
                  <a:lnTo>
                    <a:pt x="977" y="25"/>
                  </a:lnTo>
                  <a:lnTo>
                    <a:pt x="831" y="74"/>
                  </a:lnTo>
                  <a:lnTo>
                    <a:pt x="709" y="147"/>
                  </a:lnTo>
                  <a:lnTo>
                    <a:pt x="586" y="245"/>
                  </a:lnTo>
                  <a:lnTo>
                    <a:pt x="464" y="391"/>
                  </a:lnTo>
                  <a:lnTo>
                    <a:pt x="367" y="611"/>
                  </a:lnTo>
                  <a:lnTo>
                    <a:pt x="269" y="880"/>
                  </a:lnTo>
                  <a:lnTo>
                    <a:pt x="171" y="1173"/>
                  </a:lnTo>
                  <a:lnTo>
                    <a:pt x="49" y="1686"/>
                  </a:lnTo>
                  <a:lnTo>
                    <a:pt x="0" y="1881"/>
                  </a:lnTo>
                  <a:lnTo>
                    <a:pt x="0" y="1881"/>
                  </a:lnTo>
                  <a:lnTo>
                    <a:pt x="220" y="1857"/>
                  </a:lnTo>
                  <a:lnTo>
                    <a:pt x="733" y="1710"/>
                  </a:lnTo>
                  <a:lnTo>
                    <a:pt x="1002" y="1637"/>
                  </a:lnTo>
                  <a:lnTo>
                    <a:pt x="1270" y="1539"/>
                  </a:lnTo>
                  <a:lnTo>
                    <a:pt x="1515" y="1417"/>
                  </a:lnTo>
                  <a:lnTo>
                    <a:pt x="1661" y="1319"/>
                  </a:lnTo>
                  <a:lnTo>
                    <a:pt x="1759" y="1197"/>
                  </a:lnTo>
                  <a:lnTo>
                    <a:pt x="1832" y="1051"/>
                  </a:lnTo>
                  <a:lnTo>
                    <a:pt x="1881" y="928"/>
                  </a:lnTo>
                  <a:lnTo>
                    <a:pt x="1881" y="782"/>
                  </a:lnTo>
                  <a:lnTo>
                    <a:pt x="1881" y="635"/>
                  </a:lnTo>
                  <a:lnTo>
                    <a:pt x="1832" y="489"/>
                  </a:lnTo>
                  <a:lnTo>
                    <a:pt x="1759" y="367"/>
                  </a:lnTo>
                  <a:lnTo>
                    <a:pt x="1661" y="245"/>
                  </a:lnTo>
                  <a:lnTo>
                    <a:pt x="1539" y="147"/>
                  </a:lnTo>
                  <a:lnTo>
                    <a:pt x="1417" y="74"/>
                  </a:lnTo>
                  <a:lnTo>
                    <a:pt x="1270" y="25"/>
                  </a:lnTo>
                  <a:lnTo>
                    <a:pt x="1124" y="0"/>
                  </a:lnTo>
                  <a:close/>
                </a:path>
              </a:pathLst>
            </a:custGeom>
            <a:solidFill>
              <a:srgbClr val="FFFFFF"/>
            </a:solidFill>
            <a:ln w="9525" cap="flat" cmpd="sng">
              <a:solidFill>
                <a:srgbClr val="617A86"/>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249;p19"/>
            <p:cNvSpPr/>
            <p:nvPr/>
          </p:nvSpPr>
          <p:spPr>
            <a:xfrm>
              <a:off x="581250" y="4634875"/>
              <a:ext cx="47050" cy="47050"/>
            </a:xfrm>
            <a:custGeom>
              <a:avLst/>
              <a:gdLst/>
              <a:ahLst/>
              <a:cxnLst/>
              <a:rect l="l" t="t" r="r" b="b"/>
              <a:pathLst>
                <a:path w="1882" h="1882" extrusionOk="0">
                  <a:moveTo>
                    <a:pt x="953" y="1"/>
                  </a:moveTo>
                  <a:lnTo>
                    <a:pt x="831" y="49"/>
                  </a:lnTo>
                  <a:lnTo>
                    <a:pt x="684" y="123"/>
                  </a:lnTo>
                  <a:lnTo>
                    <a:pt x="562" y="220"/>
                  </a:lnTo>
                  <a:lnTo>
                    <a:pt x="465" y="367"/>
                  </a:lnTo>
                  <a:lnTo>
                    <a:pt x="342" y="611"/>
                  </a:lnTo>
                  <a:lnTo>
                    <a:pt x="245" y="880"/>
                  </a:lnTo>
                  <a:lnTo>
                    <a:pt x="171" y="1148"/>
                  </a:lnTo>
                  <a:lnTo>
                    <a:pt x="25" y="1661"/>
                  </a:lnTo>
                  <a:lnTo>
                    <a:pt x="1" y="1881"/>
                  </a:lnTo>
                  <a:lnTo>
                    <a:pt x="196" y="1832"/>
                  </a:lnTo>
                  <a:lnTo>
                    <a:pt x="709" y="1710"/>
                  </a:lnTo>
                  <a:lnTo>
                    <a:pt x="1002" y="1613"/>
                  </a:lnTo>
                  <a:lnTo>
                    <a:pt x="1271" y="1515"/>
                  </a:lnTo>
                  <a:lnTo>
                    <a:pt x="1490" y="1417"/>
                  </a:lnTo>
                  <a:lnTo>
                    <a:pt x="1637" y="1295"/>
                  </a:lnTo>
                  <a:lnTo>
                    <a:pt x="1735" y="1173"/>
                  </a:lnTo>
                  <a:lnTo>
                    <a:pt x="1808" y="1051"/>
                  </a:lnTo>
                  <a:lnTo>
                    <a:pt x="1857" y="904"/>
                  </a:lnTo>
                  <a:lnTo>
                    <a:pt x="1881" y="758"/>
                  </a:lnTo>
                  <a:lnTo>
                    <a:pt x="1857" y="611"/>
                  </a:lnTo>
                  <a:lnTo>
                    <a:pt x="1808" y="465"/>
                  </a:lnTo>
                  <a:lnTo>
                    <a:pt x="1735" y="343"/>
                  </a:lnTo>
                  <a:lnTo>
                    <a:pt x="1637" y="220"/>
                  </a:lnTo>
                  <a:lnTo>
                    <a:pt x="1515" y="123"/>
                  </a:lnTo>
                  <a:lnTo>
                    <a:pt x="1393" y="49"/>
                  </a:lnTo>
                  <a:lnTo>
                    <a:pt x="1246" y="1"/>
                  </a:lnTo>
                  <a:close/>
                </a:path>
              </a:pathLst>
            </a:custGeom>
            <a:solidFill>
              <a:srgbClr val="FFFFFF"/>
            </a:solidFill>
            <a:ln w="9525" cap="flat" cmpd="sng">
              <a:solidFill>
                <a:srgbClr val="617A86"/>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0" name="Google Shape;250;p19"/>
          <p:cNvSpPr txBox="1">
            <a:spLocks noGrp="1"/>
          </p:cNvSpPr>
          <p:nvPr>
            <p:ph type="sldNum" idx="12"/>
          </p:nvPr>
        </p:nvSpPr>
        <p:spPr>
          <a:xfrm>
            <a:off x="4337100" y="4751625"/>
            <a:ext cx="469800" cy="3915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fld id="{00000000-1234-1234-1234-123412341234}" type="slidenum">
              <a:rPr lang="en"/>
              <a:t>8</a:t>
            </a:fld>
            <a:endParaRPr/>
          </a:p>
        </p:txBody>
      </p:sp>
      <p:pic>
        <p:nvPicPr>
          <p:cNvPr id="14" name="Picture 13" descr="A picture containing text&#10;&#10;Description automatically generated">
            <a:extLst>
              <a:ext uri="{FF2B5EF4-FFF2-40B4-BE49-F238E27FC236}">
                <a16:creationId xmlns:a16="http://schemas.microsoft.com/office/drawing/2014/main" id="{406AEB16-AC7D-401A-8B6A-867C483333DB}"/>
              </a:ext>
            </a:extLst>
          </p:cNvPr>
          <p:cNvPicPr>
            <a:picLocks noChangeAspect="1"/>
          </p:cNvPicPr>
          <p:nvPr/>
        </p:nvPicPr>
        <p:blipFill rotWithShape="1">
          <a:blip r:embed="rId3"/>
          <a:srcRect l="69191"/>
          <a:stretch/>
        </p:blipFill>
        <p:spPr>
          <a:xfrm>
            <a:off x="2446237" y="790531"/>
            <a:ext cx="1511298" cy="2304177"/>
          </a:xfrm>
          <a:prstGeom prst="rect">
            <a:avLst/>
          </a:prstGeom>
        </p:spPr>
      </p:pic>
    </p:spTree>
    <p:extLst>
      <p:ext uri="{BB962C8B-B14F-4D97-AF65-F5344CB8AC3E}">
        <p14:creationId xmlns:p14="http://schemas.microsoft.com/office/powerpoint/2010/main" val="304932348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17A534D-E21D-4974-8D63-A88E801ED5D6}"/>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t>9</a:t>
            </a:fld>
            <a:endParaRPr lang="en"/>
          </a:p>
        </p:txBody>
      </p:sp>
      <p:sp>
        <p:nvSpPr>
          <p:cNvPr id="6" name="Text Box 43">
            <a:extLst>
              <a:ext uri="{FF2B5EF4-FFF2-40B4-BE49-F238E27FC236}">
                <a16:creationId xmlns:a16="http://schemas.microsoft.com/office/drawing/2014/main" id="{9BB72137-29B6-45A4-BF8D-7CF6DB0B7273}"/>
              </a:ext>
            </a:extLst>
          </p:cNvPr>
          <p:cNvSpPr txBox="1">
            <a:spLocks noChangeArrowheads="1"/>
          </p:cNvSpPr>
          <p:nvPr/>
        </p:nvSpPr>
        <p:spPr bwMode="auto">
          <a:xfrm>
            <a:off x="984200" y="1065014"/>
            <a:ext cx="7366000" cy="584775"/>
          </a:xfrm>
          <a:prstGeom prst="rect">
            <a:avLst/>
          </a:prstGeom>
          <a:ln>
            <a:headEnd/>
            <a:tailEnd/>
          </a:ln>
        </p:spPr>
        <p:style>
          <a:lnRef idx="2">
            <a:schemeClr val="accent5"/>
          </a:lnRef>
          <a:fillRef idx="1">
            <a:schemeClr val="lt1"/>
          </a:fillRef>
          <a:effectRef idx="0">
            <a:schemeClr val="accent5"/>
          </a:effectRef>
          <a:fontRef idx="minor">
            <a:schemeClr val="dk1"/>
          </a:fontRef>
        </p:style>
        <p:txBody>
          <a:bodyPr wrap="square">
            <a:spAutoFit/>
          </a:bodyPr>
          <a:lstStyle/>
          <a:p>
            <a:pPr fontAlgn="base">
              <a:spcBef>
                <a:spcPct val="50000"/>
              </a:spcBef>
              <a:spcAft>
                <a:spcPct val="0"/>
              </a:spcAft>
              <a:buClrTx/>
            </a:pPr>
            <a:r>
              <a:rPr lang="en-US" sz="3200" b="1" kern="1200" dirty="0" err="1">
                <a:solidFill>
                  <a:schemeClr val="tx1"/>
                </a:solidFill>
                <a:effectLst>
                  <a:outerShdw blurRad="38100" dist="38100" dir="2700000" algn="tl">
                    <a:srgbClr val="000000">
                      <a:alpha val="43137"/>
                    </a:srgbClr>
                  </a:outerShdw>
                </a:effectLst>
                <a:latin typeface="Nixie One" panose="020B0604020202020204" charset="0"/>
                <a:ea typeface="+mn-ea"/>
                <a:cs typeface="+mn-cs"/>
              </a:rPr>
              <a:t>Enfoque</a:t>
            </a:r>
            <a:r>
              <a:rPr lang="en-US" sz="3200" b="1" kern="1200" dirty="0">
                <a:solidFill>
                  <a:schemeClr val="tx1"/>
                </a:solidFill>
                <a:effectLst>
                  <a:outerShdw blurRad="38100" dist="38100" dir="2700000" algn="tl">
                    <a:srgbClr val="000000">
                      <a:alpha val="43137"/>
                    </a:srgbClr>
                  </a:outerShdw>
                </a:effectLst>
                <a:latin typeface="Nixie One" panose="020B0604020202020204" charset="0"/>
                <a:ea typeface="+mn-ea"/>
                <a:cs typeface="+mn-cs"/>
              </a:rPr>
              <a:t> del </a:t>
            </a:r>
            <a:r>
              <a:rPr lang="en-US" sz="3200" b="1" kern="1200" dirty="0" err="1">
                <a:solidFill>
                  <a:schemeClr val="tx1"/>
                </a:solidFill>
                <a:effectLst>
                  <a:outerShdw blurRad="38100" dist="38100" dir="2700000" algn="tl">
                    <a:srgbClr val="000000">
                      <a:alpha val="43137"/>
                    </a:srgbClr>
                  </a:outerShdw>
                </a:effectLst>
                <a:latin typeface="Nixie One" panose="020B0604020202020204" charset="0"/>
                <a:ea typeface="+mn-ea"/>
                <a:cs typeface="+mn-cs"/>
              </a:rPr>
              <a:t>Programa</a:t>
            </a:r>
            <a:r>
              <a:rPr lang="en-US" sz="3200" b="1" kern="1200" dirty="0">
                <a:solidFill>
                  <a:schemeClr val="tx1"/>
                </a:solidFill>
                <a:effectLst>
                  <a:outerShdw blurRad="38100" dist="38100" dir="2700000" algn="tl">
                    <a:srgbClr val="000000">
                      <a:alpha val="43137"/>
                    </a:srgbClr>
                  </a:outerShdw>
                </a:effectLst>
                <a:latin typeface="Nixie One" panose="020B0604020202020204" charset="0"/>
                <a:ea typeface="+mn-ea"/>
                <a:cs typeface="+mn-cs"/>
              </a:rPr>
              <a:t> de </a:t>
            </a:r>
            <a:r>
              <a:rPr lang="en-US" sz="3200" b="1" kern="1200" dirty="0" err="1">
                <a:solidFill>
                  <a:schemeClr val="tx1"/>
                </a:solidFill>
                <a:effectLst>
                  <a:outerShdw blurRad="38100" dist="38100" dir="2700000" algn="tl">
                    <a:srgbClr val="000000">
                      <a:alpha val="43137"/>
                    </a:srgbClr>
                  </a:outerShdw>
                </a:effectLst>
                <a:latin typeface="Nixie One" panose="020B0604020202020204" charset="0"/>
                <a:ea typeface="+mn-ea"/>
                <a:cs typeface="+mn-cs"/>
              </a:rPr>
              <a:t>Ciencias</a:t>
            </a:r>
            <a:endParaRPr lang="en-US" sz="3200" b="1" kern="1200" dirty="0">
              <a:solidFill>
                <a:schemeClr val="tx1"/>
              </a:solidFill>
              <a:effectLst>
                <a:outerShdw blurRad="38100" dist="38100" dir="2700000" algn="tl">
                  <a:srgbClr val="000000">
                    <a:alpha val="43137"/>
                  </a:srgbClr>
                </a:outerShdw>
              </a:effectLst>
              <a:latin typeface="Nixie One" panose="020B0604020202020204" charset="0"/>
              <a:ea typeface="+mn-ea"/>
              <a:cs typeface="+mn-cs"/>
            </a:endParaRPr>
          </a:p>
        </p:txBody>
      </p:sp>
      <p:sp>
        <p:nvSpPr>
          <p:cNvPr id="9" name="TextBox 8">
            <a:extLst>
              <a:ext uri="{FF2B5EF4-FFF2-40B4-BE49-F238E27FC236}">
                <a16:creationId xmlns:a16="http://schemas.microsoft.com/office/drawing/2014/main" id="{872BC84B-AB3A-44E8-AC6B-45ACCAABF1C1}"/>
              </a:ext>
            </a:extLst>
          </p:cNvPr>
          <p:cNvSpPr txBox="1"/>
          <p:nvPr/>
        </p:nvSpPr>
        <p:spPr>
          <a:xfrm>
            <a:off x="1054050" y="1758623"/>
            <a:ext cx="7226300" cy="2862322"/>
          </a:xfrm>
          <a:prstGeom prst="rect">
            <a:avLst/>
          </a:prstGeom>
        </p:spPr>
        <p:style>
          <a:lnRef idx="2">
            <a:schemeClr val="accent4"/>
          </a:lnRef>
          <a:fillRef idx="1">
            <a:schemeClr val="lt1"/>
          </a:fillRef>
          <a:effectRef idx="0">
            <a:schemeClr val="accent4"/>
          </a:effectRef>
          <a:fontRef idx="minor">
            <a:schemeClr val="dk1"/>
          </a:fontRef>
        </p:style>
        <p:txBody>
          <a:bodyPr wrap="square">
            <a:spAutoFit/>
          </a:bodyPr>
          <a:lstStyle/>
          <a:p>
            <a:pPr marL="342900" indent="-342900">
              <a:buFont typeface="Wingdings" panose="05000000000000000000" pitchFamily="2" charset="2"/>
              <a:buChar char="§"/>
            </a:pPr>
            <a:r>
              <a:rPr lang="es-PR" sz="1800" dirty="0">
                <a:effectLst/>
                <a:latin typeface="Montserrat" panose="00000500000000000000" pitchFamily="50" charset="0"/>
                <a:ea typeface="MS Mincho" panose="02020609040205080304" pitchFamily="49" charset="-128"/>
                <a:cs typeface="Arial" panose="020B0604020202020204" pitchFamily="34" charset="0"/>
              </a:rPr>
              <a:t>Desarrollar la cultura científica en los estudiantes donde las pr</a:t>
            </a:r>
            <a:r>
              <a:rPr lang="es-PR" sz="1800" dirty="0">
                <a:effectLst/>
                <a:latin typeface="Montserrat" panose="00000500000000000000" pitchFamily="50" charset="0"/>
                <a:ea typeface="MS Mincho" panose="02020609040205080304" pitchFamily="49" charset="-128"/>
                <a:cs typeface="Courier New" panose="02070309020205020404" pitchFamily="49" charset="0"/>
              </a:rPr>
              <a:t>ácticas de Ciencias e Ingeniería se integren en una </a:t>
            </a:r>
            <a:r>
              <a:rPr lang="es-ES" sz="1800" dirty="0">
                <a:effectLst/>
                <a:latin typeface="Montserrat" panose="00000500000000000000" pitchFamily="50" charset="0"/>
                <a:ea typeface="MS Mincho" panose="02020609040205080304" pitchFamily="49" charset="-128"/>
                <a:cs typeface="Times New Roman" panose="02020603050405020304" pitchFamily="18" charset="0"/>
              </a:rPr>
              <a:t>educación científica interactiva. </a:t>
            </a:r>
          </a:p>
          <a:p>
            <a:pPr marL="342900" lvl="3" indent="-342900">
              <a:buFont typeface="Wingdings" panose="05000000000000000000" pitchFamily="2" charset="2"/>
              <a:buChar char="§"/>
            </a:pPr>
            <a:r>
              <a:rPr lang="es-PR" sz="1800" dirty="0">
                <a:latin typeface="Montserrat" panose="00000500000000000000" pitchFamily="50" charset="0"/>
                <a:ea typeface="Times New Roman" panose="02020603050405020304" pitchFamily="18" charset="0"/>
                <a:cs typeface="Times New Roman" panose="02020603050405020304" pitchFamily="18" charset="0"/>
              </a:rPr>
              <a:t>P</a:t>
            </a:r>
            <a:r>
              <a:rPr lang="es-PR" sz="1800" dirty="0">
                <a:effectLst/>
                <a:latin typeface="Montserrat" panose="00000500000000000000" pitchFamily="50" charset="0"/>
                <a:ea typeface="Times New Roman" panose="02020603050405020304" pitchFamily="18" charset="0"/>
                <a:cs typeface="Times New Roman" panose="02020603050405020304" pitchFamily="18" charset="0"/>
              </a:rPr>
              <a:t>romover las destrezas en l</a:t>
            </a:r>
            <a:r>
              <a:rPr lang="es-ES" sz="1800" dirty="0">
                <a:solidFill>
                  <a:srgbClr val="000000"/>
                </a:solidFill>
                <a:effectLst/>
                <a:latin typeface="Montserrat" panose="00000500000000000000" pitchFamily="50" charset="0"/>
                <a:ea typeface="MS Mincho" panose="02020609040205080304" pitchFamily="49" charset="-128"/>
                <a:cs typeface="Arial" panose="020B0604020202020204" pitchFamily="34" charset="0"/>
              </a:rPr>
              <a:t>a resolución de problemas inherentes a los procesos de pensamiento utilizados en el método científico.</a:t>
            </a:r>
            <a:endParaRPr lang="es-ES" sz="1800" dirty="0">
              <a:solidFill>
                <a:srgbClr val="000000"/>
              </a:solidFill>
              <a:latin typeface="Montserrat" panose="00000500000000000000" pitchFamily="50" charset="0"/>
              <a:ea typeface="MS Mincho" panose="02020609040205080304" pitchFamily="49" charset="-128"/>
              <a:cs typeface="Times New Roman" panose="02020603050405020304" pitchFamily="18" charset="0"/>
            </a:endParaRPr>
          </a:p>
          <a:p>
            <a:pPr marL="342900" indent="-342900">
              <a:buFont typeface="Wingdings" panose="05000000000000000000" pitchFamily="2" charset="2"/>
              <a:buChar char="§"/>
            </a:pPr>
            <a:r>
              <a:rPr lang="es-PR" sz="1800" dirty="0">
                <a:effectLst/>
                <a:latin typeface="Montserrat" panose="00000500000000000000" pitchFamily="50" charset="0"/>
                <a:ea typeface="Times New Roman" panose="02020603050405020304" pitchFamily="18" charset="0"/>
                <a:cs typeface="Times New Roman" panose="02020603050405020304" pitchFamily="18" charset="0"/>
              </a:rPr>
              <a:t>Promueve en el docente la praxis desde un paradigma constructivista.</a:t>
            </a:r>
          </a:p>
          <a:p>
            <a:pPr marL="342900" indent="-342900">
              <a:buFont typeface="Wingdings" panose="05000000000000000000" pitchFamily="2" charset="2"/>
              <a:buChar char="§"/>
            </a:pPr>
            <a:r>
              <a:rPr lang="es-PR" sz="1800" dirty="0">
                <a:latin typeface="Montserrat" panose="00000500000000000000" pitchFamily="50" charset="0"/>
                <a:ea typeface="MS Mincho" panose="02020609040205080304" pitchFamily="49" charset="-128"/>
                <a:cs typeface="Arial" panose="020B0604020202020204" pitchFamily="34" charset="0"/>
              </a:rPr>
              <a:t>F</a:t>
            </a:r>
            <a:r>
              <a:rPr lang="es-PR" sz="1800" dirty="0">
                <a:effectLst/>
                <a:latin typeface="Montserrat" panose="00000500000000000000" pitchFamily="50" charset="0"/>
                <a:ea typeface="MS Mincho" panose="02020609040205080304" pitchFamily="49" charset="-128"/>
                <a:cs typeface="Arial" panose="020B0604020202020204" pitchFamily="34" charset="0"/>
              </a:rPr>
              <a:t>ormación de un estudiante con conciencia ambiental y ecológica.</a:t>
            </a:r>
            <a:endParaRPr lang="es-PR" sz="1800" dirty="0">
              <a:solidFill>
                <a:srgbClr val="000000"/>
              </a:solidFill>
              <a:effectLst/>
              <a:latin typeface="Montserrat" panose="00000500000000000000" pitchFamily="50" charset="0"/>
              <a:ea typeface="MS Mincho" panose="02020609040205080304" pitchFamily="49" charset="-128"/>
              <a:cs typeface="Times New Roman" panose="02020603050405020304" pitchFamily="18" charset="0"/>
            </a:endParaRPr>
          </a:p>
        </p:txBody>
      </p:sp>
      <p:pic>
        <p:nvPicPr>
          <p:cNvPr id="8" name="Picture 7" descr="A picture containing text&#10;&#10;Description automatically generated">
            <a:extLst>
              <a:ext uri="{FF2B5EF4-FFF2-40B4-BE49-F238E27FC236}">
                <a16:creationId xmlns:a16="http://schemas.microsoft.com/office/drawing/2014/main" id="{A1997FC5-6621-EE08-BCBB-C77477AE8705}"/>
              </a:ext>
            </a:extLst>
          </p:cNvPr>
          <p:cNvPicPr>
            <a:picLocks noChangeAspect="1"/>
          </p:cNvPicPr>
          <p:nvPr/>
        </p:nvPicPr>
        <p:blipFill rotWithShape="1">
          <a:blip r:embed="rId2"/>
          <a:srcRect t="9174" b="6645"/>
          <a:stretch/>
        </p:blipFill>
        <p:spPr>
          <a:xfrm>
            <a:off x="2724846" y="67077"/>
            <a:ext cx="2652585" cy="1048871"/>
          </a:xfrm>
          <a:prstGeom prst="rect">
            <a:avLst/>
          </a:prstGeom>
        </p:spPr>
      </p:pic>
    </p:spTree>
    <p:extLst>
      <p:ext uri="{BB962C8B-B14F-4D97-AF65-F5344CB8AC3E}">
        <p14:creationId xmlns:p14="http://schemas.microsoft.com/office/powerpoint/2010/main" val="983430596"/>
      </p:ext>
    </p:extLst>
  </p:cSld>
  <p:clrMapOvr>
    <a:masterClrMapping/>
  </p:clrMapOvr>
</p:sld>
</file>

<file path=ppt/theme/theme1.xml><?xml version="1.0" encoding="utf-8"?>
<a:theme xmlns:a="http://schemas.openxmlformats.org/drawingml/2006/main" name="Puck template">
  <a:themeElements>
    <a:clrScheme name="Custom 347">
      <a:dk1>
        <a:srgbClr val="212A2E"/>
      </a:dk1>
      <a:lt1>
        <a:srgbClr val="FFFFFF"/>
      </a:lt1>
      <a:dk2>
        <a:srgbClr val="617A86"/>
      </a:dk2>
      <a:lt2>
        <a:srgbClr val="A1BECC"/>
      </a:lt2>
      <a:accent1>
        <a:srgbClr val="00D1C6"/>
      </a:accent1>
      <a:accent2>
        <a:srgbClr val="00ACC3"/>
      </a:accent2>
      <a:accent3>
        <a:srgbClr val="BBCD00"/>
      </a:accent3>
      <a:accent4>
        <a:srgbClr val="65BB48"/>
      </a:accent4>
      <a:accent5>
        <a:srgbClr val="F8BB00"/>
      </a:accent5>
      <a:accent6>
        <a:srgbClr val="EF6222"/>
      </a:accent6>
      <a:hlink>
        <a:srgbClr val="617A86"/>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1923</TotalTime>
  <Words>1597</Words>
  <Application>Microsoft Office PowerPoint</Application>
  <PresentationFormat>On-screen Show (16:9)</PresentationFormat>
  <Paragraphs>283</Paragraphs>
  <Slides>29</Slides>
  <Notes>16</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29</vt:i4>
      </vt:variant>
    </vt:vector>
  </HeadingPairs>
  <TitlesOfParts>
    <vt:vector size="37" baseType="lpstr">
      <vt:lpstr>Nixie One</vt:lpstr>
      <vt:lpstr>Calibri</vt:lpstr>
      <vt:lpstr>Arial,Sans-Serif</vt:lpstr>
      <vt:lpstr>Montserrat</vt:lpstr>
      <vt:lpstr>Arial</vt:lpstr>
      <vt:lpstr>Wingdings</vt:lpstr>
      <vt:lpstr>Varela Round</vt:lpstr>
      <vt:lpstr>Puck template</vt:lpstr>
      <vt:lpstr>Programa de Ciencias  Área de Servicios Académicos </vt:lpstr>
      <vt:lpstr>Notificación de Política Pública </vt:lpstr>
      <vt:lpstr>Nota aclaratoria</vt:lpstr>
      <vt:lpstr>Objetivos </vt:lpstr>
      <vt:lpstr>Metas del Programa de Ciencias</vt:lpstr>
      <vt:lpstr>Visión</vt:lpstr>
      <vt:lpstr>Exponer al estudiante en actividades educativas donde alcance su máximo potencial en un entorno académico y desarrolle su propia capacidad de aprendizaje, con un currículo de calidad, dinámico, activo y flexible que integra las nuevas tecnologías </vt:lpstr>
      <vt:lpstr>Enfoque curricular</vt:lpstr>
      <vt:lpstr>PowerPoint Presentation</vt:lpstr>
      <vt:lpstr>PowerPoint Presentation</vt:lpstr>
      <vt:lpstr>Cambios en los estándares </vt:lpstr>
      <vt:lpstr>PowerPoint Presentation</vt:lpstr>
      <vt:lpstr>Cambios generales del currículo</vt:lpstr>
      <vt:lpstr>PowerPoint Presentation</vt:lpstr>
      <vt:lpstr>PowerPoint Presentation</vt:lpstr>
      <vt:lpstr>PowerPoint Presentation</vt:lpstr>
      <vt:lpstr>Nuevos temas transversales </vt:lpstr>
      <vt:lpstr>PowerPoint Presentation</vt:lpstr>
      <vt:lpstr>PowerPoint Presentation</vt:lpstr>
      <vt:lpstr>PowerPoint Presentation</vt:lpstr>
      <vt:lpstr>Nuevas herramientas curriculares </vt:lpstr>
      <vt:lpstr>PowerPoint Presentation</vt:lpstr>
      <vt:lpstr>PowerPoint Presentation</vt:lpstr>
      <vt:lpstr>PowerPoint Presentation</vt:lpstr>
      <vt:lpstr>PowerPoint Presentation</vt:lpstr>
      <vt:lpstr>PowerPoint Presentation</vt:lpstr>
      <vt:lpstr>PowerPoint Presentation</vt:lpstr>
      <vt:lpstr>Deje su opinión sobre la revisión curricular del programa escaneado el código QR. </vt:lpstr>
      <vt:lpstr>Gracias por su atención.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This is your presentation title</dc:title>
  <dc:creator>Beverly Morro Vega</dc:creator>
  <cp:lastModifiedBy>Beverly Morro Vega</cp:lastModifiedBy>
  <cp:revision>149</cp:revision>
  <dcterms:modified xsi:type="dcterms:W3CDTF">2022-08-04T22:46:34Z</dcterms:modified>
</cp:coreProperties>
</file>