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26"/>
  </p:notesMasterIdLst>
  <p:sldIdLst>
    <p:sldId id="256" r:id="rId5"/>
    <p:sldId id="310" r:id="rId6"/>
    <p:sldId id="271" r:id="rId7"/>
    <p:sldId id="258" r:id="rId8"/>
    <p:sldId id="307" r:id="rId9"/>
    <p:sldId id="308" r:id="rId10"/>
    <p:sldId id="259" r:id="rId11"/>
    <p:sldId id="309" r:id="rId12"/>
    <p:sldId id="261" r:id="rId13"/>
    <p:sldId id="311" r:id="rId14"/>
    <p:sldId id="312" r:id="rId15"/>
    <p:sldId id="315" r:id="rId16"/>
    <p:sldId id="316" r:id="rId17"/>
    <p:sldId id="300" r:id="rId18"/>
    <p:sldId id="301" r:id="rId19"/>
    <p:sldId id="302" r:id="rId20"/>
    <p:sldId id="313" r:id="rId21"/>
    <p:sldId id="317" r:id="rId22"/>
    <p:sldId id="314" r:id="rId23"/>
    <p:sldId id="318" r:id="rId24"/>
    <p:sldId id="299" r:id="rId25"/>
  </p:sldIdLst>
  <p:sldSz cx="9144000" cy="5143500" type="screen16x9"/>
  <p:notesSz cx="7010400" cy="9296400"/>
  <p:embeddedFontLst>
    <p:embeddedFont>
      <p:font typeface="Abril Fatface" panose="02000503000000020003" pitchFamily="2" charset="0"/>
      <p:regular r:id="rId27"/>
    </p:embeddedFont>
    <p:embeddedFont>
      <p:font typeface="Avenir Next LT Pro Light" panose="020B0304020202020204" pitchFamily="34" charset="0"/>
      <p:regular r:id="rId28"/>
      <p:italic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0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900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e535d126d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e535d126d8_0_5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e535d126d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e535d126d8_0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52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192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66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535d126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e535d126d8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535d126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e535d126d8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8531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535d126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e535d126d8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1477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e535d126d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e535d126d8_0_5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535d126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e535d126d8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0143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e535d126d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e535d126d8_0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938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9" y="744575"/>
            <a:ext cx="8337617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031319" y="2834126"/>
            <a:ext cx="3534373" cy="9433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  <p:pic>
        <p:nvPicPr>
          <p:cNvPr id="4" name="Google Shape;59;p13">
            <a:extLst>
              <a:ext uri="{FF2B5EF4-FFF2-40B4-BE49-F238E27FC236}">
                <a16:creationId xmlns:a16="http://schemas.microsoft.com/office/drawing/2014/main" id="{37EA096B-E385-6561-9410-7A2F53310E6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21764"/>
          <a:stretch/>
        </p:blipFill>
        <p:spPr>
          <a:xfrm>
            <a:off x="6166726" y="2234425"/>
            <a:ext cx="2977274" cy="299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8;p13">
            <a:extLst>
              <a:ext uri="{FF2B5EF4-FFF2-40B4-BE49-F238E27FC236}">
                <a16:creationId xmlns:a16="http://schemas.microsoft.com/office/drawing/2014/main" id="{7AFD595A-75BE-B273-3C48-77C45BD8C48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8405" y="175918"/>
            <a:ext cx="2567750" cy="123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0;p13">
            <a:extLst>
              <a:ext uri="{FF2B5EF4-FFF2-40B4-BE49-F238E27FC236}">
                <a16:creationId xmlns:a16="http://schemas.microsoft.com/office/drawing/2014/main" id="{28E82B50-7A51-C182-F2E5-7BB9F512607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843" y="3976141"/>
            <a:ext cx="3534373" cy="1080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40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6;p13">
            <a:extLst>
              <a:ext uri="{FF2B5EF4-FFF2-40B4-BE49-F238E27FC236}">
                <a16:creationId xmlns:a16="http://schemas.microsoft.com/office/drawing/2014/main" id="{FF6997BB-6049-EE86-C690-7944CE8A9E6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18" t="1718" r="1431" b="1184"/>
          <a:stretch/>
        </p:blipFill>
        <p:spPr>
          <a:xfrm>
            <a:off x="-54425" y="1"/>
            <a:ext cx="9395025" cy="52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  <p:pic>
        <p:nvPicPr>
          <p:cNvPr id="3" name="Google Shape;90;p17">
            <a:extLst>
              <a:ext uri="{FF2B5EF4-FFF2-40B4-BE49-F238E27FC236}">
                <a16:creationId xmlns:a16="http://schemas.microsoft.com/office/drawing/2014/main" id="{985FDAA2-82FD-9031-7FF1-2407FA691F5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0275" y="133970"/>
            <a:ext cx="1238150" cy="5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9;p20">
            <a:extLst>
              <a:ext uri="{FF2B5EF4-FFF2-40B4-BE49-F238E27FC236}">
                <a16:creationId xmlns:a16="http://schemas.microsoft.com/office/drawing/2014/main" id="{2AD004C7-A1BD-36B7-B350-22BAD62C96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3242" y="4130926"/>
            <a:ext cx="1155183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0;p20">
            <a:extLst>
              <a:ext uri="{FF2B5EF4-FFF2-40B4-BE49-F238E27FC236}">
                <a16:creationId xmlns:a16="http://schemas.microsoft.com/office/drawing/2014/main" id="{363B719B-C21B-7946-AF0E-EEDC1ED8F3C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2735"/>
          <a:stretch/>
        </p:blipFill>
        <p:spPr>
          <a:xfrm>
            <a:off x="-54424" y="3852336"/>
            <a:ext cx="1671403" cy="1350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2643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Google Shape;119;p20">
            <a:extLst>
              <a:ext uri="{FF2B5EF4-FFF2-40B4-BE49-F238E27FC236}">
                <a16:creationId xmlns:a16="http://schemas.microsoft.com/office/drawing/2014/main" id="{6A6EDA03-6305-CD86-4B2B-C021F688590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4740" y="4567290"/>
            <a:ext cx="1084416" cy="48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0;p20">
            <a:extLst>
              <a:ext uri="{FF2B5EF4-FFF2-40B4-BE49-F238E27FC236}">
                <a16:creationId xmlns:a16="http://schemas.microsoft.com/office/drawing/2014/main" id="{FA2446FA-A541-2598-FDA1-79889B472A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735"/>
          <a:stretch/>
        </p:blipFill>
        <p:spPr>
          <a:xfrm>
            <a:off x="7478534" y="3781759"/>
            <a:ext cx="1671403" cy="135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7">
            <a:extLst>
              <a:ext uri="{FF2B5EF4-FFF2-40B4-BE49-F238E27FC236}">
                <a16:creationId xmlns:a16="http://schemas.microsoft.com/office/drawing/2014/main" id="{AE5D9EA4-2FC3-5686-82DC-929947C9F77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8585" y="189016"/>
            <a:ext cx="1238150" cy="5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350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Google Shape;119;p20">
            <a:extLst>
              <a:ext uri="{FF2B5EF4-FFF2-40B4-BE49-F238E27FC236}">
                <a16:creationId xmlns:a16="http://schemas.microsoft.com/office/drawing/2014/main" id="{6A6EDA03-6305-CD86-4B2B-C021F688590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4741" y="4663218"/>
            <a:ext cx="891049" cy="391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0;p20">
            <a:extLst>
              <a:ext uri="{FF2B5EF4-FFF2-40B4-BE49-F238E27FC236}">
                <a16:creationId xmlns:a16="http://schemas.microsoft.com/office/drawing/2014/main" id="{FA2446FA-A541-2598-FDA1-79889B472A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735"/>
          <a:stretch/>
        </p:blipFill>
        <p:spPr>
          <a:xfrm>
            <a:off x="8065520" y="4219161"/>
            <a:ext cx="1084416" cy="912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7">
            <a:extLst>
              <a:ext uri="{FF2B5EF4-FFF2-40B4-BE49-F238E27FC236}">
                <a16:creationId xmlns:a16="http://schemas.microsoft.com/office/drawing/2014/main" id="{AE5D9EA4-2FC3-5686-82DC-929947C9F77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8585" y="189016"/>
            <a:ext cx="1238150" cy="5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926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766680" y="445025"/>
            <a:ext cx="706562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766680" y="1152475"/>
            <a:ext cx="706562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Google Shape;98;p18">
            <a:extLst>
              <a:ext uri="{FF2B5EF4-FFF2-40B4-BE49-F238E27FC236}">
                <a16:creationId xmlns:a16="http://schemas.microsoft.com/office/drawing/2014/main" id="{E591E939-2953-E168-856C-A0508065220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54330" y="4187772"/>
            <a:ext cx="928613" cy="44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9;p18">
            <a:extLst>
              <a:ext uri="{FF2B5EF4-FFF2-40B4-BE49-F238E27FC236}">
                <a16:creationId xmlns:a16="http://schemas.microsoft.com/office/drawing/2014/main" id="{B625AE2B-0AA2-A7B5-D5EA-5E619A39D84D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118" y="159086"/>
            <a:ext cx="1113938" cy="383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0;p18">
            <a:extLst>
              <a:ext uri="{FF2B5EF4-FFF2-40B4-BE49-F238E27FC236}">
                <a16:creationId xmlns:a16="http://schemas.microsoft.com/office/drawing/2014/main" id="{4BFF6625-AB80-FB49-79BE-6AE7BD8DA2D0}"/>
              </a:ext>
            </a:extLst>
          </p:cNvPr>
          <p:cNvPicPr preferRelativeResize="0"/>
          <p:nvPr userDrawn="1"/>
        </p:nvPicPr>
        <p:blipFill>
          <a:blip>
            <a:alphaModFix/>
          </a:blip>
          <a:stretch>
            <a:fillRect/>
          </a:stretch>
        </p:blipFill>
        <p:spPr>
          <a:xfrm>
            <a:off x="5" y="1"/>
            <a:ext cx="1699586" cy="5139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1;p18">
            <a:extLst>
              <a:ext uri="{FF2B5EF4-FFF2-40B4-BE49-F238E27FC236}">
                <a16:creationId xmlns:a16="http://schemas.microsoft.com/office/drawing/2014/main" id="{99FFD75A-50AC-6634-EF8A-807513DDA7E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l="45477" t="-7642" r="-4401"/>
          <a:stretch/>
        </p:blipFill>
        <p:spPr>
          <a:xfrm>
            <a:off x="0" y="1404642"/>
            <a:ext cx="2688450" cy="3857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047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766680" y="445025"/>
            <a:ext cx="706562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766680" y="1152475"/>
            <a:ext cx="706562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Google Shape;98;p18">
            <a:extLst>
              <a:ext uri="{FF2B5EF4-FFF2-40B4-BE49-F238E27FC236}">
                <a16:creationId xmlns:a16="http://schemas.microsoft.com/office/drawing/2014/main" id="{E591E939-2953-E168-856C-A0508065220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08152" y="173828"/>
            <a:ext cx="928613" cy="44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0;p18">
            <a:extLst>
              <a:ext uri="{FF2B5EF4-FFF2-40B4-BE49-F238E27FC236}">
                <a16:creationId xmlns:a16="http://schemas.microsoft.com/office/drawing/2014/main" id="{4BFF6625-AB80-FB49-79BE-6AE7BD8DA2D0}"/>
              </a:ext>
            </a:extLst>
          </p:cNvPr>
          <p:cNvPicPr preferRelativeResize="0"/>
          <p:nvPr userDrawn="1"/>
        </p:nvPicPr>
        <p:blipFill>
          <a:blip>
            <a:alphaModFix/>
          </a:blip>
          <a:stretch>
            <a:fillRect/>
          </a:stretch>
        </p:blipFill>
        <p:spPr>
          <a:xfrm>
            <a:off x="5" y="1"/>
            <a:ext cx="1699586" cy="5139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1;p18">
            <a:extLst>
              <a:ext uri="{FF2B5EF4-FFF2-40B4-BE49-F238E27FC236}">
                <a16:creationId xmlns:a16="http://schemas.microsoft.com/office/drawing/2014/main" id="{99FFD75A-50AC-6634-EF8A-807513DDA7E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45477" t="-7642" r="-4401"/>
          <a:stretch/>
        </p:blipFill>
        <p:spPr>
          <a:xfrm>
            <a:off x="0" y="1404642"/>
            <a:ext cx="2688450" cy="385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9;p18">
            <a:extLst>
              <a:ext uri="{FF2B5EF4-FFF2-40B4-BE49-F238E27FC236}">
                <a16:creationId xmlns:a16="http://schemas.microsoft.com/office/drawing/2014/main" id="{B625AE2B-0AA2-A7B5-D5EA-5E619A39D84D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649" y="539779"/>
            <a:ext cx="1141042" cy="4779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3363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Google Shape;79;p16">
            <a:extLst>
              <a:ext uri="{FF2B5EF4-FFF2-40B4-BE49-F238E27FC236}">
                <a16:creationId xmlns:a16="http://schemas.microsoft.com/office/drawing/2014/main" id="{B6D861DD-34EE-8A90-AD75-907A0758FF7A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3967" y="4484624"/>
            <a:ext cx="1185885" cy="57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0;p16">
            <a:extLst>
              <a:ext uri="{FF2B5EF4-FFF2-40B4-BE49-F238E27FC236}">
                <a16:creationId xmlns:a16="http://schemas.microsoft.com/office/drawing/2014/main" id="{4577C41D-C24A-DC48-CC58-04D4B4582BD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-8390" t="-7642" r="49466"/>
          <a:stretch/>
        </p:blipFill>
        <p:spPr>
          <a:xfrm>
            <a:off x="6455550" y="1359916"/>
            <a:ext cx="2688450" cy="385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1;p16">
            <a:extLst>
              <a:ext uri="{FF2B5EF4-FFF2-40B4-BE49-F238E27FC236}">
                <a16:creationId xmlns:a16="http://schemas.microsoft.com/office/drawing/2014/main" id="{087E97BE-384F-5DB7-7EA0-107ABF69078E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967" y="191432"/>
            <a:ext cx="1132907" cy="572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946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311638" y="445025"/>
            <a:ext cx="752066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311639" y="1152475"/>
            <a:ext cx="752066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Google Shape;89;p17">
            <a:extLst>
              <a:ext uri="{FF2B5EF4-FFF2-40B4-BE49-F238E27FC236}">
                <a16:creationId xmlns:a16="http://schemas.microsoft.com/office/drawing/2014/main" id="{3C0C09FF-47DC-43CB-DC63-A7892C44746A}"/>
              </a:ext>
            </a:extLst>
          </p:cNvPr>
          <p:cNvPicPr preferRelativeResize="0"/>
          <p:nvPr/>
        </p:nvPicPr>
        <p:blipFill>
          <a:blip>
            <a:alphaModFix/>
          </a:blip>
          <a:stretch>
            <a:fillRect/>
          </a:stretch>
        </p:blipFill>
        <p:spPr>
          <a:xfrm>
            <a:off x="-2" y="1"/>
            <a:ext cx="123815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0;p17">
            <a:extLst>
              <a:ext uri="{FF2B5EF4-FFF2-40B4-BE49-F238E27FC236}">
                <a16:creationId xmlns:a16="http://schemas.microsoft.com/office/drawing/2014/main" id="{C5B035C3-C06A-450C-9043-B682A5BBF4C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42224" y="4324372"/>
            <a:ext cx="1238150" cy="5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1;p17">
            <a:extLst>
              <a:ext uri="{FF2B5EF4-FFF2-40B4-BE49-F238E27FC236}">
                <a16:creationId xmlns:a16="http://schemas.microsoft.com/office/drawing/2014/main" id="{BE78EF65-989E-3387-5C10-24E72C9C906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7149" y="292702"/>
            <a:ext cx="1485250" cy="510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162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302372" y="445025"/>
            <a:ext cx="652992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302372" y="1152475"/>
            <a:ext cx="652992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Google Shape;115;p20">
            <a:extLst>
              <a:ext uri="{FF2B5EF4-FFF2-40B4-BE49-F238E27FC236}">
                <a16:creationId xmlns:a16="http://schemas.microsoft.com/office/drawing/2014/main" id="{370E8027-C14F-DB72-D284-B50AE3EA444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224022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8;p20">
            <a:extLst>
              <a:ext uri="{FF2B5EF4-FFF2-40B4-BE49-F238E27FC236}">
                <a16:creationId xmlns:a16="http://schemas.microsoft.com/office/drawing/2014/main" id="{D5B508AC-21D9-2E67-AA4A-EC121CD0A7F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2224" y="4324372"/>
            <a:ext cx="1238150" cy="5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9;p20">
            <a:extLst>
              <a:ext uri="{FF2B5EF4-FFF2-40B4-BE49-F238E27FC236}">
                <a16:creationId xmlns:a16="http://schemas.microsoft.com/office/drawing/2014/main" id="{7D04CF78-FA99-F882-7DA4-5E719D3DA82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264" y="1588825"/>
            <a:ext cx="1905700" cy="6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0;p20">
            <a:extLst>
              <a:ext uri="{FF2B5EF4-FFF2-40B4-BE49-F238E27FC236}">
                <a16:creationId xmlns:a16="http://schemas.microsoft.com/office/drawing/2014/main" id="{82256B3B-B254-3A3C-3DA1-7B9FCE808C4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14553" y="2944727"/>
            <a:ext cx="2516925" cy="1977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287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8DD15C-B837-9A34-4732-6B1B22C92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4" name="Google Shape;119;p20">
            <a:extLst>
              <a:ext uri="{FF2B5EF4-FFF2-40B4-BE49-F238E27FC236}">
                <a16:creationId xmlns:a16="http://schemas.microsoft.com/office/drawing/2014/main" id="{F0946842-31C0-E055-B5F5-E61162EE14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40" y="4567290"/>
            <a:ext cx="1084416" cy="48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0;p20">
            <a:extLst>
              <a:ext uri="{FF2B5EF4-FFF2-40B4-BE49-F238E27FC236}">
                <a16:creationId xmlns:a16="http://schemas.microsoft.com/office/drawing/2014/main" id="{914DC1E6-8617-2AEB-44FA-C184780B03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735"/>
          <a:stretch/>
        </p:blipFill>
        <p:spPr>
          <a:xfrm>
            <a:off x="7478534" y="3781759"/>
            <a:ext cx="1671403" cy="135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;p17">
            <a:extLst>
              <a:ext uri="{FF2B5EF4-FFF2-40B4-BE49-F238E27FC236}">
                <a16:creationId xmlns:a16="http://schemas.microsoft.com/office/drawing/2014/main" id="{D03DED25-8A05-C511-759E-D45A04861F2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38585" y="189016"/>
            <a:ext cx="1238150" cy="5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369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8DD15C-B837-9A34-4732-6B1B22C92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6" name="Google Shape;90;p17">
            <a:extLst>
              <a:ext uri="{FF2B5EF4-FFF2-40B4-BE49-F238E27FC236}">
                <a16:creationId xmlns:a16="http://schemas.microsoft.com/office/drawing/2014/main" id="{D03DED25-8A05-C511-759E-D45A04861F2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8585" y="189016"/>
            <a:ext cx="1238150" cy="5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96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  <p:pic>
        <p:nvPicPr>
          <p:cNvPr id="6" name="Google Shape;56;p13">
            <a:extLst>
              <a:ext uri="{FF2B5EF4-FFF2-40B4-BE49-F238E27FC236}">
                <a16:creationId xmlns:a16="http://schemas.microsoft.com/office/drawing/2014/main" id="{51AF3034-A92D-33A0-DDF8-0073DED004E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18" t="1718" r="1431" b="1184"/>
          <a:stretch/>
        </p:blipFill>
        <p:spPr>
          <a:xfrm>
            <a:off x="-54425" y="1"/>
            <a:ext cx="9395025" cy="520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;p13">
            <a:extLst>
              <a:ext uri="{FF2B5EF4-FFF2-40B4-BE49-F238E27FC236}">
                <a16:creationId xmlns:a16="http://schemas.microsoft.com/office/drawing/2014/main" id="{36528ACD-88D2-91F6-149F-6365F8414A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023" y="676451"/>
            <a:ext cx="2567750" cy="123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9;p13">
            <a:extLst>
              <a:ext uri="{FF2B5EF4-FFF2-40B4-BE49-F238E27FC236}">
                <a16:creationId xmlns:a16="http://schemas.microsoft.com/office/drawing/2014/main" id="{75D1688A-BB57-20B9-E2DF-2F5242E404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1764"/>
          <a:stretch/>
        </p:blipFill>
        <p:spPr>
          <a:xfrm>
            <a:off x="4217899" y="163326"/>
            <a:ext cx="51227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0;p13">
            <a:extLst>
              <a:ext uri="{FF2B5EF4-FFF2-40B4-BE49-F238E27FC236}">
                <a16:creationId xmlns:a16="http://schemas.microsoft.com/office/drawing/2014/main" id="{6BF71385-F016-1FB4-F79A-DCF4D6A46FF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548" y="2012003"/>
            <a:ext cx="5122700" cy="1762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836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8DD15C-B837-9A34-4732-6B1B22C92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6" name="Google Shape;90;p17">
            <a:extLst>
              <a:ext uri="{FF2B5EF4-FFF2-40B4-BE49-F238E27FC236}">
                <a16:creationId xmlns:a16="http://schemas.microsoft.com/office/drawing/2014/main" id="{D03DED25-8A05-C511-759E-D45A04861F2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785" y="168789"/>
            <a:ext cx="1238150" cy="5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677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8DD15C-B837-9A34-4732-6B1B22C92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3"/>
            <a:ext cx="9144000" cy="5143500"/>
          </a:xfrm>
          <a:prstGeom prst="rect">
            <a:avLst/>
          </a:prstGeom>
        </p:spPr>
      </p:pic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Google Shape;119;p20">
            <a:extLst>
              <a:ext uri="{FF2B5EF4-FFF2-40B4-BE49-F238E27FC236}">
                <a16:creationId xmlns:a16="http://schemas.microsoft.com/office/drawing/2014/main" id="{7602C1A2-4139-DE78-DC75-4BEBF1457F9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6882" y="170656"/>
            <a:ext cx="1135418" cy="5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0;p20">
            <a:extLst>
              <a:ext uri="{FF2B5EF4-FFF2-40B4-BE49-F238E27FC236}">
                <a16:creationId xmlns:a16="http://schemas.microsoft.com/office/drawing/2014/main" id="{C63E743E-EFA1-CB31-65DA-EE9BEBA8EA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735"/>
          <a:stretch/>
        </p:blipFill>
        <p:spPr>
          <a:xfrm>
            <a:off x="-57910" y="3811197"/>
            <a:ext cx="1671403" cy="135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7">
            <a:extLst>
              <a:ext uri="{FF2B5EF4-FFF2-40B4-BE49-F238E27FC236}">
                <a16:creationId xmlns:a16="http://schemas.microsoft.com/office/drawing/2014/main" id="{F66045FF-EC6A-F922-9141-39171ACB13E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716" y="78949"/>
            <a:ext cx="1238150" cy="5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012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8DD15C-B837-9A34-4732-6B1B22C92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9690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300991" y="445025"/>
            <a:ext cx="653131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300989" y="1152475"/>
            <a:ext cx="653131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Google Shape;98;p18">
            <a:extLst>
              <a:ext uri="{FF2B5EF4-FFF2-40B4-BE49-F238E27FC236}">
                <a16:creationId xmlns:a16="http://schemas.microsoft.com/office/drawing/2014/main" id="{F2DF0B94-2D29-64D0-22FE-0F3918210BC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42224" y="4324372"/>
            <a:ext cx="1238150" cy="5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9;p18">
            <a:extLst>
              <a:ext uri="{FF2B5EF4-FFF2-40B4-BE49-F238E27FC236}">
                <a16:creationId xmlns:a16="http://schemas.microsoft.com/office/drawing/2014/main" id="{7285F708-4B1A-90BE-1091-E01C45CF669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7149" y="292702"/>
            <a:ext cx="1485250" cy="51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0;p18">
            <a:extLst>
              <a:ext uri="{FF2B5EF4-FFF2-40B4-BE49-F238E27FC236}">
                <a16:creationId xmlns:a16="http://schemas.microsoft.com/office/drawing/2014/main" id="{1BF7A340-C4A4-AA3B-6C34-880E07E16443}"/>
              </a:ext>
            </a:extLst>
          </p:cNvPr>
          <p:cNvPicPr preferRelativeResize="0"/>
          <p:nvPr/>
        </p:nvPicPr>
        <p:blipFill>
          <a:blip>
            <a:alphaModFix/>
          </a:blip>
          <a:stretch>
            <a:fillRect/>
          </a:stretch>
        </p:blipFill>
        <p:spPr>
          <a:xfrm>
            <a:off x="8" y="1"/>
            <a:ext cx="224023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1;p18">
            <a:extLst>
              <a:ext uri="{FF2B5EF4-FFF2-40B4-BE49-F238E27FC236}">
                <a16:creationId xmlns:a16="http://schemas.microsoft.com/office/drawing/2014/main" id="{A5E4BC6B-1E14-856A-AE53-CD693E3BB44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5477" t="-7642" r="-4401"/>
          <a:stretch/>
        </p:blipFill>
        <p:spPr>
          <a:xfrm>
            <a:off x="1" y="163326"/>
            <a:ext cx="358460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115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8DD15C-B837-9A34-4732-6B1B22C92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8" y="0"/>
            <a:ext cx="9081492" cy="5143500"/>
          </a:xfrm>
          <a:prstGeom prst="rect">
            <a:avLst/>
          </a:prstGeom>
        </p:spPr>
      </p:pic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655176" y="445025"/>
            <a:ext cx="512037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46385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Google Shape;79;p16">
            <a:extLst>
              <a:ext uri="{FF2B5EF4-FFF2-40B4-BE49-F238E27FC236}">
                <a16:creationId xmlns:a16="http://schemas.microsoft.com/office/drawing/2014/main" id="{BA59C5B3-31B4-2ADF-14C9-84D525F60F8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263" y="4317013"/>
            <a:ext cx="1581180" cy="76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0;p16">
            <a:extLst>
              <a:ext uri="{FF2B5EF4-FFF2-40B4-BE49-F238E27FC236}">
                <a16:creationId xmlns:a16="http://schemas.microsoft.com/office/drawing/2014/main" id="{12B71483-484E-05BE-BD4E-F2231CAB7F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8390" t="-7642" r="49466"/>
          <a:stretch/>
        </p:blipFill>
        <p:spPr>
          <a:xfrm>
            <a:off x="5559400" y="163326"/>
            <a:ext cx="35846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1;p16">
            <a:extLst>
              <a:ext uri="{FF2B5EF4-FFF2-40B4-BE49-F238E27FC236}">
                <a16:creationId xmlns:a16="http://schemas.microsoft.com/office/drawing/2014/main" id="{01F68FD4-5077-B564-57A8-0244BF80EF8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217" y="220451"/>
            <a:ext cx="1485250" cy="510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996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385132" y="445025"/>
            <a:ext cx="74471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  <p:sp>
        <p:nvSpPr>
          <p:cNvPr id="5" name="Google Shape;22;p5">
            <a:extLst>
              <a:ext uri="{FF2B5EF4-FFF2-40B4-BE49-F238E27FC236}">
                <a16:creationId xmlns:a16="http://schemas.microsoft.com/office/drawing/2014/main" id="{9606E0A5-41C3-5BB5-B3BF-579DC35242C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1385133" y="1217091"/>
            <a:ext cx="361263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23;p5">
            <a:extLst>
              <a:ext uri="{FF2B5EF4-FFF2-40B4-BE49-F238E27FC236}">
                <a16:creationId xmlns:a16="http://schemas.microsoft.com/office/drawing/2014/main" id="{58E89A60-4DF9-A22F-AC3D-3997C02EBB14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5219669" y="1217091"/>
            <a:ext cx="361263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B5A07E-14B9-98B1-10D4-6FE478AE95D6}"/>
              </a:ext>
            </a:extLst>
          </p:cNvPr>
          <p:cNvGrpSpPr/>
          <p:nvPr userDrawn="1"/>
        </p:nvGrpSpPr>
        <p:grpSpPr>
          <a:xfrm>
            <a:off x="0" y="0"/>
            <a:ext cx="1311643" cy="5143501"/>
            <a:chOff x="-97984" y="0"/>
            <a:chExt cx="1748857" cy="6858001"/>
          </a:xfrm>
        </p:grpSpPr>
        <p:pic>
          <p:nvPicPr>
            <p:cNvPr id="7" name="Google Shape;89;p17">
              <a:extLst>
                <a:ext uri="{FF2B5EF4-FFF2-40B4-BE49-F238E27FC236}">
                  <a16:creationId xmlns:a16="http://schemas.microsoft.com/office/drawing/2014/main" id="{3C65FA1F-DB4A-9723-C562-F09BC4340724}"/>
                </a:ext>
              </a:extLst>
            </p:cNvPr>
            <p:cNvPicPr preferRelativeResize="0"/>
            <p:nvPr userDrawn="1"/>
          </p:nvPicPr>
          <p:blipFill>
            <a:blip>
              <a:alphaModFix/>
            </a:blip>
            <a:stretch>
              <a:fillRect/>
            </a:stretch>
          </p:blipFill>
          <p:spPr>
            <a:xfrm>
              <a:off x="-97982" y="0"/>
              <a:ext cx="1748855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19;p20">
              <a:extLst>
                <a:ext uri="{FF2B5EF4-FFF2-40B4-BE49-F238E27FC236}">
                  <a16:creationId xmlns:a16="http://schemas.microsoft.com/office/drawing/2014/main" id="{F331DF34-1634-369A-E4ED-8748C1941876}"/>
                </a:ext>
              </a:extLst>
            </p:cNvPr>
            <p:cNvPicPr preferRelativeResize="0"/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117" y="2388256"/>
              <a:ext cx="1445888" cy="649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20;p20">
              <a:extLst>
                <a:ext uri="{FF2B5EF4-FFF2-40B4-BE49-F238E27FC236}">
                  <a16:creationId xmlns:a16="http://schemas.microsoft.com/office/drawing/2014/main" id="{53BD0C1E-1412-F437-0F9B-A6B6A289A3B5}"/>
                </a:ext>
              </a:extLst>
            </p:cNvPr>
            <p:cNvPicPr preferRelativeResize="0"/>
            <p:nvPr userDrawn="1"/>
          </p:nvPicPr>
          <p:blipFill rotWithShape="1">
            <a:blip r:embed="rId3">
              <a:alphaModFix/>
            </a:blip>
            <a:srcRect r="2735"/>
            <a:stretch/>
          </p:blipFill>
          <p:spPr>
            <a:xfrm>
              <a:off x="-97984" y="4851769"/>
              <a:ext cx="1748856" cy="1480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Google Shape;90;p17">
              <a:extLst>
                <a:ext uri="{FF2B5EF4-FFF2-40B4-BE49-F238E27FC236}">
                  <a16:creationId xmlns:a16="http://schemas.microsoft.com/office/drawing/2014/main" id="{1F1877E5-4C15-6F9C-BCB0-40E8FE46559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" y="132438"/>
              <a:ext cx="1650867" cy="7965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48303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4AA6A-3FFA-22DF-B9D1-CA9CA6BF6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643"/>
            <a:ext cx="9144000" cy="5143500"/>
          </a:xfrm>
          <a:prstGeom prst="rect">
            <a:avLst/>
          </a:prstGeom>
        </p:spPr>
      </p:pic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  <p:pic>
        <p:nvPicPr>
          <p:cNvPr id="3" name="Google Shape;90;p17">
            <a:extLst>
              <a:ext uri="{FF2B5EF4-FFF2-40B4-BE49-F238E27FC236}">
                <a16:creationId xmlns:a16="http://schemas.microsoft.com/office/drawing/2014/main" id="{20FD1F9E-6FB9-A218-9AFD-5AD9F58C843A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3009" y="86683"/>
            <a:ext cx="1238150" cy="5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1;p17">
            <a:extLst>
              <a:ext uri="{FF2B5EF4-FFF2-40B4-BE49-F238E27FC236}">
                <a16:creationId xmlns:a16="http://schemas.microsoft.com/office/drawing/2014/main" id="{8D5B49F3-9AD8-813F-8891-1CD72668FE1D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36" y="4663217"/>
            <a:ext cx="1179830" cy="416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981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1_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4AA6A-3FFA-22DF-B9D1-CA9CA6BF6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  <p:pic>
        <p:nvPicPr>
          <p:cNvPr id="3" name="Google Shape;90;p17">
            <a:extLst>
              <a:ext uri="{FF2B5EF4-FFF2-40B4-BE49-F238E27FC236}">
                <a16:creationId xmlns:a16="http://schemas.microsoft.com/office/drawing/2014/main" id="{20FD1F9E-6FB9-A218-9AFD-5AD9F58C843A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3009" y="86683"/>
            <a:ext cx="1238150" cy="5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1;p17">
            <a:extLst>
              <a:ext uri="{FF2B5EF4-FFF2-40B4-BE49-F238E27FC236}">
                <a16:creationId xmlns:a16="http://schemas.microsoft.com/office/drawing/2014/main" id="{8D5B49F3-9AD8-813F-8891-1CD72668FE1D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2085" y="4663218"/>
            <a:ext cx="1179830" cy="416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444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89;p17">
            <a:extLst>
              <a:ext uri="{FF2B5EF4-FFF2-40B4-BE49-F238E27FC236}">
                <a16:creationId xmlns:a16="http://schemas.microsoft.com/office/drawing/2014/main" id="{F32318BB-50E7-F648-21F9-E3D62BBB2432}"/>
              </a:ext>
            </a:extLst>
          </p:cNvPr>
          <p:cNvPicPr preferRelativeResize="0"/>
          <p:nvPr/>
        </p:nvPicPr>
        <p:blipFill>
          <a:blip>
            <a:alphaModFix/>
          </a:blip>
          <a:stretch>
            <a:fillRect/>
          </a:stretch>
        </p:blipFill>
        <p:spPr>
          <a:xfrm>
            <a:off x="7832360" y="1"/>
            <a:ext cx="131164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502171" y="474751"/>
            <a:ext cx="733018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Google Shape;90;p17">
            <a:extLst>
              <a:ext uri="{FF2B5EF4-FFF2-40B4-BE49-F238E27FC236}">
                <a16:creationId xmlns:a16="http://schemas.microsoft.com/office/drawing/2014/main" id="{1F1877E5-4C15-6F9C-BCB0-40E8FE46559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768" y="4459412"/>
            <a:ext cx="1238150" cy="5974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;p5">
            <a:extLst>
              <a:ext uri="{FF2B5EF4-FFF2-40B4-BE49-F238E27FC236}">
                <a16:creationId xmlns:a16="http://schemas.microsoft.com/office/drawing/2014/main" id="{9606E0A5-41C3-5BB5-B3BF-579DC35242C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502171" y="1246817"/>
            <a:ext cx="352113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23;p5">
            <a:extLst>
              <a:ext uri="{FF2B5EF4-FFF2-40B4-BE49-F238E27FC236}">
                <a16:creationId xmlns:a16="http://schemas.microsoft.com/office/drawing/2014/main" id="{58E89A60-4DF9-A22F-AC3D-3997C02EBB14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4311223" y="1246817"/>
            <a:ext cx="352113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oogle Shape;119;p20">
            <a:extLst>
              <a:ext uri="{FF2B5EF4-FFF2-40B4-BE49-F238E27FC236}">
                <a16:creationId xmlns:a16="http://schemas.microsoft.com/office/drawing/2014/main" id="{BAD231EE-60FE-511D-ECB9-9EBABF76EB0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9684" y="1791193"/>
            <a:ext cx="1084416" cy="48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0;p20">
            <a:extLst>
              <a:ext uri="{FF2B5EF4-FFF2-40B4-BE49-F238E27FC236}">
                <a16:creationId xmlns:a16="http://schemas.microsoft.com/office/drawing/2014/main" id="{4C0FF2BA-D459-633D-D836-94010EA0B7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735"/>
          <a:stretch/>
        </p:blipFill>
        <p:spPr>
          <a:xfrm>
            <a:off x="7832358" y="3553105"/>
            <a:ext cx="1311642" cy="1110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7378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0839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6;p13">
            <a:extLst>
              <a:ext uri="{FF2B5EF4-FFF2-40B4-BE49-F238E27FC236}">
                <a16:creationId xmlns:a16="http://schemas.microsoft.com/office/drawing/2014/main" id="{8B7C4E29-8582-BF71-81C8-58D43B90EA1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18" t="1718" r="1431" b="1184"/>
          <a:stretch/>
        </p:blipFill>
        <p:spPr>
          <a:xfrm>
            <a:off x="-54425" y="1"/>
            <a:ext cx="9395025" cy="52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  <p:pic>
        <p:nvPicPr>
          <p:cNvPr id="3" name="Google Shape;125;p21">
            <a:extLst>
              <a:ext uri="{FF2B5EF4-FFF2-40B4-BE49-F238E27FC236}">
                <a16:creationId xmlns:a16="http://schemas.microsoft.com/office/drawing/2014/main" id="{2A5F5689-0890-BB54-6B0B-735ACDECC6A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0300" y="1248864"/>
            <a:ext cx="5483400" cy="2645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9201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05221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24069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52153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97534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1_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7;p10">
            <a:extLst>
              <a:ext uri="{FF2B5EF4-FFF2-40B4-BE49-F238E27FC236}">
                <a16:creationId xmlns:a16="http://schemas.microsoft.com/office/drawing/2014/main" id="{938B4BDE-BDFE-3A68-C265-F43C7A8B4F7C}"/>
              </a:ext>
            </a:extLst>
          </p:cNvPr>
          <p:cNvSpPr/>
          <p:nvPr userDrawn="1"/>
        </p:nvSpPr>
        <p:spPr>
          <a:xfrm rot="10800000">
            <a:off x="0" y="4867424"/>
            <a:ext cx="9144000" cy="276076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10"/>
          <p:cNvSpPr/>
          <p:nvPr/>
        </p:nvSpPr>
        <p:spPr>
          <a:xfrm>
            <a:off x="0" y="0"/>
            <a:ext cx="9144000" cy="734799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10"/>
          <p:cNvSpPr/>
          <p:nvPr/>
        </p:nvSpPr>
        <p:spPr>
          <a:xfrm>
            <a:off x="383575" y="814027"/>
            <a:ext cx="8049125" cy="4132625"/>
          </a:xfrm>
          <a:custGeom>
            <a:avLst/>
            <a:gdLst/>
            <a:ahLst/>
            <a:cxnLst/>
            <a:rect l="l" t="t" r="r" b="b"/>
            <a:pathLst>
              <a:path w="321965" h="165305" extrusionOk="0">
                <a:moveTo>
                  <a:pt x="17881" y="0"/>
                </a:moveTo>
                <a:lnTo>
                  <a:pt x="321965" y="0"/>
                </a:lnTo>
                <a:lnTo>
                  <a:pt x="321965" y="165305"/>
                </a:lnTo>
                <a:lnTo>
                  <a:pt x="17881" y="165305"/>
                </a:lnTo>
                <a:lnTo>
                  <a:pt x="18032" y="39617"/>
                </a:lnTo>
                <a:lnTo>
                  <a:pt x="0" y="22299"/>
                </a:lnTo>
                <a:lnTo>
                  <a:pt x="17881" y="22272"/>
                </a:lnTo>
                <a:close/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837000" y="73662"/>
            <a:ext cx="7595700" cy="5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536449" y="4788196"/>
            <a:ext cx="548700" cy="3552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46363CA7-8669-4889-BE5E-BD29EBF9AFB2}" type="slidenum">
              <a:rPr lang="LID4096" smtClean="0"/>
              <a:t>‹#›</a:t>
            </a:fld>
            <a:endParaRPr lang="LID4096"/>
          </a:p>
        </p:txBody>
      </p:sp>
      <p:sp>
        <p:nvSpPr>
          <p:cNvPr id="2" name="Google Shape;35;p6">
            <a:extLst>
              <a:ext uri="{FF2B5EF4-FFF2-40B4-BE49-F238E27FC236}">
                <a16:creationId xmlns:a16="http://schemas.microsoft.com/office/drawing/2014/main" id="{3FA7FE68-9229-33E5-3A0C-076441A405F4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982443" y="934424"/>
            <a:ext cx="3573228" cy="39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600"/>
              </a:spcBef>
              <a:spcAft>
                <a:spcPts val="0"/>
              </a:spcAft>
              <a:buSzPts val="1800"/>
              <a:buChar char="▫"/>
              <a:defRPr sz="1800"/>
            </a:lvl1pPr>
            <a:lvl2pPr marL="914378" lvl="1" indent="-342892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566" lvl="2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754" lvl="3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5943" lvl="4" indent="-342892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132" lvl="5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320" lvl="6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509" lvl="7" indent="-342892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697" lvl="8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36;p6">
            <a:extLst>
              <a:ext uri="{FF2B5EF4-FFF2-40B4-BE49-F238E27FC236}">
                <a16:creationId xmlns:a16="http://schemas.microsoft.com/office/drawing/2014/main" id="{2E631F34-FA1A-6612-87BE-601F3D2198D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733268" y="934424"/>
            <a:ext cx="3573228" cy="39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600"/>
              </a:spcBef>
              <a:spcAft>
                <a:spcPts val="0"/>
              </a:spcAft>
              <a:buSzPts val="1800"/>
              <a:buChar char="▫"/>
              <a:defRPr sz="1800"/>
            </a:lvl1pPr>
            <a:lvl2pPr marL="914378" lvl="1" indent="-342892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566" lvl="2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754" lvl="3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5943" lvl="4" indent="-342892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132" lvl="5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320" lvl="6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509" lvl="7" indent="-342892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697" lvl="8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3809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4785055"/>
            <a:ext cx="9144000" cy="3936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909263" y="358445"/>
            <a:ext cx="7250987" cy="819900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12700" lvl="0" indent="0" algn="ctr" rtl="0">
              <a:spcBef>
                <a:spcPts val="600"/>
              </a:spcBef>
              <a:spcAft>
                <a:spcPts val="0"/>
              </a:spcAft>
              <a:buSzPts val="3400"/>
              <a:buFont typeface="Abril Fatface"/>
              <a:buNone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marL="914378" lvl="1" indent="-444489" rtl="0">
              <a:spcBef>
                <a:spcPts val="0"/>
              </a:spcBef>
              <a:spcAft>
                <a:spcPts val="0"/>
              </a:spcAft>
              <a:buSzPts val="3400"/>
              <a:buFont typeface="Abril Fatface"/>
              <a:buChar char="◦"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marL="1371566" lvl="2" indent="-444489" rtl="0">
              <a:spcBef>
                <a:spcPts val="0"/>
              </a:spcBef>
              <a:spcAft>
                <a:spcPts val="0"/>
              </a:spcAft>
              <a:buSzPts val="3400"/>
              <a:buFont typeface="Abril Fatface"/>
              <a:buChar char="■"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marL="1828754" lvl="3" indent="-444489" rtl="0">
              <a:spcBef>
                <a:spcPts val="0"/>
              </a:spcBef>
              <a:spcAft>
                <a:spcPts val="0"/>
              </a:spcAft>
              <a:buSzPts val="3400"/>
              <a:buFont typeface="Abril Fatface"/>
              <a:buChar char="●"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marL="2285943" lvl="4" indent="-444489" rtl="0">
              <a:spcBef>
                <a:spcPts val="0"/>
              </a:spcBef>
              <a:spcAft>
                <a:spcPts val="0"/>
              </a:spcAft>
              <a:buSzPts val="3400"/>
              <a:buFont typeface="Abril Fatface"/>
              <a:buChar char="○"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marL="2743132" lvl="5" indent="-444489" rtl="0">
              <a:spcBef>
                <a:spcPts val="0"/>
              </a:spcBef>
              <a:spcAft>
                <a:spcPts val="0"/>
              </a:spcAft>
              <a:buSzPts val="3400"/>
              <a:buFont typeface="Abril Fatface"/>
              <a:buChar char="■"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marL="3200320" lvl="6" indent="-444489" rtl="0">
              <a:spcBef>
                <a:spcPts val="0"/>
              </a:spcBef>
              <a:spcAft>
                <a:spcPts val="0"/>
              </a:spcAft>
              <a:buSzPts val="3400"/>
              <a:buFont typeface="Abril Fatface"/>
              <a:buChar char="●"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marL="3657509" lvl="7" indent="-444489" rtl="0">
              <a:spcBef>
                <a:spcPts val="0"/>
              </a:spcBef>
              <a:spcAft>
                <a:spcPts val="0"/>
              </a:spcAft>
              <a:buSzPts val="3400"/>
              <a:buFont typeface="Abril Fatface"/>
              <a:buChar char="○"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marL="4114697" lvl="8" indent="-444489">
              <a:spcBef>
                <a:spcPts val="0"/>
              </a:spcBef>
              <a:spcAft>
                <a:spcPts val="0"/>
              </a:spcAft>
              <a:buSzPts val="3400"/>
              <a:buFont typeface="Abril Fatface"/>
              <a:buChar char="■"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fld id="{46363CA7-8669-4889-BE5E-BD29EBF9AFB2}" type="slidenum">
              <a:rPr lang="LID4096" smtClean="0"/>
              <a:t>‹#›</a:t>
            </a:fld>
            <a:endParaRPr lang="LID4096"/>
          </a:p>
        </p:txBody>
      </p:sp>
      <p:sp>
        <p:nvSpPr>
          <p:cNvPr id="2" name="Google Shape;29;p5">
            <a:extLst>
              <a:ext uri="{FF2B5EF4-FFF2-40B4-BE49-F238E27FC236}">
                <a16:creationId xmlns:a16="http://schemas.microsoft.com/office/drawing/2014/main" id="{847B74EE-155A-556B-CA39-58CBCA5C62D0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909263" y="1309955"/>
            <a:ext cx="7250987" cy="3475100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300038" lvl="0" indent="-211931">
              <a:spcBef>
                <a:spcPts val="600"/>
              </a:spcBef>
              <a:spcAft>
                <a:spcPts val="0"/>
              </a:spcAft>
              <a:buSzPts val="2200"/>
              <a:buChar char="▫"/>
              <a:defRPr/>
            </a:lvl1pPr>
            <a:lvl2pPr marL="914378" lvl="1" indent="-368291">
              <a:spcBef>
                <a:spcPts val="0"/>
              </a:spcBef>
              <a:spcAft>
                <a:spcPts val="0"/>
              </a:spcAft>
              <a:buSzPts val="2200"/>
              <a:buChar char="◦"/>
              <a:defRPr/>
            </a:lvl2pPr>
            <a:lvl3pPr marL="1371566" lvl="2" indent="-368291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754" lvl="3" indent="-368291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5943" lvl="4" indent="-368291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132" lvl="5" indent="-368291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320" lvl="6" indent="-368291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509" lvl="7" indent="-368291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697" lvl="8" indent="-368291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5600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564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6;p14">
            <a:extLst>
              <a:ext uri="{FF2B5EF4-FFF2-40B4-BE49-F238E27FC236}">
                <a16:creationId xmlns:a16="http://schemas.microsoft.com/office/drawing/2014/main" id="{F5A36F54-288A-1364-28AE-2328908AD17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06322"/>
            <a:ext cx="9144000" cy="482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7;p14">
            <a:extLst>
              <a:ext uri="{FF2B5EF4-FFF2-40B4-BE49-F238E27FC236}">
                <a16:creationId xmlns:a16="http://schemas.microsoft.com/office/drawing/2014/main" id="{2EDD0BF2-7C79-855C-7BE2-FD34E6A342E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602" y="1368450"/>
            <a:ext cx="6650800" cy="228784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242317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427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89288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013791" y="445025"/>
            <a:ext cx="621844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013791" y="1152475"/>
            <a:ext cx="7818509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  <p:pic>
        <p:nvPicPr>
          <p:cNvPr id="2" name="Google Shape;108;p19">
            <a:extLst>
              <a:ext uri="{FF2B5EF4-FFF2-40B4-BE49-F238E27FC236}">
                <a16:creationId xmlns:a16="http://schemas.microsoft.com/office/drawing/2014/main" id="{C7414434-68B7-C38E-E819-0BDAB4F5AD4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179" y="194499"/>
            <a:ext cx="928613" cy="44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9;p19">
            <a:extLst>
              <a:ext uri="{FF2B5EF4-FFF2-40B4-BE49-F238E27FC236}">
                <a16:creationId xmlns:a16="http://schemas.microsoft.com/office/drawing/2014/main" id="{0EA08F84-D381-5270-F995-A70286899BB1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2232" y="267382"/>
            <a:ext cx="1600068" cy="75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0;p19">
            <a:extLst>
              <a:ext uri="{FF2B5EF4-FFF2-40B4-BE49-F238E27FC236}">
                <a16:creationId xmlns:a16="http://schemas.microsoft.com/office/drawing/2014/main" id="{4C04C1B5-2E8F-E559-C588-BB55096B8FF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l="45477" t="-7642" r="-4401"/>
          <a:stretch/>
        </p:blipFill>
        <p:spPr>
          <a:xfrm>
            <a:off x="1" y="2310848"/>
            <a:ext cx="2035037" cy="2899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13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013791" y="445025"/>
            <a:ext cx="621844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013791" y="1152475"/>
            <a:ext cx="7818509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  <p:pic>
        <p:nvPicPr>
          <p:cNvPr id="2" name="Google Shape;108;p19">
            <a:extLst>
              <a:ext uri="{FF2B5EF4-FFF2-40B4-BE49-F238E27FC236}">
                <a16:creationId xmlns:a16="http://schemas.microsoft.com/office/drawing/2014/main" id="{C7414434-68B7-C38E-E819-0BDAB4F5AD4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32782" y="124322"/>
            <a:ext cx="854069" cy="38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9;p19">
            <a:extLst>
              <a:ext uri="{FF2B5EF4-FFF2-40B4-BE49-F238E27FC236}">
                <a16:creationId xmlns:a16="http://schemas.microsoft.com/office/drawing/2014/main" id="{0EA08F84-D381-5270-F995-A70286899BB1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49" y="124323"/>
            <a:ext cx="928613" cy="30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0;p19">
            <a:extLst>
              <a:ext uri="{FF2B5EF4-FFF2-40B4-BE49-F238E27FC236}">
                <a16:creationId xmlns:a16="http://schemas.microsoft.com/office/drawing/2014/main" id="{4C04C1B5-2E8F-E559-C588-BB55096B8FF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l="45477" t="-7642" r="-4401"/>
          <a:stretch/>
        </p:blipFill>
        <p:spPr>
          <a:xfrm>
            <a:off x="1" y="2310848"/>
            <a:ext cx="2035037" cy="2899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8438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013791" y="445025"/>
            <a:ext cx="621844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013791" y="1152475"/>
            <a:ext cx="7818509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  <p:pic>
        <p:nvPicPr>
          <p:cNvPr id="2" name="Google Shape;108;p19">
            <a:extLst>
              <a:ext uri="{FF2B5EF4-FFF2-40B4-BE49-F238E27FC236}">
                <a16:creationId xmlns:a16="http://schemas.microsoft.com/office/drawing/2014/main" id="{C7414434-68B7-C38E-E819-0BDAB4F5AD4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32782" y="124322"/>
            <a:ext cx="854069" cy="38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9;p19">
            <a:extLst>
              <a:ext uri="{FF2B5EF4-FFF2-40B4-BE49-F238E27FC236}">
                <a16:creationId xmlns:a16="http://schemas.microsoft.com/office/drawing/2014/main" id="{0EA08F84-D381-5270-F995-A70286899BB1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49" y="124323"/>
            <a:ext cx="928613" cy="30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0;p19">
            <a:extLst>
              <a:ext uri="{FF2B5EF4-FFF2-40B4-BE49-F238E27FC236}">
                <a16:creationId xmlns:a16="http://schemas.microsoft.com/office/drawing/2014/main" id="{4C04C1B5-2E8F-E559-C588-BB55096B8FF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l="45477" t="-7642" r="-4401"/>
          <a:stretch/>
        </p:blipFill>
        <p:spPr>
          <a:xfrm>
            <a:off x="1" y="4092437"/>
            <a:ext cx="864704" cy="111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81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6;p13">
            <a:extLst>
              <a:ext uri="{FF2B5EF4-FFF2-40B4-BE49-F238E27FC236}">
                <a16:creationId xmlns:a16="http://schemas.microsoft.com/office/drawing/2014/main" id="{FF6997BB-6049-EE86-C690-7944CE8A9E6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818" t="1718" r="1431" b="1184"/>
          <a:stretch/>
        </p:blipFill>
        <p:spPr>
          <a:xfrm>
            <a:off x="-54425" y="1"/>
            <a:ext cx="9395025" cy="52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  <p:pic>
        <p:nvPicPr>
          <p:cNvPr id="3" name="Google Shape;90;p17">
            <a:extLst>
              <a:ext uri="{FF2B5EF4-FFF2-40B4-BE49-F238E27FC236}">
                <a16:creationId xmlns:a16="http://schemas.microsoft.com/office/drawing/2014/main" id="{985FDAA2-82FD-9031-7FF1-2407FA691F5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0275" y="133970"/>
            <a:ext cx="1238150" cy="5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84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31649E74-C132-4DB5-833E-A31B6211383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598206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6" r:id="rId25"/>
    <p:sldLayoutId id="2147483687" r:id="rId26"/>
    <p:sldLayoutId id="2147483688" r:id="rId27"/>
    <p:sldLayoutId id="2147483689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710" r:id="rId3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189" marR="0" lvl="0" indent="-34289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Wingdings" panose="05000000000000000000" pitchFamily="2" charset="2"/>
        <a:buChar char="q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sistenciasespeciales.dde.pr/" TargetMode="Externa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l="1818" t="1718" r="1431" b="1184"/>
          <a:stretch/>
        </p:blipFill>
        <p:spPr>
          <a:xfrm>
            <a:off x="-54425" y="0"/>
            <a:ext cx="9395025" cy="520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l="8724" t="-3664" r="-5016" b="-5387"/>
          <a:stretch/>
        </p:blipFill>
        <p:spPr>
          <a:xfrm>
            <a:off x="-54424" y="81650"/>
            <a:ext cx="6834900" cy="503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9874" y="461152"/>
            <a:ext cx="2567750" cy="123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 r="21764"/>
          <a:stretch/>
        </p:blipFill>
        <p:spPr>
          <a:xfrm>
            <a:off x="4217899" y="163325"/>
            <a:ext cx="51227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6488" y="1984206"/>
            <a:ext cx="5122700" cy="17621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DB2377-A6CA-1318-C9AF-2E9AFD540CE4}"/>
              </a:ext>
            </a:extLst>
          </p:cNvPr>
          <p:cNvSpPr txBox="1"/>
          <p:nvPr/>
        </p:nvSpPr>
        <p:spPr>
          <a:xfrm>
            <a:off x="439796" y="3423228"/>
            <a:ext cx="4203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2400" b="1" dirty="0">
                <a:solidFill>
                  <a:srgbClr val="00B050"/>
                </a:solidFill>
              </a:rPr>
              <a:t>SEGUNDO SEMESTRE</a:t>
            </a:r>
          </a:p>
          <a:p>
            <a:pPr algn="ctr"/>
            <a:r>
              <a:rPr lang="es-PR" sz="1800" b="1" dirty="0">
                <a:solidFill>
                  <a:schemeClr val="bg1">
                    <a:lumMod val="50000"/>
                  </a:schemeClr>
                </a:solidFill>
              </a:rPr>
              <a:t>8 de enero de 2024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919E9-5F08-F1BC-8528-A0A8C170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3" y="141449"/>
            <a:ext cx="8999874" cy="841800"/>
          </a:xfrm>
        </p:spPr>
        <p:txBody>
          <a:bodyPr>
            <a:noAutofit/>
          </a:bodyPr>
          <a:lstStyle/>
          <a:p>
            <a:r>
              <a:rPr lang="en-US" sz="2800" dirty="0" err="1"/>
              <a:t>Secretaría</a:t>
            </a:r>
            <a:r>
              <a:rPr lang="en-US" sz="2800" dirty="0"/>
              <a:t> </a:t>
            </a:r>
            <a:r>
              <a:rPr lang="en-US" sz="2800" dirty="0" err="1"/>
              <a:t>Asociada</a:t>
            </a:r>
            <a:r>
              <a:rPr lang="en-US" sz="2800" dirty="0"/>
              <a:t> de </a:t>
            </a:r>
            <a:r>
              <a:rPr lang="en-US" sz="2800" dirty="0" err="1"/>
              <a:t>Educación</a:t>
            </a:r>
            <a:r>
              <a:rPr lang="en-US" sz="2800" dirty="0"/>
              <a:t> Especial </a:t>
            </a:r>
            <a:br>
              <a:rPr lang="en-US" sz="2800" dirty="0"/>
            </a:br>
            <a:r>
              <a:rPr lang="en-US" sz="2800" dirty="0" err="1"/>
              <a:t>Tarea</a:t>
            </a:r>
            <a:r>
              <a:rPr lang="en-US" sz="2800" dirty="0"/>
              <a:t> 16 y 18</a:t>
            </a:r>
            <a:endParaRPr lang="LID4096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9BA3C3-9E81-8EA8-6822-20B2FD4777D7}"/>
              </a:ext>
            </a:extLst>
          </p:cNvPr>
          <p:cNvSpPr txBox="1"/>
          <p:nvPr/>
        </p:nvSpPr>
        <p:spPr>
          <a:xfrm>
            <a:off x="2184620" y="3147975"/>
            <a:ext cx="4203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2000" b="1" dirty="0">
                <a:solidFill>
                  <a:srgbClr val="00B050"/>
                </a:solidFill>
              </a:rPr>
              <a:t>SEGUNDO SEMESTRE</a:t>
            </a:r>
          </a:p>
        </p:txBody>
      </p:sp>
    </p:spTree>
    <p:extLst>
      <p:ext uri="{BB962C8B-B14F-4D97-AF65-F5344CB8AC3E}">
        <p14:creationId xmlns:p14="http://schemas.microsoft.com/office/powerpoint/2010/main" val="2935353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919E9-5F08-F1BC-8528-A0A8C170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3" y="121995"/>
            <a:ext cx="8999874" cy="841800"/>
          </a:xfrm>
        </p:spPr>
        <p:txBody>
          <a:bodyPr>
            <a:noAutofit/>
          </a:bodyPr>
          <a:lstStyle/>
          <a:p>
            <a:r>
              <a:rPr lang="en-US" sz="2800" dirty="0" err="1"/>
              <a:t>Secretaría</a:t>
            </a:r>
            <a:r>
              <a:rPr lang="en-US" sz="2800" dirty="0"/>
              <a:t> Auxiliar de </a:t>
            </a:r>
            <a:br>
              <a:rPr lang="en-US" sz="2800" dirty="0"/>
            </a:br>
            <a:r>
              <a:rPr lang="en-US" sz="2800" dirty="0" err="1"/>
              <a:t>Planificación</a:t>
            </a:r>
            <a:r>
              <a:rPr lang="en-US" sz="2800" dirty="0"/>
              <a:t> y </a:t>
            </a:r>
            <a:r>
              <a:rPr lang="en-US" sz="2800" dirty="0" err="1"/>
              <a:t>Rendimiento</a:t>
            </a:r>
            <a:endParaRPr lang="LID4096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8E209-AFDE-85BE-E10F-2BC41873560C}"/>
              </a:ext>
            </a:extLst>
          </p:cNvPr>
          <p:cNvSpPr txBox="1"/>
          <p:nvPr/>
        </p:nvSpPr>
        <p:spPr>
          <a:xfrm>
            <a:off x="2184620" y="3147975"/>
            <a:ext cx="4203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2000" b="1" dirty="0">
                <a:solidFill>
                  <a:srgbClr val="00B050"/>
                </a:solidFill>
              </a:rPr>
              <a:t>SEGUNDO SEMESTRE</a:t>
            </a:r>
          </a:p>
        </p:txBody>
      </p:sp>
    </p:spTree>
    <p:extLst>
      <p:ext uri="{BB962C8B-B14F-4D97-AF65-F5344CB8AC3E}">
        <p14:creationId xmlns:p14="http://schemas.microsoft.com/office/powerpoint/2010/main" val="601426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l="-8390" t="-7642" r="49466"/>
          <a:stretch/>
        </p:blipFill>
        <p:spPr>
          <a:xfrm>
            <a:off x="5559400" y="163325"/>
            <a:ext cx="35846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C75EFA-D103-86A2-E93B-82C33EF1507F}"/>
              </a:ext>
            </a:extLst>
          </p:cNvPr>
          <p:cNvGrpSpPr/>
          <p:nvPr/>
        </p:nvGrpSpPr>
        <p:grpSpPr>
          <a:xfrm>
            <a:off x="258623" y="292702"/>
            <a:ext cx="1485250" cy="752229"/>
            <a:chOff x="258623" y="292702"/>
            <a:chExt cx="1485250" cy="752229"/>
          </a:xfrm>
        </p:grpSpPr>
        <p:pic>
          <p:nvPicPr>
            <p:cNvPr id="81" name="Google Shape;81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8623" y="292702"/>
              <a:ext cx="1485250" cy="510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694948-F1BA-A1CD-57C6-64BF6E5D6DAD}"/>
                </a:ext>
              </a:extLst>
            </p:cNvPr>
            <p:cNvSpPr txBox="1"/>
            <p:nvPr/>
          </p:nvSpPr>
          <p:spPr>
            <a:xfrm>
              <a:off x="311699" y="690988"/>
              <a:ext cx="142366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R" sz="9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 Light" panose="020B0304020202020204" pitchFamily="34" charset="0"/>
                  <a:cs typeface="Aptos Serif" panose="020B0502040204020203" pitchFamily="18" charset="0"/>
                </a:rPr>
                <a:t>SEGUNDO SEMESTRE</a:t>
              </a:r>
            </a:p>
            <a:p>
              <a:pPr algn="ctr"/>
              <a:endParaRPr lang="es-PR" sz="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FDA4E6E-31BE-171E-700A-72E26CA64D28}"/>
              </a:ext>
            </a:extLst>
          </p:cNvPr>
          <p:cNvSpPr txBox="1"/>
          <p:nvPr/>
        </p:nvSpPr>
        <p:spPr>
          <a:xfrm>
            <a:off x="471645" y="1956139"/>
            <a:ext cx="71253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US" sz="2800" b="1" dirty="0">
                <a:latin typeface="Montserrat" panose="00000500000000000000" pitchFamily="50" charset="0"/>
              </a:rPr>
              <a:t>Recopilación Informe de Asistencia del Personal, Estudiantes y Padres</a:t>
            </a:r>
          </a:p>
          <a:p>
            <a:pPr algn="ctr"/>
            <a:r>
              <a:rPr lang="es-US" sz="2800" b="1" dirty="0">
                <a:latin typeface="Montserrat" panose="00000500000000000000" pitchFamily="50" charset="0"/>
              </a:rPr>
              <a:t>Inicio Segundo Semestre Escolar 2023-24 (Enero 2024)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2293319" y="161218"/>
            <a:ext cx="6167400" cy="979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dirty="0"/>
              <a:t>Puntos Importante para la Recopilación de la Asistencia</a:t>
            </a:r>
            <a:endParaRPr dirty="0"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2453463" y="1304459"/>
            <a:ext cx="6530517" cy="31380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R" sz="1600" b="1" dirty="0">
                <a:solidFill>
                  <a:schemeClr val="tx1"/>
                </a:solidFill>
              </a:rPr>
              <a:t>Fechas: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1400" b="0" dirty="0">
                <a:solidFill>
                  <a:schemeClr val="tx1"/>
                </a:solidFill>
              </a:rPr>
              <a:t>Asistencia del Personal Escolar (Directores, Maestros, Otro Personal Docente, No Docente, Conserjes (Públicos DEPR y Privados):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PR" sz="1800" b="1" dirty="0">
                <a:solidFill>
                  <a:schemeClr val="tx1"/>
                </a:solidFill>
              </a:rPr>
              <a:t>8 al 26 de Enero de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PR" sz="1400" b="0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1400" dirty="0">
                <a:solidFill>
                  <a:schemeClr val="tx1"/>
                </a:solidFill>
              </a:rPr>
              <a:t>Asistencia de los Estudiantes: </a:t>
            </a:r>
            <a:endParaRPr lang="es-PR" sz="1800" b="1" dirty="0">
              <a:solidFill>
                <a:schemeClr val="tx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PR" sz="1800" b="1" dirty="0">
                <a:solidFill>
                  <a:schemeClr val="tx1"/>
                </a:solidFill>
              </a:rPr>
              <a:t>10 al 26 de Enero de 2024</a:t>
            </a:r>
          </a:p>
          <a:p>
            <a:pPr marL="457200" lvl="1" indent="0">
              <a:buNone/>
            </a:pPr>
            <a:endParaRPr lang="es-PR" sz="1400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1400" b="0" dirty="0">
                <a:solidFill>
                  <a:schemeClr val="tx1"/>
                </a:solidFill>
              </a:rPr>
              <a:t>Asistencia de los Padres, las Madres y los Encargados: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PR" sz="1800" b="1" dirty="0">
                <a:solidFill>
                  <a:schemeClr val="tx1"/>
                </a:solidFill>
              </a:rPr>
              <a:t>12 y 26 de Enero de 2024</a:t>
            </a: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2223" y="4324371"/>
            <a:ext cx="1238150" cy="5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" y="0"/>
            <a:ext cx="224023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5">
            <a:alphaModFix/>
          </a:blip>
          <a:srcRect l="45477" t="-7642" r="-4401"/>
          <a:stretch/>
        </p:blipFill>
        <p:spPr>
          <a:xfrm>
            <a:off x="0" y="163325"/>
            <a:ext cx="35846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EF2192-6C7E-014C-95E8-B1EA51FC992A}"/>
              </a:ext>
            </a:extLst>
          </p:cNvPr>
          <p:cNvGrpSpPr/>
          <p:nvPr/>
        </p:nvGrpSpPr>
        <p:grpSpPr>
          <a:xfrm>
            <a:off x="7438357" y="75919"/>
            <a:ext cx="1485250" cy="752229"/>
            <a:chOff x="258623" y="292702"/>
            <a:chExt cx="1485250" cy="752229"/>
          </a:xfrm>
        </p:grpSpPr>
        <p:pic>
          <p:nvPicPr>
            <p:cNvPr id="3" name="Google Shape;81;p16">
              <a:extLst>
                <a:ext uri="{FF2B5EF4-FFF2-40B4-BE49-F238E27FC236}">
                  <a16:creationId xmlns:a16="http://schemas.microsoft.com/office/drawing/2014/main" id="{C7C909C5-3508-6E18-4046-7DA1949CAC7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58623" y="292702"/>
              <a:ext cx="1485250" cy="510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89CF79-81CF-2170-B832-E90BBAD64B90}"/>
                </a:ext>
              </a:extLst>
            </p:cNvPr>
            <p:cNvSpPr txBox="1"/>
            <p:nvPr/>
          </p:nvSpPr>
          <p:spPr>
            <a:xfrm>
              <a:off x="311699" y="690988"/>
              <a:ext cx="142366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R" sz="9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 Light" panose="020B0304020202020204" pitchFamily="34" charset="0"/>
                  <a:cs typeface="Aptos Serif" panose="020B0502040204020203" pitchFamily="18" charset="0"/>
                </a:rPr>
                <a:t>SEGUNDO SEMESTRE</a:t>
              </a:r>
            </a:p>
            <a:p>
              <a:pPr algn="ctr"/>
              <a:endParaRPr lang="es-PR" sz="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2293319" y="161218"/>
            <a:ext cx="6167400" cy="979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dirty="0"/>
              <a:t>Puntos Importante para la Recopilación de la Asistencia</a:t>
            </a:r>
            <a:endParaRPr dirty="0"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2453463" y="1304459"/>
            <a:ext cx="6530517" cy="31380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R" sz="1600" b="1" dirty="0">
                <a:solidFill>
                  <a:schemeClr val="tx1"/>
                </a:solidFill>
              </a:rPr>
              <a:t>Procedimiento: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1400" b="0" dirty="0">
                <a:solidFill>
                  <a:schemeClr val="tx1"/>
                </a:solidFill>
              </a:rPr>
              <a:t>Reporte de los datos a través de la </a:t>
            </a:r>
            <a:r>
              <a:rPr lang="es-PR" sz="1400" b="1" dirty="0">
                <a:solidFill>
                  <a:schemeClr val="tx1"/>
                </a:solidFill>
              </a:rPr>
              <a:t>Plataforma de Informes Especiales.  </a:t>
            </a:r>
            <a:r>
              <a:rPr lang="es-PR" sz="1400" b="0" dirty="0">
                <a:solidFill>
                  <a:schemeClr val="tx1"/>
                </a:solidFill>
              </a:rPr>
              <a:t>Enlace de acceso: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PR" sz="18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https://asistenciasespeciales.dde.pr/</a:t>
            </a:r>
            <a:endParaRPr lang="es-PR" sz="1800" b="1" dirty="0">
              <a:solidFill>
                <a:srgbClr val="0000FF"/>
              </a:solidFill>
            </a:endParaRPr>
          </a:p>
          <a:p>
            <a:pPr marL="914400" lvl="2" indent="0">
              <a:buNone/>
            </a:pPr>
            <a:endParaRPr lang="es-PR" sz="1400" b="0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1400" dirty="0">
                <a:solidFill>
                  <a:schemeClr val="tx1"/>
                </a:solidFill>
              </a:rPr>
              <a:t>Ingresar con usuario y contraseña asignada. En caso de haber olvidado la contraseña, puede obtener una nueva al oprimir el botón </a:t>
            </a:r>
            <a:r>
              <a:rPr lang="es-PR" sz="1400" b="1" dirty="0">
                <a:solidFill>
                  <a:schemeClr val="accent5">
                    <a:lumMod val="75000"/>
                  </a:schemeClr>
                </a:solidFill>
              </a:rPr>
              <a:t>“Reiniciar Contraseña” </a:t>
            </a:r>
            <a:r>
              <a:rPr lang="es-PR" sz="1400" dirty="0">
                <a:solidFill>
                  <a:schemeClr val="tx1"/>
                </a:solidFill>
              </a:rPr>
              <a:t>que aparece en la pantalla  principal de la plataforma.</a:t>
            </a:r>
          </a:p>
          <a:p>
            <a:pPr marL="457200" lvl="1" indent="0">
              <a:buNone/>
            </a:pPr>
            <a:endParaRPr lang="es-PR" sz="1400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1400" b="0" dirty="0">
                <a:solidFill>
                  <a:schemeClr val="tx1"/>
                </a:solidFill>
              </a:rPr>
              <a:t>Luego de haber ingresado a la plataforma debe presionar la opción </a:t>
            </a:r>
            <a:r>
              <a:rPr lang="es-PR" sz="1400" b="1" dirty="0">
                <a:solidFill>
                  <a:schemeClr val="accent5">
                    <a:lumMod val="75000"/>
                  </a:schemeClr>
                </a:solidFill>
              </a:rPr>
              <a:t>“Asistencia en las Escuelas”.</a:t>
            </a:r>
            <a:endParaRPr lang="es-PR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2223" y="4324371"/>
            <a:ext cx="1238150" cy="5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" y="0"/>
            <a:ext cx="224023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5">
            <a:alphaModFix/>
          </a:blip>
          <a:srcRect l="45477" t="-7642" r="-4401"/>
          <a:stretch/>
        </p:blipFill>
        <p:spPr>
          <a:xfrm>
            <a:off x="0" y="163325"/>
            <a:ext cx="35846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EF2192-6C7E-014C-95E8-B1EA51FC992A}"/>
              </a:ext>
            </a:extLst>
          </p:cNvPr>
          <p:cNvGrpSpPr/>
          <p:nvPr/>
        </p:nvGrpSpPr>
        <p:grpSpPr>
          <a:xfrm>
            <a:off x="7438357" y="75919"/>
            <a:ext cx="1485250" cy="752229"/>
            <a:chOff x="258623" y="292702"/>
            <a:chExt cx="1485250" cy="752229"/>
          </a:xfrm>
        </p:grpSpPr>
        <p:pic>
          <p:nvPicPr>
            <p:cNvPr id="3" name="Google Shape;81;p16">
              <a:extLst>
                <a:ext uri="{FF2B5EF4-FFF2-40B4-BE49-F238E27FC236}">
                  <a16:creationId xmlns:a16="http://schemas.microsoft.com/office/drawing/2014/main" id="{C7C909C5-3508-6E18-4046-7DA1949CAC7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58623" y="292702"/>
              <a:ext cx="1485250" cy="510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89CF79-81CF-2170-B832-E90BBAD64B90}"/>
                </a:ext>
              </a:extLst>
            </p:cNvPr>
            <p:cNvSpPr txBox="1"/>
            <p:nvPr/>
          </p:nvSpPr>
          <p:spPr>
            <a:xfrm>
              <a:off x="311699" y="690988"/>
              <a:ext cx="142366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R" sz="9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 Light" panose="020B0304020202020204" pitchFamily="34" charset="0"/>
                  <a:cs typeface="Aptos Serif" panose="020B0502040204020203" pitchFamily="18" charset="0"/>
                </a:rPr>
                <a:t>SEGUNDO SEMESTRE</a:t>
              </a:r>
            </a:p>
            <a:p>
              <a:pPr algn="ctr"/>
              <a:endParaRPr lang="es-PR" sz="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09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2293319" y="161218"/>
            <a:ext cx="6167400" cy="979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dirty="0"/>
              <a:t>Puntos Importante para la Recopilación de la Asistencia</a:t>
            </a:r>
            <a:endParaRPr dirty="0"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2453463" y="1304459"/>
            <a:ext cx="6530517" cy="22540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R" b="1" dirty="0">
                <a:solidFill>
                  <a:schemeClr val="tx1"/>
                </a:solidFill>
              </a:rPr>
              <a:t>Procedimiento: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1400" dirty="0">
                <a:solidFill>
                  <a:schemeClr val="tx1"/>
                </a:solidFill>
              </a:rPr>
              <a:t>Los directores de escuela ingresarán los datos a más tardar de las </a:t>
            </a:r>
            <a:r>
              <a:rPr lang="es-PR" sz="1400" b="1" dirty="0">
                <a:solidFill>
                  <a:schemeClr val="tx1"/>
                </a:solidFill>
              </a:rPr>
              <a:t>9:00 a.m.</a:t>
            </a:r>
            <a:endParaRPr lang="es-PR" sz="1400" b="1" dirty="0">
              <a:solidFill>
                <a:srgbClr val="0000FF"/>
              </a:solidFill>
            </a:endParaRPr>
          </a:p>
          <a:p>
            <a:pPr marL="914400" lvl="2" indent="0">
              <a:buNone/>
            </a:pPr>
            <a:endParaRPr lang="es-PR" sz="1400" b="0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1400" dirty="0">
                <a:solidFill>
                  <a:schemeClr val="tx1"/>
                </a:solidFill>
              </a:rPr>
              <a:t>Los estadísticos destacados en las ORE’s estarán ofreciendo asistencia técnica además de monitorear continuamente el proceso de sus correspondientes escuelas y asegurarse que todas hayan cumplido con los datos solicitados.</a:t>
            </a:r>
          </a:p>
          <a:p>
            <a:pPr marL="457200" lvl="1" indent="0">
              <a:buNone/>
            </a:pPr>
            <a:endParaRPr lang="es-PR" sz="1400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1400" dirty="0">
                <a:solidFill>
                  <a:schemeClr val="tx1"/>
                </a:solidFill>
              </a:rPr>
              <a:t>Instrucciones adicionales, se estarán notificando mediante comunicaciones o correos electrónicos a través del personal concernido con el proceso en las ORE’s.</a:t>
            </a: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42223" y="4324371"/>
            <a:ext cx="1238150" cy="5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" y="0"/>
            <a:ext cx="224023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4">
            <a:alphaModFix/>
          </a:blip>
          <a:srcRect l="45477" t="-7642" r="-4401"/>
          <a:stretch/>
        </p:blipFill>
        <p:spPr>
          <a:xfrm>
            <a:off x="0" y="163325"/>
            <a:ext cx="35846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EF2192-6C7E-014C-95E8-B1EA51FC992A}"/>
              </a:ext>
            </a:extLst>
          </p:cNvPr>
          <p:cNvGrpSpPr/>
          <p:nvPr/>
        </p:nvGrpSpPr>
        <p:grpSpPr>
          <a:xfrm>
            <a:off x="7438357" y="75919"/>
            <a:ext cx="1485250" cy="752229"/>
            <a:chOff x="258623" y="292702"/>
            <a:chExt cx="1485250" cy="752229"/>
          </a:xfrm>
        </p:grpSpPr>
        <p:pic>
          <p:nvPicPr>
            <p:cNvPr id="3" name="Google Shape;81;p16">
              <a:extLst>
                <a:ext uri="{FF2B5EF4-FFF2-40B4-BE49-F238E27FC236}">
                  <a16:creationId xmlns:a16="http://schemas.microsoft.com/office/drawing/2014/main" id="{C7C909C5-3508-6E18-4046-7DA1949CAC7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58623" y="292702"/>
              <a:ext cx="1485250" cy="510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89CF79-81CF-2170-B832-E90BBAD64B90}"/>
                </a:ext>
              </a:extLst>
            </p:cNvPr>
            <p:cNvSpPr txBox="1"/>
            <p:nvPr/>
          </p:nvSpPr>
          <p:spPr>
            <a:xfrm>
              <a:off x="311699" y="690988"/>
              <a:ext cx="142366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R" sz="9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 Light" panose="020B0304020202020204" pitchFamily="34" charset="0"/>
                  <a:cs typeface="Aptos Serif" panose="020B0502040204020203" pitchFamily="18" charset="0"/>
                </a:rPr>
                <a:t>SEGUNDO SEMESTRE</a:t>
              </a:r>
            </a:p>
            <a:p>
              <a:pPr algn="ctr"/>
              <a:endParaRPr lang="es-PR" sz="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32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2293319" y="161218"/>
            <a:ext cx="6167400" cy="979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dirty="0"/>
              <a:t>Puntos Importante para la Recopilación de la Asistencia</a:t>
            </a:r>
            <a:endParaRPr dirty="0"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2453463" y="1304459"/>
            <a:ext cx="6530517" cy="1118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R" sz="1600" b="1" dirty="0">
                <a:solidFill>
                  <a:schemeClr val="tx1"/>
                </a:solidFill>
              </a:rPr>
              <a:t>Memorando de Referencia del </a:t>
            </a:r>
            <a:r>
              <a:rPr lang="es-PR" sz="1600" b="1" u="sng" dirty="0">
                <a:solidFill>
                  <a:schemeClr val="tx1"/>
                </a:solidFill>
              </a:rPr>
              <a:t>12 de diciembre de 2023</a:t>
            </a:r>
            <a:r>
              <a:rPr lang="es-PR" sz="1600" b="1" dirty="0">
                <a:solidFill>
                  <a:schemeClr val="tx1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1400" dirty="0">
                <a:solidFill>
                  <a:schemeClr val="tx1"/>
                </a:solidFill>
              </a:rPr>
              <a:t>Contiene los </a:t>
            </a:r>
            <a:r>
              <a:rPr lang="es-PR" sz="1400" b="1" dirty="0">
                <a:solidFill>
                  <a:schemeClr val="tx1"/>
                </a:solidFill>
              </a:rPr>
              <a:t>Anejos A y B </a:t>
            </a:r>
            <a:r>
              <a:rPr lang="es-PR" sz="1400" dirty="0">
                <a:solidFill>
                  <a:schemeClr val="tx1"/>
                </a:solidFill>
              </a:rPr>
              <a:t>para recopilar los datos que serán reportados en la plataforma, además el </a:t>
            </a:r>
            <a:r>
              <a:rPr lang="es-PR" sz="1400" b="1" dirty="0">
                <a:solidFill>
                  <a:schemeClr val="tx1"/>
                </a:solidFill>
              </a:rPr>
              <a:t>Anejo C “Guía del Usuario”.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PR" sz="1400" b="1" dirty="0">
              <a:solidFill>
                <a:schemeClr val="tx1"/>
              </a:solidFill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42223" y="4324371"/>
            <a:ext cx="1238150" cy="5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" y="0"/>
            <a:ext cx="224023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4">
            <a:alphaModFix/>
          </a:blip>
          <a:srcRect l="45477" t="-7642" r="-4401"/>
          <a:stretch/>
        </p:blipFill>
        <p:spPr>
          <a:xfrm>
            <a:off x="0" y="163325"/>
            <a:ext cx="35846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EF2192-6C7E-014C-95E8-B1EA51FC992A}"/>
              </a:ext>
            </a:extLst>
          </p:cNvPr>
          <p:cNvGrpSpPr/>
          <p:nvPr/>
        </p:nvGrpSpPr>
        <p:grpSpPr>
          <a:xfrm>
            <a:off x="7438357" y="75919"/>
            <a:ext cx="1485250" cy="752229"/>
            <a:chOff x="258623" y="292702"/>
            <a:chExt cx="1485250" cy="752229"/>
          </a:xfrm>
        </p:grpSpPr>
        <p:pic>
          <p:nvPicPr>
            <p:cNvPr id="3" name="Google Shape;81;p16">
              <a:extLst>
                <a:ext uri="{FF2B5EF4-FFF2-40B4-BE49-F238E27FC236}">
                  <a16:creationId xmlns:a16="http://schemas.microsoft.com/office/drawing/2014/main" id="{C7C909C5-3508-6E18-4046-7DA1949CAC7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58623" y="292702"/>
              <a:ext cx="1485250" cy="510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89CF79-81CF-2170-B832-E90BBAD64B90}"/>
                </a:ext>
              </a:extLst>
            </p:cNvPr>
            <p:cNvSpPr txBox="1"/>
            <p:nvPr/>
          </p:nvSpPr>
          <p:spPr>
            <a:xfrm>
              <a:off x="311699" y="690988"/>
              <a:ext cx="142366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R" sz="9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 Light" panose="020B0304020202020204" pitchFamily="34" charset="0"/>
                  <a:cs typeface="Aptos Serif" panose="020B0502040204020203" pitchFamily="18" charset="0"/>
                </a:rPr>
                <a:t>SEGUNDO SEMESTRE</a:t>
              </a:r>
            </a:p>
            <a:p>
              <a:pPr algn="ctr"/>
              <a:endParaRPr lang="es-PR" sz="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57EBC31-7A37-FD0C-4D5A-5EE4CB16C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008" y="2260901"/>
            <a:ext cx="2409426" cy="2719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5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919E9-5F08-F1BC-8528-A0A8C170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3" y="209543"/>
            <a:ext cx="8999874" cy="841800"/>
          </a:xfrm>
        </p:spPr>
        <p:txBody>
          <a:bodyPr>
            <a:noAutofit/>
          </a:bodyPr>
          <a:lstStyle/>
          <a:p>
            <a:r>
              <a:rPr lang="es-PR" sz="2800" dirty="0"/>
              <a:t>Pruebas de lecturas de primer a tercer grado </a:t>
            </a:r>
            <a:br>
              <a:rPr lang="es-PR" sz="2800" dirty="0"/>
            </a:br>
            <a:r>
              <a:rPr lang="es-PR" sz="2800" dirty="0"/>
              <a:t>(escuelas primarias)</a:t>
            </a:r>
            <a:endParaRPr lang="es-PR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8E209-AFDE-85BE-E10F-2BC41873560C}"/>
              </a:ext>
            </a:extLst>
          </p:cNvPr>
          <p:cNvSpPr txBox="1"/>
          <p:nvPr/>
        </p:nvSpPr>
        <p:spPr>
          <a:xfrm>
            <a:off x="2184620" y="3147975"/>
            <a:ext cx="4203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2000" b="1" dirty="0">
                <a:solidFill>
                  <a:srgbClr val="00B050"/>
                </a:solidFill>
              </a:rPr>
              <a:t>SEGUNDO SEMESTRE</a:t>
            </a:r>
          </a:p>
        </p:txBody>
      </p:sp>
    </p:spTree>
    <p:extLst>
      <p:ext uri="{BB962C8B-B14F-4D97-AF65-F5344CB8AC3E}">
        <p14:creationId xmlns:p14="http://schemas.microsoft.com/office/powerpoint/2010/main" val="3457089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2293319" y="161218"/>
            <a:ext cx="6167400" cy="979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dirty="0"/>
              <a:t>Puntos Importante para la Recopilación de la Asistencia</a:t>
            </a:r>
            <a:endParaRPr dirty="0"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5490520" y="1614671"/>
            <a:ext cx="3424578" cy="30199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1400" b="1" dirty="0">
                <a:solidFill>
                  <a:schemeClr val="tx1"/>
                </a:solidFill>
              </a:rPr>
              <a:t>Los materiales complementarios están en el DE digital en el área de: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PR" sz="1400" b="1" dirty="0">
                <a:solidFill>
                  <a:schemeClr val="tx1"/>
                </a:solidFill>
              </a:rPr>
              <a:t>Agendas Sistémicas 2023-2024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PR" sz="1400" b="1" dirty="0">
                <a:solidFill>
                  <a:schemeClr val="tx1"/>
                </a:solidFill>
              </a:rPr>
              <a:t>Secretaría Auxiliar de Servicios Académicos – Programa de Español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s-PR" sz="1400" b="1" dirty="0">
              <a:solidFill>
                <a:schemeClr val="tx1"/>
              </a:solidFill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42223" y="4324371"/>
            <a:ext cx="1238150" cy="5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" y="0"/>
            <a:ext cx="224023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4">
            <a:alphaModFix/>
          </a:blip>
          <a:srcRect l="45477" t="-7642" r="-4401"/>
          <a:stretch/>
        </p:blipFill>
        <p:spPr>
          <a:xfrm>
            <a:off x="0" y="163325"/>
            <a:ext cx="35846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EF2192-6C7E-014C-95E8-B1EA51FC992A}"/>
              </a:ext>
            </a:extLst>
          </p:cNvPr>
          <p:cNvGrpSpPr/>
          <p:nvPr/>
        </p:nvGrpSpPr>
        <p:grpSpPr>
          <a:xfrm>
            <a:off x="7438357" y="75919"/>
            <a:ext cx="1485250" cy="752229"/>
            <a:chOff x="258623" y="292702"/>
            <a:chExt cx="1485250" cy="752229"/>
          </a:xfrm>
        </p:grpSpPr>
        <p:pic>
          <p:nvPicPr>
            <p:cNvPr id="3" name="Google Shape;81;p16">
              <a:extLst>
                <a:ext uri="{FF2B5EF4-FFF2-40B4-BE49-F238E27FC236}">
                  <a16:creationId xmlns:a16="http://schemas.microsoft.com/office/drawing/2014/main" id="{C7C909C5-3508-6E18-4046-7DA1949CAC7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58623" y="292702"/>
              <a:ext cx="1485250" cy="510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89CF79-81CF-2170-B832-E90BBAD64B90}"/>
                </a:ext>
              </a:extLst>
            </p:cNvPr>
            <p:cNvSpPr txBox="1"/>
            <p:nvPr/>
          </p:nvSpPr>
          <p:spPr>
            <a:xfrm>
              <a:off x="311699" y="690988"/>
              <a:ext cx="142366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R" sz="9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 Light" panose="020B0304020202020204" pitchFamily="34" charset="0"/>
                  <a:cs typeface="Aptos Serif" panose="020B0502040204020203" pitchFamily="18" charset="0"/>
                </a:rPr>
                <a:t>SEGUNDO SEMESTRE</a:t>
              </a:r>
            </a:p>
            <a:p>
              <a:pPr algn="ctr"/>
              <a:endParaRPr lang="es-PR" sz="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AFB1390-07DA-D005-DB78-494CBC820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880" y="1437891"/>
            <a:ext cx="2427314" cy="3373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584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919E9-5F08-F1BC-8528-A0A8C170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3" y="141448"/>
            <a:ext cx="8999874" cy="1162057"/>
          </a:xfrm>
        </p:spPr>
        <p:txBody>
          <a:bodyPr>
            <a:noAutofit/>
          </a:bodyPr>
          <a:lstStyle/>
          <a:p>
            <a:r>
              <a:rPr lang="en-US" sz="2800" dirty="0" err="1"/>
              <a:t>Ejercicios</a:t>
            </a:r>
            <a:r>
              <a:rPr lang="en-US" sz="2800" dirty="0"/>
              <a:t> de </a:t>
            </a:r>
            <a:r>
              <a:rPr lang="en-US" sz="2800" dirty="0" err="1"/>
              <a:t>práctica</a:t>
            </a:r>
            <a:r>
              <a:rPr lang="en-US" sz="2800" dirty="0"/>
              <a:t> para las </a:t>
            </a:r>
            <a:r>
              <a:rPr lang="en-US" sz="2800" dirty="0" err="1"/>
              <a:t>pruebas</a:t>
            </a:r>
            <a:r>
              <a:rPr lang="en-US" sz="2800" dirty="0"/>
              <a:t> CRECE </a:t>
            </a:r>
            <a:br>
              <a:rPr lang="en-US" sz="2800" dirty="0"/>
            </a:br>
            <a:r>
              <a:rPr lang="en-US" sz="2800" dirty="0"/>
              <a:t>(para </a:t>
            </a:r>
            <a:r>
              <a:rPr lang="en-US" sz="2800" dirty="0" err="1"/>
              <a:t>todos</a:t>
            </a:r>
            <a:r>
              <a:rPr lang="en-US" sz="2800" dirty="0"/>
              <a:t>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estudiantes</a:t>
            </a:r>
            <a:r>
              <a:rPr lang="en-US" sz="2800" dirty="0"/>
              <a:t>)</a:t>
            </a:r>
            <a:endParaRPr lang="LID4096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8E209-AFDE-85BE-E10F-2BC41873560C}"/>
              </a:ext>
            </a:extLst>
          </p:cNvPr>
          <p:cNvSpPr txBox="1"/>
          <p:nvPr/>
        </p:nvSpPr>
        <p:spPr>
          <a:xfrm>
            <a:off x="2184620" y="3147975"/>
            <a:ext cx="4203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2000" b="1" dirty="0">
                <a:solidFill>
                  <a:srgbClr val="00B050"/>
                </a:solidFill>
              </a:rPr>
              <a:t>SEGUNDO SEMESTRE</a:t>
            </a:r>
          </a:p>
        </p:txBody>
      </p:sp>
    </p:spTree>
    <p:extLst>
      <p:ext uri="{BB962C8B-B14F-4D97-AF65-F5344CB8AC3E}">
        <p14:creationId xmlns:p14="http://schemas.microsoft.com/office/powerpoint/2010/main" val="1303041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CE85E-365E-081A-4EA3-B7618BB43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R" dirty="0"/>
              <a:t>Mensaje de la secretaria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B619A-7AB3-39AA-021F-B88AAEAEB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639" y="1189797"/>
            <a:ext cx="8520600" cy="3416400"/>
          </a:xfrm>
        </p:spPr>
        <p:txBody>
          <a:bodyPr/>
          <a:lstStyle/>
          <a:p>
            <a:r>
              <a:rPr lang="es-PR" b="1" dirty="0">
                <a:solidFill>
                  <a:schemeClr val="tx1"/>
                </a:solidFill>
              </a:rPr>
              <a:t>Dra. Yanira I. Raíces Vega </a:t>
            </a:r>
          </a:p>
        </p:txBody>
      </p:sp>
      <p:pic>
        <p:nvPicPr>
          <p:cNvPr id="1026" name="Picture 2" descr="Biografia de la Secretaria - Departamento de Educación">
            <a:extLst>
              <a:ext uri="{FF2B5EF4-FFF2-40B4-BE49-F238E27FC236}">
                <a16:creationId xmlns:a16="http://schemas.microsoft.com/office/drawing/2014/main" id="{D4A2F33E-6F52-F093-EFFF-F1F1AD7DE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35" y="881744"/>
            <a:ext cx="4730165" cy="388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883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2293319" y="161218"/>
            <a:ext cx="6167400" cy="979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dirty="0"/>
              <a:t>Puntos Importante para la Recopilación de la Asistencia</a:t>
            </a:r>
            <a:endParaRPr dirty="0"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5490520" y="1614671"/>
            <a:ext cx="3424578" cy="30199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1400" b="1" dirty="0">
                <a:solidFill>
                  <a:schemeClr val="tx1"/>
                </a:solidFill>
              </a:rPr>
              <a:t>Los materiales complementarios están en el DE digital en el área de la Secretaría Auxiliar de Servicios Académicos</a:t>
            </a: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42223" y="4324371"/>
            <a:ext cx="1238150" cy="5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" y="0"/>
            <a:ext cx="224023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4">
            <a:alphaModFix/>
          </a:blip>
          <a:srcRect l="45477" t="-7642" r="-4401"/>
          <a:stretch/>
        </p:blipFill>
        <p:spPr>
          <a:xfrm>
            <a:off x="0" y="163325"/>
            <a:ext cx="35846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EF2192-6C7E-014C-95E8-B1EA51FC992A}"/>
              </a:ext>
            </a:extLst>
          </p:cNvPr>
          <p:cNvGrpSpPr/>
          <p:nvPr/>
        </p:nvGrpSpPr>
        <p:grpSpPr>
          <a:xfrm>
            <a:off x="7438357" y="75919"/>
            <a:ext cx="1485250" cy="752229"/>
            <a:chOff x="258623" y="292702"/>
            <a:chExt cx="1485250" cy="752229"/>
          </a:xfrm>
        </p:grpSpPr>
        <p:pic>
          <p:nvPicPr>
            <p:cNvPr id="3" name="Google Shape;81;p16">
              <a:extLst>
                <a:ext uri="{FF2B5EF4-FFF2-40B4-BE49-F238E27FC236}">
                  <a16:creationId xmlns:a16="http://schemas.microsoft.com/office/drawing/2014/main" id="{C7C909C5-3508-6E18-4046-7DA1949CAC7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58623" y="292702"/>
              <a:ext cx="1485250" cy="510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89CF79-81CF-2170-B832-E90BBAD64B90}"/>
                </a:ext>
              </a:extLst>
            </p:cNvPr>
            <p:cNvSpPr txBox="1"/>
            <p:nvPr/>
          </p:nvSpPr>
          <p:spPr>
            <a:xfrm>
              <a:off x="311699" y="690988"/>
              <a:ext cx="142366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R" sz="9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 Light" panose="020B0304020202020204" pitchFamily="34" charset="0"/>
                  <a:cs typeface="Aptos Serif" panose="020B0502040204020203" pitchFamily="18" charset="0"/>
                </a:rPr>
                <a:t>SEGUNDO SEMESTRE</a:t>
              </a:r>
            </a:p>
            <a:p>
              <a:pPr algn="ctr"/>
              <a:endParaRPr lang="es-PR" sz="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ED24CBD-C6BA-0DAB-8DDE-B97C128DF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5742" y="1376729"/>
            <a:ext cx="2880561" cy="3495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15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941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919E9-5F08-F1BC-8528-A0A8C170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5" y="3702567"/>
            <a:ext cx="9023200" cy="841800"/>
          </a:xfrm>
        </p:spPr>
        <p:txBody>
          <a:bodyPr>
            <a:noAutofit/>
          </a:bodyPr>
          <a:lstStyle/>
          <a:p>
            <a:r>
              <a:rPr lang="en-US" sz="2400" dirty="0" err="1"/>
              <a:t>Estándares</a:t>
            </a:r>
            <a:r>
              <a:rPr lang="en-US" sz="2400" dirty="0"/>
              <a:t> </a:t>
            </a:r>
            <a:r>
              <a:rPr lang="en-US" sz="2400" dirty="0" err="1"/>
              <a:t>Profesionales</a:t>
            </a:r>
            <a:r>
              <a:rPr lang="en-US" sz="2400" dirty="0"/>
              <a:t> del Maestro de Puerto Rico </a:t>
            </a:r>
            <a:endParaRPr lang="LID4096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AE15B-16B1-ED3C-897D-91B4FC6277DA}"/>
              </a:ext>
            </a:extLst>
          </p:cNvPr>
          <p:cNvSpPr txBox="1"/>
          <p:nvPr/>
        </p:nvSpPr>
        <p:spPr>
          <a:xfrm>
            <a:off x="2184620" y="3147975"/>
            <a:ext cx="4203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2000" b="1" dirty="0">
                <a:solidFill>
                  <a:srgbClr val="00B050"/>
                </a:solidFill>
              </a:rPr>
              <a:t>SEGUNDO SEMESTRE</a:t>
            </a:r>
          </a:p>
        </p:txBody>
      </p:sp>
    </p:spTree>
    <p:extLst>
      <p:ext uri="{BB962C8B-B14F-4D97-AF65-F5344CB8AC3E}">
        <p14:creationId xmlns:p14="http://schemas.microsoft.com/office/powerpoint/2010/main" val="1268152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4572000" y="1222126"/>
            <a:ext cx="39999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br>
              <a:rPr lang="en-US" sz="1100" b="0" dirty="0"/>
            </a:br>
            <a:r>
              <a:rPr lang="es-ES" sz="1100" dirty="0"/>
              <a:t>Maestros: </a:t>
            </a:r>
            <a:r>
              <a:rPr lang="es-ES" sz="1100" b="0" dirty="0"/>
              <a:t>Sirven como puntos de referencia esenciales para la reflexión, la investigación y la mejora continua de su práctica profesional. Desempeñan un papel fundamental en su labor y su desempeño ético, al permitirle planificar lecciones efectivas, adaptadas a las necesidades de sus estudiantes y evaluar el progreso de manera coherente proporcionando una                                    educación de alta calidad.</a:t>
            </a:r>
            <a:br>
              <a:rPr lang="es-ES" sz="1100" b="0" dirty="0"/>
            </a:br>
            <a:br>
              <a:rPr lang="es-ES" sz="1100" b="0" dirty="0"/>
            </a:br>
            <a:r>
              <a:rPr lang="en-US" sz="1100" dirty="0"/>
              <a:t>Universidades: </a:t>
            </a:r>
            <a:r>
              <a:rPr lang="es-ES" sz="1100" b="0" dirty="0"/>
              <a:t>Como información para los programas de preparación de maestros sobre las demandas sociales que enfrenta la clase magisterial. Sirven de guía para la revisión y el desarrollo curricular y les ofrece criterios de evaluación de sus egresados. </a:t>
            </a:r>
            <a:br>
              <a:rPr lang="es-ES" sz="1100" b="0" dirty="0"/>
            </a:br>
            <a:br>
              <a:rPr lang="en-US" sz="1100" b="0" dirty="0"/>
            </a:br>
            <a:br>
              <a:rPr lang="es-ES" sz="1100" b="0" dirty="0"/>
            </a:br>
            <a:r>
              <a:rPr lang="es-ES" sz="1100" b="0" dirty="0"/>
              <a:t> </a:t>
            </a:r>
            <a:br>
              <a:rPr lang="es-ES" sz="1100" b="0" dirty="0"/>
            </a:br>
            <a:br>
              <a:rPr lang="en-US" sz="1100" b="0" dirty="0"/>
            </a:br>
            <a:endParaRPr sz="1100" dirty="0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4168475"/>
            <a:ext cx="1581180" cy="762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F46C045-89E6-0105-0FD1-FB5C40B800F3}"/>
              </a:ext>
            </a:extLst>
          </p:cNvPr>
          <p:cNvGrpSpPr/>
          <p:nvPr/>
        </p:nvGrpSpPr>
        <p:grpSpPr>
          <a:xfrm>
            <a:off x="258623" y="292702"/>
            <a:ext cx="1485250" cy="752229"/>
            <a:chOff x="258623" y="292702"/>
            <a:chExt cx="1485250" cy="752229"/>
          </a:xfrm>
        </p:grpSpPr>
        <p:pic>
          <p:nvPicPr>
            <p:cNvPr id="6" name="Google Shape;81;p16">
              <a:extLst>
                <a:ext uri="{FF2B5EF4-FFF2-40B4-BE49-F238E27FC236}">
                  <a16:creationId xmlns:a16="http://schemas.microsoft.com/office/drawing/2014/main" id="{9438B68A-422A-178C-8799-F6C7E7C3491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58623" y="292702"/>
              <a:ext cx="1485250" cy="510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BC2B3F-7363-DB22-E798-624095749569}"/>
                </a:ext>
              </a:extLst>
            </p:cNvPr>
            <p:cNvSpPr txBox="1"/>
            <p:nvPr/>
          </p:nvSpPr>
          <p:spPr>
            <a:xfrm>
              <a:off x="311699" y="690988"/>
              <a:ext cx="142366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R" sz="9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 Light" panose="020B0304020202020204" pitchFamily="34" charset="0"/>
                  <a:cs typeface="Aptos Serif" panose="020B0502040204020203" pitchFamily="18" charset="0"/>
                </a:rPr>
                <a:t>SEGUNDO SEMESTRE</a:t>
              </a:r>
            </a:p>
            <a:p>
              <a:pPr algn="ctr"/>
              <a:endParaRPr lang="es-PR" sz="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3" y="123657"/>
            <a:ext cx="3763726" cy="4892843"/>
          </a:xfrm>
          <a:prstGeom prst="rect">
            <a:avLst/>
          </a:prstGeom>
        </p:spPr>
      </p:pic>
      <p:sp>
        <p:nvSpPr>
          <p:cNvPr id="11" name="Google Shape;72;p15"/>
          <p:cNvSpPr txBox="1">
            <a:spLocks/>
          </p:cNvSpPr>
          <p:nvPr/>
        </p:nvSpPr>
        <p:spPr>
          <a:xfrm>
            <a:off x="4508500" y="517276"/>
            <a:ext cx="39999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600" b="0" dirty="0"/>
              <a:t>Los Estándares Profesionales del Maestro son</a:t>
            </a:r>
            <a:r>
              <a:rPr lang="es-ES" sz="1200" b="0" dirty="0"/>
              <a:t>: </a:t>
            </a:r>
            <a:br>
              <a:rPr lang="es-ES" sz="1200" b="0" dirty="0"/>
            </a:br>
            <a:br>
              <a:rPr lang="es-ES" sz="1200" b="0" dirty="0"/>
            </a:br>
            <a:r>
              <a:rPr lang="es-ES" sz="1200" b="0" dirty="0"/>
              <a:t>      </a:t>
            </a:r>
            <a:endParaRPr lang="es-E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4022349" y="690988"/>
            <a:ext cx="4549601" cy="11038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br>
              <a:rPr lang="en-US" sz="1000" b="0" dirty="0"/>
            </a:br>
            <a:br>
              <a:rPr lang="en-US" sz="1000" b="0" dirty="0"/>
            </a:br>
            <a:r>
              <a:rPr lang="es-ES" sz="1000" dirty="0"/>
              <a:t>Directores y personal de apoyo en las escuelas: </a:t>
            </a:r>
            <a:r>
              <a:rPr lang="es-ES" sz="1000" b="0" dirty="0"/>
              <a:t>Para sustentar los procesos de evaluación y supervisión para que sean equitativos y pertinentes a cada maestro. Así como establecer planes de desarrollo profesional fundamentados en las necesidades de cada maestro vinculados con el aprendizaje de sus estudiantes. </a:t>
            </a:r>
            <a:br>
              <a:rPr lang="es-ES" sz="1000" b="0" dirty="0"/>
            </a:br>
            <a:br>
              <a:rPr lang="en-US" sz="1000" b="0" dirty="0"/>
            </a:br>
            <a:r>
              <a:rPr lang="es-ES" sz="1000" b="0" dirty="0"/>
              <a:t>▶ </a:t>
            </a:r>
            <a:r>
              <a:rPr lang="es-ES" sz="1000" dirty="0"/>
              <a:t>Proveedores de servicios para el desarrollo profesional: </a:t>
            </a:r>
            <a:r>
              <a:rPr lang="es-ES" sz="1000" b="0" dirty="0"/>
              <a:t>Como fuente básica de referencia para el diseño, la implementación y la evaluación de programas conducentes a un desarrollo profesional de alta calidad, coordinado y medible. </a:t>
            </a:r>
            <a:br>
              <a:rPr lang="es-ES" sz="1000" b="0" dirty="0"/>
            </a:br>
            <a:br>
              <a:rPr lang="en-US" sz="1000" b="0" dirty="0"/>
            </a:br>
            <a:r>
              <a:rPr lang="es-ES" sz="1000" b="0" dirty="0"/>
              <a:t>▶ </a:t>
            </a:r>
            <a:r>
              <a:rPr lang="es-ES" sz="1000" dirty="0"/>
              <a:t>Comunidad </a:t>
            </a:r>
            <a:r>
              <a:rPr lang="es-ES" sz="1000" b="0" dirty="0"/>
              <a:t>(sector empresarial, comunitarios, gubernamentales y familia): Como apoyo para la toma de decisiones sobre asuntos que afectan directamente a los maestros, tales como formulación de política pública, certificación de maestros, asignaciones de fondos y apoyo a la escuela. </a:t>
            </a:r>
            <a:br>
              <a:rPr lang="es-ES" sz="1000" b="0" dirty="0"/>
            </a:br>
            <a:br>
              <a:rPr lang="en-US" sz="1000" b="0" dirty="0"/>
            </a:br>
            <a:r>
              <a:rPr lang="es-ES" sz="1000" dirty="0" err="1"/>
              <a:t>Pollard</a:t>
            </a:r>
            <a:r>
              <a:rPr lang="es-ES" sz="1000" dirty="0"/>
              <a:t>, (2018) propone que: </a:t>
            </a:r>
            <a:r>
              <a:rPr lang="es-ES" sz="1000" b="0" dirty="0"/>
              <a:t>«un sistema educativo debe estar al servicio de las necesidades de la sociedad. Cuando esa sociedad está experimentando un cambio profundo y acelerado, surgen presiones particulares para mejorar la alineación entre el sistema educativo y estas necesidades sociales cambiantes. La profesión docente es una agencia mediadora clave para la sociedad, ya que se esfuerza por hacer frente al cambio y exigencia social».</a:t>
            </a:r>
            <a:endParaRPr sz="1000" dirty="0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4168475"/>
            <a:ext cx="1581180" cy="762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F46C045-89E6-0105-0FD1-FB5C40B800F3}"/>
              </a:ext>
            </a:extLst>
          </p:cNvPr>
          <p:cNvGrpSpPr/>
          <p:nvPr/>
        </p:nvGrpSpPr>
        <p:grpSpPr>
          <a:xfrm>
            <a:off x="258623" y="292702"/>
            <a:ext cx="1485250" cy="752229"/>
            <a:chOff x="258623" y="292702"/>
            <a:chExt cx="1485250" cy="752229"/>
          </a:xfrm>
        </p:grpSpPr>
        <p:pic>
          <p:nvPicPr>
            <p:cNvPr id="6" name="Google Shape;81;p16">
              <a:extLst>
                <a:ext uri="{FF2B5EF4-FFF2-40B4-BE49-F238E27FC236}">
                  <a16:creationId xmlns:a16="http://schemas.microsoft.com/office/drawing/2014/main" id="{9438B68A-422A-178C-8799-F6C7E7C3491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58623" y="292702"/>
              <a:ext cx="1485250" cy="510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BC2B3F-7363-DB22-E798-624095749569}"/>
                </a:ext>
              </a:extLst>
            </p:cNvPr>
            <p:cNvSpPr txBox="1"/>
            <p:nvPr/>
          </p:nvSpPr>
          <p:spPr>
            <a:xfrm>
              <a:off x="311699" y="690988"/>
              <a:ext cx="142366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R" sz="9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 Light" panose="020B0304020202020204" pitchFamily="34" charset="0"/>
                  <a:cs typeface="Aptos Serif" panose="020B0502040204020203" pitchFamily="18" charset="0"/>
                </a:rPr>
                <a:t>SEGUNDO SEMESTRE</a:t>
              </a:r>
            </a:p>
            <a:p>
              <a:pPr algn="ctr"/>
              <a:endParaRPr lang="es-PR" sz="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3" y="123657"/>
            <a:ext cx="3763726" cy="4892843"/>
          </a:xfrm>
          <a:prstGeom prst="rect">
            <a:avLst/>
          </a:prstGeom>
        </p:spPr>
      </p:pic>
      <p:sp>
        <p:nvSpPr>
          <p:cNvPr id="11" name="Google Shape;72;p15"/>
          <p:cNvSpPr txBox="1">
            <a:spLocks/>
          </p:cNvSpPr>
          <p:nvPr/>
        </p:nvSpPr>
        <p:spPr>
          <a:xfrm>
            <a:off x="3949700" y="295259"/>
            <a:ext cx="39999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600" b="0" dirty="0"/>
              <a:t>Los Estándares Profesionales del Maestro son</a:t>
            </a:r>
            <a:r>
              <a:rPr lang="es-ES" sz="1200" b="0" dirty="0"/>
              <a:t>: </a:t>
            </a:r>
            <a:br>
              <a:rPr lang="es-ES" sz="1200" b="0" dirty="0"/>
            </a:br>
            <a:br>
              <a:rPr lang="es-ES" sz="1200" b="0" dirty="0"/>
            </a:br>
            <a:r>
              <a:rPr lang="es-ES" sz="1200" b="0" dirty="0"/>
              <a:t>      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563989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4168475"/>
            <a:ext cx="1581180" cy="762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F46C045-89E6-0105-0FD1-FB5C40B800F3}"/>
              </a:ext>
            </a:extLst>
          </p:cNvPr>
          <p:cNvGrpSpPr/>
          <p:nvPr/>
        </p:nvGrpSpPr>
        <p:grpSpPr>
          <a:xfrm>
            <a:off x="258623" y="292702"/>
            <a:ext cx="1485250" cy="752229"/>
            <a:chOff x="258623" y="292702"/>
            <a:chExt cx="1485250" cy="752229"/>
          </a:xfrm>
        </p:grpSpPr>
        <p:pic>
          <p:nvPicPr>
            <p:cNvPr id="6" name="Google Shape;81;p16">
              <a:extLst>
                <a:ext uri="{FF2B5EF4-FFF2-40B4-BE49-F238E27FC236}">
                  <a16:creationId xmlns:a16="http://schemas.microsoft.com/office/drawing/2014/main" id="{9438B68A-422A-178C-8799-F6C7E7C3491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58623" y="292702"/>
              <a:ext cx="1485250" cy="510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BC2B3F-7363-DB22-E798-624095749569}"/>
                </a:ext>
              </a:extLst>
            </p:cNvPr>
            <p:cNvSpPr txBox="1"/>
            <p:nvPr/>
          </p:nvSpPr>
          <p:spPr>
            <a:xfrm>
              <a:off x="311699" y="690988"/>
              <a:ext cx="142366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R" sz="9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 Light" panose="020B0304020202020204" pitchFamily="34" charset="0"/>
                  <a:cs typeface="Aptos Serif" panose="020B0502040204020203" pitchFamily="18" charset="0"/>
                </a:rPr>
                <a:t>SEGUNDO SEMESTRE</a:t>
              </a:r>
            </a:p>
            <a:p>
              <a:pPr algn="ctr"/>
              <a:endParaRPr lang="es-PR" sz="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3" y="123657"/>
            <a:ext cx="3763726" cy="4892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3250" y="123657"/>
            <a:ext cx="4067208" cy="478460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24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4168475"/>
            <a:ext cx="1581180" cy="76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5">
            <a:alphaModFix/>
          </a:blip>
          <a:srcRect l="-8390" t="-7642" r="49466"/>
          <a:stretch/>
        </p:blipFill>
        <p:spPr>
          <a:xfrm>
            <a:off x="5559400" y="163325"/>
            <a:ext cx="35846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C75EFA-D103-86A2-E93B-82C33EF1507F}"/>
              </a:ext>
            </a:extLst>
          </p:cNvPr>
          <p:cNvGrpSpPr/>
          <p:nvPr/>
        </p:nvGrpSpPr>
        <p:grpSpPr>
          <a:xfrm>
            <a:off x="258623" y="292702"/>
            <a:ext cx="1485250" cy="752229"/>
            <a:chOff x="258623" y="292702"/>
            <a:chExt cx="1485250" cy="752229"/>
          </a:xfrm>
        </p:grpSpPr>
        <p:pic>
          <p:nvPicPr>
            <p:cNvPr id="81" name="Google Shape;81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58623" y="292702"/>
              <a:ext cx="1485250" cy="510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694948-F1BA-A1CD-57C6-64BF6E5D6DAD}"/>
                </a:ext>
              </a:extLst>
            </p:cNvPr>
            <p:cNvSpPr txBox="1"/>
            <p:nvPr/>
          </p:nvSpPr>
          <p:spPr>
            <a:xfrm>
              <a:off x="311699" y="690988"/>
              <a:ext cx="142366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R" sz="9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 Light" panose="020B0304020202020204" pitchFamily="34" charset="0"/>
                  <a:cs typeface="Aptos Serif" panose="020B0502040204020203" pitchFamily="18" charset="0"/>
                </a:rPr>
                <a:t>SEGUNDO SEMESTRE</a:t>
              </a:r>
            </a:p>
            <a:p>
              <a:pPr algn="ctr"/>
              <a:endParaRPr lang="es-PR" sz="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6950" y="163325"/>
            <a:ext cx="3636439" cy="4629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623" y="114275"/>
            <a:ext cx="4023885" cy="48171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4168475"/>
            <a:ext cx="1581180" cy="762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F46C045-89E6-0105-0FD1-FB5C40B800F3}"/>
              </a:ext>
            </a:extLst>
          </p:cNvPr>
          <p:cNvGrpSpPr/>
          <p:nvPr/>
        </p:nvGrpSpPr>
        <p:grpSpPr>
          <a:xfrm>
            <a:off x="258623" y="292702"/>
            <a:ext cx="1485250" cy="752229"/>
            <a:chOff x="258623" y="292702"/>
            <a:chExt cx="1485250" cy="752229"/>
          </a:xfrm>
        </p:grpSpPr>
        <p:pic>
          <p:nvPicPr>
            <p:cNvPr id="6" name="Google Shape;81;p16">
              <a:extLst>
                <a:ext uri="{FF2B5EF4-FFF2-40B4-BE49-F238E27FC236}">
                  <a16:creationId xmlns:a16="http://schemas.microsoft.com/office/drawing/2014/main" id="{9438B68A-422A-178C-8799-F6C7E7C3491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58623" y="292702"/>
              <a:ext cx="1485250" cy="510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BC2B3F-7363-DB22-E798-624095749569}"/>
                </a:ext>
              </a:extLst>
            </p:cNvPr>
            <p:cNvSpPr txBox="1"/>
            <p:nvPr/>
          </p:nvSpPr>
          <p:spPr>
            <a:xfrm>
              <a:off x="311699" y="690988"/>
              <a:ext cx="142366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R" sz="9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 Light" panose="020B0304020202020204" pitchFamily="34" charset="0"/>
                  <a:cs typeface="Aptos Serif" panose="020B0502040204020203" pitchFamily="18" charset="0"/>
                </a:rPr>
                <a:t>SEGUNDO SEMESTRE</a:t>
              </a:r>
            </a:p>
            <a:p>
              <a:pPr algn="ctr"/>
              <a:endParaRPr lang="es-PR" sz="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3" y="123657"/>
            <a:ext cx="3763726" cy="4892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6100" y="123657"/>
            <a:ext cx="4489449" cy="49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49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2373651" y="698779"/>
            <a:ext cx="565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000" dirty="0"/>
              <a:t>Invitamos a todos docentes a tener el Manual de los Estándares Profesionales en sus salones de clase, leerlos y utilizarlos como guía principal de auto reflexión en su carrera profesional. </a:t>
            </a:r>
            <a:br>
              <a:rPr lang="es-US" sz="2000" dirty="0"/>
            </a:br>
            <a:br>
              <a:rPr lang="es-US" sz="2000" dirty="0"/>
            </a:br>
            <a:r>
              <a:rPr lang="es-US" sz="2000" dirty="0"/>
              <a:t>Gracias maestro por transformar vidas a través de su gestión académica y social. Nuestros estudiantes jamás lo olvidarán. Éxito en nuevo semestre escolar. </a:t>
            </a:r>
            <a:endParaRPr sz="2000" dirty="0"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2223" y="4324371"/>
            <a:ext cx="1238150" cy="5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4">
            <a:alphaModFix/>
          </a:blip>
          <a:srcRect l="45477" t="-7642" r="-4401"/>
          <a:stretch/>
        </p:blipFill>
        <p:spPr>
          <a:xfrm>
            <a:off x="-44450" y="-1085849"/>
            <a:ext cx="3584600" cy="6443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EF2192-6C7E-014C-95E8-B1EA51FC992A}"/>
              </a:ext>
            </a:extLst>
          </p:cNvPr>
          <p:cNvGrpSpPr/>
          <p:nvPr/>
        </p:nvGrpSpPr>
        <p:grpSpPr>
          <a:xfrm>
            <a:off x="7438357" y="75919"/>
            <a:ext cx="1485250" cy="752229"/>
            <a:chOff x="258623" y="292702"/>
            <a:chExt cx="1485250" cy="752229"/>
          </a:xfrm>
        </p:grpSpPr>
        <p:pic>
          <p:nvPicPr>
            <p:cNvPr id="3" name="Google Shape;81;p16">
              <a:extLst>
                <a:ext uri="{FF2B5EF4-FFF2-40B4-BE49-F238E27FC236}">
                  <a16:creationId xmlns:a16="http://schemas.microsoft.com/office/drawing/2014/main" id="{C7C909C5-3508-6E18-4046-7DA1949CAC7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58623" y="292702"/>
              <a:ext cx="1485250" cy="510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89CF79-81CF-2170-B832-E90BBAD64B90}"/>
                </a:ext>
              </a:extLst>
            </p:cNvPr>
            <p:cNvSpPr txBox="1"/>
            <p:nvPr/>
          </p:nvSpPr>
          <p:spPr>
            <a:xfrm>
              <a:off x="311699" y="690988"/>
              <a:ext cx="142366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R" sz="9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 Light" panose="020B0304020202020204" pitchFamily="34" charset="0"/>
                  <a:cs typeface="Aptos Serif" panose="020B0502040204020203" pitchFamily="18" charset="0"/>
                </a:rPr>
                <a:t>SEGUNDO SEMESTRE</a:t>
              </a:r>
            </a:p>
            <a:p>
              <a:pPr algn="ctr"/>
              <a:endParaRPr lang="es-PR" sz="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DEPR Back to School 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R Back to School " id="{B0F4A438-43DE-44B4-B716-E9D8D90C09AB}" vid="{957F9EE8-62C7-4579-B1B5-8F7DA70D85C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10bd3ab3-0599-4a94-a4ae-9c2a0edb4b9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B93E00459FF9429621E3595563A94F" ma:contentTypeVersion="19" ma:contentTypeDescription="Create a new document." ma:contentTypeScope="" ma:versionID="b87e3c1d97f6f5fb5722df1de65193cd">
  <xsd:schema xmlns:xsd="http://www.w3.org/2001/XMLSchema" xmlns:xs="http://www.w3.org/2001/XMLSchema" xmlns:p="http://schemas.microsoft.com/office/2006/metadata/properties" xmlns:ns1="http://schemas.microsoft.com/sharepoint/v3" xmlns:ns3="d241ddf8-2c7d-4553-8c0c-dd8f07a6e324" xmlns:ns4="10bd3ab3-0599-4a94-a4ae-9c2a0edb4b93" targetNamespace="http://schemas.microsoft.com/office/2006/metadata/properties" ma:root="true" ma:fieldsID="d2c581abbcd15a45199354d4d510bc83" ns1:_="" ns3:_="" ns4:_="">
    <xsd:import namespace="http://schemas.microsoft.com/sharepoint/v3"/>
    <xsd:import namespace="d241ddf8-2c7d-4553-8c0c-dd8f07a6e324"/>
    <xsd:import namespace="10bd3ab3-0599-4a94-a4ae-9c2a0edb4b9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MediaServiceSearchPropertie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1ddf8-2c7d-4553-8c0c-dd8f07a6e3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bd3ab3-0599-4a94-a4ae-9c2a0edb4b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863A84-65B3-4BE5-9A75-F9279565DE6A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0bd3ab3-0599-4a94-a4ae-9c2a0edb4b93"/>
    <ds:schemaRef ds:uri="http://purl.org/dc/dcmitype/"/>
    <ds:schemaRef ds:uri="d241ddf8-2c7d-4553-8c0c-dd8f07a6e324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E6A1C4F-8F9A-46EE-A952-66430DFB82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AF47AF-2D96-4AC1-A023-BB6600FE15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41ddf8-2c7d-4553-8c0c-dd8f07a6e324"/>
    <ds:schemaRef ds:uri="10bd3ab3-0599-4a94-a4ae-9c2a0edb4b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878</Words>
  <Application>Microsoft Office PowerPoint</Application>
  <PresentationFormat>On-screen Show (16:9)</PresentationFormat>
  <Paragraphs>68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Montserrat</vt:lpstr>
      <vt:lpstr>Avenir Next LT Pro Light</vt:lpstr>
      <vt:lpstr>Wingdings</vt:lpstr>
      <vt:lpstr>Abril Fatface</vt:lpstr>
      <vt:lpstr>Arial</vt:lpstr>
      <vt:lpstr>DEPR Back to School </vt:lpstr>
      <vt:lpstr>PowerPoint Presentation</vt:lpstr>
      <vt:lpstr>Mensaje de la secretaria </vt:lpstr>
      <vt:lpstr>Estándares Profesionales del Maestro de Puerto Rico </vt:lpstr>
      <vt:lpstr> Maestros: Sirven como puntos de referencia esenciales para la reflexión, la investigación y la mejora continua de su práctica profesional. Desempeñan un papel fundamental en su labor y su desempeño ético, al permitirle planificar lecciones efectivas, adaptadas a las necesidades de sus estudiantes y evaluar el progreso de manera coherente proporcionando una                                    educación de alta calidad.  Universidades: Como información para los programas de preparación de maestros sobre las demandas sociales que enfrenta la clase magisterial. Sirven de guía para la revisión y el desarrollo curricular y les ofrece criterios de evaluación de sus egresados.       </vt:lpstr>
      <vt:lpstr>  Directores y personal de apoyo en las escuelas: Para sustentar los procesos de evaluación y supervisión para que sean equitativos y pertinentes a cada maestro. Así como establecer planes de desarrollo profesional fundamentados en las necesidades de cada maestro vinculados con el aprendizaje de sus estudiantes.   ▶ Proveedores de servicios para el desarrollo profesional: Como fuente básica de referencia para el diseño, la implementación y la evaluación de programas conducentes a un desarrollo profesional de alta calidad, coordinado y medible.   ▶ Comunidad (sector empresarial, comunitarios, gubernamentales y familia): Como apoyo para la toma de decisiones sobre asuntos que afectan directamente a los maestros, tales como formulación de política pública, certificación de maestros, asignaciones de fondos y apoyo a la escuela.   Pollard, (2018) propone que: «un sistema educativo debe estar al servicio de las necesidades de la sociedad. Cuando esa sociedad está experimentando un cambio profundo y acelerado, surgen presiones particulares para mejorar la alineación entre el sistema educativo y estas necesidades sociales cambiantes. La profesión docente es una agencia mediadora clave para la sociedad, ya que se esfuerza por hacer frente al cambio y exigencia social».</vt:lpstr>
      <vt:lpstr>PowerPoint Presentation</vt:lpstr>
      <vt:lpstr>PowerPoint Presentation</vt:lpstr>
      <vt:lpstr>PowerPoint Presentation</vt:lpstr>
      <vt:lpstr>Invitamos a todos docentes a tener el Manual de los Estándares Profesionales en sus salones de clase, leerlos y utilizarlos como guía principal de auto reflexión en su carrera profesional.   Gracias maestro por transformar vidas a través de su gestión académica y social. Nuestros estudiantes jamás lo olvidarán. Éxito en nuevo semestre escolar. </vt:lpstr>
      <vt:lpstr>Secretaría Asociada de Educación Especial  Tarea 16 y 18</vt:lpstr>
      <vt:lpstr>Secretaría Auxiliar de  Planificación y Rendimiento</vt:lpstr>
      <vt:lpstr>PowerPoint Presentation</vt:lpstr>
      <vt:lpstr>Puntos Importante para la Recopilación de la Asistencia</vt:lpstr>
      <vt:lpstr>Puntos Importante para la Recopilación de la Asistencia</vt:lpstr>
      <vt:lpstr>Puntos Importante para la Recopilación de la Asistencia</vt:lpstr>
      <vt:lpstr>Puntos Importante para la Recopilación de la Asistencia</vt:lpstr>
      <vt:lpstr>Pruebas de lecturas de primer a tercer grado  (escuelas primarias)</vt:lpstr>
      <vt:lpstr>Puntos Importante para la Recopilación de la Asistencia</vt:lpstr>
      <vt:lpstr>Ejercicios de práctica para las pruebas CRECE  (para todos los estudiantes)</vt:lpstr>
      <vt:lpstr>Puntos Importante para la Recopilación de la Asistencia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Damaris Varela</dc:creator>
  <cp:lastModifiedBy>Gabriel Morro</cp:lastModifiedBy>
  <cp:revision>14</cp:revision>
  <dcterms:modified xsi:type="dcterms:W3CDTF">2024-01-05T13:26:36Z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0x01010034B93E00459FF9429621E3595563A94F</vt:lpwstr>
  </property>
</Properties>
</file>