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6"/>
  </p:notesMasterIdLst>
  <p:sldIdLst>
    <p:sldId id="256" r:id="rId2"/>
    <p:sldId id="295" r:id="rId3"/>
    <p:sldId id="296" r:id="rId4"/>
    <p:sldId id="257" r:id="rId5"/>
    <p:sldId id="367" r:id="rId6"/>
    <p:sldId id="306" r:id="rId7"/>
    <p:sldId id="391" r:id="rId8"/>
    <p:sldId id="388" r:id="rId9"/>
    <p:sldId id="316" r:id="rId10"/>
    <p:sldId id="364" r:id="rId11"/>
    <p:sldId id="265" r:id="rId12"/>
    <p:sldId id="363" r:id="rId13"/>
    <p:sldId id="416" r:id="rId14"/>
    <p:sldId id="315" r:id="rId15"/>
    <p:sldId id="348" r:id="rId16"/>
    <p:sldId id="394" r:id="rId17"/>
    <p:sldId id="358" r:id="rId18"/>
    <p:sldId id="382" r:id="rId19"/>
    <p:sldId id="378" r:id="rId20"/>
    <p:sldId id="379" r:id="rId21"/>
    <p:sldId id="396" r:id="rId22"/>
    <p:sldId id="380" r:id="rId23"/>
    <p:sldId id="390" r:id="rId24"/>
    <p:sldId id="331" r:id="rId25"/>
    <p:sldId id="397" r:id="rId26"/>
    <p:sldId id="417" r:id="rId27"/>
    <p:sldId id="398" r:id="rId28"/>
    <p:sldId id="403" r:id="rId29"/>
    <p:sldId id="414" r:id="rId30"/>
    <p:sldId id="415" r:id="rId31"/>
    <p:sldId id="399" r:id="rId32"/>
    <p:sldId id="400" r:id="rId33"/>
    <p:sldId id="404" r:id="rId34"/>
    <p:sldId id="406" r:id="rId35"/>
    <p:sldId id="402" r:id="rId36"/>
    <p:sldId id="419" r:id="rId37"/>
    <p:sldId id="409" r:id="rId38"/>
    <p:sldId id="410" r:id="rId39"/>
    <p:sldId id="413" r:id="rId40"/>
    <p:sldId id="411" r:id="rId41"/>
    <p:sldId id="381" r:id="rId42"/>
    <p:sldId id="386" r:id="rId43"/>
    <p:sldId id="384" r:id="rId44"/>
    <p:sldId id="278" r:id="rId45"/>
  </p:sldIdLst>
  <p:sldSz cx="9144000" cy="5143500" type="screen16x9"/>
  <p:notesSz cx="6858000" cy="9144000"/>
  <p:embeddedFontLst>
    <p:embeddedFont>
      <p:font typeface="Calibri" panose="020F0502020204030204" pitchFamily="34" charset="0"/>
      <p:regular r:id="rId47"/>
      <p:bold r:id="rId48"/>
      <p:italic r:id="rId49"/>
      <p:boldItalic r:id="rId50"/>
    </p:embeddedFont>
    <p:embeddedFont>
      <p:font typeface="Nixie One" panose="020B0604020202020204" charset="0"/>
      <p:regular r:id="rId51"/>
    </p:embeddedFont>
    <p:embeddedFont>
      <p:font typeface="Sniglet" panose="020B0604020202020204" charset="0"/>
      <p:regular r:id="rId52"/>
    </p:embeddedFont>
    <p:embeddedFont>
      <p:font typeface="Varela Round" panose="00000500000000000000" pitchFamily="2" charset="-79"/>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2D7"/>
    <a:srgbClr val="BEEBF0"/>
    <a:srgbClr val="4DCAD7"/>
    <a:srgbClr val="EED2EA"/>
    <a:srgbClr val="F6CAE9"/>
    <a:srgbClr val="FAC6EF"/>
    <a:srgbClr val="FEC2F1"/>
    <a:srgbClr val="FFC1FF"/>
    <a:srgbClr val="FFEBFF"/>
    <a:srgbClr val="FFD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42A20BD-2505-46DF-82F6-A791D1CCFF51}">
  <a:tblStyle styleId="{242A20BD-2505-46DF-82F6-A791D1CCFF5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B38DEC-D873-43F8-8245-15F6AB08377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1" autoAdjust="0"/>
    <p:restoredTop sz="94346" autoAdjust="0"/>
  </p:normalViewPr>
  <p:slideViewPr>
    <p:cSldViewPr snapToGrid="0">
      <p:cViewPr varScale="1">
        <p:scale>
          <a:sx n="102" d="100"/>
          <a:sy n="102" d="100"/>
        </p:scale>
        <p:origin x="324" y="252"/>
      </p:cViewPr>
      <p:guideLst/>
    </p:cSldViewPr>
  </p:slideViewPr>
  <p:notesTextViewPr>
    <p:cViewPr>
      <p:scale>
        <a:sx n="125" d="100"/>
        <a:sy n="12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TIF"/><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TIF"/><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50A01A-23AA-4B8E-B9D9-7FD3BC50C82A}" type="doc">
      <dgm:prSet loTypeId="urn:microsoft.com/office/officeart/2005/8/layout/hList7" loCatId="process" qsTypeId="urn:microsoft.com/office/officeart/2005/8/quickstyle/simple1" qsCatId="simple" csTypeId="urn:microsoft.com/office/officeart/2005/8/colors/accent1_4" csCatId="accent1" phldr="1"/>
      <dgm:spPr/>
      <dgm:t>
        <a:bodyPr/>
        <a:lstStyle/>
        <a:p>
          <a:endParaRPr lang="es-PR"/>
        </a:p>
      </dgm:t>
    </dgm:pt>
    <dgm:pt modelId="{C2EB534E-C9D2-4CF9-A732-C108B73CA16E}">
      <dgm:prSet phldrT="[Text]" custT="1"/>
      <dgm:spPr>
        <a:solidFill>
          <a:srgbClr val="CC00CC"/>
        </a:solidFill>
      </dgm:spPr>
      <dgm:t>
        <a:bodyPr/>
        <a:lstStyle/>
        <a:p>
          <a:pPr>
            <a:buClrTx/>
            <a:buSzTx/>
            <a:buFont typeface="Wingdings" panose="05000000000000000000" pitchFamily="2" charset="2"/>
            <a:buChar char="q"/>
          </a:pPr>
          <a:r>
            <a:rPr lang="es-PR" sz="1400" b="0" u="none" strike="noStrike" cap="none">
              <a:effectLst/>
              <a:sym typeface="Arial"/>
            </a:rPr>
            <a:t>Equidad y respeto entre todos los seres humanos</a:t>
          </a:r>
          <a:endParaRPr lang="es-PR" sz="1400" dirty="0"/>
        </a:p>
      </dgm:t>
    </dgm:pt>
    <dgm:pt modelId="{55692331-B6A2-4B07-9620-3E44F7F3B006}" type="parTrans" cxnId="{46BFB4D3-19A4-43E1-BC6C-1D43E94B8FD9}">
      <dgm:prSet/>
      <dgm:spPr/>
      <dgm:t>
        <a:bodyPr/>
        <a:lstStyle/>
        <a:p>
          <a:endParaRPr lang="es-PR" sz="1400"/>
        </a:p>
      </dgm:t>
    </dgm:pt>
    <dgm:pt modelId="{BD2B98F4-AF3D-4F23-BD3B-70419DC4BA02}" type="sibTrans" cxnId="{46BFB4D3-19A4-43E1-BC6C-1D43E94B8FD9}">
      <dgm:prSet/>
      <dgm:spPr/>
      <dgm:t>
        <a:bodyPr/>
        <a:lstStyle/>
        <a:p>
          <a:endParaRPr lang="es-PR" sz="1400"/>
        </a:p>
      </dgm:t>
    </dgm:pt>
    <dgm:pt modelId="{098CE51A-8990-40DA-A234-9EC33F102CE1}">
      <dgm:prSet custT="1"/>
      <dgm:spPr>
        <a:solidFill>
          <a:srgbClr val="F37DD4"/>
        </a:solidFill>
      </dgm:spPr>
      <dgm:t>
        <a:bodyPr/>
        <a:lstStyle/>
        <a:p>
          <a:r>
            <a:rPr lang="es-PR" sz="1400" b="0" u="none" strike="noStrike" cap="none">
              <a:effectLst/>
              <a:sym typeface="Arial"/>
            </a:rPr>
            <a:t>Identidad cultural e interculturalidad</a:t>
          </a:r>
          <a:endParaRPr lang="es-PR" sz="1400" b="0" u="none" strike="noStrike" cap="none" dirty="0">
            <a:effectLst/>
            <a:sym typeface="Arial"/>
          </a:endParaRPr>
        </a:p>
      </dgm:t>
    </dgm:pt>
    <dgm:pt modelId="{8FD59F1C-0672-44B0-867D-509339F5216D}" type="parTrans" cxnId="{6469FF23-D938-42CF-9FDB-7122633A3370}">
      <dgm:prSet/>
      <dgm:spPr/>
      <dgm:t>
        <a:bodyPr/>
        <a:lstStyle/>
        <a:p>
          <a:endParaRPr lang="es-PR" sz="1400"/>
        </a:p>
      </dgm:t>
    </dgm:pt>
    <dgm:pt modelId="{B73DC9C3-152D-4844-A011-F6415449EC21}" type="sibTrans" cxnId="{6469FF23-D938-42CF-9FDB-7122633A3370}">
      <dgm:prSet/>
      <dgm:spPr/>
      <dgm:t>
        <a:bodyPr/>
        <a:lstStyle/>
        <a:p>
          <a:endParaRPr lang="es-PR" sz="1400"/>
        </a:p>
      </dgm:t>
    </dgm:pt>
    <dgm:pt modelId="{AF40CD12-1F8F-4DE1-9C72-4342BB7A73B7}">
      <dgm:prSet custT="1"/>
      <dgm:spPr>
        <a:solidFill>
          <a:srgbClr val="FB9FE9"/>
        </a:solidFill>
      </dgm:spPr>
      <dgm:t>
        <a:bodyPr/>
        <a:lstStyle/>
        <a:p>
          <a:r>
            <a:rPr lang="es-PR" sz="1400" b="0" u="none" strike="noStrike" cap="none">
              <a:effectLst/>
              <a:sym typeface="Arial"/>
            </a:rPr>
            <a:t>Educación para la concienciación ambiental y ecológica </a:t>
          </a:r>
          <a:endParaRPr lang="es-PR" sz="1400" b="0" u="none" strike="noStrike" cap="none" dirty="0">
            <a:effectLst/>
            <a:sym typeface="Arial"/>
          </a:endParaRPr>
        </a:p>
      </dgm:t>
    </dgm:pt>
    <dgm:pt modelId="{7D0090EE-DFC5-42BF-A730-97AB3D3B53E2}" type="parTrans" cxnId="{D5CF4DC0-1750-4D42-8671-24F400148EC4}">
      <dgm:prSet/>
      <dgm:spPr/>
      <dgm:t>
        <a:bodyPr/>
        <a:lstStyle/>
        <a:p>
          <a:endParaRPr lang="es-PR" sz="1400"/>
        </a:p>
      </dgm:t>
    </dgm:pt>
    <dgm:pt modelId="{058D41A7-DDE0-4F2D-BCAA-D2C11EB7FA31}" type="sibTrans" cxnId="{D5CF4DC0-1750-4D42-8671-24F400148EC4}">
      <dgm:prSet/>
      <dgm:spPr/>
      <dgm:t>
        <a:bodyPr/>
        <a:lstStyle/>
        <a:p>
          <a:endParaRPr lang="es-PR" sz="1400"/>
        </a:p>
      </dgm:t>
    </dgm:pt>
    <dgm:pt modelId="{362AA53C-AAD7-4F34-9921-7BA6AAD32A9C}">
      <dgm:prSet custT="1"/>
      <dgm:spPr>
        <a:solidFill>
          <a:srgbClr val="FB9FE9"/>
        </a:solidFill>
      </dgm:spPr>
      <dgm:t>
        <a:bodyPr/>
        <a:lstStyle/>
        <a:p>
          <a:r>
            <a:rPr lang="es-PR" sz="1400" b="0" u="none" strike="noStrike" cap="none">
              <a:effectLst/>
              <a:sym typeface="Arial"/>
            </a:rPr>
            <a:t>Emprendimiento e innovación </a:t>
          </a:r>
          <a:endParaRPr lang="es-PR" sz="1400" b="0" u="none" strike="noStrike" cap="none" dirty="0">
            <a:effectLst/>
            <a:sym typeface="Arial"/>
          </a:endParaRPr>
        </a:p>
      </dgm:t>
    </dgm:pt>
    <dgm:pt modelId="{1554027D-31C5-46C9-A411-A39B54915E14}" type="parTrans" cxnId="{8A47BFE6-3ECE-4145-A862-354A9D7632CA}">
      <dgm:prSet/>
      <dgm:spPr/>
      <dgm:t>
        <a:bodyPr/>
        <a:lstStyle/>
        <a:p>
          <a:endParaRPr lang="es-PR" sz="1400"/>
        </a:p>
      </dgm:t>
    </dgm:pt>
    <dgm:pt modelId="{66F49139-5520-47BA-8DBA-FA0694F5FA86}" type="sibTrans" cxnId="{8A47BFE6-3ECE-4145-A862-354A9D7632CA}">
      <dgm:prSet/>
      <dgm:spPr/>
      <dgm:t>
        <a:bodyPr/>
        <a:lstStyle/>
        <a:p>
          <a:endParaRPr lang="es-PR" sz="1400"/>
        </a:p>
      </dgm:t>
    </dgm:pt>
    <dgm:pt modelId="{BCA06A6F-3A71-4635-8CFF-4240C443AB9C}">
      <dgm:prSet custT="1"/>
      <dgm:spPr>
        <a:solidFill>
          <a:srgbClr val="FFCCFF"/>
        </a:solidFill>
      </dgm:spPr>
      <dgm:t>
        <a:bodyPr/>
        <a:lstStyle/>
        <a:p>
          <a:r>
            <a:rPr lang="es-PR" sz="1400" b="0" u="none" strike="noStrike" cap="none">
              <a:effectLst/>
              <a:sym typeface="Arial"/>
            </a:rPr>
            <a:t>Promoción de la salud </a:t>
          </a:r>
          <a:endParaRPr lang="es-PR" sz="1400" b="0" u="none" strike="noStrike" cap="none" dirty="0">
            <a:effectLst/>
            <a:sym typeface="Arial"/>
          </a:endParaRPr>
        </a:p>
      </dgm:t>
    </dgm:pt>
    <dgm:pt modelId="{B8681765-837E-447C-A0EE-CEF4C61EFF22}" type="parTrans" cxnId="{627EA52E-4739-448B-A8C4-24CE88EAE771}">
      <dgm:prSet/>
      <dgm:spPr/>
      <dgm:t>
        <a:bodyPr/>
        <a:lstStyle/>
        <a:p>
          <a:endParaRPr lang="es-PR" sz="1400"/>
        </a:p>
      </dgm:t>
    </dgm:pt>
    <dgm:pt modelId="{089583C5-242D-41C1-9019-5A1E5C4C5BA5}" type="sibTrans" cxnId="{627EA52E-4739-448B-A8C4-24CE88EAE771}">
      <dgm:prSet/>
      <dgm:spPr/>
      <dgm:t>
        <a:bodyPr/>
        <a:lstStyle/>
        <a:p>
          <a:endParaRPr lang="es-PR" sz="1400"/>
        </a:p>
      </dgm:t>
    </dgm:pt>
    <dgm:pt modelId="{CB531989-E810-47B1-9448-400DF9AB0106}">
      <dgm:prSet custT="1"/>
      <dgm:spPr>
        <a:solidFill>
          <a:srgbClr val="FEE6F9"/>
        </a:solidFill>
      </dgm:spPr>
      <dgm:t>
        <a:bodyPr/>
        <a:lstStyle/>
        <a:p>
          <a:r>
            <a:rPr lang="es-PR" sz="1400" b="0" u="none" strike="noStrike" cap="none">
              <a:effectLst/>
              <a:sym typeface="Arial"/>
            </a:rPr>
            <a:t>Tecnologías de la Información y la comunicación</a:t>
          </a:r>
          <a:endParaRPr lang="es-ES" sz="1400" b="0" noProof="0" dirty="0">
            <a:effectLst/>
            <a:latin typeface="Varela Round" panose="00000500000000000000" pitchFamily="2" charset="-79"/>
            <a:ea typeface="Open Sans Light"/>
            <a:cs typeface="Varela Round" panose="00000500000000000000" pitchFamily="2" charset="-79"/>
          </a:endParaRPr>
        </a:p>
      </dgm:t>
    </dgm:pt>
    <dgm:pt modelId="{3D1F550F-9593-4FCD-8EE3-ADF49098B9A0}" type="parTrans" cxnId="{127EE5AA-78A0-4B07-A92E-FF3BA3320165}">
      <dgm:prSet/>
      <dgm:spPr/>
      <dgm:t>
        <a:bodyPr/>
        <a:lstStyle/>
        <a:p>
          <a:endParaRPr lang="es-PR" sz="1400"/>
        </a:p>
      </dgm:t>
    </dgm:pt>
    <dgm:pt modelId="{B267AFA1-A93E-4FFD-A49D-3DB2C6104026}" type="sibTrans" cxnId="{127EE5AA-78A0-4B07-A92E-FF3BA3320165}">
      <dgm:prSet/>
      <dgm:spPr/>
      <dgm:t>
        <a:bodyPr/>
        <a:lstStyle/>
        <a:p>
          <a:endParaRPr lang="es-PR" sz="1400"/>
        </a:p>
      </dgm:t>
    </dgm:pt>
    <dgm:pt modelId="{F1F455CF-9FF9-4937-8E3D-4C465A5A319C}" type="pres">
      <dgm:prSet presAssocID="{A150A01A-23AA-4B8E-B9D9-7FD3BC50C82A}" presName="Name0" presStyleCnt="0">
        <dgm:presLayoutVars>
          <dgm:dir/>
          <dgm:resizeHandles val="exact"/>
        </dgm:presLayoutVars>
      </dgm:prSet>
      <dgm:spPr/>
    </dgm:pt>
    <dgm:pt modelId="{42F5D427-D2C4-4A92-8A45-51884D2B51B2}" type="pres">
      <dgm:prSet presAssocID="{A150A01A-23AA-4B8E-B9D9-7FD3BC50C82A}" presName="fgShape" presStyleLbl="fgShp" presStyleIdx="0" presStyleCnt="1"/>
      <dgm:spPr>
        <a:solidFill>
          <a:srgbClr val="FE9CF0"/>
        </a:solidFill>
      </dgm:spPr>
    </dgm:pt>
    <dgm:pt modelId="{02D2D5F0-5C69-4852-9A01-BFDE1ED87A4E}" type="pres">
      <dgm:prSet presAssocID="{A150A01A-23AA-4B8E-B9D9-7FD3BC50C82A}" presName="linComp" presStyleCnt="0"/>
      <dgm:spPr/>
    </dgm:pt>
    <dgm:pt modelId="{545C2518-C484-4CBA-B7B4-5BE1DC01A0E9}" type="pres">
      <dgm:prSet presAssocID="{C2EB534E-C9D2-4CF9-A732-C108B73CA16E}" presName="compNode" presStyleCnt="0"/>
      <dgm:spPr/>
    </dgm:pt>
    <dgm:pt modelId="{24A9ABE8-7813-48CA-87BD-8DB000763755}" type="pres">
      <dgm:prSet presAssocID="{C2EB534E-C9D2-4CF9-A732-C108B73CA16E}" presName="bkgdShape" presStyleLbl="node1" presStyleIdx="0" presStyleCnt="6"/>
      <dgm:spPr/>
    </dgm:pt>
    <dgm:pt modelId="{148033B5-095B-4CC2-9216-E525B6909A57}" type="pres">
      <dgm:prSet presAssocID="{C2EB534E-C9D2-4CF9-A732-C108B73CA16E}" presName="nodeTx" presStyleLbl="node1" presStyleIdx="0" presStyleCnt="6">
        <dgm:presLayoutVars>
          <dgm:bulletEnabled val="1"/>
        </dgm:presLayoutVars>
      </dgm:prSet>
      <dgm:spPr/>
    </dgm:pt>
    <dgm:pt modelId="{804872CC-01D4-4895-A2EF-BA420A1D9E41}" type="pres">
      <dgm:prSet presAssocID="{C2EB534E-C9D2-4CF9-A732-C108B73CA16E}" presName="invisiNode" presStyleLbl="node1" presStyleIdx="0" presStyleCnt="6"/>
      <dgm:spPr/>
    </dgm:pt>
    <dgm:pt modelId="{4B6E3B37-657F-4636-95A9-9A972327F5B2}" type="pres">
      <dgm:prSet presAssocID="{C2EB534E-C9D2-4CF9-A732-C108B73CA16E}"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197941A6-9052-4C09-AFB1-3EE50EC94DCE}" type="pres">
      <dgm:prSet presAssocID="{BD2B98F4-AF3D-4F23-BD3B-70419DC4BA02}" presName="sibTrans" presStyleLbl="sibTrans2D1" presStyleIdx="0" presStyleCnt="0"/>
      <dgm:spPr/>
    </dgm:pt>
    <dgm:pt modelId="{17159929-E9A0-4EBA-8955-7C1D0430019E}" type="pres">
      <dgm:prSet presAssocID="{098CE51A-8990-40DA-A234-9EC33F102CE1}" presName="compNode" presStyleCnt="0"/>
      <dgm:spPr/>
    </dgm:pt>
    <dgm:pt modelId="{CDDADF1C-1EB2-4967-98DF-2724166E2137}" type="pres">
      <dgm:prSet presAssocID="{098CE51A-8990-40DA-A234-9EC33F102CE1}" presName="bkgdShape" presStyleLbl="node1" presStyleIdx="1" presStyleCnt="6"/>
      <dgm:spPr/>
    </dgm:pt>
    <dgm:pt modelId="{9078497C-E467-4966-BA02-2C2C24A62E36}" type="pres">
      <dgm:prSet presAssocID="{098CE51A-8990-40DA-A234-9EC33F102CE1}" presName="nodeTx" presStyleLbl="node1" presStyleIdx="1" presStyleCnt="6">
        <dgm:presLayoutVars>
          <dgm:bulletEnabled val="1"/>
        </dgm:presLayoutVars>
      </dgm:prSet>
      <dgm:spPr/>
    </dgm:pt>
    <dgm:pt modelId="{70F4E768-4596-40AB-9935-3BB9B11DE401}" type="pres">
      <dgm:prSet presAssocID="{098CE51A-8990-40DA-A234-9EC33F102CE1}" presName="invisiNode" presStyleLbl="node1" presStyleIdx="1" presStyleCnt="6"/>
      <dgm:spPr/>
    </dgm:pt>
    <dgm:pt modelId="{60BD41E3-2DEA-4DAC-AA86-B3521385B90C}" type="pres">
      <dgm:prSet presAssocID="{098CE51A-8990-40DA-A234-9EC33F102CE1}" presName="imagNode" presStyleLbl="fgImgPlace1" presStyleIdx="1" presStyleCnt="6"/>
      <dgm:spPr>
        <a:blipFill rotWithShape="1">
          <a:blip xmlns:r="http://schemas.openxmlformats.org/officeDocument/2006/relationships" r:embed="rId2"/>
          <a:srcRect/>
          <a:stretch>
            <a:fillRect l="-25000" r="-25000"/>
          </a:stretch>
        </a:blipFill>
      </dgm:spPr>
    </dgm:pt>
    <dgm:pt modelId="{681284D2-6911-4D4D-B586-F3EB97548931}" type="pres">
      <dgm:prSet presAssocID="{B73DC9C3-152D-4844-A011-F6415449EC21}" presName="sibTrans" presStyleLbl="sibTrans2D1" presStyleIdx="0" presStyleCnt="0"/>
      <dgm:spPr/>
    </dgm:pt>
    <dgm:pt modelId="{7B58A0F6-583E-42DC-A503-E3510AF353DA}" type="pres">
      <dgm:prSet presAssocID="{AF40CD12-1F8F-4DE1-9C72-4342BB7A73B7}" presName="compNode" presStyleCnt="0"/>
      <dgm:spPr/>
    </dgm:pt>
    <dgm:pt modelId="{38B6CB9A-FDF4-4664-BD49-3901F6B4C127}" type="pres">
      <dgm:prSet presAssocID="{AF40CD12-1F8F-4DE1-9C72-4342BB7A73B7}" presName="bkgdShape" presStyleLbl="node1" presStyleIdx="2" presStyleCnt="6"/>
      <dgm:spPr/>
    </dgm:pt>
    <dgm:pt modelId="{C5AD8557-F7E6-435D-8639-F2E226420FBD}" type="pres">
      <dgm:prSet presAssocID="{AF40CD12-1F8F-4DE1-9C72-4342BB7A73B7}" presName="nodeTx" presStyleLbl="node1" presStyleIdx="2" presStyleCnt="6">
        <dgm:presLayoutVars>
          <dgm:bulletEnabled val="1"/>
        </dgm:presLayoutVars>
      </dgm:prSet>
      <dgm:spPr/>
    </dgm:pt>
    <dgm:pt modelId="{2AD03C67-08D8-49E5-960B-9C86F5B6C81C}" type="pres">
      <dgm:prSet presAssocID="{AF40CD12-1F8F-4DE1-9C72-4342BB7A73B7}" presName="invisiNode" presStyleLbl="node1" presStyleIdx="2" presStyleCnt="6"/>
      <dgm:spPr/>
    </dgm:pt>
    <dgm:pt modelId="{079E3DDC-5D07-4B15-BAB6-18B8E0C770D7}" type="pres">
      <dgm:prSet presAssocID="{AF40CD12-1F8F-4DE1-9C72-4342BB7A73B7}" presName="imagNode" presStyleLbl="fgImgPlace1" presStyleIdx="2" presStyleCnt="6" custScaleX="119439" custScaleY="116893"/>
      <dgm:spPr>
        <a:blipFill rotWithShape="1">
          <a:blip xmlns:r="http://schemas.openxmlformats.org/officeDocument/2006/relationships" r:embed="rId3"/>
          <a:srcRect/>
          <a:stretch>
            <a:fillRect/>
          </a:stretch>
        </a:blipFill>
      </dgm:spPr>
    </dgm:pt>
    <dgm:pt modelId="{33E1FE38-D856-4D1A-8B0D-56098F5FEB13}" type="pres">
      <dgm:prSet presAssocID="{058D41A7-DDE0-4F2D-BCAA-D2C11EB7FA31}" presName="sibTrans" presStyleLbl="sibTrans2D1" presStyleIdx="0" presStyleCnt="0"/>
      <dgm:spPr/>
    </dgm:pt>
    <dgm:pt modelId="{907FFF89-1BCC-471E-8C95-E21D70BC535F}" type="pres">
      <dgm:prSet presAssocID="{362AA53C-AAD7-4F34-9921-7BA6AAD32A9C}" presName="compNode" presStyleCnt="0"/>
      <dgm:spPr/>
    </dgm:pt>
    <dgm:pt modelId="{2C220C3A-40F1-4628-9092-287EC5E48F64}" type="pres">
      <dgm:prSet presAssocID="{362AA53C-AAD7-4F34-9921-7BA6AAD32A9C}" presName="bkgdShape" presStyleLbl="node1" presStyleIdx="3" presStyleCnt="6"/>
      <dgm:spPr/>
    </dgm:pt>
    <dgm:pt modelId="{EA6D3EA7-0406-46C6-AE9C-C7447C323000}" type="pres">
      <dgm:prSet presAssocID="{362AA53C-AAD7-4F34-9921-7BA6AAD32A9C}" presName="nodeTx" presStyleLbl="node1" presStyleIdx="3" presStyleCnt="6">
        <dgm:presLayoutVars>
          <dgm:bulletEnabled val="1"/>
        </dgm:presLayoutVars>
      </dgm:prSet>
      <dgm:spPr/>
    </dgm:pt>
    <dgm:pt modelId="{FCB6C896-CC52-4CBE-9548-4EB462FEEE39}" type="pres">
      <dgm:prSet presAssocID="{362AA53C-AAD7-4F34-9921-7BA6AAD32A9C}" presName="invisiNode" presStyleLbl="node1" presStyleIdx="3" presStyleCnt="6"/>
      <dgm:spPr/>
    </dgm:pt>
    <dgm:pt modelId="{111EBD65-2FA4-4D47-B40C-62A2611B0973}" type="pres">
      <dgm:prSet presAssocID="{362AA53C-AAD7-4F34-9921-7BA6AAD32A9C}" presName="imagNode" presStyleLbl="fgImgPlace1" presStyleIdx="3" presStyleCnt="6" custScaleX="101217" custLinFactNeighborX="0"/>
      <dgm:spPr>
        <a:blipFill rotWithShape="1">
          <a:blip xmlns:r="http://schemas.openxmlformats.org/officeDocument/2006/relationships" r:embed="rId4"/>
          <a:srcRect/>
          <a:stretch>
            <a:fillRect l="-39000" r="-39000"/>
          </a:stretch>
        </a:blipFill>
      </dgm:spPr>
    </dgm:pt>
    <dgm:pt modelId="{050801EF-13CB-4793-8314-D6EBD5D93189}" type="pres">
      <dgm:prSet presAssocID="{66F49139-5520-47BA-8DBA-FA0694F5FA86}" presName="sibTrans" presStyleLbl="sibTrans2D1" presStyleIdx="0" presStyleCnt="0"/>
      <dgm:spPr/>
    </dgm:pt>
    <dgm:pt modelId="{C71F0A3A-8762-4671-BB53-6BB9967A8097}" type="pres">
      <dgm:prSet presAssocID="{BCA06A6F-3A71-4635-8CFF-4240C443AB9C}" presName="compNode" presStyleCnt="0"/>
      <dgm:spPr/>
    </dgm:pt>
    <dgm:pt modelId="{72826286-7D7C-4321-AA30-F87621631CEF}" type="pres">
      <dgm:prSet presAssocID="{BCA06A6F-3A71-4635-8CFF-4240C443AB9C}" presName="bkgdShape" presStyleLbl="node1" presStyleIdx="4" presStyleCnt="6"/>
      <dgm:spPr/>
    </dgm:pt>
    <dgm:pt modelId="{E3A5AAB2-F5E6-4B82-A487-DC89AAE84E65}" type="pres">
      <dgm:prSet presAssocID="{BCA06A6F-3A71-4635-8CFF-4240C443AB9C}" presName="nodeTx" presStyleLbl="node1" presStyleIdx="4" presStyleCnt="6">
        <dgm:presLayoutVars>
          <dgm:bulletEnabled val="1"/>
        </dgm:presLayoutVars>
      </dgm:prSet>
      <dgm:spPr/>
    </dgm:pt>
    <dgm:pt modelId="{E92FEBF5-3019-448D-95F4-38E23FAB719B}" type="pres">
      <dgm:prSet presAssocID="{BCA06A6F-3A71-4635-8CFF-4240C443AB9C}" presName="invisiNode" presStyleLbl="node1" presStyleIdx="4" presStyleCnt="6"/>
      <dgm:spPr/>
    </dgm:pt>
    <dgm:pt modelId="{9E8CF131-31CD-434C-903A-2C2E7224550B}" type="pres">
      <dgm:prSet presAssocID="{BCA06A6F-3A71-4635-8CFF-4240C443AB9C}" presName="imagNode" presStyleLbl="fgImgPlace1" presStyleIdx="4" presStyleCnt="6"/>
      <dgm:spPr>
        <a:blipFill dpi="0" rotWithShape="1">
          <a:blip xmlns:r="http://schemas.openxmlformats.org/officeDocument/2006/relationships" r:embed="rId5"/>
          <a:srcRect/>
          <a:stretch>
            <a:fillRect l="-5340" t="20396" r="2041" b="15839"/>
          </a:stretch>
        </a:blipFill>
      </dgm:spPr>
    </dgm:pt>
    <dgm:pt modelId="{50E16603-64AD-438F-ADAA-EB8D22DE4D50}" type="pres">
      <dgm:prSet presAssocID="{089583C5-242D-41C1-9019-5A1E5C4C5BA5}" presName="sibTrans" presStyleLbl="sibTrans2D1" presStyleIdx="0" presStyleCnt="0"/>
      <dgm:spPr/>
    </dgm:pt>
    <dgm:pt modelId="{5691C8A4-1B66-49B9-8456-0D66BD034456}" type="pres">
      <dgm:prSet presAssocID="{CB531989-E810-47B1-9448-400DF9AB0106}" presName="compNode" presStyleCnt="0"/>
      <dgm:spPr/>
    </dgm:pt>
    <dgm:pt modelId="{E86E4434-91FE-4890-85A9-CB3914A3C206}" type="pres">
      <dgm:prSet presAssocID="{CB531989-E810-47B1-9448-400DF9AB0106}" presName="bkgdShape" presStyleLbl="node1" presStyleIdx="5" presStyleCnt="6"/>
      <dgm:spPr/>
    </dgm:pt>
    <dgm:pt modelId="{A2FFC0A3-80EE-4958-ABED-3258D767E8EB}" type="pres">
      <dgm:prSet presAssocID="{CB531989-E810-47B1-9448-400DF9AB0106}" presName="nodeTx" presStyleLbl="node1" presStyleIdx="5" presStyleCnt="6">
        <dgm:presLayoutVars>
          <dgm:bulletEnabled val="1"/>
        </dgm:presLayoutVars>
      </dgm:prSet>
      <dgm:spPr/>
    </dgm:pt>
    <dgm:pt modelId="{41A5C461-ECD3-4C1A-9878-C665B303EB24}" type="pres">
      <dgm:prSet presAssocID="{CB531989-E810-47B1-9448-400DF9AB0106}" presName="invisiNode" presStyleLbl="node1" presStyleIdx="5" presStyleCnt="6"/>
      <dgm:spPr/>
    </dgm:pt>
    <dgm:pt modelId="{47C7AA8D-0F2A-4CF5-8464-294784BC59BE}" type="pres">
      <dgm:prSet presAssocID="{CB531989-E810-47B1-9448-400DF9AB0106}" presName="imagNode" presStyleLbl="fgImgPlace1" presStyleIdx="5" presStyleCnt="6"/>
      <dgm:spPr>
        <a:blipFill dpi="0" rotWithShape="1">
          <a:blip xmlns:r="http://schemas.openxmlformats.org/officeDocument/2006/relationships" r:embed="rId6"/>
          <a:srcRect/>
          <a:stretch>
            <a:fillRect l="-2301" r="-320"/>
          </a:stretch>
        </a:blipFill>
      </dgm:spPr>
    </dgm:pt>
  </dgm:ptLst>
  <dgm:cxnLst>
    <dgm:cxn modelId="{43126213-1556-4CEB-82D0-1C64ABE661A2}" type="presOf" srcId="{CB531989-E810-47B1-9448-400DF9AB0106}" destId="{E86E4434-91FE-4890-85A9-CB3914A3C206}" srcOrd="0" destOrd="0" presId="urn:microsoft.com/office/officeart/2005/8/layout/hList7"/>
    <dgm:cxn modelId="{5AC37A15-4E4A-40C0-806B-472632041D51}" type="presOf" srcId="{362AA53C-AAD7-4F34-9921-7BA6AAD32A9C}" destId="{2C220C3A-40F1-4628-9092-287EC5E48F64}" srcOrd="0" destOrd="0" presId="urn:microsoft.com/office/officeart/2005/8/layout/hList7"/>
    <dgm:cxn modelId="{743CF417-86B8-4052-964C-9F2DFF30637F}" type="presOf" srcId="{058D41A7-DDE0-4F2D-BCAA-D2C11EB7FA31}" destId="{33E1FE38-D856-4D1A-8B0D-56098F5FEB13}" srcOrd="0" destOrd="0" presId="urn:microsoft.com/office/officeart/2005/8/layout/hList7"/>
    <dgm:cxn modelId="{6469FF23-D938-42CF-9FDB-7122633A3370}" srcId="{A150A01A-23AA-4B8E-B9D9-7FD3BC50C82A}" destId="{098CE51A-8990-40DA-A234-9EC33F102CE1}" srcOrd="1" destOrd="0" parTransId="{8FD59F1C-0672-44B0-867D-509339F5216D}" sibTransId="{B73DC9C3-152D-4844-A011-F6415449EC21}"/>
    <dgm:cxn modelId="{627EA52E-4739-448B-A8C4-24CE88EAE771}" srcId="{A150A01A-23AA-4B8E-B9D9-7FD3BC50C82A}" destId="{BCA06A6F-3A71-4635-8CFF-4240C443AB9C}" srcOrd="4" destOrd="0" parTransId="{B8681765-837E-447C-A0EE-CEF4C61EFF22}" sibTransId="{089583C5-242D-41C1-9019-5A1E5C4C5BA5}"/>
    <dgm:cxn modelId="{272AF42F-66E4-4940-85A7-1619DC2ECB50}" type="presOf" srcId="{A150A01A-23AA-4B8E-B9D9-7FD3BC50C82A}" destId="{F1F455CF-9FF9-4937-8E3D-4C465A5A319C}" srcOrd="0" destOrd="0" presId="urn:microsoft.com/office/officeart/2005/8/layout/hList7"/>
    <dgm:cxn modelId="{F5A22D67-0C7C-4602-B2F1-B2FCA154DC4A}" type="presOf" srcId="{66F49139-5520-47BA-8DBA-FA0694F5FA86}" destId="{050801EF-13CB-4793-8314-D6EBD5D93189}" srcOrd="0" destOrd="0" presId="urn:microsoft.com/office/officeart/2005/8/layout/hList7"/>
    <dgm:cxn modelId="{6A67636E-96F3-4ED1-B8FB-EA1748891116}" type="presOf" srcId="{089583C5-242D-41C1-9019-5A1E5C4C5BA5}" destId="{50E16603-64AD-438F-ADAA-EB8D22DE4D50}" srcOrd="0" destOrd="0" presId="urn:microsoft.com/office/officeart/2005/8/layout/hList7"/>
    <dgm:cxn modelId="{998E8D50-04BA-4102-886B-754E116F7B56}" type="presOf" srcId="{AF40CD12-1F8F-4DE1-9C72-4342BB7A73B7}" destId="{38B6CB9A-FDF4-4664-BD49-3901F6B4C127}" srcOrd="0" destOrd="0" presId="urn:microsoft.com/office/officeart/2005/8/layout/hList7"/>
    <dgm:cxn modelId="{7174D074-E459-4D19-BF19-E325DFE62C3E}" type="presOf" srcId="{BCA06A6F-3A71-4635-8CFF-4240C443AB9C}" destId="{E3A5AAB2-F5E6-4B82-A487-DC89AAE84E65}" srcOrd="1" destOrd="0" presId="urn:microsoft.com/office/officeart/2005/8/layout/hList7"/>
    <dgm:cxn modelId="{C6E79979-AD22-42E8-A23E-C92DB4455668}" type="presOf" srcId="{CB531989-E810-47B1-9448-400DF9AB0106}" destId="{A2FFC0A3-80EE-4958-ABED-3258D767E8EB}" srcOrd="1" destOrd="0" presId="urn:microsoft.com/office/officeart/2005/8/layout/hList7"/>
    <dgm:cxn modelId="{994ACB86-57C4-4D77-A300-BB7C035E5746}" type="presOf" srcId="{B73DC9C3-152D-4844-A011-F6415449EC21}" destId="{681284D2-6911-4D4D-B586-F3EB97548931}" srcOrd="0" destOrd="0" presId="urn:microsoft.com/office/officeart/2005/8/layout/hList7"/>
    <dgm:cxn modelId="{B209EBA4-5615-4F96-8F5F-010B2350E00A}" type="presOf" srcId="{BCA06A6F-3A71-4635-8CFF-4240C443AB9C}" destId="{72826286-7D7C-4321-AA30-F87621631CEF}" srcOrd="0" destOrd="0" presId="urn:microsoft.com/office/officeart/2005/8/layout/hList7"/>
    <dgm:cxn modelId="{127EE5AA-78A0-4B07-A92E-FF3BA3320165}" srcId="{A150A01A-23AA-4B8E-B9D9-7FD3BC50C82A}" destId="{CB531989-E810-47B1-9448-400DF9AB0106}" srcOrd="5" destOrd="0" parTransId="{3D1F550F-9593-4FCD-8EE3-ADF49098B9A0}" sibTransId="{B267AFA1-A93E-4FFD-A49D-3DB2C6104026}"/>
    <dgm:cxn modelId="{E9EBCCB6-22D3-4348-8315-87D123B670FD}" type="presOf" srcId="{C2EB534E-C9D2-4CF9-A732-C108B73CA16E}" destId="{24A9ABE8-7813-48CA-87BD-8DB000763755}" srcOrd="0" destOrd="0" presId="urn:microsoft.com/office/officeart/2005/8/layout/hList7"/>
    <dgm:cxn modelId="{2315DCB9-058A-49BC-954D-D28A13F6A0F1}" type="presOf" srcId="{098CE51A-8990-40DA-A234-9EC33F102CE1}" destId="{9078497C-E467-4966-BA02-2C2C24A62E36}" srcOrd="1" destOrd="0" presId="urn:microsoft.com/office/officeart/2005/8/layout/hList7"/>
    <dgm:cxn modelId="{D5CF4DC0-1750-4D42-8671-24F400148EC4}" srcId="{A150A01A-23AA-4B8E-B9D9-7FD3BC50C82A}" destId="{AF40CD12-1F8F-4DE1-9C72-4342BB7A73B7}" srcOrd="2" destOrd="0" parTransId="{7D0090EE-DFC5-42BF-A730-97AB3D3B53E2}" sibTransId="{058D41A7-DDE0-4F2D-BCAA-D2C11EB7FA31}"/>
    <dgm:cxn modelId="{54028DD1-86CF-4BCD-8326-42DFE60B3671}" type="presOf" srcId="{AF40CD12-1F8F-4DE1-9C72-4342BB7A73B7}" destId="{C5AD8557-F7E6-435D-8639-F2E226420FBD}" srcOrd="1" destOrd="0" presId="urn:microsoft.com/office/officeart/2005/8/layout/hList7"/>
    <dgm:cxn modelId="{46BFB4D3-19A4-43E1-BC6C-1D43E94B8FD9}" srcId="{A150A01A-23AA-4B8E-B9D9-7FD3BC50C82A}" destId="{C2EB534E-C9D2-4CF9-A732-C108B73CA16E}" srcOrd="0" destOrd="0" parTransId="{55692331-B6A2-4B07-9620-3E44F7F3B006}" sibTransId="{BD2B98F4-AF3D-4F23-BD3B-70419DC4BA02}"/>
    <dgm:cxn modelId="{8A47BFE6-3ECE-4145-A862-354A9D7632CA}" srcId="{A150A01A-23AA-4B8E-B9D9-7FD3BC50C82A}" destId="{362AA53C-AAD7-4F34-9921-7BA6AAD32A9C}" srcOrd="3" destOrd="0" parTransId="{1554027D-31C5-46C9-A411-A39B54915E14}" sibTransId="{66F49139-5520-47BA-8DBA-FA0694F5FA86}"/>
    <dgm:cxn modelId="{6F3E75E9-95AE-4A89-91B7-179121743312}" type="presOf" srcId="{BD2B98F4-AF3D-4F23-BD3B-70419DC4BA02}" destId="{197941A6-9052-4C09-AFB1-3EE50EC94DCE}" srcOrd="0" destOrd="0" presId="urn:microsoft.com/office/officeart/2005/8/layout/hList7"/>
    <dgm:cxn modelId="{FD7B82F8-93C9-4D06-B896-47A20F2DD89C}" type="presOf" srcId="{C2EB534E-C9D2-4CF9-A732-C108B73CA16E}" destId="{148033B5-095B-4CC2-9216-E525B6909A57}" srcOrd="1" destOrd="0" presId="urn:microsoft.com/office/officeart/2005/8/layout/hList7"/>
    <dgm:cxn modelId="{3602A6F9-D3F4-4DF3-B0BE-38EA4083E932}" type="presOf" srcId="{098CE51A-8990-40DA-A234-9EC33F102CE1}" destId="{CDDADF1C-1EB2-4967-98DF-2724166E2137}" srcOrd="0" destOrd="0" presId="urn:microsoft.com/office/officeart/2005/8/layout/hList7"/>
    <dgm:cxn modelId="{068553FF-2021-460A-9E93-06CDCD13A521}" type="presOf" srcId="{362AA53C-AAD7-4F34-9921-7BA6AAD32A9C}" destId="{EA6D3EA7-0406-46C6-AE9C-C7447C323000}" srcOrd="1" destOrd="0" presId="urn:microsoft.com/office/officeart/2005/8/layout/hList7"/>
    <dgm:cxn modelId="{D6B0942A-C359-4E21-8CC1-C7152D130FDC}" type="presParOf" srcId="{F1F455CF-9FF9-4937-8E3D-4C465A5A319C}" destId="{42F5D427-D2C4-4A92-8A45-51884D2B51B2}" srcOrd="0" destOrd="0" presId="urn:microsoft.com/office/officeart/2005/8/layout/hList7"/>
    <dgm:cxn modelId="{0D047D94-DDFD-43C6-8828-F778DC5573C6}" type="presParOf" srcId="{F1F455CF-9FF9-4937-8E3D-4C465A5A319C}" destId="{02D2D5F0-5C69-4852-9A01-BFDE1ED87A4E}" srcOrd="1" destOrd="0" presId="urn:microsoft.com/office/officeart/2005/8/layout/hList7"/>
    <dgm:cxn modelId="{F20C9078-D94A-47DD-91BD-7A715E925308}" type="presParOf" srcId="{02D2D5F0-5C69-4852-9A01-BFDE1ED87A4E}" destId="{545C2518-C484-4CBA-B7B4-5BE1DC01A0E9}" srcOrd="0" destOrd="0" presId="urn:microsoft.com/office/officeart/2005/8/layout/hList7"/>
    <dgm:cxn modelId="{BACB1D82-AD2A-4E5B-9BAD-6E70D62E10B6}" type="presParOf" srcId="{545C2518-C484-4CBA-B7B4-5BE1DC01A0E9}" destId="{24A9ABE8-7813-48CA-87BD-8DB000763755}" srcOrd="0" destOrd="0" presId="urn:microsoft.com/office/officeart/2005/8/layout/hList7"/>
    <dgm:cxn modelId="{E51EB944-A57A-43C7-B518-1DA2BAF301C4}" type="presParOf" srcId="{545C2518-C484-4CBA-B7B4-5BE1DC01A0E9}" destId="{148033B5-095B-4CC2-9216-E525B6909A57}" srcOrd="1" destOrd="0" presId="urn:microsoft.com/office/officeart/2005/8/layout/hList7"/>
    <dgm:cxn modelId="{1C3162E7-208C-46B5-83A3-FFAB419230F7}" type="presParOf" srcId="{545C2518-C484-4CBA-B7B4-5BE1DC01A0E9}" destId="{804872CC-01D4-4895-A2EF-BA420A1D9E41}" srcOrd="2" destOrd="0" presId="urn:microsoft.com/office/officeart/2005/8/layout/hList7"/>
    <dgm:cxn modelId="{7B40489D-00F4-4EC7-8994-B5387DD19F69}" type="presParOf" srcId="{545C2518-C484-4CBA-B7B4-5BE1DC01A0E9}" destId="{4B6E3B37-657F-4636-95A9-9A972327F5B2}" srcOrd="3" destOrd="0" presId="urn:microsoft.com/office/officeart/2005/8/layout/hList7"/>
    <dgm:cxn modelId="{E2ED7DE0-87BE-46DE-9BC2-6FED4CC2F4C2}" type="presParOf" srcId="{02D2D5F0-5C69-4852-9A01-BFDE1ED87A4E}" destId="{197941A6-9052-4C09-AFB1-3EE50EC94DCE}" srcOrd="1" destOrd="0" presId="urn:microsoft.com/office/officeart/2005/8/layout/hList7"/>
    <dgm:cxn modelId="{38D96573-179B-43E9-9874-8A7F80628C93}" type="presParOf" srcId="{02D2D5F0-5C69-4852-9A01-BFDE1ED87A4E}" destId="{17159929-E9A0-4EBA-8955-7C1D0430019E}" srcOrd="2" destOrd="0" presId="urn:microsoft.com/office/officeart/2005/8/layout/hList7"/>
    <dgm:cxn modelId="{0194353D-1CA0-4950-BE5E-E98149DE1D6E}" type="presParOf" srcId="{17159929-E9A0-4EBA-8955-7C1D0430019E}" destId="{CDDADF1C-1EB2-4967-98DF-2724166E2137}" srcOrd="0" destOrd="0" presId="urn:microsoft.com/office/officeart/2005/8/layout/hList7"/>
    <dgm:cxn modelId="{2CB78A2F-DF95-4EE4-B42F-370CBA408C18}" type="presParOf" srcId="{17159929-E9A0-4EBA-8955-7C1D0430019E}" destId="{9078497C-E467-4966-BA02-2C2C24A62E36}" srcOrd="1" destOrd="0" presId="urn:microsoft.com/office/officeart/2005/8/layout/hList7"/>
    <dgm:cxn modelId="{7C37D974-0CA4-41D5-9272-7BC5019BAB33}" type="presParOf" srcId="{17159929-E9A0-4EBA-8955-7C1D0430019E}" destId="{70F4E768-4596-40AB-9935-3BB9B11DE401}" srcOrd="2" destOrd="0" presId="urn:microsoft.com/office/officeart/2005/8/layout/hList7"/>
    <dgm:cxn modelId="{8D96D324-9AA0-46BF-B96B-AF72648072B0}" type="presParOf" srcId="{17159929-E9A0-4EBA-8955-7C1D0430019E}" destId="{60BD41E3-2DEA-4DAC-AA86-B3521385B90C}" srcOrd="3" destOrd="0" presId="urn:microsoft.com/office/officeart/2005/8/layout/hList7"/>
    <dgm:cxn modelId="{2F820F87-7287-4A27-990B-F7F1A2474B83}" type="presParOf" srcId="{02D2D5F0-5C69-4852-9A01-BFDE1ED87A4E}" destId="{681284D2-6911-4D4D-B586-F3EB97548931}" srcOrd="3" destOrd="0" presId="urn:microsoft.com/office/officeart/2005/8/layout/hList7"/>
    <dgm:cxn modelId="{22FB137F-B667-46BC-8D89-AC4706B8BDC3}" type="presParOf" srcId="{02D2D5F0-5C69-4852-9A01-BFDE1ED87A4E}" destId="{7B58A0F6-583E-42DC-A503-E3510AF353DA}" srcOrd="4" destOrd="0" presId="urn:microsoft.com/office/officeart/2005/8/layout/hList7"/>
    <dgm:cxn modelId="{B3323958-92AD-4D9D-9157-A977268778B4}" type="presParOf" srcId="{7B58A0F6-583E-42DC-A503-E3510AF353DA}" destId="{38B6CB9A-FDF4-4664-BD49-3901F6B4C127}" srcOrd="0" destOrd="0" presId="urn:microsoft.com/office/officeart/2005/8/layout/hList7"/>
    <dgm:cxn modelId="{B34F349B-D5F8-4673-8A10-2363DB9632C6}" type="presParOf" srcId="{7B58A0F6-583E-42DC-A503-E3510AF353DA}" destId="{C5AD8557-F7E6-435D-8639-F2E226420FBD}" srcOrd="1" destOrd="0" presId="urn:microsoft.com/office/officeart/2005/8/layout/hList7"/>
    <dgm:cxn modelId="{46F8B73C-B3B6-41AE-B215-5668B7F06AB0}" type="presParOf" srcId="{7B58A0F6-583E-42DC-A503-E3510AF353DA}" destId="{2AD03C67-08D8-49E5-960B-9C86F5B6C81C}" srcOrd="2" destOrd="0" presId="urn:microsoft.com/office/officeart/2005/8/layout/hList7"/>
    <dgm:cxn modelId="{9BEEB317-6CD5-4704-AB0D-B69783B0492E}" type="presParOf" srcId="{7B58A0F6-583E-42DC-A503-E3510AF353DA}" destId="{079E3DDC-5D07-4B15-BAB6-18B8E0C770D7}" srcOrd="3" destOrd="0" presId="urn:microsoft.com/office/officeart/2005/8/layout/hList7"/>
    <dgm:cxn modelId="{3508A672-8653-474B-81BA-407213E19860}" type="presParOf" srcId="{02D2D5F0-5C69-4852-9A01-BFDE1ED87A4E}" destId="{33E1FE38-D856-4D1A-8B0D-56098F5FEB13}" srcOrd="5" destOrd="0" presId="urn:microsoft.com/office/officeart/2005/8/layout/hList7"/>
    <dgm:cxn modelId="{F1214594-6DB3-47E3-A52A-628BA2ADDE0C}" type="presParOf" srcId="{02D2D5F0-5C69-4852-9A01-BFDE1ED87A4E}" destId="{907FFF89-1BCC-471E-8C95-E21D70BC535F}" srcOrd="6" destOrd="0" presId="urn:microsoft.com/office/officeart/2005/8/layout/hList7"/>
    <dgm:cxn modelId="{95B43ECF-B177-473E-9A92-F99E2784E555}" type="presParOf" srcId="{907FFF89-1BCC-471E-8C95-E21D70BC535F}" destId="{2C220C3A-40F1-4628-9092-287EC5E48F64}" srcOrd="0" destOrd="0" presId="urn:microsoft.com/office/officeart/2005/8/layout/hList7"/>
    <dgm:cxn modelId="{79BDB535-56E8-4B20-9442-7A7859D7684D}" type="presParOf" srcId="{907FFF89-1BCC-471E-8C95-E21D70BC535F}" destId="{EA6D3EA7-0406-46C6-AE9C-C7447C323000}" srcOrd="1" destOrd="0" presId="urn:microsoft.com/office/officeart/2005/8/layout/hList7"/>
    <dgm:cxn modelId="{76D84506-E7AC-48DB-AFDB-D5B8B0EBCA5B}" type="presParOf" srcId="{907FFF89-1BCC-471E-8C95-E21D70BC535F}" destId="{FCB6C896-CC52-4CBE-9548-4EB462FEEE39}" srcOrd="2" destOrd="0" presId="urn:microsoft.com/office/officeart/2005/8/layout/hList7"/>
    <dgm:cxn modelId="{0BDF6547-8A9F-489A-9E9F-E98AC499F7CB}" type="presParOf" srcId="{907FFF89-1BCC-471E-8C95-E21D70BC535F}" destId="{111EBD65-2FA4-4D47-B40C-62A2611B0973}" srcOrd="3" destOrd="0" presId="urn:microsoft.com/office/officeart/2005/8/layout/hList7"/>
    <dgm:cxn modelId="{55DB8313-E816-4AA4-B70F-41694CFA9D31}" type="presParOf" srcId="{02D2D5F0-5C69-4852-9A01-BFDE1ED87A4E}" destId="{050801EF-13CB-4793-8314-D6EBD5D93189}" srcOrd="7" destOrd="0" presId="urn:microsoft.com/office/officeart/2005/8/layout/hList7"/>
    <dgm:cxn modelId="{FA2D3D20-D58F-488E-B5DF-80DE41223A24}" type="presParOf" srcId="{02D2D5F0-5C69-4852-9A01-BFDE1ED87A4E}" destId="{C71F0A3A-8762-4671-BB53-6BB9967A8097}" srcOrd="8" destOrd="0" presId="urn:microsoft.com/office/officeart/2005/8/layout/hList7"/>
    <dgm:cxn modelId="{509A021B-01B6-4085-9307-C33C55A0F0E2}" type="presParOf" srcId="{C71F0A3A-8762-4671-BB53-6BB9967A8097}" destId="{72826286-7D7C-4321-AA30-F87621631CEF}" srcOrd="0" destOrd="0" presId="urn:microsoft.com/office/officeart/2005/8/layout/hList7"/>
    <dgm:cxn modelId="{462C7160-086D-4B6D-BF56-E73B1ADCCA36}" type="presParOf" srcId="{C71F0A3A-8762-4671-BB53-6BB9967A8097}" destId="{E3A5AAB2-F5E6-4B82-A487-DC89AAE84E65}" srcOrd="1" destOrd="0" presId="urn:microsoft.com/office/officeart/2005/8/layout/hList7"/>
    <dgm:cxn modelId="{B7F20322-5443-4C8C-992D-1D557CEA84AE}" type="presParOf" srcId="{C71F0A3A-8762-4671-BB53-6BB9967A8097}" destId="{E92FEBF5-3019-448D-95F4-38E23FAB719B}" srcOrd="2" destOrd="0" presId="urn:microsoft.com/office/officeart/2005/8/layout/hList7"/>
    <dgm:cxn modelId="{DD79EC53-7CD7-48D2-898B-729313123BCF}" type="presParOf" srcId="{C71F0A3A-8762-4671-BB53-6BB9967A8097}" destId="{9E8CF131-31CD-434C-903A-2C2E7224550B}" srcOrd="3" destOrd="0" presId="urn:microsoft.com/office/officeart/2005/8/layout/hList7"/>
    <dgm:cxn modelId="{181CA1D7-FD7B-41F6-9245-C3B2E2342731}" type="presParOf" srcId="{02D2D5F0-5C69-4852-9A01-BFDE1ED87A4E}" destId="{50E16603-64AD-438F-ADAA-EB8D22DE4D50}" srcOrd="9" destOrd="0" presId="urn:microsoft.com/office/officeart/2005/8/layout/hList7"/>
    <dgm:cxn modelId="{56EA82DC-EE32-4FC9-BE25-03566DE0AAA7}" type="presParOf" srcId="{02D2D5F0-5C69-4852-9A01-BFDE1ED87A4E}" destId="{5691C8A4-1B66-49B9-8456-0D66BD034456}" srcOrd="10" destOrd="0" presId="urn:microsoft.com/office/officeart/2005/8/layout/hList7"/>
    <dgm:cxn modelId="{C4926DB0-2466-44A1-8FBB-AC89CB7592FD}" type="presParOf" srcId="{5691C8A4-1B66-49B9-8456-0D66BD034456}" destId="{E86E4434-91FE-4890-85A9-CB3914A3C206}" srcOrd="0" destOrd="0" presId="urn:microsoft.com/office/officeart/2005/8/layout/hList7"/>
    <dgm:cxn modelId="{A7F88A25-CE28-4699-A96C-EE4CE121A038}" type="presParOf" srcId="{5691C8A4-1B66-49B9-8456-0D66BD034456}" destId="{A2FFC0A3-80EE-4958-ABED-3258D767E8EB}" srcOrd="1" destOrd="0" presId="urn:microsoft.com/office/officeart/2005/8/layout/hList7"/>
    <dgm:cxn modelId="{584F0F7C-5428-4CDA-857A-F61F5BF8C234}" type="presParOf" srcId="{5691C8A4-1B66-49B9-8456-0D66BD034456}" destId="{41A5C461-ECD3-4C1A-9878-C665B303EB24}" srcOrd="2" destOrd="0" presId="urn:microsoft.com/office/officeart/2005/8/layout/hList7"/>
    <dgm:cxn modelId="{8A023B6A-964B-44FD-8676-1665859863C6}" type="presParOf" srcId="{5691C8A4-1B66-49B9-8456-0D66BD034456}" destId="{47C7AA8D-0F2A-4CF5-8464-294784BC59BE}" srcOrd="3" destOrd="0" presId="urn:microsoft.com/office/officeart/2005/8/layout/hList7"/>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8186EC-A7A8-4247-BF11-2D78D2FA514D}"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99A1230C-5B8F-4C01-82DA-692A52C1F086}">
      <dgm:prSet phldrT="[Text]"/>
      <dgm:spPr/>
      <dgm:t>
        <a:bodyPr/>
        <a:lstStyle/>
        <a:p>
          <a:r>
            <a:rPr lang="en-US" b="0" i="0" dirty="0" err="1"/>
            <a:t>Fases</a:t>
          </a:r>
          <a:r>
            <a:rPr lang="en-US" b="0" i="0" dirty="0"/>
            <a:t> del </a:t>
          </a:r>
          <a:r>
            <a:rPr lang="en-US" b="0" i="0" dirty="0" err="1"/>
            <a:t>programa</a:t>
          </a:r>
          <a:endParaRPr lang="en-US" dirty="0"/>
        </a:p>
      </dgm:t>
    </dgm:pt>
    <dgm:pt modelId="{1F630195-EB61-4677-9148-79A7BABD9F6E}" type="parTrans" cxnId="{94090EAA-453E-40C8-969C-1C8457724EA9}">
      <dgm:prSet/>
      <dgm:spPr/>
      <dgm:t>
        <a:bodyPr/>
        <a:lstStyle/>
        <a:p>
          <a:endParaRPr lang="en-US"/>
        </a:p>
      </dgm:t>
    </dgm:pt>
    <dgm:pt modelId="{1A1A93AC-8B57-460D-ACDE-96E70A4E3B6E}" type="sibTrans" cxnId="{94090EAA-453E-40C8-969C-1C8457724EA9}">
      <dgm:prSet/>
      <dgm:spPr/>
      <dgm:t>
        <a:bodyPr/>
        <a:lstStyle/>
        <a:p>
          <a:endParaRPr lang="en-US"/>
        </a:p>
      </dgm:t>
    </dgm:pt>
    <dgm:pt modelId="{3CC4C255-9137-4003-9DD9-E8133C68DEC7}">
      <dgm:prSet phldrT="[Text]" custT="1"/>
      <dgm:spPr/>
      <dgm:t>
        <a:bodyPr/>
        <a:lstStyle/>
        <a:p>
          <a:pPr algn="ctr"/>
          <a:r>
            <a:rPr lang="en-US" sz="2000" dirty="0" err="1"/>
            <a:t>Fase</a:t>
          </a:r>
          <a:r>
            <a:rPr lang="en-US" sz="2000" dirty="0"/>
            <a:t> </a:t>
          </a:r>
          <a:r>
            <a:rPr lang="en-US" sz="2000" dirty="0" err="1"/>
            <a:t>académica</a:t>
          </a:r>
          <a:endParaRPr lang="en-US" sz="2000" dirty="0"/>
        </a:p>
        <a:p>
          <a:pPr algn="l"/>
          <a:r>
            <a:rPr lang="en-US" sz="1400" b="0" i="0" dirty="0"/>
            <a:t>Se </a:t>
          </a:r>
          <a:r>
            <a:rPr lang="en-US" sz="1400" b="0" i="0" dirty="0" err="1"/>
            <a:t>desarrolla</a:t>
          </a:r>
          <a:r>
            <a:rPr lang="en-US" sz="1400" b="0" i="0" dirty="0"/>
            <a:t> el </a:t>
          </a:r>
          <a:r>
            <a:rPr lang="en-US" sz="1400" b="0" i="0" dirty="0" err="1"/>
            <a:t>curso</a:t>
          </a:r>
          <a:r>
            <a:rPr lang="en-US" sz="1400" b="0" i="0" dirty="0"/>
            <a:t> de </a:t>
          </a:r>
          <a:r>
            <a:rPr lang="en-US" sz="1400" b="0" i="0" dirty="0" err="1"/>
            <a:t>Educación</a:t>
          </a:r>
          <a:r>
            <a:rPr lang="en-US" sz="1400" b="0" i="0" dirty="0"/>
            <a:t> </a:t>
          </a:r>
          <a:r>
            <a:rPr lang="en-US" sz="1400" b="0" i="0" dirty="0" err="1"/>
            <a:t>Física</a:t>
          </a:r>
          <a:r>
            <a:rPr lang="en-US" sz="1400" b="0" i="0" dirty="0"/>
            <a:t> </a:t>
          </a:r>
          <a:r>
            <a:rPr lang="en-US" sz="1400" b="0" i="0" dirty="0" err="1"/>
            <a:t>como</a:t>
          </a:r>
          <a:r>
            <a:rPr lang="en-US" sz="1400" b="0" i="0" dirty="0"/>
            <a:t> </a:t>
          </a:r>
          <a:r>
            <a:rPr lang="en-US" sz="1400" b="0" i="0" dirty="0" err="1"/>
            <a:t>asignatura</a:t>
          </a:r>
          <a:r>
            <a:rPr lang="en-US" sz="1400" b="0" i="0" dirty="0"/>
            <a:t> </a:t>
          </a:r>
          <a:r>
            <a:rPr lang="en-US" sz="1400" b="0" i="0" dirty="0" err="1"/>
            <a:t>requerida</a:t>
          </a:r>
          <a:r>
            <a:rPr lang="en-US" sz="1400" b="0" i="0" dirty="0"/>
            <a:t> </a:t>
          </a:r>
          <a:r>
            <a:rPr lang="en-US" sz="1400" b="0" i="0" dirty="0" err="1"/>
            <a:t>en</a:t>
          </a:r>
          <a:r>
            <a:rPr lang="en-US" sz="1400" b="0" i="0" dirty="0"/>
            <a:t> </a:t>
          </a:r>
          <a:r>
            <a:rPr lang="en-US" sz="1400" b="0" i="0" dirty="0" err="1"/>
            <a:t>todos</a:t>
          </a:r>
          <a:r>
            <a:rPr lang="en-US" sz="1400" b="0" i="0" dirty="0"/>
            <a:t> </a:t>
          </a:r>
          <a:r>
            <a:rPr lang="en-US" sz="1400" b="0" i="0" dirty="0" err="1"/>
            <a:t>los</a:t>
          </a:r>
          <a:r>
            <a:rPr lang="en-US" sz="1400" b="0" i="0" dirty="0"/>
            <a:t> </a:t>
          </a:r>
          <a:r>
            <a:rPr lang="en-US" sz="1400" b="0" i="0" dirty="0" err="1"/>
            <a:t>niveles</a:t>
          </a:r>
          <a:r>
            <a:rPr lang="en-US" sz="1400" b="0" i="0" dirty="0"/>
            <a:t> </a:t>
          </a:r>
          <a:r>
            <a:rPr lang="en-US" sz="1400" b="0" i="0" dirty="0" err="1"/>
            <a:t>educativos</a:t>
          </a:r>
          <a:r>
            <a:rPr lang="en-US" sz="1400" b="0" i="0" dirty="0"/>
            <a:t>.</a:t>
          </a:r>
          <a:endParaRPr lang="en-US" sz="1400" dirty="0"/>
        </a:p>
      </dgm:t>
    </dgm:pt>
    <dgm:pt modelId="{5E1A614E-56F8-42B7-A489-7F9DC0528F79}" type="parTrans" cxnId="{FB158652-2FC9-4BD5-BE88-24BD6531F1F4}">
      <dgm:prSet/>
      <dgm:spPr/>
      <dgm:t>
        <a:bodyPr/>
        <a:lstStyle/>
        <a:p>
          <a:endParaRPr lang="en-US"/>
        </a:p>
      </dgm:t>
    </dgm:pt>
    <dgm:pt modelId="{6D654C87-AA71-4E64-9B19-BB82F48C374B}" type="sibTrans" cxnId="{FB158652-2FC9-4BD5-BE88-24BD6531F1F4}">
      <dgm:prSet/>
      <dgm:spPr/>
      <dgm:t>
        <a:bodyPr/>
        <a:lstStyle/>
        <a:p>
          <a:endParaRPr lang="en-US"/>
        </a:p>
      </dgm:t>
    </dgm:pt>
    <dgm:pt modelId="{5B7A7878-10A3-4C45-9150-269997AAA749}">
      <dgm:prSet phldrT="[Text]" custT="1"/>
      <dgm:spPr/>
      <dgm:t>
        <a:bodyPr/>
        <a:lstStyle/>
        <a:p>
          <a:r>
            <a:rPr lang="en-US" sz="1800" b="0" i="0" dirty="0" err="1"/>
            <a:t>Fase</a:t>
          </a:r>
          <a:r>
            <a:rPr lang="en-US" sz="1800" b="0" i="0" dirty="0"/>
            <a:t> intramural</a:t>
          </a:r>
        </a:p>
        <a:p>
          <a:r>
            <a:rPr lang="es-ES" sz="1400" b="0" i="0" dirty="0"/>
            <a:t>Es aquella en la que se organizan y se desarrollan actividades de movimiento en las que participan estudiantes de una misma escuela. </a:t>
          </a:r>
          <a:endParaRPr lang="en-US" sz="1400" dirty="0"/>
        </a:p>
      </dgm:t>
    </dgm:pt>
    <dgm:pt modelId="{92893BC3-979B-4216-A045-4B12BAD9F615}" type="parTrans" cxnId="{E78C2455-53B0-43C8-AD6B-4E5E0352A08D}">
      <dgm:prSet/>
      <dgm:spPr/>
      <dgm:t>
        <a:bodyPr/>
        <a:lstStyle/>
        <a:p>
          <a:endParaRPr lang="en-US"/>
        </a:p>
      </dgm:t>
    </dgm:pt>
    <dgm:pt modelId="{50FD9BE7-CCBA-4197-8E50-CE91FB04809D}" type="sibTrans" cxnId="{E78C2455-53B0-43C8-AD6B-4E5E0352A08D}">
      <dgm:prSet/>
      <dgm:spPr/>
      <dgm:t>
        <a:bodyPr/>
        <a:lstStyle/>
        <a:p>
          <a:endParaRPr lang="en-US"/>
        </a:p>
      </dgm:t>
    </dgm:pt>
    <dgm:pt modelId="{F05940F8-C00C-46B3-9200-0B17487029F0}">
      <dgm:prSet phldrT="[Text]" custT="1"/>
      <dgm:spPr/>
      <dgm:t>
        <a:bodyPr/>
        <a:lstStyle/>
        <a:p>
          <a:pPr rtl="0"/>
          <a:r>
            <a:rPr lang="en-US" sz="1800" b="0" i="0" dirty="0" err="1"/>
            <a:t>Fase</a:t>
          </a:r>
          <a:r>
            <a:rPr lang="en-US" sz="1800" b="0" i="0" dirty="0"/>
            <a:t> </a:t>
          </a:r>
          <a:r>
            <a:rPr lang="en-US" sz="1800" b="0" i="0" dirty="0" err="1"/>
            <a:t>Interescolar</a:t>
          </a:r>
          <a:r>
            <a:rPr lang="en-US" sz="1800" b="0" i="0" dirty="0"/>
            <a:t>​</a:t>
          </a:r>
          <a:endParaRPr lang="en-US" sz="1900" b="0" i="0" dirty="0"/>
        </a:p>
        <a:p>
          <a:pPr rtl="0"/>
          <a:r>
            <a:rPr lang="en-US" sz="1400" b="0" i="0" dirty="0"/>
            <a:t>Son </a:t>
          </a:r>
          <a:r>
            <a:rPr lang="en-US" sz="1400" b="0" i="0" dirty="0" err="1"/>
            <a:t>aquellas</a:t>
          </a:r>
          <a:r>
            <a:rPr lang="en-US" sz="1400" b="0" i="0" dirty="0"/>
            <a:t> </a:t>
          </a:r>
          <a:r>
            <a:rPr lang="en-US" sz="1400" b="0" i="0" dirty="0" err="1"/>
            <a:t>actividades</a:t>
          </a:r>
          <a:r>
            <a:rPr lang="en-US" sz="1400" b="0" i="0" dirty="0"/>
            <a:t> de </a:t>
          </a:r>
          <a:r>
            <a:rPr lang="en-US" sz="1400" b="0" i="0" dirty="0" err="1"/>
            <a:t>movimiento</a:t>
          </a:r>
          <a:r>
            <a:rPr lang="en-US" sz="1400" b="0" i="0" dirty="0"/>
            <a:t> de </a:t>
          </a:r>
          <a:r>
            <a:rPr lang="en-US" sz="1400" b="0" i="0" dirty="0" err="1"/>
            <a:t>orden</a:t>
          </a:r>
          <a:r>
            <a:rPr lang="en-US" sz="1400" b="0" i="0" dirty="0"/>
            <a:t> </a:t>
          </a:r>
          <a:r>
            <a:rPr lang="en-US" sz="1400" b="0" i="0" dirty="0" err="1"/>
            <a:t>competitivo</a:t>
          </a:r>
          <a:r>
            <a:rPr lang="en-US" sz="1400" b="0" i="0" dirty="0"/>
            <a:t> </a:t>
          </a:r>
          <a:r>
            <a:rPr lang="en-US" sz="1400" b="0" i="0" dirty="0" err="1"/>
            <a:t>deportivo</a:t>
          </a:r>
          <a:r>
            <a:rPr lang="en-US" sz="1400" b="0" i="0" dirty="0"/>
            <a:t> </a:t>
          </a:r>
          <a:r>
            <a:rPr lang="en-US" sz="1400" b="0" i="0" dirty="0" err="1"/>
            <a:t>donde</a:t>
          </a:r>
          <a:r>
            <a:rPr lang="en-US" sz="1400" b="0" i="0" dirty="0"/>
            <a:t> </a:t>
          </a:r>
          <a:r>
            <a:rPr lang="en-US" sz="1400" b="0" i="0" dirty="0" err="1"/>
            <a:t>participan</a:t>
          </a:r>
          <a:r>
            <a:rPr lang="en-US" sz="1400" b="0" i="0" dirty="0"/>
            <a:t> dos </a:t>
          </a:r>
          <a:r>
            <a:rPr lang="en-US" sz="1400" b="0" i="0" dirty="0" err="1"/>
            <a:t>escuelas</a:t>
          </a:r>
          <a:r>
            <a:rPr lang="en-US" sz="1400" b="0" i="0" dirty="0"/>
            <a:t> o </a:t>
          </a:r>
          <a:r>
            <a:rPr lang="en-US" sz="1400" b="0" i="0" dirty="0" err="1"/>
            <a:t>más</a:t>
          </a:r>
          <a:r>
            <a:rPr lang="en-US" sz="1400" b="0" i="0" dirty="0"/>
            <a:t>.</a:t>
          </a:r>
          <a:endParaRPr lang="en-US" sz="1400" dirty="0"/>
        </a:p>
      </dgm:t>
    </dgm:pt>
    <dgm:pt modelId="{DF1F5D77-79F1-4031-8BD1-0A80C9E29931}" type="parTrans" cxnId="{095AD33F-6360-4695-8A9D-008AA5B4695F}">
      <dgm:prSet/>
      <dgm:spPr/>
      <dgm:t>
        <a:bodyPr/>
        <a:lstStyle/>
        <a:p>
          <a:endParaRPr lang="en-US"/>
        </a:p>
      </dgm:t>
    </dgm:pt>
    <dgm:pt modelId="{75319FAF-9BF3-4DB9-AFF2-34542D502A62}" type="sibTrans" cxnId="{095AD33F-6360-4695-8A9D-008AA5B4695F}">
      <dgm:prSet/>
      <dgm:spPr/>
      <dgm:t>
        <a:bodyPr/>
        <a:lstStyle/>
        <a:p>
          <a:endParaRPr lang="en-US"/>
        </a:p>
      </dgm:t>
    </dgm:pt>
    <dgm:pt modelId="{D2E3685B-7A30-47BF-9CB3-E6796790675B}" type="pres">
      <dgm:prSet presAssocID="{2A8186EC-A7A8-4247-BF11-2D78D2FA514D}" presName="composite" presStyleCnt="0">
        <dgm:presLayoutVars>
          <dgm:chMax val="1"/>
          <dgm:dir/>
          <dgm:resizeHandles val="exact"/>
        </dgm:presLayoutVars>
      </dgm:prSet>
      <dgm:spPr/>
    </dgm:pt>
    <dgm:pt modelId="{111B74DE-5E60-47AA-90C8-6C2BC3F30C47}" type="pres">
      <dgm:prSet presAssocID="{99A1230C-5B8F-4C01-82DA-692A52C1F086}" presName="roof" presStyleLbl="dkBgShp" presStyleIdx="0" presStyleCnt="2"/>
      <dgm:spPr/>
    </dgm:pt>
    <dgm:pt modelId="{648CF9E7-832A-492B-A469-B4A040478249}" type="pres">
      <dgm:prSet presAssocID="{99A1230C-5B8F-4C01-82DA-692A52C1F086}" presName="pillars" presStyleCnt="0"/>
      <dgm:spPr/>
    </dgm:pt>
    <dgm:pt modelId="{DDF54281-1318-474A-8AE0-9A7B52233751}" type="pres">
      <dgm:prSet presAssocID="{99A1230C-5B8F-4C01-82DA-692A52C1F086}" presName="pillar1" presStyleLbl="node1" presStyleIdx="0" presStyleCnt="3">
        <dgm:presLayoutVars>
          <dgm:bulletEnabled val="1"/>
        </dgm:presLayoutVars>
      </dgm:prSet>
      <dgm:spPr/>
    </dgm:pt>
    <dgm:pt modelId="{A660144C-D988-46F2-BB74-90F70B51B3CC}" type="pres">
      <dgm:prSet presAssocID="{5B7A7878-10A3-4C45-9150-269997AAA749}" presName="pillarX" presStyleLbl="node1" presStyleIdx="1" presStyleCnt="3">
        <dgm:presLayoutVars>
          <dgm:bulletEnabled val="1"/>
        </dgm:presLayoutVars>
      </dgm:prSet>
      <dgm:spPr/>
    </dgm:pt>
    <dgm:pt modelId="{E989E2C9-4E4C-431B-909C-C585E9903A01}" type="pres">
      <dgm:prSet presAssocID="{F05940F8-C00C-46B3-9200-0B17487029F0}" presName="pillarX" presStyleLbl="node1" presStyleIdx="2" presStyleCnt="3">
        <dgm:presLayoutVars>
          <dgm:bulletEnabled val="1"/>
        </dgm:presLayoutVars>
      </dgm:prSet>
      <dgm:spPr/>
    </dgm:pt>
    <dgm:pt modelId="{078996B1-EA4B-41A9-9112-18A18C40DB03}" type="pres">
      <dgm:prSet presAssocID="{99A1230C-5B8F-4C01-82DA-692A52C1F086}" presName="base" presStyleLbl="dkBgShp" presStyleIdx="1" presStyleCnt="2"/>
      <dgm:spPr/>
    </dgm:pt>
  </dgm:ptLst>
  <dgm:cxnLst>
    <dgm:cxn modelId="{095AD33F-6360-4695-8A9D-008AA5B4695F}" srcId="{99A1230C-5B8F-4C01-82DA-692A52C1F086}" destId="{F05940F8-C00C-46B3-9200-0B17487029F0}" srcOrd="2" destOrd="0" parTransId="{DF1F5D77-79F1-4031-8BD1-0A80C9E29931}" sibTransId="{75319FAF-9BF3-4DB9-AFF2-34542D502A62}"/>
    <dgm:cxn modelId="{D8E01E5C-6C30-4BB3-9553-6528F2E7768B}" type="presOf" srcId="{2A8186EC-A7A8-4247-BF11-2D78D2FA514D}" destId="{D2E3685B-7A30-47BF-9CB3-E6796790675B}" srcOrd="0" destOrd="0" presId="urn:microsoft.com/office/officeart/2005/8/layout/hList3"/>
    <dgm:cxn modelId="{D24B7945-1B72-4889-BF56-06B5FDEFC95C}" type="presOf" srcId="{F05940F8-C00C-46B3-9200-0B17487029F0}" destId="{E989E2C9-4E4C-431B-909C-C585E9903A01}" srcOrd="0" destOrd="0" presId="urn:microsoft.com/office/officeart/2005/8/layout/hList3"/>
    <dgm:cxn modelId="{FB158652-2FC9-4BD5-BE88-24BD6531F1F4}" srcId="{99A1230C-5B8F-4C01-82DA-692A52C1F086}" destId="{3CC4C255-9137-4003-9DD9-E8133C68DEC7}" srcOrd="0" destOrd="0" parTransId="{5E1A614E-56F8-42B7-A489-7F9DC0528F79}" sibTransId="{6D654C87-AA71-4E64-9B19-BB82F48C374B}"/>
    <dgm:cxn modelId="{C1400275-650A-4B8B-9C62-AA6D00B9740F}" type="presOf" srcId="{3CC4C255-9137-4003-9DD9-E8133C68DEC7}" destId="{DDF54281-1318-474A-8AE0-9A7B52233751}" srcOrd="0" destOrd="0" presId="urn:microsoft.com/office/officeart/2005/8/layout/hList3"/>
    <dgm:cxn modelId="{E78C2455-53B0-43C8-AD6B-4E5E0352A08D}" srcId="{99A1230C-5B8F-4C01-82DA-692A52C1F086}" destId="{5B7A7878-10A3-4C45-9150-269997AAA749}" srcOrd="1" destOrd="0" parTransId="{92893BC3-979B-4216-A045-4B12BAD9F615}" sibTransId="{50FD9BE7-CCBA-4197-8E50-CE91FB04809D}"/>
    <dgm:cxn modelId="{8BA4269C-A2E0-4152-B33C-B1DDEDE0C81E}" type="presOf" srcId="{5B7A7878-10A3-4C45-9150-269997AAA749}" destId="{A660144C-D988-46F2-BB74-90F70B51B3CC}" srcOrd="0" destOrd="0" presId="urn:microsoft.com/office/officeart/2005/8/layout/hList3"/>
    <dgm:cxn modelId="{94090EAA-453E-40C8-969C-1C8457724EA9}" srcId="{2A8186EC-A7A8-4247-BF11-2D78D2FA514D}" destId="{99A1230C-5B8F-4C01-82DA-692A52C1F086}" srcOrd="0" destOrd="0" parTransId="{1F630195-EB61-4677-9148-79A7BABD9F6E}" sibTransId="{1A1A93AC-8B57-460D-ACDE-96E70A4E3B6E}"/>
    <dgm:cxn modelId="{41CB3ACE-4851-4D87-BCEA-0D56F5200868}" type="presOf" srcId="{99A1230C-5B8F-4C01-82DA-692A52C1F086}" destId="{111B74DE-5E60-47AA-90C8-6C2BC3F30C47}" srcOrd="0" destOrd="0" presId="urn:microsoft.com/office/officeart/2005/8/layout/hList3"/>
    <dgm:cxn modelId="{E190C3D9-3EC4-46E4-8C6E-D35ECD47C50F}" type="presParOf" srcId="{D2E3685B-7A30-47BF-9CB3-E6796790675B}" destId="{111B74DE-5E60-47AA-90C8-6C2BC3F30C47}" srcOrd="0" destOrd="0" presId="urn:microsoft.com/office/officeart/2005/8/layout/hList3"/>
    <dgm:cxn modelId="{A6711E3F-6033-438D-B17E-D288FF7CDC8C}" type="presParOf" srcId="{D2E3685B-7A30-47BF-9CB3-E6796790675B}" destId="{648CF9E7-832A-492B-A469-B4A040478249}" srcOrd="1" destOrd="0" presId="urn:microsoft.com/office/officeart/2005/8/layout/hList3"/>
    <dgm:cxn modelId="{E075A599-D68A-4480-B856-85DD80F6BE4A}" type="presParOf" srcId="{648CF9E7-832A-492B-A469-B4A040478249}" destId="{DDF54281-1318-474A-8AE0-9A7B52233751}" srcOrd="0" destOrd="0" presId="urn:microsoft.com/office/officeart/2005/8/layout/hList3"/>
    <dgm:cxn modelId="{D675DA40-3284-4D3D-AFB0-FAD886AB419F}" type="presParOf" srcId="{648CF9E7-832A-492B-A469-B4A040478249}" destId="{A660144C-D988-46F2-BB74-90F70B51B3CC}" srcOrd="1" destOrd="0" presId="urn:microsoft.com/office/officeart/2005/8/layout/hList3"/>
    <dgm:cxn modelId="{650A25F2-DA65-45F1-92D7-7177B875C835}" type="presParOf" srcId="{648CF9E7-832A-492B-A469-B4A040478249}" destId="{E989E2C9-4E4C-431B-909C-C585E9903A01}" srcOrd="2" destOrd="0" presId="urn:microsoft.com/office/officeart/2005/8/layout/hList3"/>
    <dgm:cxn modelId="{BF3C8098-423D-4FD5-97C7-4713A2B130D3}" type="presParOf" srcId="{D2E3685B-7A30-47BF-9CB3-E6796790675B}" destId="{078996B1-EA4B-41A9-9112-18A18C40DB03}"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143505-ABBC-4DFB-96E4-0D21AD7024F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B8B4B0A-4DF5-4278-B55E-5DA47E19F8A7}">
      <dgm:prSet phldrT="[Text]"/>
      <dgm:spPr/>
      <dgm:t>
        <a:bodyPr/>
        <a:lstStyle/>
        <a:p>
          <a:r>
            <a:rPr lang="en-US" dirty="0" err="1"/>
            <a:t>Fase</a:t>
          </a:r>
          <a:r>
            <a:rPr lang="en-US" dirty="0"/>
            <a:t> </a:t>
          </a:r>
          <a:r>
            <a:rPr lang="en-US" dirty="0" err="1"/>
            <a:t>académica</a:t>
          </a:r>
          <a:endParaRPr lang="en-US" dirty="0"/>
        </a:p>
      </dgm:t>
    </dgm:pt>
    <dgm:pt modelId="{C6C4B922-8DB7-49B7-8873-EFFE79C48BC9}" type="parTrans" cxnId="{FFB78539-F679-446E-9146-5342E83CE1E3}">
      <dgm:prSet/>
      <dgm:spPr/>
      <dgm:t>
        <a:bodyPr/>
        <a:lstStyle/>
        <a:p>
          <a:endParaRPr lang="en-US"/>
        </a:p>
      </dgm:t>
    </dgm:pt>
    <dgm:pt modelId="{ACEA7AB2-0406-4EB6-BFF5-B883C9DD25E9}" type="sibTrans" cxnId="{FFB78539-F679-446E-9146-5342E83CE1E3}">
      <dgm:prSet/>
      <dgm:spPr/>
      <dgm:t>
        <a:bodyPr/>
        <a:lstStyle/>
        <a:p>
          <a:endParaRPr lang="en-US"/>
        </a:p>
      </dgm:t>
    </dgm:pt>
    <dgm:pt modelId="{E30EA1A0-AB3E-49D0-A133-8C7E5D817CA5}">
      <dgm:prSet phldrT="[Text]" custT="1"/>
      <dgm:spPr/>
      <dgm:t>
        <a:bodyPr/>
        <a:lstStyle/>
        <a:p>
          <a:r>
            <a:rPr lang="en-US" sz="1200" dirty="0"/>
            <a:t>Al </a:t>
          </a:r>
          <a:r>
            <a:rPr lang="en-US" sz="1200" dirty="0" err="1"/>
            <a:t>inicio</a:t>
          </a:r>
          <a:r>
            <a:rPr lang="en-US" sz="1200" dirty="0"/>
            <a:t> y fin del </a:t>
          </a:r>
          <a:r>
            <a:rPr lang="en-US" sz="1200" dirty="0" err="1"/>
            <a:t>curso</a:t>
          </a:r>
          <a:r>
            <a:rPr lang="en-US" sz="1200" dirty="0"/>
            <a:t> escolar se </a:t>
          </a:r>
          <a:r>
            <a:rPr lang="en-US" sz="1200" dirty="0" err="1"/>
            <a:t>debe</a:t>
          </a:r>
          <a:r>
            <a:rPr lang="en-US" sz="1200" dirty="0"/>
            <a:t> </a:t>
          </a:r>
          <a:r>
            <a:rPr lang="en-US" sz="1200" dirty="0" err="1"/>
            <a:t>realizar</a:t>
          </a:r>
          <a:r>
            <a:rPr lang="en-US" sz="1200" dirty="0"/>
            <a:t> la </a:t>
          </a:r>
          <a:r>
            <a:rPr lang="en-US" sz="1200" dirty="0" err="1"/>
            <a:t>prueba</a:t>
          </a:r>
          <a:r>
            <a:rPr lang="en-US" sz="1200" dirty="0"/>
            <a:t> de </a:t>
          </a:r>
          <a:r>
            <a:rPr lang="en-US" sz="1200" dirty="0" err="1"/>
            <a:t>indice</a:t>
          </a:r>
          <a:r>
            <a:rPr lang="en-US" sz="1200" dirty="0"/>
            <a:t> de masa corporal (IMC) y </a:t>
          </a:r>
          <a:r>
            <a:rPr lang="en-US" sz="1200" dirty="0" err="1"/>
            <a:t>los</a:t>
          </a:r>
          <a:r>
            <a:rPr lang="en-US" sz="1200" dirty="0"/>
            <a:t> </a:t>
          </a:r>
          <a:r>
            <a:rPr lang="en-US" sz="1200" dirty="0" err="1"/>
            <a:t>resultados</a:t>
          </a:r>
          <a:r>
            <a:rPr lang="en-US" sz="1200" dirty="0"/>
            <a:t> </a:t>
          </a:r>
          <a:r>
            <a:rPr lang="en-US" sz="1200" dirty="0" err="1"/>
            <a:t>ser</a:t>
          </a:r>
          <a:r>
            <a:rPr lang="en-US" sz="1200" dirty="0"/>
            <a:t> </a:t>
          </a:r>
          <a:r>
            <a:rPr lang="en-US" sz="1200" dirty="0" err="1"/>
            <a:t>ingresados</a:t>
          </a:r>
          <a:r>
            <a:rPr lang="en-US" sz="1200" dirty="0"/>
            <a:t> </a:t>
          </a:r>
          <a:r>
            <a:rPr lang="en-US" sz="1200" dirty="0" err="1"/>
            <a:t>en</a:t>
          </a:r>
          <a:r>
            <a:rPr lang="en-US" sz="1200" dirty="0"/>
            <a:t> el SIE.</a:t>
          </a:r>
        </a:p>
      </dgm:t>
    </dgm:pt>
    <dgm:pt modelId="{BC0D40E6-877F-4489-884B-103CE5526346}" type="parTrans" cxnId="{73AE4A1D-389E-4C3D-B223-44C090B40A7B}">
      <dgm:prSet/>
      <dgm:spPr/>
      <dgm:t>
        <a:bodyPr/>
        <a:lstStyle/>
        <a:p>
          <a:endParaRPr lang="en-US"/>
        </a:p>
      </dgm:t>
    </dgm:pt>
    <dgm:pt modelId="{5D8D4B91-4C11-49D6-87C9-218B7AF0B698}" type="sibTrans" cxnId="{73AE4A1D-389E-4C3D-B223-44C090B40A7B}">
      <dgm:prSet/>
      <dgm:spPr/>
      <dgm:t>
        <a:bodyPr/>
        <a:lstStyle/>
        <a:p>
          <a:endParaRPr lang="en-US"/>
        </a:p>
      </dgm:t>
    </dgm:pt>
    <dgm:pt modelId="{AAD0444A-55BC-4E04-9EB1-591670FDAB66}">
      <dgm:prSet phldrT="[Text]"/>
      <dgm:spPr/>
      <dgm:t>
        <a:bodyPr/>
        <a:lstStyle/>
        <a:p>
          <a:r>
            <a:rPr lang="en-US" dirty="0" err="1"/>
            <a:t>Fase</a:t>
          </a:r>
          <a:r>
            <a:rPr lang="en-US" dirty="0"/>
            <a:t> intramural</a:t>
          </a:r>
        </a:p>
      </dgm:t>
    </dgm:pt>
    <dgm:pt modelId="{300DBD52-7658-42B9-8F5F-B4734286F9B2}" type="parTrans" cxnId="{2F3852CB-EC8D-4F26-8679-74C7340DBE1B}">
      <dgm:prSet/>
      <dgm:spPr/>
      <dgm:t>
        <a:bodyPr/>
        <a:lstStyle/>
        <a:p>
          <a:endParaRPr lang="en-US"/>
        </a:p>
      </dgm:t>
    </dgm:pt>
    <dgm:pt modelId="{85EDCF6A-6319-4ECD-AC3C-988623307852}" type="sibTrans" cxnId="{2F3852CB-EC8D-4F26-8679-74C7340DBE1B}">
      <dgm:prSet/>
      <dgm:spPr/>
      <dgm:t>
        <a:bodyPr/>
        <a:lstStyle/>
        <a:p>
          <a:endParaRPr lang="en-US"/>
        </a:p>
      </dgm:t>
    </dgm:pt>
    <dgm:pt modelId="{4BACDBF8-0B8C-4C39-8048-7C98475B5371}">
      <dgm:prSet phldrT="[Text]" custT="1"/>
      <dgm:spPr/>
      <dgm:t>
        <a:bodyPr/>
        <a:lstStyle/>
        <a:p>
          <a:r>
            <a:rPr lang="es-ES" sz="1400" b="0" i="0" dirty="0"/>
            <a:t>Se trabajará con el Manual de la fase </a:t>
          </a:r>
          <a:r>
            <a:rPr lang="es-ES" sz="1400" b="0" i="0" dirty="0" err="1"/>
            <a:t>intramural</a:t>
          </a:r>
          <a:r>
            <a:rPr lang="es-ES" sz="1400" b="0" i="0" dirty="0"/>
            <a:t>. </a:t>
          </a:r>
          <a:endParaRPr lang="en-US" sz="1400" dirty="0"/>
        </a:p>
      </dgm:t>
    </dgm:pt>
    <dgm:pt modelId="{8E4843C7-780B-48A4-BC68-25C66C7FEA1F}" type="parTrans" cxnId="{B89CB5BD-C91B-4DB3-BD6C-49197D74ED2A}">
      <dgm:prSet/>
      <dgm:spPr/>
      <dgm:t>
        <a:bodyPr/>
        <a:lstStyle/>
        <a:p>
          <a:endParaRPr lang="en-US"/>
        </a:p>
      </dgm:t>
    </dgm:pt>
    <dgm:pt modelId="{035605A5-8C68-438F-B7BE-415037E1EDCE}" type="sibTrans" cxnId="{B89CB5BD-C91B-4DB3-BD6C-49197D74ED2A}">
      <dgm:prSet/>
      <dgm:spPr/>
      <dgm:t>
        <a:bodyPr/>
        <a:lstStyle/>
        <a:p>
          <a:endParaRPr lang="en-US"/>
        </a:p>
      </dgm:t>
    </dgm:pt>
    <dgm:pt modelId="{A0B3A042-9182-4807-9BCD-B1AF0E723EFB}">
      <dgm:prSet phldrT="[Text]"/>
      <dgm:spPr/>
      <dgm:t>
        <a:bodyPr/>
        <a:lstStyle/>
        <a:p>
          <a:r>
            <a:rPr lang="en-US" dirty="0" err="1"/>
            <a:t>Fase</a:t>
          </a:r>
          <a:r>
            <a:rPr lang="en-US" dirty="0"/>
            <a:t> </a:t>
          </a:r>
          <a:r>
            <a:rPr lang="en-US" dirty="0" err="1"/>
            <a:t>interescolar</a:t>
          </a:r>
          <a:endParaRPr lang="en-US" dirty="0"/>
        </a:p>
      </dgm:t>
    </dgm:pt>
    <dgm:pt modelId="{3CAB7F6D-B00A-43C1-9E91-DA1D5CBA401C}" type="parTrans" cxnId="{8EBE5F57-57E6-4800-AB92-CEA63128A420}">
      <dgm:prSet/>
      <dgm:spPr/>
      <dgm:t>
        <a:bodyPr/>
        <a:lstStyle/>
        <a:p>
          <a:endParaRPr lang="en-US"/>
        </a:p>
      </dgm:t>
    </dgm:pt>
    <dgm:pt modelId="{D886B9ED-2170-4AE6-967B-1B77E9F368D0}" type="sibTrans" cxnId="{8EBE5F57-57E6-4800-AB92-CEA63128A420}">
      <dgm:prSet/>
      <dgm:spPr/>
      <dgm:t>
        <a:bodyPr/>
        <a:lstStyle/>
        <a:p>
          <a:endParaRPr lang="en-US"/>
        </a:p>
      </dgm:t>
    </dgm:pt>
    <dgm:pt modelId="{A2F8BA04-2B79-4148-AD0D-F1DE04C4DB6C}">
      <dgm:prSet phldrT="[Text]" custT="1"/>
      <dgm:spPr/>
      <dgm:t>
        <a:bodyPr/>
        <a:lstStyle/>
        <a:p>
          <a:pPr rtl="0"/>
          <a:r>
            <a:rPr lang="en-US" sz="1400" b="0" i="0" dirty="0"/>
            <a:t>Se </a:t>
          </a:r>
          <a:r>
            <a:rPr lang="en-US" sz="1400" b="0" i="0" dirty="0" err="1"/>
            <a:t>trabajará</a:t>
          </a:r>
          <a:r>
            <a:rPr lang="en-US" sz="1400" b="0" i="0" dirty="0"/>
            <a:t> con el manual de la </a:t>
          </a:r>
          <a:r>
            <a:rPr lang="en-US" sz="1400" b="0" i="0" dirty="0" err="1"/>
            <a:t>fase</a:t>
          </a:r>
          <a:r>
            <a:rPr lang="en-US" sz="1400" b="0" i="0" dirty="0"/>
            <a:t> </a:t>
          </a:r>
          <a:r>
            <a:rPr lang="en-US" sz="1400" b="0" i="0" dirty="0" err="1"/>
            <a:t>interescolar</a:t>
          </a:r>
          <a:r>
            <a:rPr lang="en-US" sz="1400" b="0" i="0" dirty="0"/>
            <a:t>.</a:t>
          </a:r>
          <a:endParaRPr lang="en-US" sz="1400" dirty="0"/>
        </a:p>
      </dgm:t>
    </dgm:pt>
    <dgm:pt modelId="{4CEF3DCE-8594-4A62-92B3-C3823ECAC0A3}" type="parTrans" cxnId="{AEDEDCC7-B39D-4679-8B79-291E87F2BB8C}">
      <dgm:prSet/>
      <dgm:spPr/>
      <dgm:t>
        <a:bodyPr/>
        <a:lstStyle/>
        <a:p>
          <a:endParaRPr lang="en-US"/>
        </a:p>
      </dgm:t>
    </dgm:pt>
    <dgm:pt modelId="{228977F1-5EB6-40AA-8C02-745419B6A4DD}" type="sibTrans" cxnId="{AEDEDCC7-B39D-4679-8B79-291E87F2BB8C}">
      <dgm:prSet/>
      <dgm:spPr/>
      <dgm:t>
        <a:bodyPr/>
        <a:lstStyle/>
        <a:p>
          <a:endParaRPr lang="en-US"/>
        </a:p>
      </dgm:t>
    </dgm:pt>
    <dgm:pt modelId="{8AA8AACD-B5D0-4D8C-B440-2C925FE38D2D}">
      <dgm:prSet custT="1"/>
      <dgm:spPr/>
      <dgm:t>
        <a:bodyPr/>
        <a:lstStyle/>
        <a:p>
          <a:r>
            <a:rPr lang="en-US" sz="1200" dirty="0" err="1"/>
            <a:t>Pruebas</a:t>
          </a:r>
          <a:r>
            <a:rPr lang="en-US" sz="1200" dirty="0"/>
            <a:t> de </a:t>
          </a:r>
          <a:r>
            <a:rPr lang="en-US" sz="1200" dirty="0" err="1"/>
            <a:t>aptitud</a:t>
          </a:r>
          <a:r>
            <a:rPr lang="en-US" sz="1200" dirty="0"/>
            <a:t> </a:t>
          </a:r>
          <a:r>
            <a:rPr lang="en-US" sz="1200" dirty="0" err="1"/>
            <a:t>física</a:t>
          </a:r>
          <a:r>
            <a:rPr lang="en-US" sz="1200" dirty="0"/>
            <a:t>. Se </a:t>
          </a:r>
          <a:r>
            <a:rPr lang="en-US" sz="1200" dirty="0" err="1"/>
            <a:t>utilizarán</a:t>
          </a:r>
          <a:r>
            <a:rPr lang="en-US" sz="1200" dirty="0"/>
            <a:t> </a:t>
          </a:r>
          <a:r>
            <a:rPr lang="en-US" sz="1200" dirty="0" err="1"/>
            <a:t>como</a:t>
          </a:r>
          <a:r>
            <a:rPr lang="en-US" sz="1200" dirty="0"/>
            <a:t> pre y post </a:t>
          </a:r>
          <a:r>
            <a:rPr lang="en-US" sz="1200" dirty="0" err="1"/>
            <a:t>prueba</a:t>
          </a:r>
          <a:r>
            <a:rPr lang="en-US" sz="1200" dirty="0"/>
            <a:t>. </a:t>
          </a:r>
        </a:p>
      </dgm:t>
    </dgm:pt>
    <dgm:pt modelId="{1718FF4D-47BA-45C1-A655-4C55A4AE808F}" type="parTrans" cxnId="{AC35E179-6513-42CE-831E-C6791FB2F060}">
      <dgm:prSet/>
      <dgm:spPr/>
      <dgm:t>
        <a:bodyPr/>
        <a:lstStyle/>
        <a:p>
          <a:endParaRPr lang="en-US"/>
        </a:p>
      </dgm:t>
    </dgm:pt>
    <dgm:pt modelId="{E9BAE3C9-3587-4B8F-A29A-2F27AA64B40A}" type="sibTrans" cxnId="{AC35E179-6513-42CE-831E-C6791FB2F060}">
      <dgm:prSet/>
      <dgm:spPr/>
      <dgm:t>
        <a:bodyPr/>
        <a:lstStyle/>
        <a:p>
          <a:endParaRPr lang="en-US"/>
        </a:p>
      </dgm:t>
    </dgm:pt>
    <dgm:pt modelId="{57E9FD2D-2208-449E-A695-B2AFB7173B42}">
      <dgm:prSet custT="1"/>
      <dgm:spPr/>
      <dgm:t>
        <a:bodyPr/>
        <a:lstStyle/>
        <a:p>
          <a:r>
            <a:rPr lang="en-US" sz="1200" dirty="0" err="1"/>
            <a:t>Evaluaciones</a:t>
          </a:r>
          <a:r>
            <a:rPr lang="en-US" sz="1200" dirty="0"/>
            <a:t> </a:t>
          </a:r>
          <a:r>
            <a:rPr lang="en-US" sz="1200" dirty="0" err="1"/>
            <a:t>formativas</a:t>
          </a:r>
          <a:r>
            <a:rPr lang="en-US" sz="1200" dirty="0"/>
            <a:t> y </a:t>
          </a:r>
          <a:r>
            <a:rPr lang="en-US" sz="1200" dirty="0" err="1"/>
            <a:t>sumativas</a:t>
          </a:r>
          <a:r>
            <a:rPr lang="en-US" sz="1200" dirty="0"/>
            <a:t>.</a:t>
          </a:r>
        </a:p>
      </dgm:t>
    </dgm:pt>
    <dgm:pt modelId="{317C9BDE-42D9-4C4E-B48C-53ADF570B241}" type="parTrans" cxnId="{B61F53C7-3B50-4129-921F-6CF6B9A3A408}">
      <dgm:prSet/>
      <dgm:spPr/>
      <dgm:t>
        <a:bodyPr/>
        <a:lstStyle/>
        <a:p>
          <a:endParaRPr lang="en-US"/>
        </a:p>
      </dgm:t>
    </dgm:pt>
    <dgm:pt modelId="{B9A54C4A-B872-41D4-AAC5-F7BEAC3BAF3A}" type="sibTrans" cxnId="{B61F53C7-3B50-4129-921F-6CF6B9A3A408}">
      <dgm:prSet/>
      <dgm:spPr/>
      <dgm:t>
        <a:bodyPr/>
        <a:lstStyle/>
        <a:p>
          <a:endParaRPr lang="en-US"/>
        </a:p>
      </dgm:t>
    </dgm:pt>
    <dgm:pt modelId="{C31B34C1-A45D-46AD-8E85-7C527066F4CA}" type="pres">
      <dgm:prSet presAssocID="{62143505-ABBC-4DFB-96E4-0D21AD7024F7}" presName="Name0" presStyleCnt="0">
        <dgm:presLayoutVars>
          <dgm:dir/>
          <dgm:animLvl val="lvl"/>
          <dgm:resizeHandles val="exact"/>
        </dgm:presLayoutVars>
      </dgm:prSet>
      <dgm:spPr/>
    </dgm:pt>
    <dgm:pt modelId="{2074F079-B30A-4A4B-9F01-4FC147ADB437}" type="pres">
      <dgm:prSet presAssocID="{3B8B4B0A-4DF5-4278-B55E-5DA47E19F8A7}" presName="composite" presStyleCnt="0"/>
      <dgm:spPr/>
    </dgm:pt>
    <dgm:pt modelId="{E786E167-BC81-40D5-91BC-64341559622D}" type="pres">
      <dgm:prSet presAssocID="{3B8B4B0A-4DF5-4278-B55E-5DA47E19F8A7}" presName="parTx" presStyleLbl="alignNode1" presStyleIdx="0" presStyleCnt="3">
        <dgm:presLayoutVars>
          <dgm:chMax val="0"/>
          <dgm:chPref val="0"/>
          <dgm:bulletEnabled val="1"/>
        </dgm:presLayoutVars>
      </dgm:prSet>
      <dgm:spPr/>
    </dgm:pt>
    <dgm:pt modelId="{1D544085-5A49-4659-BE36-27C4677A814B}" type="pres">
      <dgm:prSet presAssocID="{3B8B4B0A-4DF5-4278-B55E-5DA47E19F8A7}" presName="desTx" presStyleLbl="alignAccFollowNode1" presStyleIdx="0" presStyleCnt="3">
        <dgm:presLayoutVars>
          <dgm:bulletEnabled val="1"/>
        </dgm:presLayoutVars>
      </dgm:prSet>
      <dgm:spPr/>
    </dgm:pt>
    <dgm:pt modelId="{B7EA0A25-A93D-4265-8EEC-EAD17260E51C}" type="pres">
      <dgm:prSet presAssocID="{ACEA7AB2-0406-4EB6-BFF5-B883C9DD25E9}" presName="space" presStyleCnt="0"/>
      <dgm:spPr/>
    </dgm:pt>
    <dgm:pt modelId="{E4893FE1-4B73-48D2-BE81-315EC3D05150}" type="pres">
      <dgm:prSet presAssocID="{AAD0444A-55BC-4E04-9EB1-591670FDAB66}" presName="composite" presStyleCnt="0"/>
      <dgm:spPr/>
    </dgm:pt>
    <dgm:pt modelId="{2AC3844B-BC76-4587-9BDB-F911FEC630BC}" type="pres">
      <dgm:prSet presAssocID="{AAD0444A-55BC-4E04-9EB1-591670FDAB66}" presName="parTx" presStyleLbl="alignNode1" presStyleIdx="1" presStyleCnt="3">
        <dgm:presLayoutVars>
          <dgm:chMax val="0"/>
          <dgm:chPref val="0"/>
          <dgm:bulletEnabled val="1"/>
        </dgm:presLayoutVars>
      </dgm:prSet>
      <dgm:spPr/>
    </dgm:pt>
    <dgm:pt modelId="{F619363D-11A7-4065-A57E-08AD501BCD4C}" type="pres">
      <dgm:prSet presAssocID="{AAD0444A-55BC-4E04-9EB1-591670FDAB66}" presName="desTx" presStyleLbl="alignAccFollowNode1" presStyleIdx="1" presStyleCnt="3">
        <dgm:presLayoutVars>
          <dgm:bulletEnabled val="1"/>
        </dgm:presLayoutVars>
      </dgm:prSet>
      <dgm:spPr/>
    </dgm:pt>
    <dgm:pt modelId="{94DDC48F-B652-454F-8940-A0B3F662CD9B}" type="pres">
      <dgm:prSet presAssocID="{85EDCF6A-6319-4ECD-AC3C-988623307852}" presName="space" presStyleCnt="0"/>
      <dgm:spPr/>
    </dgm:pt>
    <dgm:pt modelId="{62307D91-6EBB-460C-8F03-A0B86AAB083A}" type="pres">
      <dgm:prSet presAssocID="{A0B3A042-9182-4807-9BCD-B1AF0E723EFB}" presName="composite" presStyleCnt="0"/>
      <dgm:spPr/>
    </dgm:pt>
    <dgm:pt modelId="{2397E78A-F9B8-47E2-AA13-99B277963481}" type="pres">
      <dgm:prSet presAssocID="{A0B3A042-9182-4807-9BCD-B1AF0E723EFB}" presName="parTx" presStyleLbl="alignNode1" presStyleIdx="2" presStyleCnt="3">
        <dgm:presLayoutVars>
          <dgm:chMax val="0"/>
          <dgm:chPref val="0"/>
          <dgm:bulletEnabled val="1"/>
        </dgm:presLayoutVars>
      </dgm:prSet>
      <dgm:spPr/>
    </dgm:pt>
    <dgm:pt modelId="{EE9F240A-48F9-468C-A747-A05AE2F17D7C}" type="pres">
      <dgm:prSet presAssocID="{A0B3A042-9182-4807-9BCD-B1AF0E723EFB}" presName="desTx" presStyleLbl="alignAccFollowNode1" presStyleIdx="2" presStyleCnt="3">
        <dgm:presLayoutVars>
          <dgm:bulletEnabled val="1"/>
        </dgm:presLayoutVars>
      </dgm:prSet>
      <dgm:spPr/>
    </dgm:pt>
  </dgm:ptLst>
  <dgm:cxnLst>
    <dgm:cxn modelId="{BDF05006-62F5-401A-A948-8417ADA5C950}" type="presOf" srcId="{4BACDBF8-0B8C-4C39-8048-7C98475B5371}" destId="{F619363D-11A7-4065-A57E-08AD501BCD4C}" srcOrd="0" destOrd="0" presId="urn:microsoft.com/office/officeart/2005/8/layout/hList1"/>
    <dgm:cxn modelId="{F5AEFB10-6320-4B96-80C2-F786D40ABC75}" type="presOf" srcId="{3B8B4B0A-4DF5-4278-B55E-5DA47E19F8A7}" destId="{E786E167-BC81-40D5-91BC-64341559622D}" srcOrd="0" destOrd="0" presId="urn:microsoft.com/office/officeart/2005/8/layout/hList1"/>
    <dgm:cxn modelId="{73AE4A1D-389E-4C3D-B223-44C090B40A7B}" srcId="{3B8B4B0A-4DF5-4278-B55E-5DA47E19F8A7}" destId="{E30EA1A0-AB3E-49D0-A133-8C7E5D817CA5}" srcOrd="0" destOrd="0" parTransId="{BC0D40E6-877F-4489-884B-103CE5526346}" sibTransId="{5D8D4B91-4C11-49D6-87C9-218B7AF0B698}"/>
    <dgm:cxn modelId="{6913A721-B78B-4738-9D9F-2253EC6BD78D}" type="presOf" srcId="{AAD0444A-55BC-4E04-9EB1-591670FDAB66}" destId="{2AC3844B-BC76-4587-9BDB-F911FEC630BC}" srcOrd="0" destOrd="0" presId="urn:microsoft.com/office/officeart/2005/8/layout/hList1"/>
    <dgm:cxn modelId="{FFB78539-F679-446E-9146-5342E83CE1E3}" srcId="{62143505-ABBC-4DFB-96E4-0D21AD7024F7}" destId="{3B8B4B0A-4DF5-4278-B55E-5DA47E19F8A7}" srcOrd="0" destOrd="0" parTransId="{C6C4B922-8DB7-49B7-8873-EFFE79C48BC9}" sibTransId="{ACEA7AB2-0406-4EB6-BFF5-B883C9DD25E9}"/>
    <dgm:cxn modelId="{0EF82F53-0AAE-4CB8-B36D-7489E03CEB6C}" type="presOf" srcId="{A2F8BA04-2B79-4148-AD0D-F1DE04C4DB6C}" destId="{EE9F240A-48F9-468C-A747-A05AE2F17D7C}" srcOrd="0" destOrd="0" presId="urn:microsoft.com/office/officeart/2005/8/layout/hList1"/>
    <dgm:cxn modelId="{7C7E5275-9FC4-4A73-A510-F9834CD18211}" type="presOf" srcId="{62143505-ABBC-4DFB-96E4-0D21AD7024F7}" destId="{C31B34C1-A45D-46AD-8E85-7C527066F4CA}" srcOrd="0" destOrd="0" presId="urn:microsoft.com/office/officeart/2005/8/layout/hList1"/>
    <dgm:cxn modelId="{8EBE5F57-57E6-4800-AB92-CEA63128A420}" srcId="{62143505-ABBC-4DFB-96E4-0D21AD7024F7}" destId="{A0B3A042-9182-4807-9BCD-B1AF0E723EFB}" srcOrd="2" destOrd="0" parTransId="{3CAB7F6D-B00A-43C1-9E91-DA1D5CBA401C}" sibTransId="{D886B9ED-2170-4AE6-967B-1B77E9F368D0}"/>
    <dgm:cxn modelId="{AC35E179-6513-42CE-831E-C6791FB2F060}" srcId="{3B8B4B0A-4DF5-4278-B55E-5DA47E19F8A7}" destId="{8AA8AACD-B5D0-4D8C-B440-2C925FE38D2D}" srcOrd="1" destOrd="0" parTransId="{1718FF4D-47BA-45C1-A655-4C55A4AE808F}" sibTransId="{E9BAE3C9-3587-4B8F-A29A-2F27AA64B40A}"/>
    <dgm:cxn modelId="{F2B5EB8F-5459-4121-BC7D-717C7490F4CA}" type="presOf" srcId="{8AA8AACD-B5D0-4D8C-B440-2C925FE38D2D}" destId="{1D544085-5A49-4659-BE36-27C4677A814B}" srcOrd="0" destOrd="1" presId="urn:microsoft.com/office/officeart/2005/8/layout/hList1"/>
    <dgm:cxn modelId="{949BBF92-CA13-4A16-B80E-71E2472651C1}" type="presOf" srcId="{E30EA1A0-AB3E-49D0-A133-8C7E5D817CA5}" destId="{1D544085-5A49-4659-BE36-27C4677A814B}" srcOrd="0" destOrd="0" presId="urn:microsoft.com/office/officeart/2005/8/layout/hList1"/>
    <dgm:cxn modelId="{B89CB5BD-C91B-4DB3-BD6C-49197D74ED2A}" srcId="{AAD0444A-55BC-4E04-9EB1-591670FDAB66}" destId="{4BACDBF8-0B8C-4C39-8048-7C98475B5371}" srcOrd="0" destOrd="0" parTransId="{8E4843C7-780B-48A4-BC68-25C66C7FEA1F}" sibTransId="{035605A5-8C68-438F-B7BE-415037E1EDCE}"/>
    <dgm:cxn modelId="{B61F53C7-3B50-4129-921F-6CF6B9A3A408}" srcId="{3B8B4B0A-4DF5-4278-B55E-5DA47E19F8A7}" destId="{57E9FD2D-2208-449E-A695-B2AFB7173B42}" srcOrd="2" destOrd="0" parTransId="{317C9BDE-42D9-4C4E-B48C-53ADF570B241}" sibTransId="{B9A54C4A-B872-41D4-AAC5-F7BEAC3BAF3A}"/>
    <dgm:cxn modelId="{6472A3C7-3DB1-465D-99A5-F422FA2D96E9}" type="presOf" srcId="{A0B3A042-9182-4807-9BCD-B1AF0E723EFB}" destId="{2397E78A-F9B8-47E2-AA13-99B277963481}" srcOrd="0" destOrd="0" presId="urn:microsoft.com/office/officeart/2005/8/layout/hList1"/>
    <dgm:cxn modelId="{AEDEDCC7-B39D-4679-8B79-291E87F2BB8C}" srcId="{A0B3A042-9182-4807-9BCD-B1AF0E723EFB}" destId="{A2F8BA04-2B79-4148-AD0D-F1DE04C4DB6C}" srcOrd="0" destOrd="0" parTransId="{4CEF3DCE-8594-4A62-92B3-C3823ECAC0A3}" sibTransId="{228977F1-5EB6-40AA-8C02-745419B6A4DD}"/>
    <dgm:cxn modelId="{2F3852CB-EC8D-4F26-8679-74C7340DBE1B}" srcId="{62143505-ABBC-4DFB-96E4-0D21AD7024F7}" destId="{AAD0444A-55BC-4E04-9EB1-591670FDAB66}" srcOrd="1" destOrd="0" parTransId="{300DBD52-7658-42B9-8F5F-B4734286F9B2}" sibTransId="{85EDCF6A-6319-4ECD-AC3C-988623307852}"/>
    <dgm:cxn modelId="{33A596DE-FA91-48EB-98C9-A6F312E2381B}" type="presOf" srcId="{57E9FD2D-2208-449E-A695-B2AFB7173B42}" destId="{1D544085-5A49-4659-BE36-27C4677A814B}" srcOrd="0" destOrd="2" presId="urn:microsoft.com/office/officeart/2005/8/layout/hList1"/>
    <dgm:cxn modelId="{F0E17837-41C8-4394-B5C5-83E568A1CD3B}" type="presParOf" srcId="{C31B34C1-A45D-46AD-8E85-7C527066F4CA}" destId="{2074F079-B30A-4A4B-9F01-4FC147ADB437}" srcOrd="0" destOrd="0" presId="urn:microsoft.com/office/officeart/2005/8/layout/hList1"/>
    <dgm:cxn modelId="{BE3AB632-9DF7-4620-8775-C1ED9A4229B8}" type="presParOf" srcId="{2074F079-B30A-4A4B-9F01-4FC147ADB437}" destId="{E786E167-BC81-40D5-91BC-64341559622D}" srcOrd="0" destOrd="0" presId="urn:microsoft.com/office/officeart/2005/8/layout/hList1"/>
    <dgm:cxn modelId="{873696C2-2575-4CD3-8B93-F79BF0CD15D6}" type="presParOf" srcId="{2074F079-B30A-4A4B-9F01-4FC147ADB437}" destId="{1D544085-5A49-4659-BE36-27C4677A814B}" srcOrd="1" destOrd="0" presId="urn:microsoft.com/office/officeart/2005/8/layout/hList1"/>
    <dgm:cxn modelId="{5E8B2099-2A28-4A85-A6CF-9159A3BC8296}" type="presParOf" srcId="{C31B34C1-A45D-46AD-8E85-7C527066F4CA}" destId="{B7EA0A25-A93D-4265-8EEC-EAD17260E51C}" srcOrd="1" destOrd="0" presId="urn:microsoft.com/office/officeart/2005/8/layout/hList1"/>
    <dgm:cxn modelId="{0DE637F3-8A27-4CC6-9191-9327BD7391B3}" type="presParOf" srcId="{C31B34C1-A45D-46AD-8E85-7C527066F4CA}" destId="{E4893FE1-4B73-48D2-BE81-315EC3D05150}" srcOrd="2" destOrd="0" presId="urn:microsoft.com/office/officeart/2005/8/layout/hList1"/>
    <dgm:cxn modelId="{4FCF44AA-BEC1-4445-86D0-06DF0CB69472}" type="presParOf" srcId="{E4893FE1-4B73-48D2-BE81-315EC3D05150}" destId="{2AC3844B-BC76-4587-9BDB-F911FEC630BC}" srcOrd="0" destOrd="0" presId="urn:microsoft.com/office/officeart/2005/8/layout/hList1"/>
    <dgm:cxn modelId="{122C8E09-8D69-4894-801D-5668D2BB0863}" type="presParOf" srcId="{E4893FE1-4B73-48D2-BE81-315EC3D05150}" destId="{F619363D-11A7-4065-A57E-08AD501BCD4C}" srcOrd="1" destOrd="0" presId="urn:microsoft.com/office/officeart/2005/8/layout/hList1"/>
    <dgm:cxn modelId="{7F8D967E-5F1E-4E39-93C4-327604D3C841}" type="presParOf" srcId="{C31B34C1-A45D-46AD-8E85-7C527066F4CA}" destId="{94DDC48F-B652-454F-8940-A0B3F662CD9B}" srcOrd="3" destOrd="0" presId="urn:microsoft.com/office/officeart/2005/8/layout/hList1"/>
    <dgm:cxn modelId="{59DD754A-3D77-4B25-944E-8AAB85DEBE25}" type="presParOf" srcId="{C31B34C1-A45D-46AD-8E85-7C527066F4CA}" destId="{62307D91-6EBB-460C-8F03-A0B86AAB083A}" srcOrd="4" destOrd="0" presId="urn:microsoft.com/office/officeart/2005/8/layout/hList1"/>
    <dgm:cxn modelId="{1A6C8C29-5592-46A4-B444-54AF9C6223B9}" type="presParOf" srcId="{62307D91-6EBB-460C-8F03-A0B86AAB083A}" destId="{2397E78A-F9B8-47E2-AA13-99B277963481}" srcOrd="0" destOrd="0" presId="urn:microsoft.com/office/officeart/2005/8/layout/hList1"/>
    <dgm:cxn modelId="{D8F7FD60-63FD-4890-AC5C-F625BFF1F9EF}" type="presParOf" srcId="{62307D91-6EBB-460C-8F03-A0B86AAB083A}" destId="{EE9F240A-48F9-468C-A747-A05AE2F17D7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9ABE8-7813-48CA-87BD-8DB000763755}">
      <dsp:nvSpPr>
        <dsp:cNvPr id="0" name=""/>
        <dsp:cNvSpPr/>
      </dsp:nvSpPr>
      <dsp:spPr>
        <a:xfrm>
          <a:off x="109" y="0"/>
          <a:ext cx="1458494" cy="3533423"/>
        </a:xfrm>
        <a:prstGeom prst="roundRect">
          <a:avLst>
            <a:gd name="adj" fmla="val 10000"/>
          </a:avLst>
        </a:prstGeom>
        <a:solidFill>
          <a:srgbClr val="CC00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ClrTx/>
            <a:buSzTx/>
            <a:buFont typeface="Wingdings" panose="05000000000000000000" pitchFamily="2" charset="2"/>
            <a:buNone/>
          </a:pPr>
          <a:r>
            <a:rPr lang="es-PR" sz="1400" b="0" u="none" strike="noStrike" kern="1200" cap="none">
              <a:effectLst/>
              <a:sym typeface="Arial"/>
            </a:rPr>
            <a:t>Equidad y respeto entre todos los seres humanos</a:t>
          </a:r>
          <a:endParaRPr lang="es-PR" sz="1400" kern="1200" dirty="0"/>
        </a:p>
      </dsp:txBody>
      <dsp:txXfrm>
        <a:off x="109" y="1413369"/>
        <a:ext cx="1458494" cy="1413369"/>
      </dsp:txXfrm>
    </dsp:sp>
    <dsp:sp modelId="{4B6E3B37-657F-4636-95A9-9A972327F5B2}">
      <dsp:nvSpPr>
        <dsp:cNvPr id="0" name=""/>
        <dsp:cNvSpPr/>
      </dsp:nvSpPr>
      <dsp:spPr>
        <a:xfrm>
          <a:off x="141041" y="212005"/>
          <a:ext cx="1176629" cy="117662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DADF1C-1EB2-4967-98DF-2724166E2137}">
      <dsp:nvSpPr>
        <dsp:cNvPr id="0" name=""/>
        <dsp:cNvSpPr/>
      </dsp:nvSpPr>
      <dsp:spPr>
        <a:xfrm>
          <a:off x="1502358" y="0"/>
          <a:ext cx="1458494" cy="3533423"/>
        </a:xfrm>
        <a:prstGeom prst="roundRect">
          <a:avLst>
            <a:gd name="adj" fmla="val 10000"/>
          </a:avLst>
        </a:prstGeom>
        <a:solidFill>
          <a:srgbClr val="F37D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Identidad cultural e interculturalidad</a:t>
          </a:r>
          <a:endParaRPr lang="es-PR" sz="1400" b="0" u="none" strike="noStrike" kern="1200" cap="none" dirty="0">
            <a:effectLst/>
            <a:sym typeface="Arial"/>
          </a:endParaRPr>
        </a:p>
      </dsp:txBody>
      <dsp:txXfrm>
        <a:off x="1502358" y="1413369"/>
        <a:ext cx="1458494" cy="1413369"/>
      </dsp:txXfrm>
    </dsp:sp>
    <dsp:sp modelId="{60BD41E3-2DEA-4DAC-AA86-B3521385B90C}">
      <dsp:nvSpPr>
        <dsp:cNvPr id="0" name=""/>
        <dsp:cNvSpPr/>
      </dsp:nvSpPr>
      <dsp:spPr>
        <a:xfrm>
          <a:off x="1643290" y="212005"/>
          <a:ext cx="1176629" cy="1176629"/>
        </a:xfrm>
        <a:prstGeom prst="ellipse">
          <a:avLst/>
        </a:prstGeom>
        <a:blipFill rotWithShape="1">
          <a:blip xmlns:r="http://schemas.openxmlformats.org/officeDocument/2006/relationships" r:embed="rId2"/>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B6CB9A-FDF4-4664-BD49-3901F6B4C127}">
      <dsp:nvSpPr>
        <dsp:cNvPr id="0" name=""/>
        <dsp:cNvSpPr/>
      </dsp:nvSpPr>
      <dsp:spPr>
        <a:xfrm>
          <a:off x="3004607" y="0"/>
          <a:ext cx="1458494" cy="3533423"/>
        </a:xfrm>
        <a:prstGeom prst="roundRect">
          <a:avLst>
            <a:gd name="adj" fmla="val 10000"/>
          </a:avLst>
        </a:prstGeom>
        <a:solidFill>
          <a:srgbClr val="FB9F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Educación para la concienciación ambiental y ecológica </a:t>
          </a:r>
          <a:endParaRPr lang="es-PR" sz="1400" b="0" u="none" strike="noStrike" kern="1200" cap="none" dirty="0">
            <a:effectLst/>
            <a:sym typeface="Arial"/>
          </a:endParaRPr>
        </a:p>
      </dsp:txBody>
      <dsp:txXfrm>
        <a:off x="3004607" y="1413369"/>
        <a:ext cx="1458494" cy="1413369"/>
      </dsp:txXfrm>
    </dsp:sp>
    <dsp:sp modelId="{079E3DDC-5D07-4B15-BAB6-18B8E0C770D7}">
      <dsp:nvSpPr>
        <dsp:cNvPr id="0" name=""/>
        <dsp:cNvSpPr/>
      </dsp:nvSpPr>
      <dsp:spPr>
        <a:xfrm>
          <a:off x="3031177" y="112621"/>
          <a:ext cx="1405354" cy="1375397"/>
        </a:xfrm>
        <a:prstGeom prst="ellipse">
          <a:avLst/>
        </a:prstGeom>
        <a:blipFill rotWithShape="1">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220C3A-40F1-4628-9092-287EC5E48F64}">
      <dsp:nvSpPr>
        <dsp:cNvPr id="0" name=""/>
        <dsp:cNvSpPr/>
      </dsp:nvSpPr>
      <dsp:spPr>
        <a:xfrm>
          <a:off x="4506856" y="0"/>
          <a:ext cx="1458494" cy="3533423"/>
        </a:xfrm>
        <a:prstGeom prst="roundRect">
          <a:avLst>
            <a:gd name="adj" fmla="val 10000"/>
          </a:avLst>
        </a:prstGeom>
        <a:solidFill>
          <a:srgbClr val="FB9F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Emprendimiento e innovación </a:t>
          </a:r>
          <a:endParaRPr lang="es-PR" sz="1400" b="0" u="none" strike="noStrike" kern="1200" cap="none" dirty="0">
            <a:effectLst/>
            <a:sym typeface="Arial"/>
          </a:endParaRPr>
        </a:p>
      </dsp:txBody>
      <dsp:txXfrm>
        <a:off x="4506856" y="1413369"/>
        <a:ext cx="1458494" cy="1413369"/>
      </dsp:txXfrm>
    </dsp:sp>
    <dsp:sp modelId="{111EBD65-2FA4-4D47-B40C-62A2611B0973}">
      <dsp:nvSpPr>
        <dsp:cNvPr id="0" name=""/>
        <dsp:cNvSpPr/>
      </dsp:nvSpPr>
      <dsp:spPr>
        <a:xfrm>
          <a:off x="4640628" y="212005"/>
          <a:ext cx="1190949" cy="1176629"/>
        </a:xfrm>
        <a:prstGeom prst="ellipse">
          <a:avLst/>
        </a:prstGeom>
        <a:blipFill rotWithShape="1">
          <a:blip xmlns:r="http://schemas.openxmlformats.org/officeDocument/2006/relationships" r:embed="rId4"/>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826286-7D7C-4321-AA30-F87621631CEF}">
      <dsp:nvSpPr>
        <dsp:cNvPr id="0" name=""/>
        <dsp:cNvSpPr/>
      </dsp:nvSpPr>
      <dsp:spPr>
        <a:xfrm>
          <a:off x="6009105" y="0"/>
          <a:ext cx="1458494" cy="3533423"/>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Promoción de la salud </a:t>
          </a:r>
          <a:endParaRPr lang="es-PR" sz="1400" b="0" u="none" strike="noStrike" kern="1200" cap="none" dirty="0">
            <a:effectLst/>
            <a:sym typeface="Arial"/>
          </a:endParaRPr>
        </a:p>
      </dsp:txBody>
      <dsp:txXfrm>
        <a:off x="6009105" y="1413369"/>
        <a:ext cx="1458494" cy="1413369"/>
      </dsp:txXfrm>
    </dsp:sp>
    <dsp:sp modelId="{9E8CF131-31CD-434C-903A-2C2E7224550B}">
      <dsp:nvSpPr>
        <dsp:cNvPr id="0" name=""/>
        <dsp:cNvSpPr/>
      </dsp:nvSpPr>
      <dsp:spPr>
        <a:xfrm>
          <a:off x="6150037" y="212005"/>
          <a:ext cx="1176629" cy="1176629"/>
        </a:xfrm>
        <a:prstGeom prst="ellipse">
          <a:avLst/>
        </a:prstGeom>
        <a:blipFill dpi="0" rotWithShape="1">
          <a:blip xmlns:r="http://schemas.openxmlformats.org/officeDocument/2006/relationships" r:embed="rId5"/>
          <a:srcRect/>
          <a:stretch>
            <a:fillRect l="-5340" t="20396" r="2041" b="1583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6E4434-91FE-4890-85A9-CB3914A3C206}">
      <dsp:nvSpPr>
        <dsp:cNvPr id="0" name=""/>
        <dsp:cNvSpPr/>
      </dsp:nvSpPr>
      <dsp:spPr>
        <a:xfrm>
          <a:off x="7511354" y="0"/>
          <a:ext cx="1458494" cy="3533423"/>
        </a:xfrm>
        <a:prstGeom prst="roundRect">
          <a:avLst>
            <a:gd name="adj" fmla="val 10000"/>
          </a:avLst>
        </a:prstGeom>
        <a:solidFill>
          <a:srgbClr val="FEE6F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PR" sz="1400" b="0" u="none" strike="noStrike" kern="1200" cap="none">
              <a:effectLst/>
              <a:sym typeface="Arial"/>
            </a:rPr>
            <a:t>Tecnologías de la Información y la comunicación</a:t>
          </a:r>
          <a:endParaRPr lang="es-ES" sz="1400" b="0" kern="1200" noProof="0" dirty="0">
            <a:effectLst/>
            <a:latin typeface="Varela Round" panose="00000500000000000000" pitchFamily="2" charset="-79"/>
            <a:ea typeface="Open Sans Light"/>
            <a:cs typeface="Varela Round" panose="00000500000000000000" pitchFamily="2" charset="-79"/>
          </a:endParaRPr>
        </a:p>
      </dsp:txBody>
      <dsp:txXfrm>
        <a:off x="7511354" y="1413369"/>
        <a:ext cx="1458494" cy="1413369"/>
      </dsp:txXfrm>
    </dsp:sp>
    <dsp:sp modelId="{47C7AA8D-0F2A-4CF5-8464-294784BC59BE}">
      <dsp:nvSpPr>
        <dsp:cNvPr id="0" name=""/>
        <dsp:cNvSpPr/>
      </dsp:nvSpPr>
      <dsp:spPr>
        <a:xfrm>
          <a:off x="7652286" y="212005"/>
          <a:ext cx="1176629" cy="1176629"/>
        </a:xfrm>
        <a:prstGeom prst="ellipse">
          <a:avLst/>
        </a:prstGeom>
        <a:blipFill dpi="0" rotWithShape="1">
          <a:blip xmlns:r="http://schemas.openxmlformats.org/officeDocument/2006/relationships" r:embed="rId6"/>
          <a:srcRect/>
          <a:stretch>
            <a:fillRect l="-2301" r="-32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F5D427-D2C4-4A92-8A45-51884D2B51B2}">
      <dsp:nvSpPr>
        <dsp:cNvPr id="0" name=""/>
        <dsp:cNvSpPr/>
      </dsp:nvSpPr>
      <dsp:spPr>
        <a:xfrm>
          <a:off x="358798" y="2826738"/>
          <a:ext cx="8252361" cy="530013"/>
        </a:xfrm>
        <a:prstGeom prst="leftRightArrow">
          <a:avLst/>
        </a:prstGeom>
        <a:solidFill>
          <a:srgbClr val="FE9C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B74DE-5E60-47AA-90C8-6C2BC3F30C47}">
      <dsp:nvSpPr>
        <dsp:cNvPr id="0" name=""/>
        <dsp:cNvSpPr/>
      </dsp:nvSpPr>
      <dsp:spPr>
        <a:xfrm>
          <a:off x="0" y="0"/>
          <a:ext cx="6096000" cy="121920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b="0" i="0" kern="1200" dirty="0" err="1"/>
            <a:t>Fases</a:t>
          </a:r>
          <a:r>
            <a:rPr lang="en-US" sz="5000" b="0" i="0" kern="1200" dirty="0"/>
            <a:t> del </a:t>
          </a:r>
          <a:r>
            <a:rPr lang="en-US" sz="5000" b="0" i="0" kern="1200" dirty="0" err="1"/>
            <a:t>programa</a:t>
          </a:r>
          <a:endParaRPr lang="en-US" sz="5000" kern="1200" dirty="0"/>
        </a:p>
      </dsp:txBody>
      <dsp:txXfrm>
        <a:off x="0" y="0"/>
        <a:ext cx="6096000" cy="1219200"/>
      </dsp:txXfrm>
    </dsp:sp>
    <dsp:sp modelId="{DDF54281-1318-474A-8AE0-9A7B52233751}">
      <dsp:nvSpPr>
        <dsp:cNvPr id="0" name=""/>
        <dsp:cNvSpPr/>
      </dsp:nvSpPr>
      <dsp:spPr>
        <a:xfrm>
          <a:off x="2976" y="1219200"/>
          <a:ext cx="2030015" cy="25603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Fase</a:t>
          </a:r>
          <a:r>
            <a:rPr lang="en-US" sz="2000" kern="1200" dirty="0"/>
            <a:t> </a:t>
          </a:r>
          <a:r>
            <a:rPr lang="en-US" sz="2000" kern="1200" dirty="0" err="1"/>
            <a:t>académica</a:t>
          </a:r>
          <a:endParaRPr lang="en-US" sz="2000" kern="1200" dirty="0"/>
        </a:p>
        <a:p>
          <a:pPr marL="0" lvl="0" indent="0" algn="l" defTabSz="889000">
            <a:lnSpc>
              <a:spcPct val="90000"/>
            </a:lnSpc>
            <a:spcBef>
              <a:spcPct val="0"/>
            </a:spcBef>
            <a:spcAft>
              <a:spcPct val="35000"/>
            </a:spcAft>
            <a:buNone/>
          </a:pPr>
          <a:r>
            <a:rPr lang="en-US" sz="1400" b="0" i="0" kern="1200" dirty="0"/>
            <a:t>Se </a:t>
          </a:r>
          <a:r>
            <a:rPr lang="en-US" sz="1400" b="0" i="0" kern="1200" dirty="0" err="1"/>
            <a:t>desarrolla</a:t>
          </a:r>
          <a:r>
            <a:rPr lang="en-US" sz="1400" b="0" i="0" kern="1200" dirty="0"/>
            <a:t> el </a:t>
          </a:r>
          <a:r>
            <a:rPr lang="en-US" sz="1400" b="0" i="0" kern="1200" dirty="0" err="1"/>
            <a:t>curso</a:t>
          </a:r>
          <a:r>
            <a:rPr lang="en-US" sz="1400" b="0" i="0" kern="1200" dirty="0"/>
            <a:t> de </a:t>
          </a:r>
          <a:r>
            <a:rPr lang="en-US" sz="1400" b="0" i="0" kern="1200" dirty="0" err="1"/>
            <a:t>Educación</a:t>
          </a:r>
          <a:r>
            <a:rPr lang="en-US" sz="1400" b="0" i="0" kern="1200" dirty="0"/>
            <a:t> </a:t>
          </a:r>
          <a:r>
            <a:rPr lang="en-US" sz="1400" b="0" i="0" kern="1200" dirty="0" err="1"/>
            <a:t>Física</a:t>
          </a:r>
          <a:r>
            <a:rPr lang="en-US" sz="1400" b="0" i="0" kern="1200" dirty="0"/>
            <a:t> </a:t>
          </a:r>
          <a:r>
            <a:rPr lang="en-US" sz="1400" b="0" i="0" kern="1200" dirty="0" err="1"/>
            <a:t>como</a:t>
          </a:r>
          <a:r>
            <a:rPr lang="en-US" sz="1400" b="0" i="0" kern="1200" dirty="0"/>
            <a:t> </a:t>
          </a:r>
          <a:r>
            <a:rPr lang="en-US" sz="1400" b="0" i="0" kern="1200" dirty="0" err="1"/>
            <a:t>asignatura</a:t>
          </a:r>
          <a:r>
            <a:rPr lang="en-US" sz="1400" b="0" i="0" kern="1200" dirty="0"/>
            <a:t> </a:t>
          </a:r>
          <a:r>
            <a:rPr lang="en-US" sz="1400" b="0" i="0" kern="1200" dirty="0" err="1"/>
            <a:t>requerida</a:t>
          </a:r>
          <a:r>
            <a:rPr lang="en-US" sz="1400" b="0" i="0" kern="1200" dirty="0"/>
            <a:t> </a:t>
          </a:r>
          <a:r>
            <a:rPr lang="en-US" sz="1400" b="0" i="0" kern="1200" dirty="0" err="1"/>
            <a:t>en</a:t>
          </a:r>
          <a:r>
            <a:rPr lang="en-US" sz="1400" b="0" i="0" kern="1200" dirty="0"/>
            <a:t> </a:t>
          </a:r>
          <a:r>
            <a:rPr lang="en-US" sz="1400" b="0" i="0" kern="1200" dirty="0" err="1"/>
            <a:t>todos</a:t>
          </a:r>
          <a:r>
            <a:rPr lang="en-US" sz="1400" b="0" i="0" kern="1200" dirty="0"/>
            <a:t> </a:t>
          </a:r>
          <a:r>
            <a:rPr lang="en-US" sz="1400" b="0" i="0" kern="1200" dirty="0" err="1"/>
            <a:t>los</a:t>
          </a:r>
          <a:r>
            <a:rPr lang="en-US" sz="1400" b="0" i="0" kern="1200" dirty="0"/>
            <a:t> </a:t>
          </a:r>
          <a:r>
            <a:rPr lang="en-US" sz="1400" b="0" i="0" kern="1200" dirty="0" err="1"/>
            <a:t>niveles</a:t>
          </a:r>
          <a:r>
            <a:rPr lang="en-US" sz="1400" b="0" i="0" kern="1200" dirty="0"/>
            <a:t> </a:t>
          </a:r>
          <a:r>
            <a:rPr lang="en-US" sz="1400" b="0" i="0" kern="1200" dirty="0" err="1"/>
            <a:t>educativos</a:t>
          </a:r>
          <a:r>
            <a:rPr lang="en-US" sz="1400" b="0" i="0" kern="1200" dirty="0"/>
            <a:t>.</a:t>
          </a:r>
          <a:endParaRPr lang="en-US" sz="1400" kern="1200" dirty="0"/>
        </a:p>
      </dsp:txBody>
      <dsp:txXfrm>
        <a:off x="2976" y="1219200"/>
        <a:ext cx="2030015" cy="2560320"/>
      </dsp:txXfrm>
    </dsp:sp>
    <dsp:sp modelId="{A660144C-D988-46F2-BB74-90F70B51B3CC}">
      <dsp:nvSpPr>
        <dsp:cNvPr id="0" name=""/>
        <dsp:cNvSpPr/>
      </dsp:nvSpPr>
      <dsp:spPr>
        <a:xfrm>
          <a:off x="2032992" y="1219200"/>
          <a:ext cx="2030015" cy="25603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err="1"/>
            <a:t>Fase</a:t>
          </a:r>
          <a:r>
            <a:rPr lang="en-US" sz="1800" b="0" i="0" kern="1200" dirty="0"/>
            <a:t> intramural</a:t>
          </a:r>
        </a:p>
        <a:p>
          <a:pPr marL="0" lvl="0" indent="0" algn="ctr" defTabSz="800100">
            <a:lnSpc>
              <a:spcPct val="90000"/>
            </a:lnSpc>
            <a:spcBef>
              <a:spcPct val="0"/>
            </a:spcBef>
            <a:spcAft>
              <a:spcPct val="35000"/>
            </a:spcAft>
            <a:buNone/>
          </a:pPr>
          <a:r>
            <a:rPr lang="es-ES" sz="1400" b="0" i="0" kern="1200" dirty="0"/>
            <a:t>Es aquella en la que se organizan y se desarrollan actividades de movimiento en las que participan estudiantes de una misma escuela. </a:t>
          </a:r>
          <a:endParaRPr lang="en-US" sz="1400" kern="1200" dirty="0"/>
        </a:p>
      </dsp:txBody>
      <dsp:txXfrm>
        <a:off x="2032992" y="1219200"/>
        <a:ext cx="2030015" cy="2560320"/>
      </dsp:txXfrm>
    </dsp:sp>
    <dsp:sp modelId="{E989E2C9-4E4C-431B-909C-C585E9903A01}">
      <dsp:nvSpPr>
        <dsp:cNvPr id="0" name=""/>
        <dsp:cNvSpPr/>
      </dsp:nvSpPr>
      <dsp:spPr>
        <a:xfrm>
          <a:off x="4063007" y="1219200"/>
          <a:ext cx="2030015" cy="25603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0" i="0" kern="1200" dirty="0" err="1"/>
            <a:t>Fase</a:t>
          </a:r>
          <a:r>
            <a:rPr lang="en-US" sz="1800" b="0" i="0" kern="1200" dirty="0"/>
            <a:t> </a:t>
          </a:r>
          <a:r>
            <a:rPr lang="en-US" sz="1800" b="0" i="0" kern="1200" dirty="0" err="1"/>
            <a:t>Interescolar</a:t>
          </a:r>
          <a:r>
            <a:rPr lang="en-US" sz="1800" b="0" i="0" kern="1200" dirty="0"/>
            <a:t>​</a:t>
          </a:r>
          <a:endParaRPr lang="en-US" sz="1900" b="0" i="0" kern="1200" dirty="0"/>
        </a:p>
        <a:p>
          <a:pPr marL="0" lvl="0" indent="0" algn="ctr" defTabSz="800100" rtl="0">
            <a:lnSpc>
              <a:spcPct val="90000"/>
            </a:lnSpc>
            <a:spcBef>
              <a:spcPct val="0"/>
            </a:spcBef>
            <a:spcAft>
              <a:spcPct val="35000"/>
            </a:spcAft>
            <a:buNone/>
          </a:pPr>
          <a:r>
            <a:rPr lang="en-US" sz="1400" b="0" i="0" kern="1200" dirty="0"/>
            <a:t>Son </a:t>
          </a:r>
          <a:r>
            <a:rPr lang="en-US" sz="1400" b="0" i="0" kern="1200" dirty="0" err="1"/>
            <a:t>aquellas</a:t>
          </a:r>
          <a:r>
            <a:rPr lang="en-US" sz="1400" b="0" i="0" kern="1200" dirty="0"/>
            <a:t> </a:t>
          </a:r>
          <a:r>
            <a:rPr lang="en-US" sz="1400" b="0" i="0" kern="1200" dirty="0" err="1"/>
            <a:t>actividades</a:t>
          </a:r>
          <a:r>
            <a:rPr lang="en-US" sz="1400" b="0" i="0" kern="1200" dirty="0"/>
            <a:t> de </a:t>
          </a:r>
          <a:r>
            <a:rPr lang="en-US" sz="1400" b="0" i="0" kern="1200" dirty="0" err="1"/>
            <a:t>movimiento</a:t>
          </a:r>
          <a:r>
            <a:rPr lang="en-US" sz="1400" b="0" i="0" kern="1200" dirty="0"/>
            <a:t> de </a:t>
          </a:r>
          <a:r>
            <a:rPr lang="en-US" sz="1400" b="0" i="0" kern="1200" dirty="0" err="1"/>
            <a:t>orden</a:t>
          </a:r>
          <a:r>
            <a:rPr lang="en-US" sz="1400" b="0" i="0" kern="1200" dirty="0"/>
            <a:t> </a:t>
          </a:r>
          <a:r>
            <a:rPr lang="en-US" sz="1400" b="0" i="0" kern="1200" dirty="0" err="1"/>
            <a:t>competitivo</a:t>
          </a:r>
          <a:r>
            <a:rPr lang="en-US" sz="1400" b="0" i="0" kern="1200" dirty="0"/>
            <a:t> </a:t>
          </a:r>
          <a:r>
            <a:rPr lang="en-US" sz="1400" b="0" i="0" kern="1200" dirty="0" err="1"/>
            <a:t>deportivo</a:t>
          </a:r>
          <a:r>
            <a:rPr lang="en-US" sz="1400" b="0" i="0" kern="1200" dirty="0"/>
            <a:t> </a:t>
          </a:r>
          <a:r>
            <a:rPr lang="en-US" sz="1400" b="0" i="0" kern="1200" dirty="0" err="1"/>
            <a:t>donde</a:t>
          </a:r>
          <a:r>
            <a:rPr lang="en-US" sz="1400" b="0" i="0" kern="1200" dirty="0"/>
            <a:t> </a:t>
          </a:r>
          <a:r>
            <a:rPr lang="en-US" sz="1400" b="0" i="0" kern="1200" dirty="0" err="1"/>
            <a:t>participan</a:t>
          </a:r>
          <a:r>
            <a:rPr lang="en-US" sz="1400" b="0" i="0" kern="1200" dirty="0"/>
            <a:t> dos </a:t>
          </a:r>
          <a:r>
            <a:rPr lang="en-US" sz="1400" b="0" i="0" kern="1200" dirty="0" err="1"/>
            <a:t>escuelas</a:t>
          </a:r>
          <a:r>
            <a:rPr lang="en-US" sz="1400" b="0" i="0" kern="1200" dirty="0"/>
            <a:t> o </a:t>
          </a:r>
          <a:r>
            <a:rPr lang="en-US" sz="1400" b="0" i="0" kern="1200" dirty="0" err="1"/>
            <a:t>más</a:t>
          </a:r>
          <a:r>
            <a:rPr lang="en-US" sz="1400" b="0" i="0" kern="1200" dirty="0"/>
            <a:t>.</a:t>
          </a:r>
          <a:endParaRPr lang="en-US" sz="1400" kern="1200" dirty="0"/>
        </a:p>
      </dsp:txBody>
      <dsp:txXfrm>
        <a:off x="4063007" y="1219200"/>
        <a:ext cx="2030015" cy="2560320"/>
      </dsp:txXfrm>
    </dsp:sp>
    <dsp:sp modelId="{078996B1-EA4B-41A9-9112-18A18C40DB03}">
      <dsp:nvSpPr>
        <dsp:cNvPr id="0" name=""/>
        <dsp:cNvSpPr/>
      </dsp:nvSpPr>
      <dsp:spPr>
        <a:xfrm>
          <a:off x="0" y="3779520"/>
          <a:ext cx="6096000" cy="28448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6E167-BC81-40D5-91BC-64341559622D}">
      <dsp:nvSpPr>
        <dsp:cNvPr id="0" name=""/>
        <dsp:cNvSpPr/>
      </dsp:nvSpPr>
      <dsp:spPr>
        <a:xfrm>
          <a:off x="2189" y="629535"/>
          <a:ext cx="2134901" cy="82852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err="1"/>
            <a:t>Fase</a:t>
          </a:r>
          <a:r>
            <a:rPr lang="en-US" sz="2400" kern="1200" dirty="0"/>
            <a:t> </a:t>
          </a:r>
          <a:r>
            <a:rPr lang="en-US" sz="2400" kern="1200" dirty="0" err="1"/>
            <a:t>académica</a:t>
          </a:r>
          <a:endParaRPr lang="en-US" sz="2400" kern="1200" dirty="0"/>
        </a:p>
      </dsp:txBody>
      <dsp:txXfrm>
        <a:off x="2189" y="629535"/>
        <a:ext cx="2134901" cy="828529"/>
      </dsp:txXfrm>
    </dsp:sp>
    <dsp:sp modelId="{1D544085-5A49-4659-BE36-27C4677A814B}">
      <dsp:nvSpPr>
        <dsp:cNvPr id="0" name=""/>
        <dsp:cNvSpPr/>
      </dsp:nvSpPr>
      <dsp:spPr>
        <a:xfrm>
          <a:off x="2189" y="1458064"/>
          <a:ext cx="2134901" cy="19764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Al </a:t>
          </a:r>
          <a:r>
            <a:rPr lang="en-US" sz="1200" kern="1200" dirty="0" err="1"/>
            <a:t>inicio</a:t>
          </a:r>
          <a:r>
            <a:rPr lang="en-US" sz="1200" kern="1200" dirty="0"/>
            <a:t> y fin del </a:t>
          </a:r>
          <a:r>
            <a:rPr lang="en-US" sz="1200" kern="1200" dirty="0" err="1"/>
            <a:t>curso</a:t>
          </a:r>
          <a:r>
            <a:rPr lang="en-US" sz="1200" kern="1200" dirty="0"/>
            <a:t> escolar se </a:t>
          </a:r>
          <a:r>
            <a:rPr lang="en-US" sz="1200" kern="1200" dirty="0" err="1"/>
            <a:t>debe</a:t>
          </a:r>
          <a:r>
            <a:rPr lang="en-US" sz="1200" kern="1200" dirty="0"/>
            <a:t> </a:t>
          </a:r>
          <a:r>
            <a:rPr lang="en-US" sz="1200" kern="1200" dirty="0" err="1"/>
            <a:t>realizar</a:t>
          </a:r>
          <a:r>
            <a:rPr lang="en-US" sz="1200" kern="1200" dirty="0"/>
            <a:t> la </a:t>
          </a:r>
          <a:r>
            <a:rPr lang="en-US" sz="1200" kern="1200" dirty="0" err="1"/>
            <a:t>prueba</a:t>
          </a:r>
          <a:r>
            <a:rPr lang="en-US" sz="1200" kern="1200" dirty="0"/>
            <a:t> de </a:t>
          </a:r>
          <a:r>
            <a:rPr lang="en-US" sz="1200" kern="1200" dirty="0" err="1"/>
            <a:t>indice</a:t>
          </a:r>
          <a:r>
            <a:rPr lang="en-US" sz="1200" kern="1200" dirty="0"/>
            <a:t> de masa corporal (IMC) y </a:t>
          </a:r>
          <a:r>
            <a:rPr lang="en-US" sz="1200" kern="1200" dirty="0" err="1"/>
            <a:t>los</a:t>
          </a:r>
          <a:r>
            <a:rPr lang="en-US" sz="1200" kern="1200" dirty="0"/>
            <a:t> </a:t>
          </a:r>
          <a:r>
            <a:rPr lang="en-US" sz="1200" kern="1200" dirty="0" err="1"/>
            <a:t>resultados</a:t>
          </a:r>
          <a:r>
            <a:rPr lang="en-US" sz="1200" kern="1200" dirty="0"/>
            <a:t> </a:t>
          </a:r>
          <a:r>
            <a:rPr lang="en-US" sz="1200" kern="1200" dirty="0" err="1"/>
            <a:t>ser</a:t>
          </a:r>
          <a:r>
            <a:rPr lang="en-US" sz="1200" kern="1200" dirty="0"/>
            <a:t> </a:t>
          </a:r>
          <a:r>
            <a:rPr lang="en-US" sz="1200" kern="1200" dirty="0" err="1"/>
            <a:t>ingresados</a:t>
          </a:r>
          <a:r>
            <a:rPr lang="en-US" sz="1200" kern="1200" dirty="0"/>
            <a:t> </a:t>
          </a:r>
          <a:r>
            <a:rPr lang="en-US" sz="1200" kern="1200" dirty="0" err="1"/>
            <a:t>en</a:t>
          </a:r>
          <a:r>
            <a:rPr lang="en-US" sz="1200" kern="1200" dirty="0"/>
            <a:t> el SIE.</a:t>
          </a:r>
        </a:p>
        <a:p>
          <a:pPr marL="114300" lvl="1" indent="-114300" algn="l" defTabSz="533400">
            <a:lnSpc>
              <a:spcPct val="90000"/>
            </a:lnSpc>
            <a:spcBef>
              <a:spcPct val="0"/>
            </a:spcBef>
            <a:spcAft>
              <a:spcPct val="15000"/>
            </a:spcAft>
            <a:buChar char="•"/>
          </a:pPr>
          <a:r>
            <a:rPr lang="en-US" sz="1200" kern="1200" dirty="0" err="1"/>
            <a:t>Pruebas</a:t>
          </a:r>
          <a:r>
            <a:rPr lang="en-US" sz="1200" kern="1200" dirty="0"/>
            <a:t> de </a:t>
          </a:r>
          <a:r>
            <a:rPr lang="en-US" sz="1200" kern="1200" dirty="0" err="1"/>
            <a:t>aptitud</a:t>
          </a:r>
          <a:r>
            <a:rPr lang="en-US" sz="1200" kern="1200" dirty="0"/>
            <a:t> </a:t>
          </a:r>
          <a:r>
            <a:rPr lang="en-US" sz="1200" kern="1200" dirty="0" err="1"/>
            <a:t>física</a:t>
          </a:r>
          <a:r>
            <a:rPr lang="en-US" sz="1200" kern="1200" dirty="0"/>
            <a:t>. Se </a:t>
          </a:r>
          <a:r>
            <a:rPr lang="en-US" sz="1200" kern="1200" dirty="0" err="1"/>
            <a:t>utilizarán</a:t>
          </a:r>
          <a:r>
            <a:rPr lang="en-US" sz="1200" kern="1200" dirty="0"/>
            <a:t> </a:t>
          </a:r>
          <a:r>
            <a:rPr lang="en-US" sz="1200" kern="1200" dirty="0" err="1"/>
            <a:t>como</a:t>
          </a:r>
          <a:r>
            <a:rPr lang="en-US" sz="1200" kern="1200" dirty="0"/>
            <a:t> pre y post </a:t>
          </a:r>
          <a:r>
            <a:rPr lang="en-US" sz="1200" kern="1200" dirty="0" err="1"/>
            <a:t>prueba</a:t>
          </a:r>
          <a:r>
            <a:rPr lang="en-US" sz="1200" kern="1200" dirty="0"/>
            <a:t>. </a:t>
          </a:r>
        </a:p>
        <a:p>
          <a:pPr marL="114300" lvl="1" indent="-114300" algn="l" defTabSz="533400">
            <a:lnSpc>
              <a:spcPct val="90000"/>
            </a:lnSpc>
            <a:spcBef>
              <a:spcPct val="0"/>
            </a:spcBef>
            <a:spcAft>
              <a:spcPct val="15000"/>
            </a:spcAft>
            <a:buChar char="•"/>
          </a:pPr>
          <a:r>
            <a:rPr lang="en-US" sz="1200" kern="1200" dirty="0" err="1"/>
            <a:t>Evaluaciones</a:t>
          </a:r>
          <a:r>
            <a:rPr lang="en-US" sz="1200" kern="1200" dirty="0"/>
            <a:t> </a:t>
          </a:r>
          <a:r>
            <a:rPr lang="en-US" sz="1200" kern="1200" dirty="0" err="1"/>
            <a:t>formativas</a:t>
          </a:r>
          <a:r>
            <a:rPr lang="en-US" sz="1200" kern="1200" dirty="0"/>
            <a:t> y </a:t>
          </a:r>
          <a:r>
            <a:rPr lang="en-US" sz="1200" kern="1200" dirty="0" err="1"/>
            <a:t>sumativas</a:t>
          </a:r>
          <a:r>
            <a:rPr lang="en-US" sz="1200" kern="1200" dirty="0"/>
            <a:t>.</a:t>
          </a:r>
        </a:p>
      </dsp:txBody>
      <dsp:txXfrm>
        <a:off x="2189" y="1458064"/>
        <a:ext cx="2134901" cy="1976400"/>
      </dsp:txXfrm>
    </dsp:sp>
    <dsp:sp modelId="{2AC3844B-BC76-4587-9BDB-F911FEC630BC}">
      <dsp:nvSpPr>
        <dsp:cNvPr id="0" name=""/>
        <dsp:cNvSpPr/>
      </dsp:nvSpPr>
      <dsp:spPr>
        <a:xfrm>
          <a:off x="2435976" y="629535"/>
          <a:ext cx="2134901" cy="82852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err="1"/>
            <a:t>Fase</a:t>
          </a:r>
          <a:r>
            <a:rPr lang="en-US" sz="2400" kern="1200" dirty="0"/>
            <a:t> intramural</a:t>
          </a:r>
        </a:p>
      </dsp:txBody>
      <dsp:txXfrm>
        <a:off x="2435976" y="629535"/>
        <a:ext cx="2134901" cy="828529"/>
      </dsp:txXfrm>
    </dsp:sp>
    <dsp:sp modelId="{F619363D-11A7-4065-A57E-08AD501BCD4C}">
      <dsp:nvSpPr>
        <dsp:cNvPr id="0" name=""/>
        <dsp:cNvSpPr/>
      </dsp:nvSpPr>
      <dsp:spPr>
        <a:xfrm>
          <a:off x="2435976" y="1458064"/>
          <a:ext cx="2134901" cy="19764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ES" sz="1400" b="0" i="0" kern="1200" dirty="0"/>
            <a:t>Se trabajará con el Manual de la fase </a:t>
          </a:r>
          <a:r>
            <a:rPr lang="es-ES" sz="1400" b="0" i="0" kern="1200" dirty="0" err="1"/>
            <a:t>intramural</a:t>
          </a:r>
          <a:r>
            <a:rPr lang="es-ES" sz="1400" b="0" i="0" kern="1200" dirty="0"/>
            <a:t>. </a:t>
          </a:r>
          <a:endParaRPr lang="en-US" sz="1400" kern="1200" dirty="0"/>
        </a:p>
      </dsp:txBody>
      <dsp:txXfrm>
        <a:off x="2435976" y="1458064"/>
        <a:ext cx="2134901" cy="1976400"/>
      </dsp:txXfrm>
    </dsp:sp>
    <dsp:sp modelId="{2397E78A-F9B8-47E2-AA13-99B277963481}">
      <dsp:nvSpPr>
        <dsp:cNvPr id="0" name=""/>
        <dsp:cNvSpPr/>
      </dsp:nvSpPr>
      <dsp:spPr>
        <a:xfrm>
          <a:off x="4869764" y="629535"/>
          <a:ext cx="2134901" cy="82852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err="1"/>
            <a:t>Fase</a:t>
          </a:r>
          <a:r>
            <a:rPr lang="en-US" sz="2400" kern="1200" dirty="0"/>
            <a:t> </a:t>
          </a:r>
          <a:r>
            <a:rPr lang="en-US" sz="2400" kern="1200" dirty="0" err="1"/>
            <a:t>interescolar</a:t>
          </a:r>
          <a:endParaRPr lang="en-US" sz="2400" kern="1200" dirty="0"/>
        </a:p>
      </dsp:txBody>
      <dsp:txXfrm>
        <a:off x="4869764" y="629535"/>
        <a:ext cx="2134901" cy="828529"/>
      </dsp:txXfrm>
    </dsp:sp>
    <dsp:sp modelId="{EE9F240A-48F9-468C-A747-A05AE2F17D7C}">
      <dsp:nvSpPr>
        <dsp:cNvPr id="0" name=""/>
        <dsp:cNvSpPr/>
      </dsp:nvSpPr>
      <dsp:spPr>
        <a:xfrm>
          <a:off x="4869764" y="1458064"/>
          <a:ext cx="2134901" cy="19764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b="0" i="0" kern="1200" dirty="0"/>
            <a:t>Se </a:t>
          </a:r>
          <a:r>
            <a:rPr lang="en-US" sz="1400" b="0" i="0" kern="1200" dirty="0" err="1"/>
            <a:t>trabajará</a:t>
          </a:r>
          <a:r>
            <a:rPr lang="en-US" sz="1400" b="0" i="0" kern="1200" dirty="0"/>
            <a:t> con el manual de la </a:t>
          </a:r>
          <a:r>
            <a:rPr lang="en-US" sz="1400" b="0" i="0" kern="1200" dirty="0" err="1"/>
            <a:t>fase</a:t>
          </a:r>
          <a:r>
            <a:rPr lang="en-US" sz="1400" b="0" i="0" kern="1200" dirty="0"/>
            <a:t> </a:t>
          </a:r>
          <a:r>
            <a:rPr lang="en-US" sz="1400" b="0" i="0" kern="1200" dirty="0" err="1"/>
            <a:t>interescolar</a:t>
          </a:r>
          <a:r>
            <a:rPr lang="en-US" sz="1400" b="0" i="0" kern="1200" dirty="0"/>
            <a:t>.</a:t>
          </a:r>
          <a:endParaRPr lang="en-US" sz="1400" kern="1200" dirty="0"/>
        </a:p>
      </dsp:txBody>
      <dsp:txXfrm>
        <a:off x="4869764" y="1458064"/>
        <a:ext cx="2134901" cy="1976400"/>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7634167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2113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8373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8916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PR" dirty="0"/>
          </a:p>
        </p:txBody>
      </p:sp>
    </p:spTree>
    <p:extLst>
      <p:ext uri="{BB962C8B-B14F-4D97-AF65-F5344CB8AC3E}">
        <p14:creationId xmlns:p14="http://schemas.microsoft.com/office/powerpoint/2010/main" val="2439826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218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3391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3689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5671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774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465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233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034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405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034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4416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6424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255425" y="1991825"/>
            <a:ext cx="463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p:nvPr/>
        </p:nvSpPr>
        <p:spPr>
          <a:xfrm>
            <a:off x="267550" y="-88675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752750" y="3465100"/>
            <a:ext cx="2284200" cy="2284200"/>
          </a:xfrm>
          <a:prstGeom prst="donut">
            <a:avLst>
              <a:gd name="adj" fmla="val 11909"/>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6550" y="4217275"/>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13975" y="695900"/>
            <a:ext cx="871500" cy="8715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2175" y="2933250"/>
            <a:ext cx="1177500" cy="11775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150075" y="708300"/>
            <a:ext cx="846600" cy="846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4"/>
        <p:cNvGrpSpPr/>
        <p:nvPr/>
      </p:nvGrpSpPr>
      <p:grpSpPr>
        <a:xfrm>
          <a:off x="0" y="0"/>
          <a:ext cx="0" cy="0"/>
          <a:chOff x="0" y="0"/>
          <a:chExt cx="0" cy="0"/>
        </a:xfrm>
      </p:grpSpPr>
      <p:sp>
        <p:nvSpPr>
          <p:cNvPr id="65"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2935875" y="1525758"/>
            <a:ext cx="5275500" cy="27861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68"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7744850" y="4204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8839500" y="10197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8295350" y="-32112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651500" y="16163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8062825" y="6888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column + image">
  <p:cSld name="TITLE_AND_BODY_1">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4572000" y="909050"/>
            <a:ext cx="36396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4" name="Google Shape;84;p6"/>
          <p:cNvSpPr txBox="1">
            <a:spLocks noGrp="1"/>
          </p:cNvSpPr>
          <p:nvPr>
            <p:ph type="body" idx="1"/>
          </p:nvPr>
        </p:nvSpPr>
        <p:spPr>
          <a:xfrm>
            <a:off x="4572000" y="1525754"/>
            <a:ext cx="3639600" cy="27861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85" name="Google Shape;85;p6"/>
          <p:cNvSpPr/>
          <p:nvPr/>
        </p:nvSpPr>
        <p:spPr>
          <a:xfrm>
            <a:off x="580275" y="751950"/>
            <a:ext cx="3639600" cy="3639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295650" y="-356450"/>
            <a:ext cx="1057800" cy="105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2836600" y="179825"/>
            <a:ext cx="978600" cy="978600"/>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465975" y="3692750"/>
            <a:ext cx="1019400" cy="1019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2364800" y="346950"/>
            <a:ext cx="274200" cy="2739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1061150" y="142950"/>
            <a:ext cx="538500" cy="5382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2935875"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8" name="Google Shape;98;p7"/>
          <p:cNvSpPr txBox="1">
            <a:spLocks noGrp="1"/>
          </p:cNvSpPr>
          <p:nvPr>
            <p:ph type="body" idx="2"/>
          </p:nvPr>
        </p:nvSpPr>
        <p:spPr>
          <a:xfrm>
            <a:off x="5650849"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9" name="Google Shape;99;p7"/>
          <p:cNvSpPr/>
          <p:nvPr/>
        </p:nvSpPr>
        <p:spPr>
          <a:xfrm>
            <a:off x="-358950" y="2194400"/>
            <a:ext cx="2347200" cy="2347200"/>
          </a:xfrm>
          <a:prstGeom prst="donut">
            <a:avLst>
              <a:gd name="adj" fmla="val 36789"/>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198450" y="-321125"/>
            <a:ext cx="978600" cy="9786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98450" y="420475"/>
            <a:ext cx="657600" cy="657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1177051" y="657475"/>
            <a:ext cx="846900" cy="846900"/>
          </a:xfrm>
          <a:prstGeom prst="donut">
            <a:avLst>
              <a:gd name="adj" fmla="val 22275"/>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887650" y="4142300"/>
            <a:ext cx="1207800" cy="12078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153675" y="4799600"/>
            <a:ext cx="550500" cy="550500"/>
          </a:xfrm>
          <a:prstGeom prst="donut">
            <a:avLst>
              <a:gd name="adj" fmla="val 18606"/>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1172525" y="1696950"/>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a:off x="7844250" y="6192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7515500" y="-72500"/>
            <a:ext cx="397500" cy="3975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8651500" y="1030850"/>
            <a:ext cx="304800" cy="3048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8097900" y="167450"/>
            <a:ext cx="741600" cy="741600"/>
          </a:xfrm>
          <a:prstGeom prst="donut">
            <a:avLst>
              <a:gd name="adj" fmla="val 8064"/>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8394750" y="15043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a:off x="-205625" y="2347725"/>
            <a:ext cx="2040600" cy="2040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305125" y="-214450"/>
            <a:ext cx="765300" cy="7653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8532600" y="911950"/>
            <a:ext cx="542700" cy="5427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64200" y="6861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8204500" y="3898800"/>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100425" y="-196925"/>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8333725" y="44825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741750" y="4449750"/>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8956300" y="4058696"/>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4200" y="4277700"/>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8568725" y="4717500"/>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077475" y="224125"/>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8449000" y="224125"/>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00425" y="3830625"/>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35875" y="909050"/>
            <a:ext cx="5275500" cy="641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2935875" y="1525758"/>
            <a:ext cx="5275500" cy="27861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8635625" y="4751625"/>
            <a:ext cx="469800" cy="391500"/>
          </a:xfrm>
          <a:prstGeom prst="rect">
            <a:avLst/>
          </a:prstGeom>
          <a:noFill/>
          <a:ln>
            <a:noFill/>
          </a:ln>
        </p:spPr>
        <p:txBody>
          <a:bodyPr spcFirstLastPara="1" wrap="square" lIns="91425" tIns="91425" rIns="91425" bIns="91425" anchor="t" anchorCtr="0">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7"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3"/>
          <p:cNvSpPr txBox="1">
            <a:spLocks noGrp="1"/>
          </p:cNvSpPr>
          <p:nvPr>
            <p:ph type="ctrTitle"/>
          </p:nvPr>
        </p:nvSpPr>
        <p:spPr>
          <a:xfrm>
            <a:off x="1063578" y="1622238"/>
            <a:ext cx="7016843" cy="189902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effectLst>
                  <a:outerShdw blurRad="38100" dist="38100" dir="2700000" algn="tl">
                    <a:srgbClr val="000000">
                      <a:alpha val="43137"/>
                    </a:srgbClr>
                  </a:outerShdw>
                </a:effectLst>
              </a:rPr>
              <a:t>Programa de Educación Física </a:t>
            </a:r>
            <a:br>
              <a:rPr lang="en" sz="4000" b="1" dirty="0">
                <a:effectLst>
                  <a:outerShdw blurRad="38100" dist="38100" dir="2700000" algn="tl">
                    <a:srgbClr val="000000">
                      <a:alpha val="43137"/>
                    </a:srgbClr>
                  </a:outerShdw>
                </a:effectLst>
              </a:rPr>
            </a:br>
            <a:r>
              <a:rPr lang="en" sz="3200" b="1" dirty="0">
                <a:effectLst>
                  <a:outerShdw blurRad="38100" dist="38100" dir="2700000" algn="tl">
                    <a:srgbClr val="000000">
                      <a:alpha val="43137"/>
                    </a:srgbClr>
                  </a:outerShdw>
                </a:effectLst>
              </a:rPr>
              <a:t>Área de Servicios Académicos </a:t>
            </a:r>
            <a:endParaRPr sz="4000" b="1" dirty="0">
              <a:effectLst>
                <a:outerShdw blurRad="38100" dist="38100" dir="2700000" algn="tl">
                  <a:srgbClr val="000000">
                    <a:alpha val="43137"/>
                  </a:srgbClr>
                </a:outerShdw>
              </a:effectLst>
            </a:endParaRPr>
          </a:p>
        </p:txBody>
      </p:sp>
      <p:pic>
        <p:nvPicPr>
          <p:cNvPr id="3" name="Picture 2" descr="A picture containing text&#10;&#10;Description automatically generated">
            <a:extLst>
              <a:ext uri="{FF2B5EF4-FFF2-40B4-BE49-F238E27FC236}">
                <a16:creationId xmlns:a16="http://schemas.microsoft.com/office/drawing/2014/main" id="{4F964785-61FB-4B05-803B-7F42D040230C}"/>
              </a:ext>
            </a:extLst>
          </p:cNvPr>
          <p:cNvPicPr>
            <a:picLocks noChangeAspect="1"/>
          </p:cNvPicPr>
          <p:nvPr/>
        </p:nvPicPr>
        <p:blipFill>
          <a:blip r:embed="rId3"/>
          <a:stretch>
            <a:fillRect/>
          </a:stretch>
        </p:blipFill>
        <p:spPr>
          <a:xfrm>
            <a:off x="2327797" y="-276724"/>
            <a:ext cx="5071626" cy="2382253"/>
          </a:xfrm>
          <a:prstGeom prst="rect">
            <a:avLst/>
          </a:prstGeom>
        </p:spPr>
      </p:pic>
      <p:sp>
        <p:nvSpPr>
          <p:cNvPr id="5" name="Google Shape;195;p13">
            <a:extLst>
              <a:ext uri="{FF2B5EF4-FFF2-40B4-BE49-F238E27FC236}">
                <a16:creationId xmlns:a16="http://schemas.microsoft.com/office/drawing/2014/main" id="{CDF515AE-13C4-4EF3-A5D7-12F81F9250F4}"/>
              </a:ext>
            </a:extLst>
          </p:cNvPr>
          <p:cNvSpPr txBox="1">
            <a:spLocks/>
          </p:cNvSpPr>
          <p:nvPr/>
        </p:nvSpPr>
        <p:spPr>
          <a:xfrm>
            <a:off x="1732110" y="3319583"/>
            <a:ext cx="6039852" cy="18990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6000"/>
              <a:buFont typeface="Nixie One"/>
              <a:buNone/>
              <a:defRPr sz="6000" b="0" i="0" u="none" strike="noStrike" cap="none">
                <a:solidFill>
                  <a:srgbClr val="617A86"/>
                </a:solidFill>
                <a:latin typeface="Nixie One"/>
                <a:ea typeface="Nixie One"/>
                <a:cs typeface="Nixie One"/>
                <a:sym typeface="Nixie One"/>
              </a:defRPr>
            </a:lvl9pPr>
          </a:lstStyle>
          <a:p>
            <a:r>
              <a:rPr lang="es-ES" sz="2400" b="1" dirty="0">
                <a:solidFill>
                  <a:schemeClr val="accent2"/>
                </a:solidFill>
                <a:effectLst>
                  <a:outerShdw blurRad="38100" dist="38100" dir="2700000" algn="tl">
                    <a:srgbClr val="000000">
                      <a:alpha val="43137"/>
                    </a:srgbClr>
                  </a:outerShdw>
                </a:effectLst>
                <a:latin typeface="Nixie One" panose="020B0604020202020204" charset="0"/>
              </a:rPr>
              <a:t>Prof</a:t>
            </a:r>
            <a:r>
              <a:rPr lang="es-ES" sz="2400" b="1" dirty="0">
                <a:solidFill>
                  <a:schemeClr val="accent2"/>
                </a:solidFill>
                <a:effectLst>
                  <a:outerShdw blurRad="38100" dist="38100" dir="2700000" algn="tl">
                    <a:srgbClr val="000000">
                      <a:alpha val="43137"/>
                    </a:srgbClr>
                  </a:outerShdw>
                </a:effectLst>
                <a:latin typeface="Nixie One" panose="020B0604020202020204" charset="0"/>
                <a:cs typeface="Arial" panose="020B0604020202020204" pitchFamily="34" charset="0"/>
              </a:rPr>
              <a:t>ª. Johanna Rosado </a:t>
            </a:r>
            <a:r>
              <a:rPr lang="es-ES" sz="2400" b="1" dirty="0" err="1">
                <a:solidFill>
                  <a:schemeClr val="accent2"/>
                </a:solidFill>
                <a:effectLst>
                  <a:outerShdw blurRad="38100" dist="38100" dir="2700000" algn="tl">
                    <a:srgbClr val="000000">
                      <a:alpha val="43137"/>
                    </a:srgbClr>
                  </a:outerShdw>
                </a:effectLst>
                <a:latin typeface="Nixie One" panose="020B0604020202020204" charset="0"/>
                <a:cs typeface="Arial" panose="020B0604020202020204" pitchFamily="34" charset="0"/>
              </a:rPr>
              <a:t>Cajigas</a:t>
            </a:r>
            <a:endParaRPr lang="es-ES" sz="2400" b="1" dirty="0">
              <a:solidFill>
                <a:schemeClr val="accent2"/>
              </a:solidFill>
              <a:effectLst>
                <a:outerShdw blurRad="38100" dist="38100" dir="2700000" algn="tl">
                  <a:srgbClr val="000000">
                    <a:alpha val="43137"/>
                  </a:srgbClr>
                </a:outerShdw>
              </a:effectLst>
              <a:latin typeface="Nixie One" panose="020B0604020202020204" charset="0"/>
            </a:endParaRPr>
          </a:p>
          <a:p>
            <a:r>
              <a:rPr lang="es-ES" sz="2400" b="1" dirty="0">
                <a:solidFill>
                  <a:schemeClr val="accent2"/>
                </a:solidFill>
                <a:effectLst>
                  <a:outerShdw blurRad="38100" dist="38100" dir="2700000" algn="tl">
                    <a:srgbClr val="000000">
                      <a:alpha val="43137"/>
                    </a:srgbClr>
                  </a:outerShdw>
                </a:effectLst>
              </a:rPr>
              <a:t>Gerente de operaciones</a:t>
            </a:r>
          </a:p>
          <a:p>
            <a:r>
              <a:rPr lang="es-ES" sz="2400" b="1" dirty="0">
                <a:solidFill>
                  <a:schemeClr val="accent2"/>
                </a:solidFill>
                <a:effectLst>
                  <a:outerShdw blurRad="38100" dist="38100" dir="2700000" algn="tl">
                    <a:srgbClr val="000000">
                      <a:alpha val="43137"/>
                    </a:srgbClr>
                  </a:outerShdw>
                </a:effectLst>
              </a:rPr>
              <a:t>cajigasrj@de.pr.gov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0FF025-3B79-40F3-AF10-BA7867CA4E7C}"/>
              </a:ext>
            </a:extLst>
          </p:cNvPr>
          <p:cNvSpPr>
            <a:spLocks noGrp="1"/>
          </p:cNvSpPr>
          <p:nvPr>
            <p:ph type="title"/>
          </p:nvPr>
        </p:nvSpPr>
        <p:spPr>
          <a:xfrm>
            <a:off x="3113674" y="765441"/>
            <a:ext cx="5275500" cy="641100"/>
          </a:xfrm>
        </p:spPr>
        <p:txBody>
          <a:bodyPr/>
          <a:lstStyle/>
          <a:p>
            <a:r>
              <a:rPr lang="es-PR" sz="2800" b="1" dirty="0">
                <a:solidFill>
                  <a:schemeClr val="accent6"/>
                </a:solidFill>
                <a:effectLst>
                  <a:outerShdw blurRad="38100" dist="38100" dir="2700000" algn="tl">
                    <a:srgbClr val="000000">
                      <a:alpha val="43137"/>
                    </a:srgbClr>
                  </a:outerShdw>
                </a:effectLst>
              </a:rPr>
              <a:t>Puntos de partida</a:t>
            </a:r>
          </a:p>
        </p:txBody>
      </p:sp>
      <p:sp>
        <p:nvSpPr>
          <p:cNvPr id="4" name="Text Placeholder 3">
            <a:extLst>
              <a:ext uri="{FF2B5EF4-FFF2-40B4-BE49-F238E27FC236}">
                <a16:creationId xmlns:a16="http://schemas.microsoft.com/office/drawing/2014/main" id="{554185D0-D53F-4C5E-99C9-008E3BD0C67C}"/>
              </a:ext>
            </a:extLst>
          </p:cNvPr>
          <p:cNvSpPr>
            <a:spLocks noGrp="1"/>
          </p:cNvSpPr>
          <p:nvPr>
            <p:ph type="body" idx="1"/>
          </p:nvPr>
        </p:nvSpPr>
        <p:spPr>
          <a:xfrm>
            <a:off x="2935874" y="1525758"/>
            <a:ext cx="5884275" cy="2786100"/>
          </a:xfrm>
        </p:spPr>
        <p:txBody>
          <a:bodyPr/>
          <a:lstStyle/>
          <a:p>
            <a:r>
              <a:rPr lang="es-PR" sz="1800" dirty="0"/>
              <a:t>Análisis de los resultados de las pruebas estandarizadas y notas. </a:t>
            </a:r>
          </a:p>
          <a:p>
            <a:r>
              <a:rPr lang="es-PR" sz="1800" dirty="0"/>
              <a:t>Consultas a maestros realizadas por los programas. </a:t>
            </a:r>
          </a:p>
          <a:p>
            <a:r>
              <a:rPr lang="es-PR" sz="1800" dirty="0"/>
              <a:t>Revisión de literatura y documentos de estándares de otras jurisdicciones y países. </a:t>
            </a:r>
          </a:p>
          <a:p>
            <a:r>
              <a:rPr lang="es-PR" sz="1800" dirty="0"/>
              <a:t>Recomendaciones de Comité Asesor Técnico del DEPR (TAC, por su siglas en inglés). </a:t>
            </a:r>
          </a:p>
          <a:p>
            <a:pPr marL="76200" indent="0">
              <a:buNone/>
            </a:pPr>
            <a:endParaRPr lang="es-PR" sz="1800" dirty="0"/>
          </a:p>
        </p:txBody>
      </p:sp>
      <p:sp>
        <p:nvSpPr>
          <p:cNvPr id="2" name="Slide Number Placeholder 1">
            <a:extLst>
              <a:ext uri="{FF2B5EF4-FFF2-40B4-BE49-F238E27FC236}">
                <a16:creationId xmlns:a16="http://schemas.microsoft.com/office/drawing/2014/main" id="{9A80BF32-79E1-4445-AB0E-0B7BEC0F493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a:p>
        </p:txBody>
      </p:sp>
      <p:pic>
        <p:nvPicPr>
          <p:cNvPr id="5" name="Picture 4" descr="A picture containing text&#10;&#10;Description automatically generated">
            <a:extLst>
              <a:ext uri="{FF2B5EF4-FFF2-40B4-BE49-F238E27FC236}">
                <a16:creationId xmlns:a16="http://schemas.microsoft.com/office/drawing/2014/main" id="{189701CA-B791-46EA-B6F8-2D93DB93F701}"/>
              </a:ext>
            </a:extLst>
          </p:cNvPr>
          <p:cNvPicPr>
            <a:picLocks noChangeAspect="1"/>
          </p:cNvPicPr>
          <p:nvPr/>
        </p:nvPicPr>
        <p:blipFill rotWithShape="1">
          <a:blip r:embed="rId2"/>
          <a:srcRect l="69191"/>
          <a:stretch/>
        </p:blipFill>
        <p:spPr>
          <a:xfrm>
            <a:off x="598387" y="-171494"/>
            <a:ext cx="1511298" cy="2304177"/>
          </a:xfrm>
          <a:prstGeom prst="rect">
            <a:avLst/>
          </a:prstGeom>
        </p:spPr>
      </p:pic>
    </p:spTree>
    <p:extLst>
      <p:ext uri="{BB962C8B-B14F-4D97-AF65-F5344CB8AC3E}">
        <p14:creationId xmlns:p14="http://schemas.microsoft.com/office/powerpoint/2010/main" val="1680729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363671" y="1990031"/>
            <a:ext cx="4552646" cy="252716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1" dirty="0">
                <a:solidFill>
                  <a:schemeClr val="accent4"/>
                </a:solidFill>
                <a:effectLst>
                  <a:outerShdw blurRad="38100" dist="38100" dir="2700000" algn="tl">
                    <a:srgbClr val="000000">
                      <a:alpha val="43137"/>
                    </a:srgbClr>
                  </a:outerShdw>
                </a:effectLst>
              </a:rPr>
              <a:t>Proceso de Revisión Curricular del Programa  de Educación Física</a:t>
            </a:r>
            <a:endParaRPr sz="36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1026" name="Picture 2">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9460" y="1109035"/>
            <a:ext cx="2838893"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3962400" y="0"/>
            <a:ext cx="4396760" cy="206525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304925" y="-227300"/>
            <a:ext cx="6534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Enfoque del Programa </a:t>
            </a:r>
            <a:endParaRPr sz="3600" dirty="0"/>
          </a:p>
        </p:txBody>
      </p:sp>
      <p:sp>
        <p:nvSpPr>
          <p:cNvPr id="240" name="Google Shape;240;p19"/>
          <p:cNvSpPr txBox="1">
            <a:spLocks noGrp="1"/>
          </p:cNvSpPr>
          <p:nvPr>
            <p:ph type="subTitle" idx="4294967295"/>
          </p:nvPr>
        </p:nvSpPr>
        <p:spPr>
          <a:xfrm>
            <a:off x="1304925" y="3868755"/>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dirty="0" err="1">
                <a:solidFill>
                  <a:srgbClr val="A1BECC"/>
                </a:solidFill>
              </a:rPr>
              <a:t>durante</a:t>
            </a:r>
            <a:r>
              <a:rPr lang="en-US" dirty="0">
                <a:solidFill>
                  <a:srgbClr val="A1BECC"/>
                </a:solidFill>
              </a:rPr>
              <a:t> </a:t>
            </a:r>
            <a:r>
              <a:rPr lang="en-US" dirty="0" err="1">
                <a:solidFill>
                  <a:srgbClr val="A1BECC"/>
                </a:solidFill>
              </a:rPr>
              <a:t>el</a:t>
            </a:r>
            <a:r>
              <a:rPr lang="en-US" dirty="0">
                <a:solidFill>
                  <a:srgbClr val="A1BECC"/>
                </a:solidFill>
              </a:rPr>
              <a:t> </a:t>
            </a:r>
            <a:r>
              <a:rPr lang="en-US" dirty="0" err="1">
                <a:solidFill>
                  <a:srgbClr val="A1BECC"/>
                </a:solidFill>
              </a:rPr>
              <a:t>proceso</a:t>
            </a:r>
            <a:r>
              <a:rPr lang="en-US" dirty="0">
                <a:solidFill>
                  <a:srgbClr val="A1BECC"/>
                </a:solidFill>
              </a:rPr>
              <a:t> de </a:t>
            </a:r>
            <a:r>
              <a:rPr lang="en-US" dirty="0" err="1">
                <a:solidFill>
                  <a:srgbClr val="A1BECC"/>
                </a:solidFill>
              </a:rPr>
              <a:t>Revisión</a:t>
            </a:r>
            <a:r>
              <a:rPr lang="en-US" dirty="0">
                <a:solidFill>
                  <a:srgbClr val="A1BECC"/>
                </a:solidFill>
              </a:rPr>
              <a:t> Curricular. </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12</a:t>
            </a:fld>
            <a:endParaRPr/>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3049323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5875" y="915313"/>
            <a:ext cx="5275500" cy="641100"/>
          </a:xfrm>
        </p:spPr>
        <p:txBody>
          <a:bodyPr/>
          <a:lstStyle/>
          <a:p>
            <a:pPr algn="ctr"/>
            <a:r>
              <a:rPr lang="en-US" sz="2800" dirty="0" err="1"/>
              <a:t>Enfoque</a:t>
            </a:r>
            <a:r>
              <a:rPr lang="en-US" sz="2800" dirty="0"/>
              <a:t> del </a:t>
            </a:r>
            <a:r>
              <a:rPr lang="en-US" sz="2800" dirty="0" err="1"/>
              <a:t>proceso</a:t>
            </a:r>
            <a:r>
              <a:rPr lang="en-US" sz="2800" dirty="0"/>
              <a:t> de </a:t>
            </a:r>
            <a:r>
              <a:rPr lang="en-US" sz="2800" dirty="0" err="1"/>
              <a:t>Revisión</a:t>
            </a:r>
            <a:r>
              <a:rPr lang="en-US" sz="2800" dirty="0"/>
              <a:t> Curricular</a:t>
            </a:r>
          </a:p>
        </p:txBody>
      </p:sp>
      <p:sp>
        <p:nvSpPr>
          <p:cNvPr id="3" name="Text Placeholder 2"/>
          <p:cNvSpPr>
            <a:spLocks noGrp="1"/>
          </p:cNvSpPr>
          <p:nvPr>
            <p:ph type="body" idx="1"/>
          </p:nvPr>
        </p:nvSpPr>
        <p:spPr/>
        <p:txBody>
          <a:bodyPr/>
          <a:lstStyle/>
          <a:p>
            <a:r>
              <a:rPr lang="es-ES" sz="1400" dirty="0"/>
              <a:t>Los enfoques que guiaron el proceso de revisión curricular del programa de Educación Física para la creación de expectativas nuevas alineadas a:</a:t>
            </a:r>
          </a:p>
          <a:p>
            <a:r>
              <a:rPr lang="es-ES" sz="1400" dirty="0"/>
              <a:t>Los objetivos de Desarrollo Sostenible</a:t>
            </a:r>
          </a:p>
          <a:p>
            <a:r>
              <a:rPr lang="es-ES" sz="1400" dirty="0"/>
              <a:t>Competencias del Siglo 21</a:t>
            </a:r>
          </a:p>
          <a:p>
            <a:r>
              <a:rPr lang="es-ES" sz="1400" dirty="0"/>
              <a:t>Plan estratégico del Departamento de Educación 2021-2026</a:t>
            </a:r>
          </a:p>
          <a:p>
            <a:r>
              <a:rPr lang="es-ES" sz="1400" dirty="0"/>
              <a:t> </a:t>
            </a:r>
            <a:r>
              <a:rPr lang="en-US" sz="1400" dirty="0"/>
              <a:t>National Standards- Shape of America</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1546490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406525" y="73667"/>
            <a:ext cx="6534300" cy="78480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Cambios en los estándares </a:t>
            </a:r>
            <a:endParaRPr sz="3600" dirty="0"/>
          </a:p>
        </p:txBody>
      </p:sp>
      <p:sp>
        <p:nvSpPr>
          <p:cNvPr id="240" name="Google Shape;240;p19"/>
          <p:cNvSpPr txBox="1">
            <a:spLocks noGrp="1"/>
          </p:cNvSpPr>
          <p:nvPr>
            <p:ph type="subTitle" idx="4294967295"/>
          </p:nvPr>
        </p:nvSpPr>
        <p:spPr>
          <a:xfrm>
            <a:off x="1304925" y="3868755"/>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dirty="0">
                <a:solidFill>
                  <a:srgbClr val="A1BECC"/>
                </a:solidFill>
              </a:rPr>
              <a:t>del Programa</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14</a:t>
            </a:fld>
            <a:endParaRPr/>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0A44F661-C486-CBF4-323B-6616B2B5A9CB}"/>
              </a:ext>
            </a:extLst>
          </p:cNvPr>
          <p:cNvPicPr>
            <a:picLocks noChangeAspect="1"/>
          </p:cNvPicPr>
          <p:nvPr/>
        </p:nvPicPr>
        <p:blipFill>
          <a:blip r:embed="rId4"/>
          <a:stretch>
            <a:fillRect/>
          </a:stretch>
        </p:blipFill>
        <p:spPr>
          <a:xfrm>
            <a:off x="526074" y="1403573"/>
            <a:ext cx="1833972" cy="2373375"/>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diagram&#10;&#10;Description automatically generated">
            <a:extLst>
              <a:ext uri="{FF2B5EF4-FFF2-40B4-BE49-F238E27FC236}">
                <a16:creationId xmlns:a16="http://schemas.microsoft.com/office/drawing/2014/main" id="{250FF17B-A741-DB73-011D-DF7FB9804CB9}"/>
              </a:ext>
            </a:extLst>
          </p:cNvPr>
          <p:cNvPicPr>
            <a:picLocks noChangeAspect="1"/>
          </p:cNvPicPr>
          <p:nvPr/>
        </p:nvPicPr>
        <p:blipFill>
          <a:blip r:embed="rId5"/>
          <a:stretch>
            <a:fillRect/>
          </a:stretch>
        </p:blipFill>
        <p:spPr>
          <a:xfrm>
            <a:off x="6651321" y="1397310"/>
            <a:ext cx="1984703" cy="25684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447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2680769" y="298912"/>
            <a:ext cx="6463231" cy="523220"/>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Educación</a:t>
            </a:r>
            <a:r>
              <a:rPr lang="en-US" sz="28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Física</a:t>
            </a:r>
            <a:endParaRPr lang="en-US" sz="28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7" name="Text Box 41">
            <a:extLst>
              <a:ext uri="{FF2B5EF4-FFF2-40B4-BE49-F238E27FC236}">
                <a16:creationId xmlns:a16="http://schemas.microsoft.com/office/drawing/2014/main" id="{03F8C59D-7FEF-4334-AEF8-552442BC0F06}"/>
              </a:ext>
            </a:extLst>
          </p:cNvPr>
          <p:cNvSpPr txBox="1">
            <a:spLocks noChangeArrowheads="1"/>
          </p:cNvSpPr>
          <p:nvPr/>
        </p:nvSpPr>
        <p:spPr bwMode="auto">
          <a:xfrm>
            <a:off x="518833" y="2746254"/>
            <a:ext cx="2548218" cy="276999"/>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1200" b="1" kern="1200" dirty="0" err="1">
                <a:latin typeface="Arial" charset="0"/>
                <a:ea typeface="+mn-ea"/>
                <a:cs typeface="+mn-cs"/>
              </a:rPr>
              <a:t>Prof.</a:t>
            </a:r>
            <a:r>
              <a:rPr lang="en-US" sz="1200" b="1" kern="1200" baseline="30000" dirty="0" err="1">
                <a:latin typeface="Arial" charset="0"/>
                <a:ea typeface="+mn-ea"/>
                <a:cs typeface="+mn-cs"/>
              </a:rPr>
              <a:t>a</a:t>
            </a:r>
            <a:r>
              <a:rPr lang="en-US" sz="1200" b="1" kern="1200" dirty="0">
                <a:latin typeface="Arial" charset="0"/>
                <a:ea typeface="+mn-ea"/>
                <a:cs typeface="+mn-cs"/>
              </a:rPr>
              <a:t> Johanna Rosado </a:t>
            </a:r>
            <a:r>
              <a:rPr lang="en-US" sz="1200" b="1" kern="1200" dirty="0" err="1">
                <a:latin typeface="Arial" charset="0"/>
                <a:ea typeface="+mn-ea"/>
                <a:cs typeface="+mn-cs"/>
              </a:rPr>
              <a:t>Cajigas</a:t>
            </a:r>
            <a:r>
              <a:rPr lang="en-US" sz="1200" b="1" kern="1200" dirty="0">
                <a:latin typeface="Arial" charset="0"/>
                <a:ea typeface="+mn-ea"/>
                <a:cs typeface="+mn-cs"/>
              </a:rPr>
              <a:t> </a:t>
            </a:r>
          </a:p>
        </p:txBody>
      </p:sp>
      <p:pic>
        <p:nvPicPr>
          <p:cNvPr id="12" name="Picture 12">
            <a:extLst>
              <a:ext uri="{FF2B5EF4-FFF2-40B4-BE49-F238E27FC236}">
                <a16:creationId xmlns:a16="http://schemas.microsoft.com/office/drawing/2014/main" id="{8218940E-8ECD-4E46-95E6-3500D5F8C2C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36611" y="3136558"/>
            <a:ext cx="1535856" cy="13465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preview">
            <a:extLst>
              <a:ext uri="{FF2B5EF4-FFF2-40B4-BE49-F238E27FC236}">
                <a16:creationId xmlns:a16="http://schemas.microsoft.com/office/drawing/2014/main" id="{44DA4D36-4D30-4866-91D3-6307E8269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10" y="856683"/>
            <a:ext cx="1286300" cy="1715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6" name="Table 15">
            <a:extLst>
              <a:ext uri="{FF2B5EF4-FFF2-40B4-BE49-F238E27FC236}">
                <a16:creationId xmlns:a16="http://schemas.microsoft.com/office/drawing/2014/main" id="{A4C9056E-8A3C-4FAD-BACC-BE0218AC1C6E}"/>
              </a:ext>
            </a:extLst>
          </p:cNvPr>
          <p:cNvGraphicFramePr>
            <a:graphicFrameLocks noGrp="1"/>
          </p:cNvGraphicFramePr>
          <p:nvPr>
            <p:extLst>
              <p:ext uri="{D42A27DB-BD31-4B8C-83A1-F6EECF244321}">
                <p14:modId xmlns:p14="http://schemas.microsoft.com/office/powerpoint/2010/main" val="3699335590"/>
              </p:ext>
            </p:extLst>
          </p:nvPr>
        </p:nvGraphicFramePr>
        <p:xfrm>
          <a:off x="3067051" y="1072914"/>
          <a:ext cx="5558117" cy="3410186"/>
        </p:xfrm>
        <a:graphic>
          <a:graphicData uri="http://schemas.openxmlformats.org/drawingml/2006/table">
            <a:tbl>
              <a:tblPr firstRow="1" bandRow="1">
                <a:tableStyleId>{5C22544A-7EE6-4342-B048-85BDC9FD1C3A}</a:tableStyleId>
              </a:tblPr>
              <a:tblGrid>
                <a:gridCol w="1022349">
                  <a:extLst>
                    <a:ext uri="{9D8B030D-6E8A-4147-A177-3AD203B41FA5}">
                      <a16:colId xmlns:a16="http://schemas.microsoft.com/office/drawing/2014/main" val="29767338"/>
                    </a:ext>
                  </a:extLst>
                </a:gridCol>
                <a:gridCol w="2230877">
                  <a:extLst>
                    <a:ext uri="{9D8B030D-6E8A-4147-A177-3AD203B41FA5}">
                      <a16:colId xmlns:a16="http://schemas.microsoft.com/office/drawing/2014/main" val="1042950835"/>
                    </a:ext>
                  </a:extLst>
                </a:gridCol>
                <a:gridCol w="2304891">
                  <a:extLst>
                    <a:ext uri="{9D8B030D-6E8A-4147-A177-3AD203B41FA5}">
                      <a16:colId xmlns:a16="http://schemas.microsoft.com/office/drawing/2014/main" val="2211446362"/>
                    </a:ext>
                  </a:extLst>
                </a:gridCol>
              </a:tblGrid>
              <a:tr h="537191">
                <a:tc>
                  <a:txBody>
                    <a:bodyPr/>
                    <a:lstStyle/>
                    <a:p>
                      <a:pPr algn="ctr"/>
                      <a:r>
                        <a:rPr lang="es-PR" sz="1200" noProof="0" dirty="0">
                          <a:solidFill>
                            <a:schemeClr val="tx1"/>
                          </a:solidFill>
                          <a:effectLst/>
                        </a:rPr>
                        <a:t>Grados</a:t>
                      </a:r>
                      <a:endParaRPr lang="es-PR" sz="1200"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algn="ctr"/>
                      <a:r>
                        <a:rPr lang="es-PR" sz="1200" noProof="0">
                          <a:solidFill>
                            <a:schemeClr val="tx1"/>
                          </a:solidFill>
                          <a:effectLst/>
                        </a:rPr>
                        <a:t>Estándares 2014 </a:t>
                      </a:r>
                      <a:endParaRPr lang="es-PR" sz="1200" noProof="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algn="ctr"/>
                      <a:r>
                        <a:rPr lang="es-PR" sz="1200" noProof="0" dirty="0">
                          <a:solidFill>
                            <a:schemeClr val="tx1"/>
                          </a:solidFill>
                          <a:effectLst/>
                        </a:rPr>
                        <a:t>Estándares 2022 </a:t>
                      </a:r>
                      <a:endParaRPr lang="es-PR" sz="1200"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1458086924"/>
                  </a:ext>
                </a:extLst>
              </a:tr>
              <a:tr h="287299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PR" sz="1200" b="1" noProof="0" dirty="0">
                          <a:effectLst/>
                        </a:rPr>
                        <a:t>PK-12</a:t>
                      </a:r>
                    </a:p>
                    <a:p>
                      <a:pPr algn="ctr"/>
                      <a:endParaRPr lang="es-PR" sz="1200" b="1" noProof="0" dirty="0">
                        <a:effectLst/>
                        <a:latin typeface="Varela Round" panose="00000500000000000000" pitchFamily="2" charset="-79"/>
                        <a:ea typeface="Open Sans Light"/>
                        <a:cs typeface="Varela Round" panose="00000500000000000000" pitchFamily="2" charset="-79"/>
                      </a:endParaRPr>
                    </a:p>
                  </a:txBody>
                  <a:tcPr marL="188595" marR="188595" marT="125730" marB="125730" anchor="ctr"/>
                </a:tc>
                <a:tc>
                  <a:txBody>
                    <a:bodyPr/>
                    <a:lstStyle/>
                    <a:p>
                      <a:pPr marL="285750" indent="-285750" rtl="0" fontAlgn="base">
                        <a:buFont typeface="Arial" panose="020B0604020202020204" pitchFamily="34" charset="0"/>
                        <a:buChar char="•"/>
                      </a:pPr>
                      <a:r>
                        <a:rPr lang="es-ES" sz="1200" b="1" u="none" strike="noStrike" cap="none" dirty="0">
                          <a:solidFill>
                            <a:schemeClr val="dk1"/>
                          </a:solidFill>
                          <a:effectLst/>
                          <a:sym typeface="Arial"/>
                        </a:rPr>
                        <a:t>Estándar 1 </a:t>
                      </a:r>
                      <a:r>
                        <a:rPr lang="es-ES" sz="1200" b="0" u="none" strike="noStrike" cap="none" dirty="0">
                          <a:solidFill>
                            <a:schemeClr val="dk1"/>
                          </a:solidFill>
                          <a:effectLst/>
                          <a:sym typeface="Arial"/>
                        </a:rPr>
                        <a:t> </a:t>
                      </a:r>
                    </a:p>
                    <a:p>
                      <a:pPr marL="0" indent="0" rtl="0" fontAlgn="base">
                        <a:buFont typeface="Arial" panose="020B0604020202020204" pitchFamily="34" charset="0"/>
                        <a:buNone/>
                      </a:pPr>
                      <a:r>
                        <a:rPr lang="es-ES" sz="1200" b="1" u="none" strike="noStrike" cap="none" dirty="0">
                          <a:solidFill>
                            <a:schemeClr val="dk1"/>
                          </a:solidFill>
                          <a:effectLst/>
                          <a:sym typeface="Arial"/>
                        </a:rPr>
                        <a:t>Dominio del Movimiento</a:t>
                      </a:r>
                      <a:r>
                        <a:rPr lang="es-ES" sz="1200" b="0" u="none" strike="noStrike" cap="none" dirty="0">
                          <a:solidFill>
                            <a:schemeClr val="dk1"/>
                          </a:solidFill>
                          <a:effectLst/>
                          <a:sym typeface="Arial"/>
                        </a:rPr>
                        <a:t> </a:t>
                      </a:r>
                    </a:p>
                    <a:p>
                      <a:pPr marL="285750" indent="-285750" rtl="0" fontAlgn="base">
                        <a:buFont typeface="Arial" panose="020B0604020202020204" pitchFamily="34" charset="0"/>
                        <a:buChar char="•"/>
                      </a:pPr>
                      <a:r>
                        <a:rPr lang="es-ES" sz="1200" b="1" u="none" strike="noStrike" cap="none" dirty="0">
                          <a:solidFill>
                            <a:schemeClr val="dk1"/>
                          </a:solidFill>
                          <a:effectLst/>
                          <a:sym typeface="Arial"/>
                        </a:rPr>
                        <a:t>Estándar 2 Comprensión del Movimiento</a:t>
                      </a:r>
                    </a:p>
                    <a:p>
                      <a:pPr marL="285750" indent="-285750" rtl="0" fontAlgn="base">
                        <a:buFont typeface="Arial" panose="020B0604020202020204" pitchFamily="34" charset="0"/>
                        <a:buChar char="•"/>
                      </a:pPr>
                      <a:r>
                        <a:rPr lang="es-ES" sz="1200" b="1" u="none" strike="noStrike" cap="none" dirty="0">
                          <a:solidFill>
                            <a:schemeClr val="dk1"/>
                          </a:solidFill>
                          <a:effectLst/>
                          <a:sym typeface="Arial"/>
                        </a:rPr>
                        <a:t>Estándar 3 </a:t>
                      </a:r>
                      <a:r>
                        <a:rPr lang="es-ES" sz="1200" b="0" u="none" strike="noStrike" cap="none" dirty="0">
                          <a:solidFill>
                            <a:schemeClr val="dk1"/>
                          </a:solidFill>
                          <a:effectLst/>
                          <a:sym typeface="Arial"/>
                        </a:rPr>
                        <a:t>. </a:t>
                      </a:r>
                      <a:r>
                        <a:rPr lang="es-ES" sz="1200" b="1" u="none" strike="noStrike" cap="none" dirty="0">
                          <a:solidFill>
                            <a:schemeClr val="dk1"/>
                          </a:solidFill>
                          <a:effectLst/>
                          <a:sym typeface="Arial"/>
                        </a:rPr>
                        <a:t>Aptitud Física Personal</a:t>
                      </a:r>
                      <a:r>
                        <a:rPr lang="es-ES" sz="1200" b="0" u="none" strike="noStrike" cap="none" dirty="0">
                          <a:solidFill>
                            <a:schemeClr val="dk1"/>
                          </a:solidFill>
                          <a:effectLst/>
                          <a:sym typeface="Arial"/>
                        </a:rPr>
                        <a:t> </a:t>
                      </a:r>
                    </a:p>
                    <a:p>
                      <a:pPr marL="285750" indent="-285750" rtl="0" fontAlgn="base">
                        <a:buFont typeface="Arial" panose="020B0604020202020204" pitchFamily="34" charset="0"/>
                        <a:buChar char="•"/>
                      </a:pPr>
                      <a:r>
                        <a:rPr lang="es-PR" sz="1200" b="1" u="none" strike="noStrike" cap="none" dirty="0">
                          <a:solidFill>
                            <a:schemeClr val="dk1"/>
                          </a:solidFill>
                          <a:effectLst/>
                          <a:sym typeface="Arial"/>
                        </a:rPr>
                        <a:t>Estándar 4 </a:t>
                      </a:r>
                      <a:r>
                        <a:rPr lang="es-PR" sz="1200" b="0" u="none" strike="noStrike" cap="none" dirty="0">
                          <a:solidFill>
                            <a:schemeClr val="dk1"/>
                          </a:solidFill>
                          <a:effectLst/>
                          <a:sym typeface="Arial"/>
                        </a:rPr>
                        <a:t> . </a:t>
                      </a:r>
                      <a:r>
                        <a:rPr lang="es-PR" sz="1200" b="1" u="none" strike="noStrike" cap="none" dirty="0">
                          <a:solidFill>
                            <a:schemeClr val="dk1"/>
                          </a:solidFill>
                          <a:effectLst/>
                          <a:sym typeface="Arial"/>
                        </a:rPr>
                        <a:t>Conducta Responsable</a:t>
                      </a:r>
                      <a:r>
                        <a:rPr lang="es-PR" sz="1200" b="0" u="none" strike="noStrike" cap="none" dirty="0">
                          <a:solidFill>
                            <a:schemeClr val="dk1"/>
                          </a:solidFill>
                          <a:effectLst/>
                          <a:sym typeface="Arial"/>
                        </a:rPr>
                        <a:t> </a:t>
                      </a:r>
                    </a:p>
                    <a:p>
                      <a:pPr marL="285750" indent="-285750" rtl="0" fontAlgn="base">
                        <a:buFont typeface="Arial" panose="020B0604020202020204" pitchFamily="34" charset="0"/>
                        <a:buChar char="•"/>
                      </a:pPr>
                      <a:r>
                        <a:rPr lang="es-ES" sz="1200" b="1" u="none" strike="noStrike" cap="none" dirty="0">
                          <a:solidFill>
                            <a:schemeClr val="dk1"/>
                          </a:solidFill>
                          <a:effectLst/>
                          <a:sym typeface="Arial"/>
                        </a:rPr>
                        <a:t>Estándar 5 </a:t>
                      </a:r>
                      <a:r>
                        <a:rPr lang="es-ES" sz="1200" b="0" u="none" strike="noStrike" cap="none" dirty="0">
                          <a:solidFill>
                            <a:schemeClr val="dk1"/>
                          </a:solidFill>
                          <a:effectLst/>
                          <a:sym typeface="Arial"/>
                        </a:rPr>
                        <a:t> . </a:t>
                      </a:r>
                      <a:r>
                        <a:rPr lang="es-ES" sz="1200" b="1" u="none" strike="noStrike" cap="none" dirty="0">
                          <a:solidFill>
                            <a:schemeClr val="dk1"/>
                          </a:solidFill>
                          <a:effectLst/>
                          <a:sym typeface="Arial"/>
                        </a:rPr>
                        <a:t>Vida Activa y Saludable</a:t>
                      </a:r>
                      <a:r>
                        <a:rPr lang="es-ES" sz="1200" b="0" u="none" strike="noStrike" cap="none" dirty="0">
                          <a:solidFill>
                            <a:schemeClr val="dk1"/>
                          </a:solidFill>
                          <a:effectLst/>
                          <a:sym typeface="Arial"/>
                        </a:rPr>
                        <a:t> </a:t>
                      </a:r>
                      <a:endParaRPr lang="es-ES" sz="1200" b="0" i="0" u="none" strike="noStrike" cap="none" dirty="0">
                        <a:solidFill>
                          <a:schemeClr val="dk1"/>
                        </a:solidFill>
                        <a:effectLst/>
                        <a:latin typeface="Varela Round" panose="00000500000000000000" pitchFamily="2" charset="-79"/>
                        <a:ea typeface="+mn-ea"/>
                        <a:cs typeface="Varela Round" panose="00000500000000000000" pitchFamily="2" charset="-79"/>
                        <a:sym typeface="Arial"/>
                      </a:endParaRPr>
                    </a:p>
                  </a:txBody>
                  <a:tcPr marL="188595" marR="188595" marT="125730" marB="125730"/>
                </a:tc>
                <a:tc>
                  <a:txBody>
                    <a:bodyPr/>
                    <a:lstStyle/>
                    <a:p>
                      <a:pPr marL="285750" indent="-285750" rtl="0" fontAlgn="base">
                        <a:buFont typeface="Arial" panose="020B0604020202020204" pitchFamily="34" charset="0"/>
                        <a:buChar char="•"/>
                      </a:pPr>
                      <a:r>
                        <a:rPr lang="es-ES" sz="1200" b="1" u="none" strike="noStrike" cap="none" dirty="0">
                          <a:solidFill>
                            <a:schemeClr val="dk1"/>
                          </a:solidFill>
                          <a:effectLst/>
                          <a:sym typeface="Arial"/>
                        </a:rPr>
                        <a:t>Estándar 1 </a:t>
                      </a:r>
                      <a:r>
                        <a:rPr lang="es-ES" sz="1200" b="0" u="none" strike="noStrike" cap="none" dirty="0">
                          <a:solidFill>
                            <a:schemeClr val="dk1"/>
                          </a:solidFill>
                          <a:effectLst/>
                          <a:sym typeface="Arial"/>
                        </a:rPr>
                        <a:t> . </a:t>
                      </a:r>
                      <a:r>
                        <a:rPr lang="es-ES" sz="1200" b="1" u="none" strike="noStrike" cap="none" dirty="0">
                          <a:solidFill>
                            <a:schemeClr val="dk1"/>
                          </a:solidFill>
                          <a:effectLst/>
                          <a:sym typeface="Arial"/>
                        </a:rPr>
                        <a:t>Dominio del Movimiento</a:t>
                      </a:r>
                      <a:r>
                        <a:rPr lang="es-ES" sz="1200" b="0" u="none" strike="noStrike" cap="none" dirty="0">
                          <a:solidFill>
                            <a:schemeClr val="dk1"/>
                          </a:solidFill>
                          <a:effectLst/>
                          <a:sym typeface="Arial"/>
                        </a:rPr>
                        <a:t> </a:t>
                      </a:r>
                    </a:p>
                    <a:p>
                      <a:pPr marL="285750" indent="-285750" rtl="0" fontAlgn="base">
                        <a:buFont typeface="Arial" panose="020B0604020202020204" pitchFamily="34" charset="0"/>
                        <a:buChar char="•"/>
                      </a:pPr>
                      <a:r>
                        <a:rPr lang="es-ES" sz="1200" b="1" u="none" strike="noStrike" cap="none" dirty="0">
                          <a:solidFill>
                            <a:schemeClr val="dk1"/>
                          </a:solidFill>
                          <a:effectLst/>
                          <a:sym typeface="Arial"/>
                        </a:rPr>
                        <a:t>Estándar 2. Comprensión del Movimiento</a:t>
                      </a:r>
                    </a:p>
                    <a:p>
                      <a:pPr marL="285750" indent="-285750" rtl="0" fontAlgn="base">
                        <a:buFont typeface="Arial" panose="020B0604020202020204" pitchFamily="34" charset="0"/>
                        <a:buChar char="•"/>
                      </a:pPr>
                      <a:r>
                        <a:rPr lang="es-ES" sz="1200" b="1" u="none" strike="noStrike" cap="none" dirty="0">
                          <a:solidFill>
                            <a:schemeClr val="dk1"/>
                          </a:solidFill>
                          <a:effectLst/>
                          <a:sym typeface="Arial"/>
                        </a:rPr>
                        <a:t>Estándar 3 </a:t>
                      </a:r>
                      <a:r>
                        <a:rPr lang="es-ES" sz="1200" b="0" u="none" strike="noStrike" cap="none" dirty="0">
                          <a:solidFill>
                            <a:schemeClr val="dk1"/>
                          </a:solidFill>
                          <a:effectLst/>
                          <a:sym typeface="Arial"/>
                        </a:rPr>
                        <a:t>. </a:t>
                      </a:r>
                      <a:r>
                        <a:rPr lang="es-ES" sz="1200" b="1" u="none" strike="noStrike" cap="none" dirty="0">
                          <a:solidFill>
                            <a:schemeClr val="dk1"/>
                          </a:solidFill>
                          <a:effectLst/>
                          <a:sym typeface="Arial"/>
                        </a:rPr>
                        <a:t>Aptitud Física Personal</a:t>
                      </a:r>
                      <a:r>
                        <a:rPr lang="es-ES" sz="1200" b="0" u="none" strike="noStrike" cap="none" dirty="0">
                          <a:solidFill>
                            <a:schemeClr val="dk1"/>
                          </a:solidFill>
                          <a:effectLst/>
                          <a:sym typeface="Arial"/>
                        </a:rPr>
                        <a:t> </a:t>
                      </a:r>
                    </a:p>
                    <a:p>
                      <a:pPr marL="285750" indent="-285750" rtl="0" fontAlgn="base">
                        <a:buFont typeface="Arial" panose="020B0604020202020204" pitchFamily="34" charset="0"/>
                        <a:buChar char="•"/>
                      </a:pPr>
                      <a:r>
                        <a:rPr lang="es-PR" sz="1200" b="1" u="none" strike="noStrike" cap="none" dirty="0">
                          <a:solidFill>
                            <a:schemeClr val="dk1"/>
                          </a:solidFill>
                          <a:effectLst/>
                          <a:sym typeface="Arial"/>
                        </a:rPr>
                        <a:t>Estándar 4 </a:t>
                      </a:r>
                      <a:r>
                        <a:rPr lang="es-PR" sz="1200" b="0" u="none" strike="noStrike" cap="none" dirty="0">
                          <a:solidFill>
                            <a:schemeClr val="dk1"/>
                          </a:solidFill>
                          <a:effectLst/>
                          <a:sym typeface="Arial"/>
                        </a:rPr>
                        <a:t> . </a:t>
                      </a:r>
                      <a:r>
                        <a:rPr lang="es-PR" sz="1200" b="1" u="none" strike="noStrike" cap="none" dirty="0">
                          <a:solidFill>
                            <a:schemeClr val="dk1"/>
                          </a:solidFill>
                          <a:effectLst/>
                          <a:sym typeface="Arial"/>
                        </a:rPr>
                        <a:t>Conducta Responsable</a:t>
                      </a:r>
                      <a:r>
                        <a:rPr lang="es-PR" sz="1200" b="0" u="none" strike="noStrike" cap="none" dirty="0">
                          <a:solidFill>
                            <a:schemeClr val="dk1"/>
                          </a:solidFill>
                          <a:effectLst/>
                          <a:sym typeface="Arial"/>
                        </a:rPr>
                        <a:t> </a:t>
                      </a:r>
                    </a:p>
                    <a:p>
                      <a:pPr marL="285750" indent="-285750" rtl="0" fontAlgn="base">
                        <a:buFont typeface="Arial" panose="020B0604020202020204" pitchFamily="34" charset="0"/>
                        <a:buChar char="•"/>
                      </a:pPr>
                      <a:r>
                        <a:rPr lang="es-ES" sz="1200" b="1" u="none" strike="noStrike" cap="none" dirty="0">
                          <a:solidFill>
                            <a:schemeClr val="dk1"/>
                          </a:solidFill>
                          <a:effectLst/>
                          <a:sym typeface="Arial"/>
                        </a:rPr>
                        <a:t>Estándar 5 </a:t>
                      </a:r>
                      <a:r>
                        <a:rPr lang="es-ES" sz="1200" b="0" u="none" strike="noStrike" cap="none" dirty="0">
                          <a:solidFill>
                            <a:schemeClr val="dk1"/>
                          </a:solidFill>
                          <a:effectLst/>
                          <a:sym typeface="Arial"/>
                        </a:rPr>
                        <a:t> . </a:t>
                      </a:r>
                      <a:r>
                        <a:rPr lang="es-ES" sz="1200" b="1" u="none" strike="noStrike" cap="none" dirty="0">
                          <a:solidFill>
                            <a:schemeClr val="dk1"/>
                          </a:solidFill>
                          <a:effectLst/>
                          <a:sym typeface="Arial"/>
                        </a:rPr>
                        <a:t>Vida Activa y Saludable</a:t>
                      </a:r>
                      <a:r>
                        <a:rPr lang="es-ES" sz="1200" b="0" u="none" strike="noStrike" cap="none" dirty="0">
                          <a:solidFill>
                            <a:schemeClr val="dk1"/>
                          </a:solidFill>
                          <a:effectLst/>
                          <a:sym typeface="Arial"/>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PR" sz="1200" noProof="0" dirty="0">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1096595674"/>
                  </a:ext>
                </a:extLst>
              </a:tr>
            </a:tbl>
          </a:graphicData>
        </a:graphic>
      </p:graphicFrame>
    </p:spTree>
    <p:extLst>
      <p:ext uri="{BB962C8B-B14F-4D97-AF65-F5344CB8AC3E}">
        <p14:creationId xmlns:p14="http://schemas.microsoft.com/office/powerpoint/2010/main" val="2895959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a:p>
        </p:txBody>
      </p:sp>
      <p:sp>
        <p:nvSpPr>
          <p:cNvPr id="3" name="Rectangle 2"/>
          <p:cNvSpPr/>
          <p:nvPr/>
        </p:nvSpPr>
        <p:spPr>
          <a:xfrm>
            <a:off x="950359" y="842481"/>
            <a:ext cx="7248419" cy="3970318"/>
          </a:xfrm>
          <a:prstGeom prst="rect">
            <a:avLst/>
          </a:prstGeom>
        </p:spPr>
        <p:txBody>
          <a:bodyPr wrap="square">
            <a:spAutoFit/>
          </a:bodyPr>
          <a:lstStyle/>
          <a:p>
            <a:pPr marL="285750" indent="-285750">
              <a:buFont typeface="Arial" panose="020B0604020202020204" pitchFamily="34" charset="0"/>
              <a:buChar char="•"/>
            </a:pPr>
            <a:r>
              <a:rPr lang="es-ES" dirty="0">
                <a:latin typeface="Varela Round" panose="020B0604020202020204" charset="-79"/>
                <a:cs typeface="Varela Round" panose="020B0604020202020204" charset="-79"/>
              </a:rPr>
              <a:t>Se han añadido las palabras "físicamente educado" al contenido de cada estándar para estar en consonancia con la agencia </a:t>
            </a:r>
            <a:r>
              <a:rPr lang="es-ES" i="1" dirty="0" err="1">
                <a:latin typeface="Varela Round" panose="020B0604020202020204" charset="-79"/>
                <a:cs typeface="Varela Round" panose="020B0604020202020204" charset="-79"/>
              </a:rPr>
              <a:t>ShapeAmerica</a:t>
            </a:r>
            <a:r>
              <a:rPr lang="es-ES" dirty="0">
                <a:latin typeface="Varela Round" panose="020B0604020202020204" charset="-79"/>
                <a:cs typeface="Varela Round" panose="020B0604020202020204" charset="-79"/>
              </a:rPr>
              <a:t> que rige el programa en los Estados Unidos.</a:t>
            </a:r>
          </a:p>
          <a:p>
            <a:endParaRPr lang="es-ES" dirty="0">
              <a:latin typeface="Varela Round" panose="020B0604020202020204" charset="-79"/>
              <a:cs typeface="Varela Round" panose="020B0604020202020204" charset="-79"/>
            </a:endParaRPr>
          </a:p>
          <a:p>
            <a:pPr marL="285750" lvl="0" indent="-285750">
              <a:buFont typeface="Arial" panose="020B0604020202020204" pitchFamily="34" charset="0"/>
              <a:buChar char="•"/>
            </a:pPr>
            <a:r>
              <a:rPr lang="en-US" dirty="0">
                <a:latin typeface="Varela Round" panose="020B0604020202020204" charset="-79"/>
                <a:cs typeface="Varela Round" panose="020B0604020202020204" charset="-79"/>
              </a:rPr>
              <a:t>Se </a:t>
            </a:r>
            <a:r>
              <a:rPr lang="en-US" dirty="0" err="1">
                <a:latin typeface="Varela Round" panose="020B0604020202020204" charset="-79"/>
                <a:cs typeface="Varela Round" panose="020B0604020202020204" charset="-79"/>
              </a:rPr>
              <a:t>crearon</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expectativas</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nuevas</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guiadas</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por</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los</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objetivos</a:t>
            </a:r>
            <a:r>
              <a:rPr lang="en-US" dirty="0">
                <a:latin typeface="Varela Round" panose="020B0604020202020204" charset="-79"/>
                <a:cs typeface="Varela Round" panose="020B0604020202020204" charset="-79"/>
              </a:rPr>
              <a:t> de </a:t>
            </a:r>
            <a:r>
              <a:rPr lang="en-US" dirty="0" err="1">
                <a:latin typeface="Varela Round" panose="020B0604020202020204" charset="-79"/>
                <a:cs typeface="Varela Round" panose="020B0604020202020204" charset="-79"/>
              </a:rPr>
              <a:t>Desarrollo</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sostenible</a:t>
            </a:r>
            <a:r>
              <a:rPr lang="en-US" dirty="0">
                <a:latin typeface="Varela Round" panose="020B0604020202020204" charset="-79"/>
                <a:cs typeface="Varela Round" panose="020B0604020202020204" charset="-79"/>
              </a:rPr>
              <a:t> agenda 2030, con las </a:t>
            </a:r>
            <a:r>
              <a:rPr lang="en-US" dirty="0" err="1">
                <a:latin typeface="Varela Round" panose="020B0604020202020204" charset="-79"/>
                <a:cs typeface="Varela Round" panose="020B0604020202020204" charset="-79"/>
              </a:rPr>
              <a:t>Competencias</a:t>
            </a:r>
            <a:r>
              <a:rPr lang="en-US" dirty="0">
                <a:latin typeface="Varela Round" panose="020B0604020202020204" charset="-79"/>
                <a:cs typeface="Varela Round" panose="020B0604020202020204" charset="-79"/>
              </a:rPr>
              <a:t> del </a:t>
            </a:r>
            <a:r>
              <a:rPr lang="en-US" dirty="0" err="1">
                <a:latin typeface="Varela Round" panose="020B0604020202020204" charset="-79"/>
                <a:cs typeface="Varela Round" panose="020B0604020202020204" charset="-79"/>
              </a:rPr>
              <a:t>Siglo</a:t>
            </a:r>
            <a:r>
              <a:rPr lang="en-US" dirty="0">
                <a:latin typeface="Varela Round" panose="020B0604020202020204" charset="-79"/>
                <a:cs typeface="Varela Round" panose="020B0604020202020204" charset="-79"/>
              </a:rPr>
              <a:t> 21 y </a:t>
            </a:r>
            <a:r>
              <a:rPr lang="en-US" dirty="0" err="1">
                <a:latin typeface="Varela Round" panose="020B0604020202020204" charset="-79"/>
                <a:cs typeface="Varela Round" panose="020B0604020202020204" charset="-79"/>
              </a:rPr>
              <a:t>basadas</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en</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los</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nuevos</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temas</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transversales</a:t>
            </a:r>
            <a:r>
              <a:rPr lang="en-US" dirty="0">
                <a:latin typeface="Varela Round" panose="020B0604020202020204" charset="-79"/>
                <a:cs typeface="Varela Round" panose="020B0604020202020204" charset="-79"/>
              </a:rPr>
              <a:t>.</a:t>
            </a:r>
          </a:p>
          <a:p>
            <a:pPr lvl="0"/>
            <a:endParaRPr lang="en-US" dirty="0">
              <a:latin typeface="Varela Round" panose="020B0604020202020204" charset="-79"/>
              <a:cs typeface="Varela Round" panose="020B0604020202020204" charset="-79"/>
            </a:endParaRPr>
          </a:p>
          <a:p>
            <a:pPr marL="285750" lvl="0" indent="-285750">
              <a:buFont typeface="Arial" panose="020B0604020202020204" pitchFamily="34" charset="0"/>
              <a:buChar char="•"/>
            </a:pPr>
            <a:r>
              <a:rPr lang="en-US" dirty="0">
                <a:latin typeface="Varela Round" panose="020B0604020202020204" charset="-79"/>
                <a:cs typeface="Varela Round" panose="020B0604020202020204" charset="-79"/>
              </a:rPr>
              <a:t>Se </a:t>
            </a:r>
            <a:r>
              <a:rPr lang="en-US" dirty="0" err="1">
                <a:latin typeface="Varela Round" panose="020B0604020202020204" charset="-79"/>
                <a:cs typeface="Varela Round" panose="020B0604020202020204" charset="-79"/>
              </a:rPr>
              <a:t>crearon</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los</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indicadores</a:t>
            </a:r>
            <a:r>
              <a:rPr lang="en-US" dirty="0">
                <a:latin typeface="Varela Round" panose="020B0604020202020204" charset="-79"/>
                <a:cs typeface="Varela Round" panose="020B0604020202020204" charset="-79"/>
              </a:rPr>
              <a:t> para </a:t>
            </a:r>
            <a:r>
              <a:rPr lang="en-US" dirty="0" err="1">
                <a:latin typeface="Varela Round" panose="020B0604020202020204" charset="-79"/>
                <a:cs typeface="Varela Round" panose="020B0604020202020204" charset="-79"/>
              </a:rPr>
              <a:t>cada</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grado</a:t>
            </a:r>
            <a:r>
              <a:rPr lang="en-US" dirty="0">
                <a:latin typeface="Varela Round" panose="020B0604020202020204" charset="-79"/>
                <a:cs typeface="Varela Round" panose="020B0604020202020204" charset="-79"/>
              </a:rPr>
              <a:t> y se </a:t>
            </a:r>
            <a:r>
              <a:rPr lang="en-US" dirty="0" err="1">
                <a:latin typeface="Varela Round" panose="020B0604020202020204" charset="-79"/>
                <a:cs typeface="Varela Round" panose="020B0604020202020204" charset="-79"/>
              </a:rPr>
              <a:t>estandarizó</a:t>
            </a:r>
            <a:r>
              <a:rPr lang="en-US" dirty="0">
                <a:latin typeface="Varela Round" panose="020B0604020202020204" charset="-79"/>
                <a:cs typeface="Varela Round" panose="020B0604020202020204" charset="-79"/>
              </a:rPr>
              <a:t> el </a:t>
            </a:r>
            <a:r>
              <a:rPr lang="en-US" dirty="0" err="1">
                <a:latin typeface="Varela Round" panose="020B0604020202020204" charset="-79"/>
                <a:cs typeface="Varela Round" panose="020B0604020202020204" charset="-79"/>
              </a:rPr>
              <a:t>vocabulario</a:t>
            </a:r>
            <a:r>
              <a:rPr lang="en-US" dirty="0">
                <a:latin typeface="Varela Round" panose="020B0604020202020204" charset="-79"/>
                <a:cs typeface="Varela Round" panose="020B0604020202020204" charset="-79"/>
              </a:rPr>
              <a:t> </a:t>
            </a:r>
            <a:r>
              <a:rPr lang="es-ES" dirty="0">
                <a:latin typeface="Varela Round" panose="00000500000000000000" pitchFamily="2" charset="-79"/>
                <a:cs typeface="Varela Round" panose="00000500000000000000" pitchFamily="2" charset="-79"/>
              </a:rPr>
              <a:t>para favorecer la consistencia y comprensión.   </a:t>
            </a:r>
          </a:p>
          <a:p>
            <a:pPr lvl="0"/>
            <a:endParaRPr lang="es-ES" dirty="0">
              <a:latin typeface="Varela Round" panose="00000500000000000000" pitchFamily="2" charset="-79"/>
              <a:cs typeface="Varela Round" panose="00000500000000000000" pitchFamily="2" charset="-79"/>
            </a:endParaRPr>
          </a:p>
          <a:p>
            <a:pPr marL="285750" indent="-285750">
              <a:buFont typeface="Arial" panose="020B0604020202020204" pitchFamily="34" charset="0"/>
              <a:buChar char="•"/>
            </a:pPr>
            <a:r>
              <a:rPr lang="en-US" dirty="0">
                <a:latin typeface="Varela Round" panose="020B0604020202020204" charset="-79"/>
                <a:cs typeface="Varela Round" panose="020B0604020202020204" charset="-79"/>
              </a:rPr>
              <a:t>Los maestros </a:t>
            </a:r>
            <a:r>
              <a:rPr lang="en-US" dirty="0" err="1">
                <a:latin typeface="Varela Round" panose="020B0604020202020204" charset="-79"/>
                <a:cs typeface="Varela Round" panose="020B0604020202020204" charset="-79"/>
              </a:rPr>
              <a:t>encontraran</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en</a:t>
            </a:r>
            <a:r>
              <a:rPr lang="en-US" dirty="0">
                <a:latin typeface="Varela Round" panose="020B0604020202020204" charset="-79"/>
                <a:cs typeface="Varela Round" panose="020B0604020202020204" charset="-79"/>
              </a:rPr>
              <a:t> un </a:t>
            </a:r>
            <a:r>
              <a:rPr lang="en-US" dirty="0" err="1">
                <a:latin typeface="Varela Round" panose="020B0604020202020204" charset="-79"/>
                <a:cs typeface="Varela Round" panose="020B0604020202020204" charset="-79"/>
              </a:rPr>
              <a:t>mismo</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documento</a:t>
            </a:r>
            <a:r>
              <a:rPr lang="en-US" dirty="0">
                <a:latin typeface="Varela Round" panose="020B0604020202020204" charset="-79"/>
                <a:cs typeface="Varela Round" panose="020B0604020202020204" charset="-79"/>
              </a:rPr>
              <a:t> de </a:t>
            </a:r>
            <a:r>
              <a:rPr lang="en-US" dirty="0" err="1">
                <a:latin typeface="Varela Round" panose="020B0604020202020204" charset="-79"/>
                <a:cs typeface="Varela Round" panose="020B0604020202020204" charset="-79"/>
              </a:rPr>
              <a:t>estándares</a:t>
            </a:r>
            <a:r>
              <a:rPr lang="en-US" dirty="0">
                <a:latin typeface="Varela Round" panose="020B0604020202020204" charset="-79"/>
                <a:cs typeface="Varela Round" panose="020B0604020202020204" charset="-79"/>
              </a:rPr>
              <a:t> y </a:t>
            </a:r>
            <a:r>
              <a:rPr lang="en-US" dirty="0" err="1">
                <a:latin typeface="Varela Round" panose="020B0604020202020204" charset="-79"/>
                <a:cs typeface="Varela Round" panose="020B0604020202020204" charset="-79"/>
              </a:rPr>
              <a:t>expectativas</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competencias</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esenciales</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conceptos</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niveles</a:t>
            </a:r>
            <a:r>
              <a:rPr lang="en-US" dirty="0">
                <a:latin typeface="Varela Round" panose="020B0604020202020204" charset="-79"/>
                <a:cs typeface="Varela Round" panose="020B0604020202020204" charset="-79"/>
              </a:rPr>
              <a:t> de </a:t>
            </a:r>
            <a:r>
              <a:rPr lang="en-US" dirty="0" err="1">
                <a:latin typeface="Varela Round" panose="020B0604020202020204" charset="-79"/>
                <a:cs typeface="Varela Round" panose="020B0604020202020204" charset="-79"/>
              </a:rPr>
              <a:t>ejecución</a:t>
            </a:r>
            <a:r>
              <a:rPr lang="en-US" dirty="0">
                <a:latin typeface="Varela Round" panose="020B0604020202020204" charset="-79"/>
                <a:cs typeface="Varela Round" panose="020B0604020202020204" charset="-79"/>
              </a:rPr>
              <a:t>.</a:t>
            </a:r>
          </a:p>
          <a:p>
            <a:endParaRPr lang="en-US" dirty="0">
              <a:latin typeface="Varela Round" panose="020B0604020202020204" charset="-79"/>
              <a:cs typeface="Varela Round" panose="020B0604020202020204" charset="-79"/>
            </a:endParaRPr>
          </a:p>
          <a:p>
            <a:pPr marL="285750" lvl="0" indent="-285750">
              <a:buFont typeface="Arial" panose="020B0604020202020204" pitchFamily="34" charset="0"/>
              <a:buChar char="•"/>
            </a:pPr>
            <a:r>
              <a:rPr lang="en-US" dirty="0">
                <a:latin typeface="Varela Round" panose="020B0604020202020204" charset="-79"/>
                <a:cs typeface="Varela Round" panose="020B0604020202020204" charset="-79"/>
              </a:rPr>
              <a:t>Se </a:t>
            </a:r>
            <a:r>
              <a:rPr lang="en-US" dirty="0" err="1">
                <a:latin typeface="Varela Round" panose="020B0604020202020204" charset="-79"/>
                <a:cs typeface="Varela Round" panose="020B0604020202020204" charset="-79"/>
              </a:rPr>
              <a:t>eliminan</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los</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conceptos</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enfocados</a:t>
            </a:r>
            <a:r>
              <a:rPr lang="en-US" dirty="0">
                <a:latin typeface="Varela Round" panose="020B0604020202020204" charset="-79"/>
                <a:cs typeface="Varela Round" panose="020B0604020202020204" charset="-79"/>
              </a:rPr>
              <a:t> a </a:t>
            </a:r>
            <a:r>
              <a:rPr lang="en-US" dirty="0" err="1">
                <a:latin typeface="Varela Round" panose="020B0604020202020204" charset="-79"/>
                <a:cs typeface="Varela Round" panose="020B0604020202020204" charset="-79"/>
              </a:rPr>
              <a:t>los</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deportes</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en</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los</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grados</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primarios</a:t>
            </a:r>
            <a:r>
              <a:rPr lang="en-US" dirty="0">
                <a:latin typeface="Varela Round" panose="020B0604020202020204" charset="-79"/>
                <a:cs typeface="Varela Round" panose="020B0604020202020204" charset="-79"/>
              </a:rPr>
              <a:t>.</a:t>
            </a:r>
          </a:p>
          <a:p>
            <a:pPr lvl="0"/>
            <a:endParaRPr lang="en-US" dirty="0">
              <a:latin typeface="Varela Round" panose="020B0604020202020204" charset="-79"/>
              <a:cs typeface="Varela Round" panose="020B0604020202020204" charset="-79"/>
            </a:endParaRPr>
          </a:p>
          <a:p>
            <a:pPr marL="285750" lvl="0" indent="-285750">
              <a:buFont typeface="Arial" panose="020B0604020202020204" pitchFamily="34" charset="0"/>
              <a:buChar char="•"/>
            </a:pPr>
            <a:r>
              <a:rPr lang="en-US" dirty="0">
                <a:latin typeface="Varela Round" panose="020B0604020202020204" charset="-79"/>
                <a:cs typeface="Varela Round" panose="020B0604020202020204" charset="-79"/>
              </a:rPr>
              <a:t>Se </a:t>
            </a:r>
            <a:r>
              <a:rPr lang="en-US" dirty="0" err="1">
                <a:latin typeface="Varela Round" panose="020B0604020202020204" charset="-79"/>
                <a:cs typeface="Varela Round" panose="020B0604020202020204" charset="-79"/>
              </a:rPr>
              <a:t>enfatiza</a:t>
            </a:r>
            <a:r>
              <a:rPr lang="en-US" dirty="0">
                <a:latin typeface="Varela Round" panose="020B0604020202020204" charset="-79"/>
                <a:cs typeface="Varela Round" panose="020B0604020202020204" charset="-79"/>
              </a:rPr>
              <a:t> que el </a:t>
            </a:r>
            <a:r>
              <a:rPr lang="en-US" dirty="0" err="1">
                <a:latin typeface="Varela Round" panose="020B0604020202020204" charset="-79"/>
                <a:cs typeface="Varela Round" panose="020B0604020202020204" charset="-79"/>
              </a:rPr>
              <a:t>deporte</a:t>
            </a:r>
            <a:r>
              <a:rPr lang="en-US" dirty="0">
                <a:latin typeface="Varela Round" panose="020B0604020202020204" charset="-79"/>
                <a:cs typeface="Varela Round" panose="020B0604020202020204" charset="-79"/>
              </a:rPr>
              <a:t> se </a:t>
            </a:r>
            <a:r>
              <a:rPr lang="en-US" dirty="0" err="1">
                <a:latin typeface="Varela Round" panose="020B0604020202020204" charset="-79"/>
                <a:cs typeface="Varela Round" panose="020B0604020202020204" charset="-79"/>
              </a:rPr>
              <a:t>utiliza</a:t>
            </a:r>
            <a:r>
              <a:rPr lang="en-US" dirty="0">
                <a:latin typeface="Varela Round" panose="020B0604020202020204" charset="-79"/>
                <a:cs typeface="Varela Round" panose="020B0604020202020204" charset="-79"/>
              </a:rPr>
              <a:t> </a:t>
            </a:r>
            <a:r>
              <a:rPr lang="en-US" dirty="0" err="1">
                <a:latin typeface="Varela Round" panose="020B0604020202020204" charset="-79"/>
                <a:cs typeface="Varela Round" panose="020B0604020202020204" charset="-79"/>
              </a:rPr>
              <a:t>como</a:t>
            </a:r>
            <a:r>
              <a:rPr lang="en-US" dirty="0">
                <a:latin typeface="Varela Round" panose="020B0604020202020204" charset="-79"/>
                <a:cs typeface="Varela Round" panose="020B0604020202020204" charset="-79"/>
              </a:rPr>
              <a:t> un </a:t>
            </a:r>
            <a:r>
              <a:rPr lang="en-US" dirty="0" err="1">
                <a:latin typeface="Varela Round" panose="020B0604020202020204" charset="-79"/>
                <a:cs typeface="Varela Round" panose="020B0604020202020204" charset="-79"/>
              </a:rPr>
              <a:t>medio</a:t>
            </a:r>
            <a:r>
              <a:rPr lang="en-US" dirty="0">
                <a:latin typeface="Varela Round" panose="020B0604020202020204" charset="-79"/>
                <a:cs typeface="Varela Round" panose="020B0604020202020204" charset="-79"/>
              </a:rPr>
              <a:t> para la </a:t>
            </a:r>
            <a:r>
              <a:rPr lang="en-US" dirty="0" err="1">
                <a:latin typeface="Varela Round" panose="020B0604020202020204" charset="-79"/>
                <a:cs typeface="Varela Round" panose="020B0604020202020204" charset="-79"/>
              </a:rPr>
              <a:t>enseñanza</a:t>
            </a:r>
            <a:r>
              <a:rPr lang="en-US" dirty="0">
                <a:latin typeface="Varela Round" panose="020B0604020202020204" charset="-79"/>
                <a:cs typeface="Varela Round" panose="020B0604020202020204" charset="-79"/>
              </a:rPr>
              <a:t> de las </a:t>
            </a:r>
            <a:r>
              <a:rPr lang="en-US" dirty="0" err="1">
                <a:latin typeface="Varela Round" panose="020B0604020202020204" charset="-79"/>
                <a:cs typeface="Varela Round" panose="020B0604020202020204" charset="-79"/>
              </a:rPr>
              <a:t>destrezas</a:t>
            </a:r>
            <a:r>
              <a:rPr lang="en-US" dirty="0">
                <a:latin typeface="Varela Round" panose="020B0604020202020204" charset="-79"/>
                <a:cs typeface="Varela Round" panose="020B0604020202020204" charset="-79"/>
              </a:rPr>
              <a:t>, no </a:t>
            </a:r>
            <a:r>
              <a:rPr lang="en-US" dirty="0" err="1">
                <a:latin typeface="Varela Round" panose="020B0604020202020204" charset="-79"/>
                <a:cs typeface="Varela Round" panose="020B0604020202020204" charset="-79"/>
              </a:rPr>
              <a:t>es</a:t>
            </a:r>
            <a:r>
              <a:rPr lang="en-US" dirty="0">
                <a:latin typeface="Varela Round" panose="020B0604020202020204" charset="-79"/>
                <a:cs typeface="Varela Round" panose="020B0604020202020204" charset="-79"/>
              </a:rPr>
              <a:t> el fin principal.</a:t>
            </a:r>
          </a:p>
        </p:txBody>
      </p:sp>
      <p:sp>
        <p:nvSpPr>
          <p:cNvPr id="4"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931469" y="120825"/>
            <a:ext cx="6463231" cy="523220"/>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Educación</a:t>
            </a:r>
            <a:r>
              <a:rPr lang="en-US" sz="28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Física</a:t>
            </a:r>
            <a:endParaRPr lang="en-US" sz="28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endParaRPr>
          </a:p>
        </p:txBody>
      </p:sp>
    </p:spTree>
    <p:extLst>
      <p:ext uri="{BB962C8B-B14F-4D97-AF65-F5344CB8AC3E}">
        <p14:creationId xmlns:p14="http://schemas.microsoft.com/office/powerpoint/2010/main" val="836799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931469" y="120825"/>
            <a:ext cx="6463231" cy="523220"/>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Educación</a:t>
            </a:r>
            <a:r>
              <a:rPr lang="en-US" sz="28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2"/>
                </a:solidFill>
                <a:effectLst>
                  <a:outerShdw blurRad="38100" dist="38100" dir="2700000" algn="tl">
                    <a:srgbClr val="000000">
                      <a:alpha val="43137"/>
                    </a:srgbClr>
                  </a:outerShdw>
                </a:effectLst>
                <a:latin typeface="Nixie One" panose="020B0604020202020204" charset="0"/>
                <a:ea typeface="+mn-ea"/>
                <a:cs typeface="+mn-cs"/>
              </a:rPr>
              <a:t>Física</a:t>
            </a:r>
            <a:endParaRPr lang="en-US" sz="2800" b="1" kern="1200" dirty="0">
              <a:solidFill>
                <a:schemeClr val="accent2"/>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15" name="TextBox 14">
            <a:extLst>
              <a:ext uri="{FF2B5EF4-FFF2-40B4-BE49-F238E27FC236}">
                <a16:creationId xmlns:a16="http://schemas.microsoft.com/office/drawing/2014/main" id="{356AC92B-5A26-4AD0-A035-A0BF9B15D77C}"/>
              </a:ext>
            </a:extLst>
          </p:cNvPr>
          <p:cNvSpPr txBox="1"/>
          <p:nvPr/>
        </p:nvSpPr>
        <p:spPr>
          <a:xfrm>
            <a:off x="895350" y="761157"/>
            <a:ext cx="7346950" cy="4001095"/>
          </a:xfrm>
          <a:prstGeom prst="rect">
            <a:avLst/>
          </a:prstGeom>
          <a:noFill/>
        </p:spPr>
        <p:txBody>
          <a:bodyPr wrap="square">
            <a:spAutoFit/>
          </a:bodyPr>
          <a:lstStyle/>
          <a:p>
            <a:pPr marL="285750" indent="-285750" algn="just" fontAlgn="base">
              <a:buFont typeface="Arial" panose="020B0604020202020204" pitchFamily="34" charset="0"/>
              <a:buChar char="•"/>
            </a:pPr>
            <a:endParaRPr lang="es-ES" sz="1600" b="0" i="0" dirty="0">
              <a:solidFill>
                <a:srgbClr val="000000"/>
              </a:solidFill>
              <a:effectLst/>
              <a:latin typeface="Varela Round" panose="00000500000000000000" pitchFamily="2" charset="-79"/>
              <a:cs typeface="Varela Round" panose="00000500000000000000" pitchFamily="2" charset="-79"/>
            </a:endParaRPr>
          </a:p>
          <a:p>
            <a:pPr marL="285750" indent="-285750" algn="just" fontAlgn="base">
              <a:buFont typeface="Arial" panose="020B0604020202020204" pitchFamily="34" charset="0"/>
              <a:buChar char="•"/>
            </a:pPr>
            <a:r>
              <a:rPr lang="es-ES" sz="1600" dirty="0">
                <a:latin typeface="Varela Round" panose="00000500000000000000" pitchFamily="2" charset="-79"/>
                <a:cs typeface="Varela Round" panose="00000500000000000000" pitchFamily="2" charset="-79"/>
              </a:rPr>
              <a:t>Se le añadió al código la secuencia de destrezas de cómo se desarrolla el conocimiento y el movimiento: </a:t>
            </a:r>
            <a:r>
              <a:rPr lang="es-ES" sz="1600" b="1" dirty="0">
                <a:solidFill>
                  <a:schemeClr val="accent2"/>
                </a:solidFill>
                <a:latin typeface="Varela Round" panose="00000500000000000000" pitchFamily="2" charset="-79"/>
                <a:cs typeface="Varela Round" panose="00000500000000000000" pitchFamily="2" charset="-79"/>
              </a:rPr>
              <a:t>E</a:t>
            </a:r>
            <a:r>
              <a:rPr lang="es-ES" sz="1600" dirty="0">
                <a:latin typeface="Varela Round" panose="00000500000000000000" pitchFamily="2" charset="-79"/>
                <a:cs typeface="Varela Round" panose="00000500000000000000" pitchFamily="2" charset="-79"/>
              </a:rPr>
              <a:t>mergiendo, </a:t>
            </a:r>
            <a:r>
              <a:rPr lang="es-ES" sz="1600" b="1" dirty="0">
                <a:solidFill>
                  <a:schemeClr val="accent2"/>
                </a:solidFill>
                <a:latin typeface="Varela Round" panose="00000500000000000000" pitchFamily="2" charset="-79"/>
                <a:cs typeface="Varela Round" panose="00000500000000000000" pitchFamily="2" charset="-79"/>
              </a:rPr>
              <a:t>M</a:t>
            </a:r>
            <a:r>
              <a:rPr lang="es-ES" sz="1600" dirty="0">
                <a:latin typeface="Varela Round" panose="00000500000000000000" pitchFamily="2" charset="-79"/>
                <a:cs typeface="Varela Round" panose="00000500000000000000" pitchFamily="2" charset="-79"/>
              </a:rPr>
              <a:t>adurando y </a:t>
            </a:r>
            <a:r>
              <a:rPr lang="es-ES" sz="1600" b="1" dirty="0">
                <a:solidFill>
                  <a:schemeClr val="accent2"/>
                </a:solidFill>
                <a:latin typeface="Varela Round" panose="00000500000000000000" pitchFamily="2" charset="-79"/>
                <a:cs typeface="Varela Round" panose="00000500000000000000" pitchFamily="2" charset="-79"/>
              </a:rPr>
              <a:t>A</a:t>
            </a:r>
            <a:r>
              <a:rPr lang="es-ES" sz="1600" dirty="0">
                <a:latin typeface="Varela Round" panose="00000500000000000000" pitchFamily="2" charset="-79"/>
                <a:cs typeface="Varela Round" panose="00000500000000000000" pitchFamily="2" charset="-79"/>
              </a:rPr>
              <a:t>plicando. </a:t>
            </a:r>
          </a:p>
          <a:p>
            <a:pPr marL="285750" indent="-285750" algn="just" fontAlgn="base">
              <a:buFont typeface="Arial" panose="020B0604020202020204" pitchFamily="34" charset="0"/>
              <a:buChar char="•"/>
            </a:pPr>
            <a:endParaRPr lang="es-ES" sz="1600" b="0" i="0" dirty="0">
              <a:solidFill>
                <a:srgbClr val="000000"/>
              </a:solidFill>
              <a:effectLst/>
              <a:latin typeface="Varela Round" panose="00000500000000000000" pitchFamily="2" charset="-79"/>
              <a:cs typeface="Varela Round" panose="00000500000000000000" pitchFamily="2" charset="-79"/>
            </a:endParaRPr>
          </a:p>
          <a:p>
            <a:pPr marL="285750" indent="-285750" algn="just" fontAlgn="base">
              <a:buFont typeface="Arial" panose="020B0604020202020204" pitchFamily="34" charset="0"/>
              <a:buChar char="•"/>
            </a:pPr>
            <a:r>
              <a:rPr lang="es-ES" sz="1600" b="0" i="0" dirty="0">
                <a:solidFill>
                  <a:srgbClr val="000000"/>
                </a:solidFill>
                <a:effectLst/>
                <a:latin typeface="Varela Round" panose="00000500000000000000" pitchFamily="2" charset="-79"/>
                <a:cs typeface="Varela Round" panose="00000500000000000000" pitchFamily="2" charset="-79"/>
              </a:rPr>
              <a:t>Las expectativas relacionadas con la natación se incluyeron en un apéndice separado.  </a:t>
            </a:r>
          </a:p>
          <a:p>
            <a:pPr marL="285750" indent="-285750" algn="just" fontAlgn="base">
              <a:buFont typeface="Arial" panose="020B0604020202020204" pitchFamily="34" charset="0"/>
              <a:buChar char="•"/>
            </a:pPr>
            <a:endParaRPr lang="es-ES" sz="1600" dirty="0">
              <a:latin typeface="Varela Round" panose="00000500000000000000" pitchFamily="2" charset="-79"/>
              <a:cs typeface="Varela Round" panose="00000500000000000000" pitchFamily="2" charset="-79"/>
            </a:endParaRPr>
          </a:p>
          <a:p>
            <a:pPr marL="285750" indent="-285750" algn="just" fontAlgn="base">
              <a:buFont typeface="Arial" panose="020B0604020202020204" pitchFamily="34" charset="0"/>
              <a:buChar char="•"/>
            </a:pPr>
            <a:r>
              <a:rPr lang="es-ES" sz="1600" b="0" i="0" dirty="0">
                <a:solidFill>
                  <a:srgbClr val="000000"/>
                </a:solidFill>
                <a:effectLst/>
                <a:latin typeface="Varela Round" panose="00000500000000000000" pitchFamily="2" charset="-79"/>
                <a:cs typeface="Varela Round" panose="00000500000000000000" pitchFamily="2" charset="-79"/>
              </a:rPr>
              <a:t>El nivel elemental estará enfocado en adquisición y desarrollo de destrezas para que el estudiante pueda alcanzar un nivel maduro.</a:t>
            </a:r>
          </a:p>
          <a:p>
            <a:pPr marL="285750" indent="-285750" algn="just" fontAlgn="base">
              <a:buFont typeface="Arial" panose="020B0604020202020204" pitchFamily="34" charset="0"/>
              <a:buChar char="•"/>
            </a:pPr>
            <a:endParaRPr lang="es-ES" sz="1600" b="0" i="0" dirty="0">
              <a:solidFill>
                <a:srgbClr val="000000"/>
              </a:solidFill>
              <a:effectLst/>
              <a:latin typeface="Varela Round" panose="00000500000000000000" pitchFamily="2" charset="-79"/>
              <a:cs typeface="Varela Round" panose="00000500000000000000" pitchFamily="2" charset="-79"/>
            </a:endParaRPr>
          </a:p>
          <a:p>
            <a:pPr marL="285750" indent="-285750" algn="just" fontAlgn="base">
              <a:buFont typeface="Arial" panose="020B0604020202020204" pitchFamily="34" charset="0"/>
              <a:buChar char="•"/>
            </a:pPr>
            <a:r>
              <a:rPr lang="es-ES" sz="1600" b="0" i="0" dirty="0">
                <a:solidFill>
                  <a:srgbClr val="000000"/>
                </a:solidFill>
                <a:effectLst/>
                <a:latin typeface="Varela Round" panose="00000500000000000000" pitchFamily="2" charset="-79"/>
                <a:cs typeface="Varela Round" panose="00000500000000000000" pitchFamily="2" charset="-79"/>
              </a:rPr>
              <a:t>Énfasis en destrezas de movimiento y adquisición del esquema corporal. </a:t>
            </a:r>
          </a:p>
          <a:p>
            <a:pPr marL="285750" indent="-285750" algn="just" fontAlgn="base">
              <a:buFont typeface="Arial" panose="020B0604020202020204" pitchFamily="34" charset="0"/>
              <a:buChar char="•"/>
            </a:pPr>
            <a:endParaRPr lang="es-ES" sz="1600" b="0" i="0" dirty="0">
              <a:solidFill>
                <a:srgbClr val="000000"/>
              </a:solidFill>
              <a:effectLst/>
              <a:latin typeface="Varela Round" panose="00000500000000000000" pitchFamily="2" charset="-79"/>
              <a:cs typeface="Varela Round" panose="00000500000000000000" pitchFamily="2" charset="-79"/>
            </a:endParaRPr>
          </a:p>
          <a:p>
            <a:pPr marL="285750" indent="-285750" algn="just" fontAlgn="base">
              <a:buFont typeface="Arial" panose="020B0604020202020204" pitchFamily="34" charset="0"/>
              <a:buChar char="•"/>
            </a:pPr>
            <a:r>
              <a:rPr lang="es-ES" sz="1600" b="0" i="0" dirty="0">
                <a:solidFill>
                  <a:srgbClr val="000000"/>
                </a:solidFill>
                <a:effectLst/>
                <a:latin typeface="Varela Round" panose="00000500000000000000" pitchFamily="2" charset="-79"/>
                <a:cs typeface="Varela Round" panose="00000500000000000000" pitchFamily="2" charset="-79"/>
              </a:rPr>
              <a:t>Énfasis en la adquisición de patrones de movimiento. </a:t>
            </a:r>
          </a:p>
          <a:p>
            <a:pPr marL="285750" indent="-285750" algn="just" fontAlgn="base">
              <a:buFont typeface="Arial" panose="020B0604020202020204" pitchFamily="34" charset="0"/>
              <a:buChar char="•"/>
            </a:pPr>
            <a:endParaRPr lang="es-ES" sz="1600" b="0" i="0" dirty="0">
              <a:solidFill>
                <a:srgbClr val="000000"/>
              </a:solidFill>
              <a:effectLst/>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528225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114424" y="-189199"/>
            <a:ext cx="7115175"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Nuevos temas transversales </a:t>
            </a:r>
            <a:endParaRPr sz="3600" dirty="0"/>
          </a:p>
        </p:txBody>
      </p:sp>
      <p:sp>
        <p:nvSpPr>
          <p:cNvPr id="240" name="Google Shape;240;p19"/>
          <p:cNvSpPr txBox="1">
            <a:spLocks noGrp="1"/>
          </p:cNvSpPr>
          <p:nvPr>
            <p:ph type="subTitle" idx="4294967295"/>
          </p:nvPr>
        </p:nvSpPr>
        <p:spPr>
          <a:xfrm>
            <a:off x="1404861" y="3933578"/>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dirty="0">
                <a:solidFill>
                  <a:srgbClr val="A1BECC"/>
                </a:solidFill>
              </a:rPr>
              <a:t>el proceso de planificación de la enseñanza</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18</a:t>
            </a:fld>
            <a:endParaRPr dirty="0"/>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3585724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240E-2A65-4FFD-A1B9-E766A3DEBD5D}"/>
              </a:ext>
            </a:extLst>
          </p:cNvPr>
          <p:cNvSpPr>
            <a:spLocks noGrp="1"/>
          </p:cNvSpPr>
          <p:nvPr>
            <p:ph type="title"/>
          </p:nvPr>
        </p:nvSpPr>
        <p:spPr/>
        <p:txBody>
          <a:bodyPr/>
          <a:lstStyle/>
          <a:p>
            <a:r>
              <a:rPr lang="es-PR" sz="2800" b="1" dirty="0">
                <a:solidFill>
                  <a:schemeClr val="accent2"/>
                </a:solidFill>
                <a:effectLst>
                  <a:outerShdw blurRad="38100" dist="38100" dir="2700000" algn="tl">
                    <a:srgbClr val="000000">
                      <a:alpha val="43137"/>
                    </a:srgbClr>
                  </a:outerShdw>
                </a:effectLst>
              </a:rPr>
              <a:t>Los temas transversales</a:t>
            </a:r>
            <a:endParaRPr lang="es-PR" sz="2800" dirty="0"/>
          </a:p>
        </p:txBody>
      </p:sp>
      <p:sp>
        <p:nvSpPr>
          <p:cNvPr id="6" name="Text Placeholder 5">
            <a:extLst>
              <a:ext uri="{FF2B5EF4-FFF2-40B4-BE49-F238E27FC236}">
                <a16:creationId xmlns:a16="http://schemas.microsoft.com/office/drawing/2014/main" id="{24B6C7B1-0159-4681-9813-65941FF9770D}"/>
              </a:ext>
            </a:extLst>
          </p:cNvPr>
          <p:cNvSpPr>
            <a:spLocks noGrp="1"/>
          </p:cNvSpPr>
          <p:nvPr>
            <p:ph type="body" idx="1"/>
          </p:nvPr>
        </p:nvSpPr>
        <p:spPr/>
        <p:txBody>
          <a:bodyPr/>
          <a:lstStyle/>
          <a:p>
            <a:r>
              <a:rPr lang="es-ES" sz="1600" dirty="0"/>
              <a:t>[…] surge el concepto </a:t>
            </a:r>
            <a:r>
              <a:rPr lang="es-ES" sz="1600" i="1" dirty="0"/>
              <a:t>temas transversales</a:t>
            </a:r>
            <a:r>
              <a:rPr lang="es-ES" sz="1600" dirty="0"/>
              <a:t>, los cuales tienen que penetrar e influir toda la práctica educativa y estar presentes en diferentes áreas (</a:t>
            </a:r>
            <a:r>
              <a:rPr lang="es-ES" sz="1600" dirty="0" err="1"/>
              <a:t>Busquet</a:t>
            </a:r>
            <a:r>
              <a:rPr lang="es-ES" sz="1600" dirty="0"/>
              <a:t> 1993 y </a:t>
            </a:r>
            <a:r>
              <a:rPr lang="es-ES" sz="1600" dirty="0" err="1"/>
              <a:t>Yus</a:t>
            </a:r>
            <a:r>
              <a:rPr lang="es-ES" sz="1600" dirty="0"/>
              <a:t>, 1996). </a:t>
            </a:r>
          </a:p>
          <a:p>
            <a:r>
              <a:rPr lang="es-ES" sz="1600" dirty="0"/>
              <a:t>Se definen como un conjunto de contenidos de enseñanza que se integran a las diferentes disciplinas académicas y se abordan desde todas las áreas de conocimiento. Se denominan así porque atraviesan </a:t>
            </a:r>
            <a:r>
              <a:rPr lang="es-ES" sz="1600" b="1" i="1" dirty="0"/>
              <a:t>cada una </a:t>
            </a:r>
            <a:r>
              <a:rPr lang="es-ES" sz="1600" dirty="0"/>
              <a:t>de las áreas del currículo escolar y están presentes en </a:t>
            </a:r>
            <a:r>
              <a:rPr lang="es-ES" sz="1600" b="1" i="1" dirty="0"/>
              <a:t>todas</a:t>
            </a:r>
            <a:r>
              <a:rPr lang="es-ES" sz="1600" b="1" dirty="0"/>
              <a:t> </a:t>
            </a:r>
            <a:r>
              <a:rPr lang="es-ES" sz="1600" dirty="0"/>
              <a:t>las etapas educativas. (secuencia y profundidad). </a:t>
            </a:r>
          </a:p>
        </p:txBody>
      </p:sp>
      <p:sp>
        <p:nvSpPr>
          <p:cNvPr id="4" name="Slide Number Placeholder 3">
            <a:extLst>
              <a:ext uri="{FF2B5EF4-FFF2-40B4-BE49-F238E27FC236}">
                <a16:creationId xmlns:a16="http://schemas.microsoft.com/office/drawing/2014/main" id="{A827421D-2DCC-41CE-84B0-0CEF39EE24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7" name="Picture 6" descr="A picture containing text&#10;&#10;Description automatically generated">
            <a:extLst>
              <a:ext uri="{FF2B5EF4-FFF2-40B4-BE49-F238E27FC236}">
                <a16:creationId xmlns:a16="http://schemas.microsoft.com/office/drawing/2014/main" id="{4FA7AF74-A079-47BC-B8B6-6E9AECD97A9B}"/>
              </a:ext>
            </a:extLst>
          </p:cNvPr>
          <p:cNvPicPr>
            <a:picLocks noChangeAspect="1"/>
          </p:cNvPicPr>
          <p:nvPr/>
        </p:nvPicPr>
        <p:blipFill rotWithShape="1">
          <a:blip r:embed="rId2"/>
          <a:srcRect l="69191"/>
          <a:stretch/>
        </p:blipFill>
        <p:spPr>
          <a:xfrm>
            <a:off x="598387" y="-171494"/>
            <a:ext cx="1511298" cy="2304177"/>
          </a:xfrm>
          <a:prstGeom prst="rect">
            <a:avLst/>
          </a:prstGeom>
        </p:spPr>
      </p:pic>
    </p:spTree>
    <p:extLst>
      <p:ext uri="{BB962C8B-B14F-4D97-AF65-F5344CB8AC3E}">
        <p14:creationId xmlns:p14="http://schemas.microsoft.com/office/powerpoint/2010/main" val="1158653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 name="Title 1">
            <a:extLst>
              <a:ext uri="{FF2B5EF4-FFF2-40B4-BE49-F238E27FC236}">
                <a16:creationId xmlns:a16="http://schemas.microsoft.com/office/drawing/2014/main" id="{06AB06C0-D17D-43DB-AD40-7EE99FFCF176}"/>
              </a:ext>
            </a:extLst>
          </p:cNvPr>
          <p:cNvSpPr>
            <a:spLocks noGrp="1"/>
          </p:cNvSpPr>
          <p:nvPr>
            <p:ph type="title"/>
          </p:nvPr>
        </p:nvSpPr>
        <p:spPr>
          <a:xfrm>
            <a:off x="2935875" y="1005303"/>
            <a:ext cx="5891866" cy="641100"/>
          </a:xfrm>
        </p:spPr>
        <p:txBody>
          <a:bodyPr/>
          <a:lstStyle/>
          <a:p>
            <a:r>
              <a:rPr lang="es-PR" sz="2800" b="1" dirty="0">
                <a:solidFill>
                  <a:schemeClr val="accent6"/>
                </a:solidFill>
                <a:effectLst>
                  <a:outerShdw blurRad="38100" dist="38100" dir="2700000" algn="tl">
                    <a:srgbClr val="000000">
                      <a:alpha val="43137"/>
                    </a:srgbClr>
                  </a:outerShdw>
                </a:effectLst>
              </a:rPr>
              <a:t>Notificación de Política Pública </a:t>
            </a:r>
          </a:p>
        </p:txBody>
      </p:sp>
      <p:sp>
        <p:nvSpPr>
          <p:cNvPr id="417" name="Google Shape;417;p19"/>
          <p:cNvSpPr txBox="1">
            <a:spLocks noGrp="1"/>
          </p:cNvSpPr>
          <p:nvPr>
            <p:ph type="body" idx="1"/>
          </p:nvPr>
        </p:nvSpPr>
        <p:spPr>
          <a:xfrm>
            <a:off x="3128211" y="1759269"/>
            <a:ext cx="5390147" cy="2888358"/>
          </a:xfrm>
          <a:prstGeom prst="rect">
            <a:avLst/>
          </a:prstGeom>
        </p:spPr>
        <p:txBody>
          <a:bodyPr spcFirstLastPara="1" wrap="square" lIns="91425" tIns="91425" rIns="91425" bIns="91425" anchor="t" anchorCtr="0">
            <a:noAutofit/>
          </a:bodyPr>
          <a:lstStyle/>
          <a:p>
            <a:pPr marL="0" lvl="0" indent="0" algn="just" rtl="0">
              <a:spcBef>
                <a:spcPts val="600"/>
              </a:spcBef>
              <a:spcAft>
                <a:spcPts val="1000"/>
              </a:spcAft>
              <a:buNone/>
            </a:pPr>
            <a:r>
              <a:rPr lang="es-ES" sz="1900" dirty="0"/>
              <a:t>El Departamento de Educación de Puerto Rico no discrimina de ninguna manera por razón de edad, raza, color, sexo, nacimiento, condición de veterano, ideología política o religiosa, origen o condición social, orientación sexual o identidad de género, discapacidad o impedimento físico o mental; ni por ser víctima de violencia doméstica, agresión sexual o acecho.</a:t>
            </a:r>
          </a:p>
        </p:txBody>
      </p:sp>
      <p:sp>
        <p:nvSpPr>
          <p:cNvPr id="418" name="Google Shape;418;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4" name="Picture 3" descr="A picture containing text&#10;&#10;Description automatically generated">
            <a:extLst>
              <a:ext uri="{FF2B5EF4-FFF2-40B4-BE49-F238E27FC236}">
                <a16:creationId xmlns:a16="http://schemas.microsoft.com/office/drawing/2014/main" id="{02404982-BD05-4CF3-AE0B-E8CC5942410B}"/>
              </a:ext>
            </a:extLst>
          </p:cNvPr>
          <p:cNvPicPr>
            <a:picLocks noChangeAspect="1"/>
          </p:cNvPicPr>
          <p:nvPr/>
        </p:nvPicPr>
        <p:blipFill>
          <a:blip r:embed="rId3"/>
          <a:stretch>
            <a:fillRect/>
          </a:stretch>
        </p:blipFill>
        <p:spPr>
          <a:xfrm>
            <a:off x="6102350" y="179484"/>
            <a:ext cx="2235628" cy="105012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240E-2A65-4FFD-A1B9-E766A3DEBD5D}"/>
              </a:ext>
            </a:extLst>
          </p:cNvPr>
          <p:cNvSpPr>
            <a:spLocks noGrp="1"/>
          </p:cNvSpPr>
          <p:nvPr>
            <p:ph type="title"/>
          </p:nvPr>
        </p:nvSpPr>
        <p:spPr/>
        <p:txBody>
          <a:bodyPr/>
          <a:lstStyle/>
          <a:p>
            <a:r>
              <a:rPr lang="es-PR" sz="2800" b="1" dirty="0">
                <a:solidFill>
                  <a:schemeClr val="accent2"/>
                </a:solidFill>
                <a:effectLst>
                  <a:outerShdw blurRad="38100" dist="38100" dir="2700000" algn="tl">
                    <a:srgbClr val="000000">
                      <a:alpha val="43137"/>
                    </a:srgbClr>
                  </a:outerShdw>
                </a:effectLst>
              </a:rPr>
              <a:t>Los temas transversales</a:t>
            </a:r>
          </a:p>
        </p:txBody>
      </p:sp>
      <p:sp>
        <p:nvSpPr>
          <p:cNvPr id="6" name="Text Placeholder 5">
            <a:extLst>
              <a:ext uri="{FF2B5EF4-FFF2-40B4-BE49-F238E27FC236}">
                <a16:creationId xmlns:a16="http://schemas.microsoft.com/office/drawing/2014/main" id="{24B6C7B1-0159-4681-9813-65941FF9770D}"/>
              </a:ext>
            </a:extLst>
          </p:cNvPr>
          <p:cNvSpPr>
            <a:spLocks noGrp="1"/>
          </p:cNvSpPr>
          <p:nvPr>
            <p:ph type="body" idx="1"/>
          </p:nvPr>
        </p:nvSpPr>
        <p:spPr>
          <a:xfrm>
            <a:off x="2935875" y="1525757"/>
            <a:ext cx="5275500" cy="3074817"/>
          </a:xfrm>
        </p:spPr>
        <p:txBody>
          <a:bodyPr/>
          <a:lstStyle/>
          <a:p>
            <a:endParaRPr lang="es-ES" sz="1600" dirty="0"/>
          </a:p>
          <a:p>
            <a:r>
              <a:rPr lang="es-ES" sz="1600" dirty="0"/>
              <a:t>…interactúan en todas las áreas del currículo escolar, no necesariamente son tratados como experiencias de enseñanzas autónomas, sino como una serie de elementos del aprendizaje, integrados dentro de las diferentes áreas de conocimiento. </a:t>
            </a:r>
          </a:p>
          <a:p>
            <a:r>
              <a:rPr lang="es-ES" sz="1600" dirty="0"/>
              <a:t>Al no estar “ligados” a ninguna materia en particular, se puede considerar que son comunes a todas, de forma que, más que crear disciplinas nuevas, su contenido es transversal en el currículo (</a:t>
            </a:r>
            <a:r>
              <a:rPr lang="es-ES" sz="1600" dirty="0" err="1"/>
              <a:t>Yus</a:t>
            </a:r>
            <a:r>
              <a:rPr lang="es-ES" sz="1600" dirty="0"/>
              <a:t>, 2001).</a:t>
            </a:r>
            <a:endParaRPr lang="en-US" sz="1600" dirty="0"/>
          </a:p>
          <a:p>
            <a:endParaRPr lang="es-PR" sz="1600" dirty="0"/>
          </a:p>
        </p:txBody>
      </p:sp>
      <p:sp>
        <p:nvSpPr>
          <p:cNvPr id="4" name="Slide Number Placeholder 3">
            <a:extLst>
              <a:ext uri="{FF2B5EF4-FFF2-40B4-BE49-F238E27FC236}">
                <a16:creationId xmlns:a16="http://schemas.microsoft.com/office/drawing/2014/main" id="{A827421D-2DCC-41CE-84B0-0CEF39EE24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7" name="Picture 6" descr="A picture containing text&#10;&#10;Description automatically generated">
            <a:extLst>
              <a:ext uri="{FF2B5EF4-FFF2-40B4-BE49-F238E27FC236}">
                <a16:creationId xmlns:a16="http://schemas.microsoft.com/office/drawing/2014/main" id="{4FA7AF74-A079-47BC-B8B6-6E9AECD97A9B}"/>
              </a:ext>
            </a:extLst>
          </p:cNvPr>
          <p:cNvPicPr>
            <a:picLocks noChangeAspect="1"/>
          </p:cNvPicPr>
          <p:nvPr/>
        </p:nvPicPr>
        <p:blipFill rotWithShape="1">
          <a:blip r:embed="rId2"/>
          <a:srcRect l="69191"/>
          <a:stretch/>
        </p:blipFill>
        <p:spPr>
          <a:xfrm>
            <a:off x="598387" y="-171494"/>
            <a:ext cx="1511298" cy="2304177"/>
          </a:xfrm>
          <a:prstGeom prst="rect">
            <a:avLst/>
          </a:prstGeom>
        </p:spPr>
      </p:pic>
    </p:spTree>
    <p:extLst>
      <p:ext uri="{BB962C8B-B14F-4D97-AF65-F5344CB8AC3E}">
        <p14:creationId xmlns:p14="http://schemas.microsoft.com/office/powerpoint/2010/main" val="290231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240E-2A65-4FFD-A1B9-E766A3DEBD5D}"/>
              </a:ext>
            </a:extLst>
          </p:cNvPr>
          <p:cNvSpPr>
            <a:spLocks noGrp="1"/>
          </p:cNvSpPr>
          <p:nvPr>
            <p:ph type="title"/>
          </p:nvPr>
        </p:nvSpPr>
        <p:spPr>
          <a:xfrm>
            <a:off x="1443391" y="259335"/>
            <a:ext cx="6257217" cy="641100"/>
          </a:xfrm>
        </p:spPr>
        <p:txBody>
          <a:bodyPr/>
          <a:lstStyle/>
          <a:p>
            <a:pPr algn="ctr"/>
            <a:r>
              <a:rPr lang="es-PR" sz="2800" b="1" dirty="0">
                <a:effectLst>
                  <a:outerShdw blurRad="38100" dist="38100" dir="2700000" algn="tl">
                    <a:srgbClr val="000000">
                      <a:alpha val="43137"/>
                    </a:srgbClr>
                  </a:outerShdw>
                </a:effectLst>
              </a:rPr>
              <a:t>Temas transversales 2022</a:t>
            </a:r>
          </a:p>
        </p:txBody>
      </p:sp>
      <p:sp>
        <p:nvSpPr>
          <p:cNvPr id="4" name="Slide Number Placeholder 3">
            <a:extLst>
              <a:ext uri="{FF2B5EF4-FFF2-40B4-BE49-F238E27FC236}">
                <a16:creationId xmlns:a16="http://schemas.microsoft.com/office/drawing/2014/main" id="{A827421D-2DCC-41CE-84B0-0CEF39EE24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7" name="Picture 6" descr="A picture containing text&#10;&#10;Description automatically generated">
            <a:extLst>
              <a:ext uri="{FF2B5EF4-FFF2-40B4-BE49-F238E27FC236}">
                <a16:creationId xmlns:a16="http://schemas.microsoft.com/office/drawing/2014/main" id="{4FA7AF74-A079-47BC-B8B6-6E9AECD97A9B}"/>
              </a:ext>
            </a:extLst>
          </p:cNvPr>
          <p:cNvPicPr>
            <a:picLocks noChangeAspect="1"/>
          </p:cNvPicPr>
          <p:nvPr/>
        </p:nvPicPr>
        <p:blipFill rotWithShape="1">
          <a:blip r:embed="rId3"/>
          <a:srcRect l="69191"/>
          <a:stretch/>
        </p:blipFill>
        <p:spPr>
          <a:xfrm>
            <a:off x="6974571" y="-73753"/>
            <a:ext cx="1029251" cy="1569232"/>
          </a:xfrm>
          <a:prstGeom prst="rect">
            <a:avLst/>
          </a:prstGeom>
        </p:spPr>
      </p:pic>
      <p:graphicFrame>
        <p:nvGraphicFramePr>
          <p:cNvPr id="6" name="Diagram 5">
            <a:extLst>
              <a:ext uri="{FF2B5EF4-FFF2-40B4-BE49-F238E27FC236}">
                <a16:creationId xmlns:a16="http://schemas.microsoft.com/office/drawing/2014/main" id="{B214C7FE-A5FC-CAB6-9286-A29D76C47B97}"/>
              </a:ext>
            </a:extLst>
          </p:cNvPr>
          <p:cNvGraphicFramePr/>
          <p:nvPr>
            <p:extLst>
              <p:ext uri="{D42A27DB-BD31-4B8C-83A1-F6EECF244321}">
                <p14:modId xmlns:p14="http://schemas.microsoft.com/office/powerpoint/2010/main" val="2591211579"/>
              </p:ext>
            </p:extLst>
          </p:nvPr>
        </p:nvGraphicFramePr>
        <p:xfrm>
          <a:off x="87021" y="1275439"/>
          <a:ext cx="8969958" cy="35334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94D4B558-95C5-A391-5A88-565C3E47E054}"/>
              </a:ext>
            </a:extLst>
          </p:cNvPr>
          <p:cNvSpPr txBox="1"/>
          <p:nvPr/>
        </p:nvSpPr>
        <p:spPr>
          <a:xfrm>
            <a:off x="722489" y="4176428"/>
            <a:ext cx="7699022" cy="369332"/>
          </a:xfrm>
          <a:prstGeom prst="rect">
            <a:avLst/>
          </a:prstGeom>
          <a:noFill/>
        </p:spPr>
        <p:txBody>
          <a:bodyPr wrap="square" rtlCol="0">
            <a:spAutoFit/>
          </a:bodyPr>
          <a:lstStyle/>
          <a:p>
            <a:pPr algn="ctr"/>
            <a:r>
              <a:rPr lang="en-US" b="1" dirty="0"/>
              <a:t>11 </a:t>
            </a:r>
            <a:r>
              <a:rPr lang="en-US" b="1" dirty="0" err="1"/>
              <a:t>Programas</a:t>
            </a:r>
            <a:r>
              <a:rPr lang="en-US" b="1" dirty="0"/>
              <a:t> </a:t>
            </a:r>
            <a:r>
              <a:rPr lang="en-US" b="1" dirty="0" err="1"/>
              <a:t>Académicos</a:t>
            </a:r>
            <a:endParaRPr lang="es-PR" b="1" dirty="0"/>
          </a:p>
        </p:txBody>
      </p:sp>
    </p:spTree>
    <p:extLst>
      <p:ext uri="{BB962C8B-B14F-4D97-AF65-F5344CB8AC3E}">
        <p14:creationId xmlns:p14="http://schemas.microsoft.com/office/powerpoint/2010/main" val="3481497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FF240E-2A65-4FFD-A1B9-E766A3DEBD5D}"/>
              </a:ext>
            </a:extLst>
          </p:cNvPr>
          <p:cNvSpPr>
            <a:spLocks noGrp="1"/>
          </p:cNvSpPr>
          <p:nvPr>
            <p:ph type="title"/>
          </p:nvPr>
        </p:nvSpPr>
        <p:spPr>
          <a:xfrm>
            <a:off x="3202574" y="339494"/>
            <a:ext cx="5314701" cy="641100"/>
          </a:xfrm>
        </p:spPr>
        <p:txBody>
          <a:bodyPr/>
          <a:lstStyle/>
          <a:p>
            <a:pPr algn="ctr"/>
            <a:r>
              <a:rPr lang="es-PR" sz="2000" b="1" dirty="0">
                <a:solidFill>
                  <a:schemeClr val="accent2"/>
                </a:solidFill>
                <a:effectLst>
                  <a:outerShdw blurRad="38100" dist="38100" dir="2700000" algn="tl">
                    <a:srgbClr val="000000">
                      <a:alpha val="43137"/>
                    </a:srgbClr>
                  </a:outerShdw>
                </a:effectLst>
              </a:rPr>
              <a:t>Cambios en los temas transversales</a:t>
            </a:r>
          </a:p>
        </p:txBody>
      </p:sp>
      <p:sp>
        <p:nvSpPr>
          <p:cNvPr id="4" name="Slide Number Placeholder 3">
            <a:extLst>
              <a:ext uri="{FF2B5EF4-FFF2-40B4-BE49-F238E27FC236}">
                <a16:creationId xmlns:a16="http://schemas.microsoft.com/office/drawing/2014/main" id="{A827421D-2DCC-41CE-84B0-0CEF39EE24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7" name="Picture 6" descr="A picture containing text&#10;&#10;Description automatically generated">
            <a:extLst>
              <a:ext uri="{FF2B5EF4-FFF2-40B4-BE49-F238E27FC236}">
                <a16:creationId xmlns:a16="http://schemas.microsoft.com/office/drawing/2014/main" id="{4FA7AF74-A079-47BC-B8B6-6E9AECD97A9B}"/>
              </a:ext>
            </a:extLst>
          </p:cNvPr>
          <p:cNvPicPr>
            <a:picLocks noChangeAspect="1"/>
          </p:cNvPicPr>
          <p:nvPr/>
        </p:nvPicPr>
        <p:blipFill rotWithShape="1">
          <a:blip r:embed="rId2"/>
          <a:srcRect l="69191"/>
          <a:stretch/>
        </p:blipFill>
        <p:spPr>
          <a:xfrm>
            <a:off x="598387" y="-171494"/>
            <a:ext cx="1511298" cy="2304177"/>
          </a:xfrm>
          <a:prstGeom prst="rect">
            <a:avLst/>
          </a:prstGeom>
        </p:spPr>
      </p:pic>
      <p:graphicFrame>
        <p:nvGraphicFramePr>
          <p:cNvPr id="8" name="Table 7">
            <a:extLst>
              <a:ext uri="{FF2B5EF4-FFF2-40B4-BE49-F238E27FC236}">
                <a16:creationId xmlns:a16="http://schemas.microsoft.com/office/drawing/2014/main" id="{FFB726A0-F711-42F6-BA67-B7E5742A574B}"/>
              </a:ext>
            </a:extLst>
          </p:cNvPr>
          <p:cNvGraphicFramePr>
            <a:graphicFrameLocks noGrp="1"/>
          </p:cNvGraphicFramePr>
          <p:nvPr>
            <p:extLst>
              <p:ext uri="{D42A27DB-BD31-4B8C-83A1-F6EECF244321}">
                <p14:modId xmlns:p14="http://schemas.microsoft.com/office/powerpoint/2010/main" val="3623406064"/>
              </p:ext>
            </p:extLst>
          </p:nvPr>
        </p:nvGraphicFramePr>
        <p:xfrm>
          <a:off x="2638426" y="1208456"/>
          <a:ext cx="5695949" cy="3543169"/>
        </p:xfrm>
        <a:graphic>
          <a:graphicData uri="http://schemas.openxmlformats.org/drawingml/2006/table">
            <a:tbl>
              <a:tblPr firstRow="1" bandRow="1">
                <a:tableStyleId>{284E427A-3D55-4303-BF80-6455036E1DE7}</a:tableStyleId>
              </a:tblPr>
              <a:tblGrid>
                <a:gridCol w="2801501">
                  <a:extLst>
                    <a:ext uri="{9D8B030D-6E8A-4147-A177-3AD203B41FA5}">
                      <a16:colId xmlns:a16="http://schemas.microsoft.com/office/drawing/2014/main" val="1042950835"/>
                    </a:ext>
                  </a:extLst>
                </a:gridCol>
                <a:gridCol w="2894448">
                  <a:extLst>
                    <a:ext uri="{9D8B030D-6E8A-4147-A177-3AD203B41FA5}">
                      <a16:colId xmlns:a16="http://schemas.microsoft.com/office/drawing/2014/main" val="2211446362"/>
                    </a:ext>
                  </a:extLst>
                </a:gridCol>
              </a:tblGrid>
              <a:tr h="518029">
                <a:tc>
                  <a:txBody>
                    <a:bodyPr/>
                    <a:lstStyle/>
                    <a:p>
                      <a:pPr algn="ctr"/>
                      <a:r>
                        <a:rPr lang="es-PR" sz="1200" noProof="0" dirty="0">
                          <a:effectLst/>
                        </a:rPr>
                        <a:t>2003</a:t>
                      </a:r>
                      <a:endParaRPr lang="es-PR" sz="1200"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tc>
                  <a:txBody>
                    <a:bodyPr/>
                    <a:lstStyle/>
                    <a:p>
                      <a:pPr algn="ctr"/>
                      <a:r>
                        <a:rPr lang="es-PR" sz="1200" noProof="0" dirty="0">
                          <a:effectLst/>
                        </a:rPr>
                        <a:t>2022</a:t>
                      </a:r>
                      <a:endParaRPr lang="es-PR" sz="1200" noProof="0" dirty="0">
                        <a:solidFill>
                          <a:schemeClr val="tx1"/>
                        </a:solidFill>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1458086924"/>
                  </a:ext>
                </a:extLst>
              </a:tr>
              <a:tr h="2770515">
                <a:tc>
                  <a:txBody>
                    <a:bodyPr/>
                    <a:lstStyle/>
                    <a:p>
                      <a:pPr marL="171450" indent="-171450" rtl="0" fontAlgn="base">
                        <a:buFont typeface="Arial" panose="020B0604020202020204" pitchFamily="34" charset="0"/>
                        <a:buChar char="•"/>
                      </a:pPr>
                      <a:r>
                        <a:rPr lang="es-ES" sz="1600" u="none" strike="noStrike" cap="none" dirty="0">
                          <a:effectLst/>
                          <a:sym typeface="Arial"/>
                        </a:rPr>
                        <a:t>Identidad cultural</a:t>
                      </a:r>
                    </a:p>
                    <a:p>
                      <a:pPr marL="171450" indent="-171450" rtl="0" fontAlgn="base">
                        <a:buFont typeface="Arial" panose="020B0604020202020204" pitchFamily="34" charset="0"/>
                        <a:buChar char="•"/>
                      </a:pPr>
                      <a:r>
                        <a:rPr lang="es-ES" sz="1600" u="none" strike="noStrike" cap="none" dirty="0">
                          <a:effectLst/>
                          <a:sym typeface="Arial"/>
                        </a:rPr>
                        <a:t>Educación cívica y ética</a:t>
                      </a:r>
                    </a:p>
                    <a:p>
                      <a:pPr marL="171450" indent="-171450" rtl="0" fontAlgn="base">
                        <a:buFont typeface="Arial" panose="020B0604020202020204" pitchFamily="34" charset="0"/>
                        <a:buChar char="•"/>
                      </a:pPr>
                      <a:r>
                        <a:rPr lang="es-ES" sz="1600" u="none" strike="noStrike" cap="none" dirty="0">
                          <a:effectLst/>
                          <a:sym typeface="Arial"/>
                        </a:rPr>
                        <a:t>Educación para la paz</a:t>
                      </a:r>
                    </a:p>
                    <a:p>
                      <a:pPr marL="171450" indent="-171450" rtl="0" fontAlgn="base">
                        <a:buFont typeface="Arial" panose="020B0604020202020204" pitchFamily="34" charset="0"/>
                        <a:buChar char="•"/>
                      </a:pPr>
                      <a:r>
                        <a:rPr lang="es-ES" sz="1600" u="none" strike="noStrike" cap="none" dirty="0">
                          <a:effectLst/>
                          <a:sym typeface="Arial"/>
                        </a:rPr>
                        <a:t>Educación ambiental</a:t>
                      </a:r>
                    </a:p>
                    <a:p>
                      <a:pPr marL="171450" indent="-171450" rtl="0" fontAlgn="base">
                        <a:buFont typeface="Arial" panose="020B0604020202020204" pitchFamily="34" charset="0"/>
                        <a:buChar char="•"/>
                      </a:pPr>
                      <a:r>
                        <a:rPr lang="es-ES" sz="1600" u="none" strike="noStrike" cap="none" dirty="0">
                          <a:effectLst/>
                          <a:sym typeface="Arial"/>
                        </a:rPr>
                        <a:t>Educación para el trabajo</a:t>
                      </a:r>
                    </a:p>
                    <a:p>
                      <a:pPr marL="171450" indent="-171450" rtl="0" fontAlgn="base">
                        <a:buFont typeface="Arial" panose="020B0604020202020204" pitchFamily="34" charset="0"/>
                        <a:buChar char="•"/>
                      </a:pPr>
                      <a:r>
                        <a:rPr lang="en-US" sz="1600" u="none" strike="noStrike" cap="none" dirty="0" err="1">
                          <a:effectLst/>
                          <a:sym typeface="Arial"/>
                        </a:rPr>
                        <a:t>Educación</a:t>
                      </a:r>
                      <a:r>
                        <a:rPr lang="en-US" sz="1600" u="none" strike="noStrike" cap="none" dirty="0">
                          <a:effectLst/>
                          <a:sym typeface="Arial"/>
                        </a:rPr>
                        <a:t> y </a:t>
                      </a:r>
                      <a:r>
                        <a:rPr lang="en-US" sz="1600" u="none" strike="noStrike" cap="none" dirty="0" err="1">
                          <a:effectLst/>
                          <a:sym typeface="Arial"/>
                        </a:rPr>
                        <a:t>tecnología</a:t>
                      </a:r>
                      <a:endParaRPr lang="aa-ET" sz="1600" b="0" i="0" u="none" strike="noStrike" cap="none" dirty="0">
                        <a:solidFill>
                          <a:schemeClr val="dk1"/>
                        </a:solidFill>
                        <a:effectLst/>
                        <a:latin typeface="Varela Round" panose="00000500000000000000" pitchFamily="2" charset="-79"/>
                        <a:ea typeface="+mn-ea"/>
                        <a:cs typeface="Varela Round" panose="00000500000000000000" pitchFamily="2" charset="-79"/>
                        <a:sym typeface="Arial"/>
                      </a:endParaRPr>
                    </a:p>
                  </a:txBody>
                  <a:tcPr marL="188595" marR="188595" marT="125730" marB="12573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PR" sz="1400" u="none" strike="noStrike" cap="none" dirty="0">
                          <a:effectLst/>
                          <a:sym typeface="Arial"/>
                        </a:rPr>
                        <a:t>Equidad y respeto entre todos los seres humanos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PR" sz="1400" u="none" strike="noStrike" cap="none" dirty="0">
                          <a:effectLst/>
                          <a:sym typeface="Arial"/>
                        </a:rPr>
                        <a:t>Identidad cultural e interculturalidad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PR" sz="1400" u="none" strike="noStrike" cap="none" dirty="0">
                          <a:effectLst/>
                          <a:sym typeface="Arial"/>
                        </a:rPr>
                        <a:t>Educación para la concienciación ambiental y ecológica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PR" sz="1400" u="none" strike="noStrike" cap="none" dirty="0">
                          <a:effectLst/>
                          <a:sym typeface="Arial"/>
                        </a:rPr>
                        <a:t>Emprendimiento e innovación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PR" sz="1400" u="none" strike="noStrike" cap="none" dirty="0">
                          <a:effectLst/>
                          <a:sym typeface="Arial"/>
                        </a:rPr>
                        <a:t>Promoción de la salud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PR" sz="1400" u="none" strike="noStrike" cap="none" dirty="0">
                          <a:effectLst/>
                          <a:sym typeface="Arial"/>
                        </a:rPr>
                        <a:t>Tecnologías de la Información y la comunicación</a:t>
                      </a:r>
                      <a:endParaRPr lang="es-ES" sz="1200" b="0" noProof="0" dirty="0">
                        <a:effectLst/>
                        <a:latin typeface="Varela Round" panose="00000500000000000000" pitchFamily="2" charset="-79"/>
                        <a:ea typeface="Open Sans Light"/>
                        <a:cs typeface="Varela Round" panose="00000500000000000000" pitchFamily="2" charset="-79"/>
                      </a:endParaRPr>
                    </a:p>
                  </a:txBody>
                  <a:tcPr marL="188595" marR="188595" marT="125730" marB="125730"/>
                </a:tc>
                <a:extLst>
                  <a:ext uri="{0D108BD9-81ED-4DB2-BD59-A6C34878D82A}">
                    <a16:rowId xmlns:a16="http://schemas.microsoft.com/office/drawing/2014/main" val="1096595674"/>
                  </a:ext>
                </a:extLst>
              </a:tr>
            </a:tbl>
          </a:graphicData>
        </a:graphic>
      </p:graphicFrame>
    </p:spTree>
    <p:extLst>
      <p:ext uri="{BB962C8B-B14F-4D97-AF65-F5344CB8AC3E}">
        <p14:creationId xmlns:p14="http://schemas.microsoft.com/office/powerpoint/2010/main" val="1656833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958850" y="665412"/>
            <a:ext cx="7366000" cy="1169551"/>
          </a:xfrm>
          <a:prstGeom prst="rect">
            <a:avLst/>
          </a:prstGeom>
          <a:noFill/>
          <a:ln w="9525">
            <a:noFill/>
            <a:miter lim="800000"/>
            <a:headEnd/>
            <a:tailEnd/>
          </a:ln>
        </p:spPr>
        <p:txBody>
          <a:bodyPr wrap="square">
            <a:spAutoFit/>
          </a:bodyPr>
          <a:lstStyle/>
          <a:p>
            <a:pPr algn="ctr" fontAlgn="base">
              <a:spcBef>
                <a:spcPct val="50000"/>
              </a:spcBef>
              <a:spcAft>
                <a:spcPct val="0"/>
              </a:spcAft>
              <a:buClrTx/>
            </a:pP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Temas</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generadores</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p>
          <a:p>
            <a:pPr algn="ctr" fontAlgn="base">
              <a:spcBef>
                <a:spcPct val="50000"/>
              </a:spcBef>
              <a:spcAft>
                <a:spcPct val="0"/>
              </a:spcAft>
              <a:buClrTx/>
            </a:pP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Educación</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Física</a:t>
            </a:r>
            <a:endPar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endParaRPr>
          </a:p>
        </p:txBody>
      </p:sp>
      <p:sp>
        <p:nvSpPr>
          <p:cNvPr id="9" name="TextBox 8">
            <a:extLst>
              <a:ext uri="{FF2B5EF4-FFF2-40B4-BE49-F238E27FC236}">
                <a16:creationId xmlns:a16="http://schemas.microsoft.com/office/drawing/2014/main" id="{872BC84B-AB3A-44E8-AC6B-45ACCAABF1C1}"/>
              </a:ext>
            </a:extLst>
          </p:cNvPr>
          <p:cNvSpPr txBox="1"/>
          <p:nvPr/>
        </p:nvSpPr>
        <p:spPr>
          <a:xfrm>
            <a:off x="1369816" y="3960979"/>
            <a:ext cx="7226300" cy="400110"/>
          </a:xfrm>
          <a:prstGeom prst="rect">
            <a:avLst/>
          </a:prstGeom>
          <a:noFill/>
        </p:spPr>
        <p:txBody>
          <a:bodyPr wrap="square">
            <a:spAutoFit/>
          </a:bodyPr>
          <a:lstStyle/>
          <a:p>
            <a:r>
              <a:rPr lang="es-ES" sz="2000" dirty="0">
                <a:solidFill>
                  <a:srgbClr val="000000"/>
                </a:solidFill>
                <a:latin typeface="Varela Round" panose="00000500000000000000" pitchFamily="2" charset="-79"/>
                <a:cs typeface="Varela Round" panose="00000500000000000000" pitchFamily="2" charset="-79"/>
              </a:rPr>
              <a:t>*</a:t>
            </a:r>
          </a:p>
        </p:txBody>
      </p:sp>
      <p:graphicFrame>
        <p:nvGraphicFramePr>
          <p:cNvPr id="5" name="Table 4"/>
          <p:cNvGraphicFramePr>
            <a:graphicFrameLocks noGrp="1"/>
          </p:cNvGraphicFramePr>
          <p:nvPr>
            <p:extLst>
              <p:ext uri="{D42A27DB-BD31-4B8C-83A1-F6EECF244321}">
                <p14:modId xmlns:p14="http://schemas.microsoft.com/office/powerpoint/2010/main" val="1296036125"/>
              </p:ext>
            </p:extLst>
          </p:nvPr>
        </p:nvGraphicFramePr>
        <p:xfrm>
          <a:off x="2403796" y="2239446"/>
          <a:ext cx="4476108" cy="1658386"/>
        </p:xfrm>
        <a:graphic>
          <a:graphicData uri="http://schemas.openxmlformats.org/drawingml/2006/table">
            <a:tbl>
              <a:tblPr firstRow="1" bandRow="1">
                <a:tableStyleId>{3C2FFA5D-87B4-456A-9821-1D502468CF0F}</a:tableStyleId>
              </a:tblPr>
              <a:tblGrid>
                <a:gridCol w="4476108">
                  <a:extLst>
                    <a:ext uri="{9D8B030D-6E8A-4147-A177-3AD203B41FA5}">
                      <a16:colId xmlns:a16="http://schemas.microsoft.com/office/drawing/2014/main" val="20000"/>
                    </a:ext>
                  </a:extLst>
                </a:gridCol>
              </a:tblGrid>
              <a:tr h="467422">
                <a:tc>
                  <a:txBody>
                    <a:bodyPr/>
                    <a:lstStyle/>
                    <a:p>
                      <a:pPr algn="ctr"/>
                      <a:r>
                        <a:rPr lang="en-US" dirty="0"/>
                        <a:t>Pk-12mo</a:t>
                      </a:r>
                    </a:p>
                  </a:txBody>
                  <a:tcPr/>
                </a:tc>
                <a:extLst>
                  <a:ext uri="{0D108BD9-81ED-4DB2-BD59-A6C34878D82A}">
                    <a16:rowId xmlns:a16="http://schemas.microsoft.com/office/drawing/2014/main" val="10000"/>
                  </a:ext>
                </a:extLst>
              </a:tr>
              <a:tr h="1190964">
                <a:tc>
                  <a:txBody>
                    <a:bodyPr/>
                    <a:lstStyle/>
                    <a:p>
                      <a:r>
                        <a:rPr lang="es-ES" sz="1400" b="0" i="0" u="none" strike="noStrike" cap="none" dirty="0">
                          <a:solidFill>
                            <a:schemeClr val="dk1"/>
                          </a:solidFill>
                          <a:effectLst/>
                          <a:latin typeface="+mn-lt"/>
                          <a:ea typeface="+mn-ea"/>
                          <a:cs typeface="+mn-cs"/>
                          <a:sym typeface="Arial"/>
                        </a:rPr>
                        <a:t>Aptitud física </a:t>
                      </a:r>
                    </a:p>
                    <a:p>
                      <a:r>
                        <a:rPr lang="es-ES" sz="1400" b="0" i="0" u="none" strike="noStrike" cap="none" dirty="0">
                          <a:solidFill>
                            <a:schemeClr val="dk1"/>
                          </a:solidFill>
                          <a:effectLst/>
                          <a:latin typeface="+mn-lt"/>
                          <a:ea typeface="+mn-ea"/>
                          <a:cs typeface="+mn-cs"/>
                          <a:sym typeface="Arial"/>
                        </a:rPr>
                        <a:t>Salud física</a:t>
                      </a:r>
                    </a:p>
                    <a:p>
                      <a:r>
                        <a:rPr lang="es-ES" sz="1400" b="0" i="0" u="none" strike="noStrike" cap="none" dirty="0">
                          <a:solidFill>
                            <a:schemeClr val="dk1"/>
                          </a:solidFill>
                          <a:effectLst/>
                          <a:latin typeface="+mn-lt"/>
                          <a:ea typeface="+mn-ea"/>
                          <a:cs typeface="+mn-cs"/>
                          <a:sym typeface="Arial"/>
                        </a:rPr>
                        <a:t>Promoción de la salud</a:t>
                      </a:r>
                      <a:r>
                        <a:rPr lang="es-ES" sz="1400" b="0" i="0" u="none" strike="noStrike" cap="none" baseline="0" dirty="0">
                          <a:solidFill>
                            <a:schemeClr val="dk1"/>
                          </a:solidFill>
                          <a:effectLst/>
                          <a:latin typeface="+mn-lt"/>
                          <a:ea typeface="+mn-ea"/>
                          <a:cs typeface="+mn-cs"/>
                          <a:sym typeface="Arial"/>
                        </a:rPr>
                        <a:t> </a:t>
                      </a:r>
                    </a:p>
                    <a:p>
                      <a:r>
                        <a:rPr lang="es-ES" sz="1400" b="0" i="0" u="none" strike="noStrike" cap="none" baseline="0" dirty="0">
                          <a:solidFill>
                            <a:schemeClr val="dk1"/>
                          </a:solidFill>
                          <a:effectLst/>
                          <a:latin typeface="+mn-lt"/>
                          <a:ea typeface="+mn-ea"/>
                          <a:cs typeface="+mn-cs"/>
                          <a:sym typeface="Arial"/>
                        </a:rPr>
                        <a:t>P</a:t>
                      </a:r>
                      <a:r>
                        <a:rPr lang="es-ES" sz="1400" b="0" i="0" u="none" strike="noStrike" cap="none" dirty="0">
                          <a:solidFill>
                            <a:schemeClr val="dk1"/>
                          </a:solidFill>
                          <a:effectLst/>
                          <a:latin typeface="+mn-lt"/>
                          <a:ea typeface="+mn-ea"/>
                          <a:cs typeface="+mn-cs"/>
                          <a:sym typeface="Arial"/>
                        </a:rPr>
                        <a:t>revención de enfermedades</a:t>
                      </a:r>
                      <a:endParaRPr lang="en-US" dirty="0"/>
                    </a:p>
                  </a:txBody>
                  <a:tcPr>
                    <a:solidFill>
                      <a:srgbClr val="00E2D7">
                        <a:alpha val="40000"/>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89812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304925" y="-227300"/>
            <a:ext cx="6534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Nuevas herramientas </a:t>
            </a:r>
            <a:endParaRPr sz="3600" dirty="0"/>
          </a:p>
        </p:txBody>
      </p:sp>
      <p:sp>
        <p:nvSpPr>
          <p:cNvPr id="240" name="Google Shape;240;p19"/>
          <p:cNvSpPr txBox="1">
            <a:spLocks noGrp="1"/>
          </p:cNvSpPr>
          <p:nvPr>
            <p:ph type="subTitle" idx="4294967295"/>
          </p:nvPr>
        </p:nvSpPr>
        <p:spPr>
          <a:xfrm>
            <a:off x="1304925" y="3868755"/>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dirty="0">
                <a:solidFill>
                  <a:srgbClr val="A1BECC"/>
                </a:solidFill>
              </a:rPr>
              <a:t>Nuestro currículo oficial 2022</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24</a:t>
            </a:fld>
            <a:endParaRPr/>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pic>
        <p:nvPicPr>
          <p:cNvPr id="3" name="Picture 2" descr="Diagram&#10;&#10;Description automatically generated">
            <a:extLst>
              <a:ext uri="{FF2B5EF4-FFF2-40B4-BE49-F238E27FC236}">
                <a16:creationId xmlns:a16="http://schemas.microsoft.com/office/drawing/2014/main" id="{6A4449B9-4B9E-0CC4-C0CE-8DA525C4A681}"/>
              </a:ext>
            </a:extLst>
          </p:cNvPr>
          <p:cNvPicPr>
            <a:picLocks noChangeAspect="1"/>
          </p:cNvPicPr>
          <p:nvPr/>
        </p:nvPicPr>
        <p:blipFill>
          <a:blip r:embed="rId4"/>
          <a:stretch>
            <a:fillRect/>
          </a:stretch>
        </p:blipFill>
        <p:spPr>
          <a:xfrm>
            <a:off x="684769" y="1472038"/>
            <a:ext cx="1699555" cy="2199424"/>
          </a:xfrm>
          <a:prstGeom prst="rect">
            <a:avLst/>
          </a:prstGeom>
          <a:ln>
            <a:noFill/>
          </a:ln>
          <a:effectLst>
            <a:outerShdw blurRad="292100" dist="139700" dir="2700000" algn="tl" rotWithShape="0">
              <a:srgbClr val="333333">
                <a:alpha val="65000"/>
              </a:srgbClr>
            </a:outerShdw>
          </a:effectLst>
        </p:spPr>
      </p:pic>
      <p:pic>
        <p:nvPicPr>
          <p:cNvPr id="5" name="Picture 4" descr="Diagram&#10;&#10;Description automatically generated">
            <a:extLst>
              <a:ext uri="{FF2B5EF4-FFF2-40B4-BE49-F238E27FC236}">
                <a16:creationId xmlns:a16="http://schemas.microsoft.com/office/drawing/2014/main" id="{69ABAA2A-3FB3-97F7-7BEE-DAEE87336798}"/>
              </a:ext>
            </a:extLst>
          </p:cNvPr>
          <p:cNvPicPr>
            <a:picLocks noChangeAspect="1"/>
          </p:cNvPicPr>
          <p:nvPr/>
        </p:nvPicPr>
        <p:blipFill>
          <a:blip r:embed="rId5"/>
          <a:stretch>
            <a:fillRect/>
          </a:stretch>
        </p:blipFill>
        <p:spPr>
          <a:xfrm>
            <a:off x="6263768" y="1036017"/>
            <a:ext cx="1415370" cy="1831655"/>
          </a:xfrm>
          <a:prstGeom prst="rect">
            <a:avLst/>
          </a:prstGeom>
          <a:ln>
            <a:noFill/>
          </a:ln>
          <a:effectLst>
            <a:outerShdw blurRad="292100" dist="139700" dir="2700000" algn="tl" rotWithShape="0">
              <a:srgbClr val="333333">
                <a:alpha val="65000"/>
              </a:srgbClr>
            </a:outerShdw>
          </a:effectLst>
        </p:spPr>
      </p:pic>
      <p:pic>
        <p:nvPicPr>
          <p:cNvPr id="7" name="Picture 6" descr="Diagram&#10;&#10;Description automatically generated">
            <a:extLst>
              <a:ext uri="{FF2B5EF4-FFF2-40B4-BE49-F238E27FC236}">
                <a16:creationId xmlns:a16="http://schemas.microsoft.com/office/drawing/2014/main" id="{22A1FAC6-C2C4-5561-3A94-357536D43C54}"/>
              </a:ext>
            </a:extLst>
          </p:cNvPr>
          <p:cNvPicPr>
            <a:picLocks noChangeAspect="1"/>
          </p:cNvPicPr>
          <p:nvPr/>
        </p:nvPicPr>
        <p:blipFill>
          <a:blip r:embed="rId6"/>
          <a:stretch>
            <a:fillRect/>
          </a:stretch>
        </p:blipFill>
        <p:spPr>
          <a:xfrm>
            <a:off x="7277451" y="3113720"/>
            <a:ext cx="1453091" cy="18804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927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0485" y="909050"/>
            <a:ext cx="4417887" cy="616704"/>
          </a:xfrm>
        </p:spPr>
        <p:txBody>
          <a:bodyPr/>
          <a:lstStyle/>
          <a:p>
            <a:pPr algn="ct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rPr>
              <a:t>Herramientas</a:t>
            </a:r>
            <a:r>
              <a:rPr lang="en-US" sz="3200" b="1" kern="1200" dirty="0">
                <a:solidFill>
                  <a:schemeClr val="accent1"/>
                </a:solidFill>
                <a:effectLst>
                  <a:outerShdw blurRad="38100" dist="38100" dir="2700000" algn="tl">
                    <a:srgbClr val="000000">
                      <a:alpha val="43137"/>
                    </a:srgbClr>
                  </a:outerShdw>
                </a:effectLst>
                <a:latin typeface="Nixie One" panose="020B0604020202020204" charset="0"/>
              </a:rPr>
              <a:t> </a:t>
            </a:r>
            <a:r>
              <a:rPr lang="en-US" sz="3200" b="1" kern="1200" dirty="0" err="1">
                <a:solidFill>
                  <a:schemeClr val="accent1"/>
                </a:solidFill>
                <a:effectLst>
                  <a:outerShdw blurRad="38100" dist="38100" dir="2700000" algn="tl">
                    <a:srgbClr val="000000">
                      <a:alpha val="43137"/>
                    </a:srgbClr>
                  </a:outerShdw>
                </a:effectLst>
                <a:latin typeface="Nixie One" panose="020B0604020202020204" charset="0"/>
              </a:rPr>
              <a:t>curriculares</a:t>
            </a:r>
            <a:r>
              <a:rPr lang="en-US" sz="3200" b="1" kern="1200" dirty="0">
                <a:solidFill>
                  <a:schemeClr val="accent1"/>
                </a:solidFill>
                <a:effectLst>
                  <a:outerShdw blurRad="38100" dist="38100" dir="2700000" algn="tl">
                    <a:srgbClr val="000000">
                      <a:alpha val="43137"/>
                    </a:srgbClr>
                  </a:outerShdw>
                </a:effectLst>
                <a:latin typeface="Nixie One" panose="020B0604020202020204" charset="0"/>
              </a:rPr>
              <a:t>  2022 </a:t>
            </a:r>
            <a:endParaRPr lang="en-US" sz="3200" b="1" dirty="0"/>
          </a:p>
        </p:txBody>
      </p:sp>
      <p:sp>
        <p:nvSpPr>
          <p:cNvPr id="3" name="Text Placeholder 2"/>
          <p:cNvSpPr>
            <a:spLocks noGrp="1"/>
          </p:cNvSpPr>
          <p:nvPr>
            <p:ph type="body" idx="1"/>
          </p:nvPr>
        </p:nvSpPr>
        <p:spPr>
          <a:xfrm>
            <a:off x="4458983" y="1525754"/>
            <a:ext cx="4176641" cy="2786100"/>
          </a:xfrm>
        </p:spPr>
        <p:txBody>
          <a:bodyPr/>
          <a:lstStyle/>
          <a:p>
            <a:pPr algn="just"/>
            <a:r>
              <a:rPr lang="es-ES" sz="1800" dirty="0"/>
              <a:t>Estándares de contenido y expectativas de grado Pk-12mo</a:t>
            </a:r>
          </a:p>
          <a:p>
            <a:pPr algn="just"/>
            <a:r>
              <a:rPr lang="es-ES" sz="1800" dirty="0"/>
              <a:t>Marcos curriculares </a:t>
            </a:r>
          </a:p>
          <a:p>
            <a:pPr algn="just"/>
            <a:r>
              <a:rPr lang="es-ES" sz="1800" dirty="0"/>
              <a:t>Bosquejos Temáticos </a:t>
            </a:r>
          </a:p>
          <a:p>
            <a:r>
              <a:rPr lang="es-ES" sz="1800" dirty="0"/>
              <a:t>Prontuarios</a:t>
            </a:r>
          </a:p>
          <a:p>
            <a:r>
              <a:rPr lang="en-US" sz="1800" dirty="0" err="1"/>
              <a:t>Competencias</a:t>
            </a:r>
            <a:r>
              <a:rPr lang="en-US" sz="1800" dirty="0"/>
              <a:t> </a:t>
            </a:r>
            <a:r>
              <a:rPr lang="en-US" sz="1800" dirty="0" err="1"/>
              <a:t>Esenciales</a:t>
            </a:r>
            <a:endParaRPr lang="en-US" sz="1800" dirty="0"/>
          </a:p>
          <a:p>
            <a:r>
              <a:rPr lang="es-ES" sz="1800" dirty="0"/>
              <a:t>Calendario de secuencia</a:t>
            </a:r>
            <a:r>
              <a:rPr lang="en-US" sz="1800" dirty="0"/>
              <a:t> </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9" y="1089433"/>
            <a:ext cx="2989779" cy="2686468"/>
          </a:xfrm>
          <a:prstGeom prst="rect">
            <a:avLst/>
          </a:prstGeom>
        </p:spPr>
      </p:pic>
    </p:spTree>
    <p:extLst>
      <p:ext uri="{BB962C8B-B14F-4D97-AF65-F5344CB8AC3E}">
        <p14:creationId xmlns:p14="http://schemas.microsoft.com/office/powerpoint/2010/main" val="4119046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8679" y="1658679"/>
            <a:ext cx="5932968" cy="1492946"/>
          </a:xfrm>
        </p:spPr>
        <p:txBody>
          <a:bodyPr/>
          <a:lstStyle/>
          <a:p>
            <a:r>
              <a:rPr lang="en-US" sz="4000" b="1" dirty="0" err="1">
                <a:ln w="22225">
                  <a:solidFill>
                    <a:schemeClr val="accent2"/>
                  </a:solidFill>
                  <a:prstDash val="solid"/>
                </a:ln>
                <a:solidFill>
                  <a:schemeClr val="accent2">
                    <a:lumMod val="40000"/>
                    <a:lumOff val="60000"/>
                  </a:schemeClr>
                </a:solidFill>
              </a:rPr>
              <a:t>Política</a:t>
            </a:r>
            <a:r>
              <a:rPr lang="en-US" sz="4000" b="1" dirty="0">
                <a:ln w="22225">
                  <a:solidFill>
                    <a:schemeClr val="accent2"/>
                  </a:solidFill>
                  <a:prstDash val="solid"/>
                </a:ln>
                <a:solidFill>
                  <a:schemeClr val="accent2">
                    <a:lumMod val="40000"/>
                    <a:lumOff val="60000"/>
                  </a:schemeClr>
                </a:solidFill>
              </a:rPr>
              <a:t> </a:t>
            </a:r>
            <a:r>
              <a:rPr lang="en-US" sz="4000" b="1" dirty="0" err="1">
                <a:ln w="22225">
                  <a:solidFill>
                    <a:schemeClr val="accent2"/>
                  </a:solidFill>
                  <a:prstDash val="solid"/>
                </a:ln>
                <a:solidFill>
                  <a:schemeClr val="accent2">
                    <a:lumMod val="40000"/>
                    <a:lumOff val="60000"/>
                  </a:schemeClr>
                </a:solidFill>
              </a:rPr>
              <a:t>Pública</a:t>
            </a:r>
            <a:r>
              <a:rPr lang="en-US" sz="4000" b="1" dirty="0">
                <a:ln w="22225">
                  <a:solidFill>
                    <a:schemeClr val="accent2"/>
                  </a:solidFill>
                  <a:prstDash val="solid"/>
                </a:ln>
                <a:solidFill>
                  <a:schemeClr val="accent2">
                    <a:lumMod val="40000"/>
                    <a:lumOff val="60000"/>
                  </a:schemeClr>
                </a:solidFill>
              </a:rPr>
              <a:t> </a:t>
            </a:r>
            <a:r>
              <a:rPr lang="en-US" sz="4000" b="1" dirty="0" err="1">
                <a:ln w="22225">
                  <a:solidFill>
                    <a:schemeClr val="accent2"/>
                  </a:solidFill>
                  <a:prstDash val="solid"/>
                </a:ln>
                <a:solidFill>
                  <a:schemeClr val="accent2">
                    <a:lumMod val="40000"/>
                    <a:lumOff val="60000"/>
                  </a:schemeClr>
                </a:solidFill>
              </a:rPr>
              <a:t>Programa</a:t>
            </a:r>
            <a:r>
              <a:rPr lang="en-US" sz="4000" b="1" dirty="0">
                <a:ln w="22225">
                  <a:solidFill>
                    <a:schemeClr val="accent2"/>
                  </a:solidFill>
                  <a:prstDash val="solid"/>
                </a:ln>
                <a:solidFill>
                  <a:schemeClr val="accent2">
                    <a:lumMod val="40000"/>
                    <a:lumOff val="60000"/>
                  </a:schemeClr>
                </a:solidFill>
              </a:rPr>
              <a:t> de </a:t>
            </a:r>
            <a:r>
              <a:rPr lang="en-US" sz="4000" b="1" dirty="0" err="1">
                <a:ln w="22225">
                  <a:solidFill>
                    <a:schemeClr val="accent2"/>
                  </a:solidFill>
                  <a:prstDash val="solid"/>
                </a:ln>
                <a:solidFill>
                  <a:schemeClr val="accent2">
                    <a:lumMod val="40000"/>
                    <a:lumOff val="60000"/>
                  </a:schemeClr>
                </a:solidFill>
              </a:rPr>
              <a:t>Educación</a:t>
            </a:r>
            <a:r>
              <a:rPr lang="en-US" sz="4000" b="1" dirty="0">
                <a:ln w="22225">
                  <a:solidFill>
                    <a:schemeClr val="accent2"/>
                  </a:solidFill>
                  <a:prstDash val="solid"/>
                </a:ln>
                <a:solidFill>
                  <a:schemeClr val="accent2">
                    <a:lumMod val="40000"/>
                    <a:lumOff val="60000"/>
                  </a:schemeClr>
                </a:solidFill>
              </a:rPr>
              <a:t> </a:t>
            </a:r>
            <a:r>
              <a:rPr lang="en-US" sz="4000" b="1" dirty="0" err="1">
                <a:ln w="22225">
                  <a:solidFill>
                    <a:schemeClr val="accent2"/>
                  </a:solidFill>
                  <a:prstDash val="solid"/>
                </a:ln>
                <a:solidFill>
                  <a:schemeClr val="accent2">
                    <a:lumMod val="40000"/>
                    <a:lumOff val="60000"/>
                  </a:schemeClr>
                </a:solidFill>
              </a:rPr>
              <a:t>Física</a:t>
            </a:r>
            <a:endParaRPr lang="en-US" sz="4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491144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5875" y="688369"/>
            <a:ext cx="5275500" cy="861781"/>
          </a:xfrm>
        </p:spPr>
        <p:txBody>
          <a:bodyPr/>
          <a:lstStyle/>
          <a:p>
            <a:pPr algn="ctr"/>
            <a:r>
              <a:rPr lang="es-ES" b="1" dirty="0">
                <a:latin typeface="Varela Round" panose="020B0604020202020204" charset="-79"/>
                <a:cs typeface="Varela Round" panose="020B0604020202020204" charset="-79"/>
              </a:rPr>
              <a:t>Ley 85 Artículo 9.06. — Educación Física (3 L.P.R.A. § 9809e)</a:t>
            </a:r>
            <a:r>
              <a:rPr lang="es-ES" dirty="0">
                <a:latin typeface="Varela Round" panose="020B0604020202020204" charset="-79"/>
                <a:cs typeface="Varela Round" panose="020B0604020202020204" charset="-79"/>
              </a:rPr>
              <a:t> ​</a:t>
            </a:r>
            <a:endParaRPr lang="en-US" dirty="0">
              <a:latin typeface="Varela Round" panose="020B0604020202020204" charset="-79"/>
              <a:cs typeface="Varela Round" panose="020B0604020202020204" charset="-79"/>
            </a:endParaRPr>
          </a:p>
        </p:txBody>
      </p:sp>
      <p:sp>
        <p:nvSpPr>
          <p:cNvPr id="3" name="Text Placeholder 2"/>
          <p:cNvSpPr>
            <a:spLocks noGrp="1"/>
          </p:cNvSpPr>
          <p:nvPr>
            <p:ph type="body" idx="1"/>
          </p:nvPr>
        </p:nvSpPr>
        <p:spPr>
          <a:xfrm>
            <a:off x="2445249" y="1525758"/>
            <a:ext cx="6092576" cy="2786100"/>
          </a:xfrm>
        </p:spPr>
        <p:txBody>
          <a:bodyPr/>
          <a:lstStyle/>
          <a:p>
            <a:pPr marL="76200" indent="0" fontAlgn="base">
              <a:buNone/>
            </a:pPr>
            <a:r>
              <a:rPr lang="en-US" sz="1200" dirty="0"/>
              <a:t>Las </a:t>
            </a:r>
            <a:r>
              <a:rPr lang="en-US" sz="1200" dirty="0" err="1"/>
              <a:t>escuelas</a:t>
            </a:r>
            <a:r>
              <a:rPr lang="en-US" sz="1200" dirty="0"/>
              <a:t> </a:t>
            </a:r>
            <a:r>
              <a:rPr lang="en-US" sz="1200" dirty="0" err="1"/>
              <a:t>proveerán</a:t>
            </a:r>
            <a:r>
              <a:rPr lang="en-US" sz="1200" dirty="0"/>
              <a:t> a </a:t>
            </a:r>
            <a:r>
              <a:rPr lang="en-US" sz="1200" dirty="0" err="1"/>
              <a:t>todos</a:t>
            </a:r>
            <a:r>
              <a:rPr lang="en-US" sz="1200" dirty="0"/>
              <a:t> </a:t>
            </a:r>
            <a:r>
              <a:rPr lang="en-US" sz="1200" dirty="0" err="1"/>
              <a:t>sus</a:t>
            </a:r>
            <a:r>
              <a:rPr lang="en-US" sz="1200" dirty="0"/>
              <a:t> </a:t>
            </a:r>
            <a:r>
              <a:rPr lang="en-US" sz="1200" dirty="0" err="1"/>
              <a:t>estudiantes</a:t>
            </a:r>
            <a:r>
              <a:rPr lang="en-US" sz="1200" dirty="0"/>
              <a:t>:​</a:t>
            </a:r>
          </a:p>
          <a:p>
            <a:pPr fontAlgn="base"/>
            <a:r>
              <a:rPr lang="en-US" sz="1400" dirty="0"/>
              <a:t>Un </a:t>
            </a:r>
            <a:r>
              <a:rPr lang="en-US" sz="1400" dirty="0" err="1"/>
              <a:t>mínimo</a:t>
            </a:r>
            <a:r>
              <a:rPr lang="en-US" sz="1400" dirty="0"/>
              <a:t> de </a:t>
            </a:r>
            <a:r>
              <a:rPr lang="en-US" sz="1400" dirty="0" err="1"/>
              <a:t>tres</a:t>
            </a:r>
            <a:r>
              <a:rPr lang="en-US" sz="1400" dirty="0"/>
              <a:t> (3) horas </a:t>
            </a:r>
            <a:r>
              <a:rPr lang="en-US" sz="1400" dirty="0" err="1"/>
              <a:t>semanales</a:t>
            </a:r>
            <a:r>
              <a:rPr lang="en-US" sz="1400" dirty="0"/>
              <a:t> de </a:t>
            </a:r>
            <a:r>
              <a:rPr lang="en-US" sz="1400" dirty="0" err="1"/>
              <a:t>educación</a:t>
            </a:r>
            <a:r>
              <a:rPr lang="en-US" sz="1400" dirty="0"/>
              <a:t> </a:t>
            </a:r>
            <a:r>
              <a:rPr lang="en-US" sz="1400" dirty="0" err="1"/>
              <a:t>física</a:t>
            </a:r>
            <a:r>
              <a:rPr lang="en-US" sz="1400" dirty="0"/>
              <a:t>. ​</a:t>
            </a:r>
          </a:p>
          <a:p>
            <a:pPr fontAlgn="base"/>
            <a:r>
              <a:rPr lang="en-US" sz="1400" dirty="0"/>
              <a:t>Se </a:t>
            </a:r>
            <a:r>
              <a:rPr lang="en-US" sz="1400" dirty="0" err="1"/>
              <a:t>garantizará</a:t>
            </a:r>
            <a:r>
              <a:rPr lang="en-US" sz="1400" dirty="0"/>
              <a:t> un maestro de </a:t>
            </a:r>
            <a:r>
              <a:rPr lang="en-US" sz="1400" dirty="0" err="1"/>
              <a:t>educación</a:t>
            </a:r>
            <a:r>
              <a:rPr lang="en-US" sz="1400" dirty="0"/>
              <a:t> </a:t>
            </a:r>
            <a:r>
              <a:rPr lang="en-US" sz="1400" dirty="0" err="1"/>
              <a:t>física</a:t>
            </a:r>
            <a:r>
              <a:rPr lang="en-US" sz="1400" dirty="0"/>
              <a:t> </a:t>
            </a:r>
            <a:r>
              <a:rPr lang="en-US" sz="1400" dirty="0" err="1"/>
              <a:t>en</a:t>
            </a:r>
            <a:r>
              <a:rPr lang="en-US" sz="1400" dirty="0"/>
              <a:t> </a:t>
            </a:r>
            <a:r>
              <a:rPr lang="en-US" sz="1400" dirty="0" err="1"/>
              <a:t>cada</a:t>
            </a:r>
            <a:r>
              <a:rPr lang="en-US" sz="1400" dirty="0"/>
              <a:t> </a:t>
            </a:r>
            <a:r>
              <a:rPr lang="en-US" sz="1400" dirty="0" err="1"/>
              <a:t>escuela</a:t>
            </a:r>
            <a:r>
              <a:rPr lang="en-US" sz="1400" dirty="0"/>
              <a:t>. ​</a:t>
            </a:r>
          </a:p>
          <a:p>
            <a:pPr fontAlgn="base"/>
            <a:r>
              <a:rPr lang="en-US" sz="1400" dirty="0"/>
              <a:t>Para el </a:t>
            </a:r>
            <a:r>
              <a:rPr lang="en-US" sz="1400" dirty="0" err="1"/>
              <a:t>caso</a:t>
            </a:r>
            <a:r>
              <a:rPr lang="en-US" sz="1400" dirty="0"/>
              <a:t> de </a:t>
            </a:r>
            <a:r>
              <a:rPr lang="en-US" sz="1400" dirty="0" err="1"/>
              <a:t>escuelas</a:t>
            </a:r>
            <a:r>
              <a:rPr lang="en-US" sz="1400" dirty="0"/>
              <a:t> con </a:t>
            </a:r>
            <a:r>
              <a:rPr lang="en-US" sz="1400" dirty="0" err="1"/>
              <a:t>más</a:t>
            </a:r>
            <a:r>
              <a:rPr lang="en-US" sz="1400" dirty="0"/>
              <a:t> de </a:t>
            </a:r>
            <a:r>
              <a:rPr lang="en-US" sz="1400" dirty="0" err="1"/>
              <a:t>doscientos</a:t>
            </a:r>
            <a:r>
              <a:rPr lang="en-US" sz="1400" dirty="0"/>
              <a:t> </a:t>
            </a:r>
            <a:r>
              <a:rPr lang="en-US" sz="1400" dirty="0" err="1"/>
              <a:t>cincuenta</a:t>
            </a:r>
            <a:r>
              <a:rPr lang="en-US" sz="1400" dirty="0"/>
              <a:t> (250) </a:t>
            </a:r>
            <a:r>
              <a:rPr lang="en-US" sz="1400" dirty="0" err="1"/>
              <a:t>estudiantes</a:t>
            </a:r>
            <a:r>
              <a:rPr lang="en-US" sz="1400" dirty="0"/>
              <a:t>, se </a:t>
            </a:r>
            <a:r>
              <a:rPr lang="en-US" sz="1400" dirty="0" err="1"/>
              <a:t>nombrarán</a:t>
            </a:r>
            <a:r>
              <a:rPr lang="en-US" sz="1400" dirty="0"/>
              <a:t> maestros </a:t>
            </a:r>
            <a:r>
              <a:rPr lang="en-US" sz="1400" dirty="0" err="1"/>
              <a:t>adicionales</a:t>
            </a:r>
            <a:r>
              <a:rPr lang="en-US" sz="1400" dirty="0"/>
              <a:t> </a:t>
            </a:r>
            <a:r>
              <a:rPr lang="en-US" sz="1400" dirty="0" err="1"/>
              <a:t>por</a:t>
            </a:r>
            <a:r>
              <a:rPr lang="en-US" sz="1400" dirty="0"/>
              <a:t> </a:t>
            </a:r>
            <a:r>
              <a:rPr lang="en-US" sz="1400" dirty="0" err="1"/>
              <a:t>cada</a:t>
            </a:r>
            <a:r>
              <a:rPr lang="en-US" sz="1400" dirty="0"/>
              <a:t> </a:t>
            </a:r>
            <a:r>
              <a:rPr lang="en-US" sz="1400" dirty="0" err="1"/>
              <a:t>doscientos</a:t>
            </a:r>
            <a:r>
              <a:rPr lang="en-US" sz="1400" dirty="0"/>
              <a:t> </a:t>
            </a:r>
            <a:r>
              <a:rPr lang="en-US" sz="1400" dirty="0" err="1"/>
              <a:t>cincuenta</a:t>
            </a:r>
            <a:r>
              <a:rPr lang="en-US" sz="1400" dirty="0"/>
              <a:t> (250) </a:t>
            </a:r>
            <a:r>
              <a:rPr lang="en-US" sz="1400" dirty="0" err="1"/>
              <a:t>estudiantes</a:t>
            </a:r>
            <a:r>
              <a:rPr lang="en-US" sz="1400" dirty="0"/>
              <a:t> o </a:t>
            </a:r>
            <a:r>
              <a:rPr lang="en-US" sz="1400" dirty="0" err="1"/>
              <a:t>fracción</a:t>
            </a:r>
            <a:r>
              <a:rPr lang="en-US" sz="1400" dirty="0"/>
              <a:t>. ​</a:t>
            </a:r>
          </a:p>
          <a:p>
            <a:pPr fontAlgn="base"/>
            <a:r>
              <a:rPr lang="en-US" sz="1400" dirty="0" err="1"/>
              <a:t>Disponiéndose</a:t>
            </a:r>
            <a:r>
              <a:rPr lang="en-US" sz="1400" dirty="0"/>
              <a:t>, </a:t>
            </a:r>
            <a:r>
              <a:rPr lang="en-US" sz="1400" dirty="0" err="1"/>
              <a:t>además</a:t>
            </a:r>
            <a:r>
              <a:rPr lang="en-US" sz="1400" dirty="0"/>
              <a:t>, que, de </a:t>
            </a:r>
            <a:r>
              <a:rPr lang="en-US" sz="1400" dirty="0" err="1"/>
              <a:t>conformidad</a:t>
            </a:r>
            <a:r>
              <a:rPr lang="en-US" sz="1400" dirty="0"/>
              <a:t> a </a:t>
            </a:r>
            <a:r>
              <a:rPr lang="en-US" sz="1400" dirty="0" err="1"/>
              <a:t>los</a:t>
            </a:r>
            <a:r>
              <a:rPr lang="en-US" sz="1400" dirty="0"/>
              <a:t> </a:t>
            </a:r>
            <a:r>
              <a:rPr lang="en-US" sz="1400" dirty="0" err="1"/>
              <a:t>recursos</a:t>
            </a:r>
            <a:r>
              <a:rPr lang="en-US" sz="1400" dirty="0"/>
              <a:t> </a:t>
            </a:r>
            <a:r>
              <a:rPr lang="en-US" sz="1400" dirty="0" err="1"/>
              <a:t>fiscales</a:t>
            </a:r>
            <a:r>
              <a:rPr lang="en-US" sz="1400" dirty="0"/>
              <a:t> </a:t>
            </a:r>
            <a:r>
              <a:rPr lang="en-US" sz="1400" dirty="0" err="1"/>
              <a:t>disponibles</a:t>
            </a:r>
            <a:r>
              <a:rPr lang="en-US" sz="1400" dirty="0"/>
              <a:t>, se </a:t>
            </a:r>
            <a:r>
              <a:rPr lang="en-US" sz="1400" dirty="0" err="1"/>
              <a:t>incluya</a:t>
            </a:r>
            <a:r>
              <a:rPr lang="en-US" sz="1400" dirty="0"/>
              <a:t> la </a:t>
            </a:r>
            <a:r>
              <a:rPr lang="en-US" sz="1400" dirty="0" err="1"/>
              <a:t>integración</a:t>
            </a:r>
            <a:r>
              <a:rPr lang="en-US" sz="1400" dirty="0"/>
              <a:t> de </a:t>
            </a:r>
            <a:r>
              <a:rPr lang="en-US" sz="1400" dirty="0" err="1"/>
              <a:t>instrumentos</a:t>
            </a:r>
            <a:r>
              <a:rPr lang="en-US" sz="1400" dirty="0"/>
              <a:t> de </a:t>
            </a:r>
            <a:r>
              <a:rPr lang="en-US" sz="1400" dirty="0" err="1"/>
              <a:t>tecnología</a:t>
            </a:r>
            <a:r>
              <a:rPr lang="en-US" sz="1400" dirty="0"/>
              <a:t> </a:t>
            </a:r>
            <a:r>
              <a:rPr lang="en-US" sz="1400" dirty="0" err="1"/>
              <a:t>moderna</a:t>
            </a:r>
            <a:r>
              <a:rPr lang="en-US" sz="1400" dirty="0"/>
              <a:t> para </a:t>
            </a:r>
            <a:r>
              <a:rPr lang="en-US" sz="1400" dirty="0" err="1"/>
              <a:t>proveer</a:t>
            </a:r>
            <a:r>
              <a:rPr lang="en-US" sz="1400" dirty="0"/>
              <a:t> </a:t>
            </a:r>
            <a:r>
              <a:rPr lang="en-US" sz="1400" dirty="0" err="1"/>
              <a:t>información</a:t>
            </a:r>
            <a:r>
              <a:rPr lang="en-US" sz="1400" dirty="0"/>
              <a:t> </a:t>
            </a:r>
            <a:r>
              <a:rPr lang="en-US" sz="1400" dirty="0" err="1"/>
              <a:t>sobre</a:t>
            </a:r>
            <a:r>
              <a:rPr lang="en-US" sz="1400" dirty="0"/>
              <a:t> la </a:t>
            </a:r>
            <a:r>
              <a:rPr lang="en-US" sz="1400" dirty="0" err="1"/>
              <a:t>educación</a:t>
            </a:r>
            <a:r>
              <a:rPr lang="en-US" sz="1400" dirty="0"/>
              <a:t> </a:t>
            </a:r>
            <a:r>
              <a:rPr lang="en-US" sz="1400" dirty="0" err="1"/>
              <a:t>física</a:t>
            </a:r>
            <a:r>
              <a:rPr lang="en-US" sz="1400" dirty="0"/>
              <a:t> a </a:t>
            </a:r>
            <a:r>
              <a:rPr lang="en-US" sz="1400" dirty="0" err="1"/>
              <a:t>los</a:t>
            </a:r>
            <a:r>
              <a:rPr lang="en-US" sz="1400" dirty="0"/>
              <a:t> </a:t>
            </a:r>
            <a:r>
              <a:rPr lang="en-US" sz="1400" dirty="0" err="1"/>
              <a:t>estudiantes</a:t>
            </a:r>
            <a:r>
              <a:rPr lang="en-US" sz="1400" dirty="0"/>
              <a:t>. Se </a:t>
            </a:r>
            <a:r>
              <a:rPr lang="en-US" sz="1400" dirty="0" err="1"/>
              <a:t>entenderán</a:t>
            </a:r>
            <a:r>
              <a:rPr lang="en-US" sz="1400" dirty="0"/>
              <a:t> </a:t>
            </a:r>
            <a:r>
              <a:rPr lang="en-US" sz="1400" dirty="0" err="1"/>
              <a:t>como</a:t>
            </a:r>
            <a:r>
              <a:rPr lang="en-US" sz="1400" dirty="0"/>
              <a:t> </a:t>
            </a:r>
            <a:r>
              <a:rPr lang="en-US" sz="1400" dirty="0" err="1"/>
              <a:t>instrumentos</a:t>
            </a:r>
            <a:r>
              <a:rPr lang="en-US" sz="1400" dirty="0"/>
              <a:t> de </a:t>
            </a:r>
            <a:r>
              <a:rPr lang="en-US" sz="1400" dirty="0" err="1"/>
              <a:t>tecnología</a:t>
            </a:r>
            <a:r>
              <a:rPr lang="en-US" sz="1400" dirty="0"/>
              <a:t> </a:t>
            </a:r>
            <a:r>
              <a:rPr lang="en-US" sz="1400" dirty="0" err="1"/>
              <a:t>moderna</a:t>
            </a:r>
            <a:r>
              <a:rPr lang="en-US" sz="1400" dirty="0"/>
              <a:t> las </a:t>
            </a:r>
            <a:r>
              <a:rPr lang="en-US" sz="1400" dirty="0" err="1"/>
              <a:t>computadoras</a:t>
            </a:r>
            <a:r>
              <a:rPr lang="en-US" sz="1400" dirty="0"/>
              <a:t>, </a:t>
            </a:r>
            <a:r>
              <a:rPr lang="en-US" sz="1400" dirty="0" err="1"/>
              <a:t>equipos</a:t>
            </a:r>
            <a:r>
              <a:rPr lang="en-US" sz="1400" dirty="0"/>
              <a:t> de </a:t>
            </a:r>
            <a:r>
              <a:rPr lang="en-US" sz="1400" dirty="0" err="1"/>
              <a:t>comunicación</a:t>
            </a:r>
            <a:r>
              <a:rPr lang="en-US" sz="1400" dirty="0"/>
              <a:t> y </a:t>
            </a:r>
            <a:r>
              <a:rPr lang="en-US" sz="1400" dirty="0" err="1"/>
              <a:t>equipos</a:t>
            </a:r>
            <a:r>
              <a:rPr lang="en-US" sz="1400" dirty="0"/>
              <a:t> </a:t>
            </a:r>
            <a:r>
              <a:rPr lang="en-US" sz="1400" dirty="0" err="1"/>
              <a:t>audiovisuales</a:t>
            </a:r>
            <a:r>
              <a:rPr lang="en-US" sz="1400" dirty="0"/>
              <a:t>, entre </a:t>
            </a:r>
            <a:r>
              <a:rPr lang="en-US" sz="1400" dirty="0" err="1"/>
              <a:t>otros</a:t>
            </a:r>
            <a:r>
              <a:rPr lang="en-US" sz="1400" dirty="0"/>
              <a:t>.</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Tree>
    <p:extLst>
      <p:ext uri="{BB962C8B-B14F-4D97-AF65-F5344CB8AC3E}">
        <p14:creationId xmlns:p14="http://schemas.microsoft.com/office/powerpoint/2010/main" val="1906979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5875" y="770562"/>
            <a:ext cx="5275500" cy="779588"/>
          </a:xfrm>
        </p:spPr>
        <p:txBody>
          <a:bodyPr/>
          <a:lstStyle/>
          <a:p>
            <a:pPr algn="ctr"/>
            <a:r>
              <a:rPr lang="es-ES" b="1" dirty="0">
                <a:latin typeface="Varela Round" panose="020B0604020202020204" charset="-79"/>
                <a:cs typeface="Varela Round" panose="020B0604020202020204" charset="-79"/>
              </a:rPr>
              <a:t>Ley núm. 235 de 9 de agosto de 2008</a:t>
            </a:r>
            <a:endParaRPr lang="en-US" b="1" dirty="0">
              <a:latin typeface="Varela Round" panose="020B0604020202020204" charset="-79"/>
              <a:cs typeface="Varela Round" panose="020B0604020202020204" charset="-79"/>
            </a:endParaRPr>
          </a:p>
        </p:txBody>
      </p:sp>
      <p:sp>
        <p:nvSpPr>
          <p:cNvPr id="3" name="Text Placeholder 2"/>
          <p:cNvSpPr>
            <a:spLocks noGrp="1"/>
          </p:cNvSpPr>
          <p:nvPr>
            <p:ph type="body" idx="1"/>
          </p:nvPr>
        </p:nvSpPr>
        <p:spPr/>
        <p:txBody>
          <a:bodyPr/>
          <a:lstStyle/>
          <a:p>
            <a:pPr marL="76200" indent="0">
              <a:buNone/>
            </a:pPr>
            <a:r>
              <a:rPr lang="es-ES" sz="1800" dirty="0"/>
              <a:t>Conocida como la Ley del Protocolo Uniforme de Atención para el Niño Obeso, tiene el propósito de facultar al Departamento de Recreación y Deportes, en coordinación con el Departamento de Salud y el Departamento de Educación, para la creación y establecimiento de un “Protocolo Uniforme de Atención para el Niño Obeso” en las escuelas del sistema de educación pública.</a:t>
            </a:r>
            <a:endParaRPr lang="en-US" sz="18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Tree>
    <p:extLst>
      <p:ext uri="{BB962C8B-B14F-4D97-AF65-F5344CB8AC3E}">
        <p14:creationId xmlns:p14="http://schemas.microsoft.com/office/powerpoint/2010/main" val="1410354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5875" y="675134"/>
            <a:ext cx="5275500" cy="641100"/>
          </a:xfrm>
        </p:spPr>
        <p:txBody>
          <a:bodyPr/>
          <a:lstStyle/>
          <a:p>
            <a:pPr algn="ctr"/>
            <a:r>
              <a:rPr lang="es-PR" sz="2000" b="1" dirty="0">
                <a:latin typeface="Varela Round" panose="020B0604020202020204" charset="-79"/>
                <a:cs typeface="Varela Round" panose="020B0604020202020204" charset="-79"/>
              </a:rPr>
              <a:t>Ley Pública 111-296 de 2010</a:t>
            </a:r>
            <a:br>
              <a:rPr lang="es-PR" sz="2000" b="1" dirty="0">
                <a:latin typeface="Varela Round" panose="020B0604020202020204" charset="-79"/>
                <a:cs typeface="Varela Round" panose="020B0604020202020204" charset="-79"/>
              </a:rPr>
            </a:br>
            <a:r>
              <a:rPr lang="es-PR" sz="2000" b="1" dirty="0">
                <a:latin typeface="Varela Round" panose="020B0604020202020204" charset="-79"/>
                <a:cs typeface="Varela Round" panose="020B0604020202020204" charset="-79"/>
              </a:rPr>
              <a:t>Sección 204 de la </a:t>
            </a:r>
            <a:endParaRPr lang="en-US" sz="2000" b="1" dirty="0">
              <a:latin typeface="Varela Round" panose="020B0604020202020204" charset="-79"/>
              <a:cs typeface="Varela Round" panose="020B0604020202020204" charset="-79"/>
            </a:endParaRPr>
          </a:p>
        </p:txBody>
      </p:sp>
      <p:sp>
        <p:nvSpPr>
          <p:cNvPr id="3" name="Text Placeholder 2"/>
          <p:cNvSpPr>
            <a:spLocks noGrp="1"/>
          </p:cNvSpPr>
          <p:nvPr>
            <p:ph type="body" idx="1"/>
          </p:nvPr>
        </p:nvSpPr>
        <p:spPr/>
        <p:txBody>
          <a:bodyPr/>
          <a:lstStyle/>
          <a:p>
            <a:pPr marL="76200" indent="0">
              <a:buNone/>
            </a:pPr>
            <a:r>
              <a:rPr lang="es-PR" sz="1600" dirty="0"/>
              <a:t>Conocida como Ley de Niños Saludables Libres de Hambre.  Esta, también conocida como Política Local de Bienestar, agregó nuevas disposiciones de política local relacionadas con la implementación, evaluación e información pública sobre el progreso de las escuelas. Esta requiere de los siguientes componentes para su desarrollo: educación nutricional, actividad física, estándares de nutrición, ambiente escolar, evaluación y comité de desarrollo. </a:t>
            </a:r>
            <a:endParaRPr lang="en-US" sz="1600" dirty="0"/>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Tree>
    <p:extLst>
      <p:ext uri="{BB962C8B-B14F-4D97-AF65-F5344CB8AC3E}">
        <p14:creationId xmlns:p14="http://schemas.microsoft.com/office/powerpoint/2010/main" val="2472076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 name="Title 1">
            <a:extLst>
              <a:ext uri="{FF2B5EF4-FFF2-40B4-BE49-F238E27FC236}">
                <a16:creationId xmlns:a16="http://schemas.microsoft.com/office/drawing/2014/main" id="{06AB06C0-D17D-43DB-AD40-7EE99FFCF176}"/>
              </a:ext>
            </a:extLst>
          </p:cNvPr>
          <p:cNvSpPr>
            <a:spLocks noGrp="1"/>
          </p:cNvSpPr>
          <p:nvPr>
            <p:ph type="title"/>
          </p:nvPr>
        </p:nvSpPr>
        <p:spPr>
          <a:xfrm>
            <a:off x="3092116" y="878305"/>
            <a:ext cx="5426242" cy="856901"/>
          </a:xfrm>
        </p:spPr>
        <p:txBody>
          <a:bodyPr/>
          <a:lstStyle/>
          <a:p>
            <a:r>
              <a:rPr lang="es-PR" sz="3200" b="1" dirty="0">
                <a:solidFill>
                  <a:schemeClr val="accent4"/>
                </a:solidFill>
                <a:effectLst>
                  <a:outerShdw blurRad="38100" dist="38100" dir="2700000" algn="tl">
                    <a:srgbClr val="000000">
                      <a:alpha val="43137"/>
                    </a:srgbClr>
                  </a:outerShdw>
                </a:effectLst>
              </a:rPr>
              <a:t>Nota aclaratoria</a:t>
            </a:r>
          </a:p>
        </p:txBody>
      </p:sp>
      <p:sp>
        <p:nvSpPr>
          <p:cNvPr id="417" name="Google Shape;417;p19"/>
          <p:cNvSpPr txBox="1">
            <a:spLocks noGrp="1"/>
          </p:cNvSpPr>
          <p:nvPr>
            <p:ph type="body" idx="1"/>
          </p:nvPr>
        </p:nvSpPr>
        <p:spPr>
          <a:xfrm>
            <a:off x="3092116" y="1885520"/>
            <a:ext cx="5426242" cy="2888358"/>
          </a:xfrm>
          <a:prstGeom prst="rect">
            <a:avLst/>
          </a:prstGeom>
        </p:spPr>
        <p:txBody>
          <a:bodyPr spcFirstLastPara="1" wrap="square" lIns="91425" tIns="91425" rIns="91425" bIns="91425" anchor="t" anchorCtr="0">
            <a:noAutofit/>
          </a:bodyPr>
          <a:lstStyle/>
          <a:p>
            <a:pPr marL="0" lvl="0" indent="0" algn="just" rtl="0">
              <a:spcBef>
                <a:spcPts val="600"/>
              </a:spcBef>
              <a:spcAft>
                <a:spcPts val="1000"/>
              </a:spcAft>
              <a:buNone/>
            </a:pPr>
            <a:r>
              <a:rPr lang="es-ES" sz="2000" dirty="0"/>
              <a:t>Para propósitos de carácter legal en relación con la Ley de Derechos Civiles de 1964, el uso de los términos estudiante, maestro, director, facilitador,  y cualquier otro que pueda hacer referencia a ambos géneros, incluye tanto al masculino como al femenino.​</a:t>
            </a:r>
          </a:p>
        </p:txBody>
      </p:sp>
      <p:sp>
        <p:nvSpPr>
          <p:cNvPr id="418" name="Google Shape;418;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6" name="Picture 5" descr="A picture containing text&#10;&#10;Description automatically generated">
            <a:extLst>
              <a:ext uri="{FF2B5EF4-FFF2-40B4-BE49-F238E27FC236}">
                <a16:creationId xmlns:a16="http://schemas.microsoft.com/office/drawing/2014/main" id="{6F41CFA9-619C-473F-9E36-83F2A83C6F83}"/>
              </a:ext>
            </a:extLst>
          </p:cNvPr>
          <p:cNvPicPr>
            <a:picLocks noChangeAspect="1"/>
          </p:cNvPicPr>
          <p:nvPr/>
        </p:nvPicPr>
        <p:blipFill>
          <a:blip r:embed="rId3"/>
          <a:stretch>
            <a:fillRect/>
          </a:stretch>
        </p:blipFill>
        <p:spPr>
          <a:xfrm>
            <a:off x="6102350" y="179484"/>
            <a:ext cx="2235628" cy="1050123"/>
          </a:xfrm>
          <a:prstGeom prst="rect">
            <a:avLst/>
          </a:prstGeom>
        </p:spPr>
      </p:pic>
    </p:spTree>
    <p:extLst>
      <p:ext uri="{BB962C8B-B14F-4D97-AF65-F5344CB8AC3E}">
        <p14:creationId xmlns:p14="http://schemas.microsoft.com/office/powerpoint/2010/main" val="1430646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S" sz="2000" b="1" dirty="0">
                <a:latin typeface="Varela Round" panose="020B0604020202020204" charset="-79"/>
                <a:cs typeface="Varela Round" panose="020B0604020202020204" charset="-79"/>
              </a:rPr>
              <a:t>Ley Núm. 36 de 7 de junio de 2022</a:t>
            </a:r>
            <a:endParaRPr lang="en-US" sz="2000" b="1" dirty="0">
              <a:latin typeface="Varela Round" panose="020B0604020202020204" charset="-79"/>
              <a:cs typeface="Varela Round" panose="020B0604020202020204" charset="-79"/>
            </a:endParaRPr>
          </a:p>
        </p:txBody>
      </p:sp>
      <p:sp>
        <p:nvSpPr>
          <p:cNvPr id="3" name="Text Placeholder 2"/>
          <p:cNvSpPr>
            <a:spLocks noGrp="1"/>
          </p:cNvSpPr>
          <p:nvPr>
            <p:ph type="body" idx="1"/>
          </p:nvPr>
        </p:nvSpPr>
        <p:spPr/>
        <p:txBody>
          <a:bodyPr/>
          <a:lstStyle/>
          <a:p>
            <a:r>
              <a:rPr lang="es-ES" sz="1600" dirty="0"/>
              <a:t>Para decretar el 18 de agosto como el “Día de Roberto Clemente”, con el objetivo de concienciar a la población sobre la vida, los logros deportivos y la obra social de Roberto Enrique Clemente Walker</a:t>
            </a:r>
            <a:endParaRPr lang="en-US" sz="16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1868272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err="1">
                <a:latin typeface="Varela Round" panose="020B0604020202020204" charset="-79"/>
                <a:cs typeface="Varela Round" panose="020B0604020202020204" charset="-79"/>
              </a:rPr>
              <a:t>Misión</a:t>
            </a:r>
            <a:endParaRPr lang="en-US" sz="2400" dirty="0">
              <a:latin typeface="Varela Round" panose="020B0604020202020204" charset="-79"/>
              <a:cs typeface="Varela Round" panose="020B0604020202020204" charset="-79"/>
            </a:endParaRPr>
          </a:p>
        </p:txBody>
      </p:sp>
      <p:sp>
        <p:nvSpPr>
          <p:cNvPr id="3" name="Text Placeholder 2"/>
          <p:cNvSpPr>
            <a:spLocks noGrp="1"/>
          </p:cNvSpPr>
          <p:nvPr>
            <p:ph type="body" idx="1"/>
          </p:nvPr>
        </p:nvSpPr>
        <p:spPr/>
        <p:txBody>
          <a:bodyPr/>
          <a:lstStyle/>
          <a:p>
            <a:r>
              <a:rPr lang="en-US" sz="1600" dirty="0"/>
              <a:t>El </a:t>
            </a:r>
            <a:r>
              <a:rPr lang="en-US" sz="1600" dirty="0" err="1"/>
              <a:t>Programa</a:t>
            </a:r>
            <a:r>
              <a:rPr lang="en-US" sz="1600" dirty="0"/>
              <a:t> de </a:t>
            </a:r>
            <a:r>
              <a:rPr lang="en-US" sz="1600" dirty="0" err="1"/>
              <a:t>Educación</a:t>
            </a:r>
            <a:r>
              <a:rPr lang="en-US" sz="1600" dirty="0"/>
              <a:t> </a:t>
            </a:r>
            <a:r>
              <a:rPr lang="en-US" sz="1600" dirty="0" err="1"/>
              <a:t>Física</a:t>
            </a:r>
            <a:r>
              <a:rPr lang="en-US" sz="1600" dirty="0"/>
              <a:t> </a:t>
            </a:r>
            <a:r>
              <a:rPr lang="en-US" sz="1600" dirty="0" err="1"/>
              <a:t>ofrecerá</a:t>
            </a:r>
            <a:r>
              <a:rPr lang="en-US" sz="1600" dirty="0"/>
              <a:t> a </a:t>
            </a:r>
            <a:r>
              <a:rPr lang="en-US" sz="1600" dirty="0" err="1"/>
              <a:t>los</a:t>
            </a:r>
            <a:r>
              <a:rPr lang="en-US" sz="1600" dirty="0"/>
              <a:t> </a:t>
            </a:r>
            <a:r>
              <a:rPr lang="en-US" sz="1600" dirty="0" err="1"/>
              <a:t>estudiantes</a:t>
            </a:r>
            <a:r>
              <a:rPr lang="en-US" sz="1600" dirty="0"/>
              <a:t> de </a:t>
            </a:r>
            <a:r>
              <a:rPr lang="en-US" sz="1600" dirty="0" err="1"/>
              <a:t>todos</a:t>
            </a:r>
            <a:r>
              <a:rPr lang="en-US" sz="1600" dirty="0"/>
              <a:t> </a:t>
            </a:r>
            <a:r>
              <a:rPr lang="en-US" sz="1600" dirty="0" err="1"/>
              <a:t>los</a:t>
            </a:r>
            <a:r>
              <a:rPr lang="en-US" sz="1600" dirty="0"/>
              <a:t> </a:t>
            </a:r>
            <a:r>
              <a:rPr lang="en-US" sz="1600" dirty="0" err="1"/>
              <a:t>niveles</a:t>
            </a:r>
            <a:r>
              <a:rPr lang="en-US" sz="1600" dirty="0"/>
              <a:t> </a:t>
            </a:r>
            <a:r>
              <a:rPr lang="en-US" sz="1600" dirty="0" err="1"/>
              <a:t>educativos</a:t>
            </a:r>
            <a:r>
              <a:rPr lang="en-US" sz="1600" dirty="0"/>
              <a:t> </a:t>
            </a:r>
            <a:r>
              <a:rPr lang="en-US" sz="1600" dirty="0" err="1"/>
              <a:t>una</a:t>
            </a:r>
            <a:r>
              <a:rPr lang="en-US" sz="1600" dirty="0"/>
              <a:t> </a:t>
            </a:r>
            <a:r>
              <a:rPr lang="en-US" sz="1600" dirty="0" err="1"/>
              <a:t>variedad</a:t>
            </a:r>
            <a:r>
              <a:rPr lang="en-US" sz="1600" dirty="0"/>
              <a:t> de </a:t>
            </a:r>
            <a:r>
              <a:rPr lang="en-US" sz="1600" dirty="0" err="1"/>
              <a:t>experiencias</a:t>
            </a:r>
            <a:r>
              <a:rPr lang="en-US" sz="1600" dirty="0"/>
              <a:t> de </a:t>
            </a:r>
            <a:r>
              <a:rPr lang="en-US" sz="1600" dirty="0" err="1"/>
              <a:t>movimiento</a:t>
            </a:r>
            <a:r>
              <a:rPr lang="en-US" sz="1600" dirty="0"/>
              <a:t> </a:t>
            </a:r>
            <a:r>
              <a:rPr lang="en-US" sz="1600" dirty="0" err="1"/>
              <a:t>como</a:t>
            </a:r>
            <a:r>
              <a:rPr lang="en-US" sz="1600" dirty="0"/>
              <a:t> parte de un </a:t>
            </a:r>
            <a:r>
              <a:rPr lang="en-US" sz="1600" dirty="0" err="1"/>
              <a:t>estilo</a:t>
            </a:r>
            <a:r>
              <a:rPr lang="en-US" sz="1600" dirty="0"/>
              <a:t> de </a:t>
            </a:r>
            <a:r>
              <a:rPr lang="en-US" sz="1600" dirty="0" err="1"/>
              <a:t>vida</a:t>
            </a:r>
            <a:r>
              <a:rPr lang="en-US" sz="1600" dirty="0"/>
              <a:t> </a:t>
            </a:r>
            <a:r>
              <a:rPr lang="en-US" sz="1600" dirty="0" err="1"/>
              <a:t>activo</a:t>
            </a:r>
            <a:r>
              <a:rPr lang="en-US" sz="1600" dirty="0"/>
              <a:t> y </a:t>
            </a:r>
            <a:r>
              <a:rPr lang="en-US" sz="1600" dirty="0" err="1"/>
              <a:t>saludable</a:t>
            </a:r>
            <a:r>
              <a:rPr lang="en-US" sz="1600" dirty="0"/>
              <a:t>, </a:t>
            </a:r>
            <a:r>
              <a:rPr lang="en-US" sz="1600" dirty="0" err="1"/>
              <a:t>orientado</a:t>
            </a:r>
            <a:r>
              <a:rPr lang="en-US" sz="1600" dirty="0"/>
              <a:t> a </a:t>
            </a:r>
            <a:r>
              <a:rPr lang="en-US" sz="1600" dirty="0" err="1"/>
              <a:t>promover</a:t>
            </a:r>
            <a:r>
              <a:rPr lang="en-US" sz="1600" dirty="0"/>
              <a:t> el </a:t>
            </a:r>
            <a:r>
              <a:rPr lang="en-US" sz="1600" dirty="0" err="1"/>
              <a:t>desarrollo</a:t>
            </a:r>
            <a:r>
              <a:rPr lang="en-US" sz="1600" dirty="0"/>
              <a:t> e </a:t>
            </a:r>
            <a:r>
              <a:rPr lang="en-US" sz="1600" dirty="0" err="1"/>
              <a:t>integración</a:t>
            </a:r>
            <a:r>
              <a:rPr lang="en-US" sz="1600" dirty="0"/>
              <a:t> personal de </a:t>
            </a:r>
            <a:r>
              <a:rPr lang="en-US" sz="1600" dirty="0" err="1"/>
              <a:t>cada</a:t>
            </a:r>
            <a:r>
              <a:rPr lang="en-US" sz="1600" dirty="0"/>
              <a:t> </a:t>
            </a:r>
            <a:r>
              <a:rPr lang="en-US" sz="1600" dirty="0" err="1"/>
              <a:t>aprendiz</a:t>
            </a:r>
            <a:r>
              <a:rPr lang="en-US" sz="1600" dirty="0"/>
              <a:t>.  </a:t>
            </a:r>
            <a:r>
              <a:rPr lang="en-US" sz="1600" dirty="0" err="1"/>
              <a:t>Contibuye</a:t>
            </a:r>
            <a:r>
              <a:rPr lang="en-US" sz="1600" dirty="0"/>
              <a:t> a </a:t>
            </a:r>
            <a:r>
              <a:rPr lang="en-US" sz="1600" dirty="0" err="1"/>
              <a:t>desarrollar</a:t>
            </a:r>
            <a:r>
              <a:rPr lang="en-US" sz="1600" dirty="0"/>
              <a:t> las </a:t>
            </a:r>
            <a:r>
              <a:rPr lang="en-US" sz="1600" dirty="0" err="1"/>
              <a:t>destrezas</a:t>
            </a:r>
            <a:r>
              <a:rPr lang="en-US" sz="1600" dirty="0"/>
              <a:t> </a:t>
            </a:r>
            <a:r>
              <a:rPr lang="en-US" sz="1600" dirty="0" err="1"/>
              <a:t>motoras</a:t>
            </a:r>
            <a:r>
              <a:rPr lang="en-US" sz="1600" dirty="0"/>
              <a:t>, </a:t>
            </a:r>
            <a:r>
              <a:rPr lang="en-US" sz="1600" dirty="0" err="1"/>
              <a:t>cognitivas</a:t>
            </a:r>
            <a:r>
              <a:rPr lang="en-US" sz="1600" dirty="0"/>
              <a:t> y </a:t>
            </a:r>
            <a:r>
              <a:rPr lang="en-US" sz="1600" dirty="0" err="1"/>
              <a:t>afectivas</a:t>
            </a:r>
            <a:r>
              <a:rPr lang="en-US" sz="1600" dirty="0"/>
              <a:t> </a:t>
            </a:r>
            <a:r>
              <a:rPr lang="en-US" sz="1600" dirty="0" err="1"/>
              <a:t>esenciales</a:t>
            </a:r>
            <a:r>
              <a:rPr lang="en-US" sz="1600" dirty="0"/>
              <a:t> para la </a:t>
            </a:r>
            <a:r>
              <a:rPr lang="en-US" sz="1600" dirty="0" err="1"/>
              <a:t>vida</a:t>
            </a:r>
            <a:r>
              <a:rPr lang="en-US" sz="1600" dirty="0"/>
              <a:t>. La </a:t>
            </a:r>
            <a:r>
              <a:rPr lang="en-US" sz="1600" dirty="0" err="1"/>
              <a:t>clase</a:t>
            </a:r>
            <a:r>
              <a:rPr lang="en-US" sz="1600" dirty="0"/>
              <a:t> de </a:t>
            </a:r>
            <a:r>
              <a:rPr lang="en-US" sz="1600" dirty="0" err="1"/>
              <a:t>educación</a:t>
            </a:r>
            <a:r>
              <a:rPr lang="en-US" sz="1600" dirty="0"/>
              <a:t> </a:t>
            </a:r>
            <a:r>
              <a:rPr lang="en-US" sz="1600" dirty="0" err="1"/>
              <a:t>física</a:t>
            </a:r>
            <a:r>
              <a:rPr lang="en-US" sz="1600" dirty="0"/>
              <a:t> se </a:t>
            </a:r>
            <a:r>
              <a:rPr lang="en-US" sz="1600" dirty="0" err="1"/>
              <a:t>concibe</a:t>
            </a:r>
            <a:r>
              <a:rPr lang="en-US" sz="1600" dirty="0"/>
              <a:t> </a:t>
            </a:r>
            <a:r>
              <a:rPr lang="en-US" sz="1600" dirty="0" err="1"/>
              <a:t>como</a:t>
            </a:r>
            <a:r>
              <a:rPr lang="en-US" sz="1600" dirty="0"/>
              <a:t> parte integral del </a:t>
            </a:r>
            <a:r>
              <a:rPr lang="en-US" sz="1600" dirty="0" err="1"/>
              <a:t>currículo</a:t>
            </a:r>
            <a:r>
              <a:rPr lang="en-US" sz="1600" dirty="0"/>
              <a:t> escolar, </a:t>
            </a:r>
            <a:r>
              <a:rPr lang="en-US" sz="1600" dirty="0" err="1"/>
              <a:t>ofreciéndose</a:t>
            </a:r>
            <a:r>
              <a:rPr lang="en-US" sz="1600" dirty="0"/>
              <a:t> de forma </a:t>
            </a:r>
            <a:r>
              <a:rPr lang="en-US" sz="1600" dirty="0" err="1"/>
              <a:t>sistemática</a:t>
            </a:r>
            <a:r>
              <a:rPr lang="en-US" sz="1600" dirty="0"/>
              <a:t> </a:t>
            </a:r>
            <a:r>
              <a:rPr lang="en-US" sz="1600" dirty="0" err="1"/>
              <a:t>en</a:t>
            </a:r>
            <a:r>
              <a:rPr lang="en-US" sz="1600" dirty="0"/>
              <a:t> </a:t>
            </a:r>
            <a:r>
              <a:rPr lang="en-US" sz="1600" dirty="0" err="1"/>
              <a:t>todos</a:t>
            </a:r>
            <a:r>
              <a:rPr lang="en-US" sz="1600" dirty="0"/>
              <a:t> </a:t>
            </a:r>
            <a:r>
              <a:rPr lang="en-US" sz="1600" dirty="0" err="1"/>
              <a:t>los</a:t>
            </a:r>
            <a:r>
              <a:rPr lang="en-US" sz="1600" dirty="0"/>
              <a:t> </a:t>
            </a:r>
            <a:r>
              <a:rPr lang="en-US" sz="1600" dirty="0" err="1"/>
              <a:t>niveles</a:t>
            </a:r>
            <a:r>
              <a:rPr lang="en-US" sz="1600" dirty="0"/>
              <a:t> </a:t>
            </a:r>
            <a:r>
              <a:rPr lang="en-US" sz="1600" dirty="0" err="1"/>
              <a:t>educativos</a:t>
            </a:r>
            <a:r>
              <a:rPr lang="en-US" sz="1600" dirty="0"/>
              <a:t>.</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3669237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err="1">
                <a:latin typeface="Varela Round" panose="020B0604020202020204" charset="-79"/>
                <a:cs typeface="Varela Round" panose="020B0604020202020204" charset="-79"/>
              </a:rPr>
              <a:t>Visión</a:t>
            </a:r>
            <a:endParaRPr lang="en-US" sz="2400" dirty="0">
              <a:latin typeface="Varela Round" panose="020B0604020202020204" charset="-79"/>
              <a:cs typeface="Varela Round" panose="020B0604020202020204" charset="-79"/>
            </a:endParaRPr>
          </a:p>
        </p:txBody>
      </p:sp>
      <p:sp>
        <p:nvSpPr>
          <p:cNvPr id="3" name="Text Placeholder 2"/>
          <p:cNvSpPr>
            <a:spLocks noGrp="1"/>
          </p:cNvSpPr>
          <p:nvPr>
            <p:ph type="body" idx="1"/>
          </p:nvPr>
        </p:nvSpPr>
        <p:spPr/>
        <p:txBody>
          <a:bodyPr/>
          <a:lstStyle/>
          <a:p>
            <a:r>
              <a:rPr lang="es-PR" sz="1600" dirty="0"/>
              <a:t>Contribuir a desarrollar individuos que se conviertan en personas educadas físicamente, que posean las destrezas, los conocimientos y las actitudes necesarias para moverse en una variedad de formas, en armonía con su medio físico y sus semejantes. Deben ser capaces de seleccionar la actividad de movimiento más adecuada de acuerdo con sus propósitos personales, con el interés de hacerla parte de su estilo de vida. </a:t>
            </a:r>
            <a:endParaRPr lang="en-US" sz="1600" dirty="0"/>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2142711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5875" y="356157"/>
            <a:ext cx="5275500" cy="641100"/>
          </a:xfrm>
        </p:spPr>
        <p:txBody>
          <a:bodyPr/>
          <a:lstStyle/>
          <a:p>
            <a:pPr algn="ctr"/>
            <a:r>
              <a:rPr lang="en-US" sz="2000" b="1" dirty="0" err="1"/>
              <a:t>Modelo</a:t>
            </a:r>
            <a:r>
              <a:rPr lang="en-US" sz="2000" b="1" dirty="0"/>
              <a:t> </a:t>
            </a:r>
          </a:p>
        </p:txBody>
      </p:sp>
      <p:sp>
        <p:nvSpPr>
          <p:cNvPr id="3" name="Text Placeholder 2"/>
          <p:cNvSpPr>
            <a:spLocks noGrp="1"/>
          </p:cNvSpPr>
          <p:nvPr>
            <p:ph type="body" idx="1"/>
          </p:nvPr>
        </p:nvSpPr>
        <p:spPr>
          <a:xfrm>
            <a:off x="2935875" y="1089823"/>
            <a:ext cx="5275500" cy="2786100"/>
          </a:xfrm>
        </p:spPr>
        <p:txBody>
          <a:bodyPr/>
          <a:lstStyle/>
          <a:p>
            <a:r>
              <a:rPr lang="es-ES" sz="1600" dirty="0"/>
              <a:t>El Programa de Educación Física organiza su contenido temático utilizando el esquema conceptual del modelo curricular de Significado Personal. </a:t>
            </a:r>
            <a:r>
              <a:rPr lang="es-PR" sz="1600" dirty="0"/>
              <a:t>Este modelo permite que en la clase de Educación Física se amplíen y varíen los ofrecimientos de movimiento disponibles a los estudiantes. </a:t>
            </a:r>
            <a:r>
              <a:rPr lang="es-ES" sz="1600" dirty="0"/>
              <a:t>En la selección de la actividad más apropiada, se toma en cuenta, las etapas de desarrollo de los estudiantes, sus intereses, así́ como las particularidades de la escuela.</a:t>
            </a:r>
            <a:endParaRPr lang="en-US" sz="1600" dirty="0"/>
          </a:p>
          <a:p>
            <a:endParaRPr lang="en-US" sz="16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2553763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s-ES" sz="1800" dirty="0"/>
              <a:t>La materia de Educación Física es parte del currículo en todos los niveles del sistema de educación pública y contribuye a que se alcancen las metas a las que se aspiran por medio de las diferentes actividades de movimiento que se desarrollan.  Se estructura en tres fases programáticas: fase académica, fase </a:t>
            </a:r>
            <a:r>
              <a:rPr lang="es-ES" sz="1800" dirty="0" err="1"/>
              <a:t>intramural</a:t>
            </a:r>
            <a:r>
              <a:rPr lang="es-ES" sz="1800" dirty="0"/>
              <a:t> y fase </a:t>
            </a:r>
            <a:r>
              <a:rPr lang="es-ES" sz="1800" dirty="0" err="1"/>
              <a:t>interescolar</a:t>
            </a:r>
            <a:r>
              <a:rPr lang="es-ES" sz="1800" dirty="0"/>
              <a:t>.</a:t>
            </a:r>
            <a:endParaRPr lang="en-US" sz="18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Tree>
    <p:extLst>
      <p:ext uri="{BB962C8B-B14F-4D97-AF65-F5344CB8AC3E}">
        <p14:creationId xmlns:p14="http://schemas.microsoft.com/office/powerpoint/2010/main" val="549608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35</a:t>
            </a:fld>
            <a:endParaRPr lang="en"/>
          </a:p>
        </p:txBody>
      </p:sp>
      <p:sp>
        <p:nvSpPr>
          <p:cNvPr id="4" name="Rectangle 3"/>
          <p:cNvSpPr/>
          <p:nvPr/>
        </p:nvSpPr>
        <p:spPr>
          <a:xfrm>
            <a:off x="4454820" y="2417862"/>
            <a:ext cx="234360" cy="307777"/>
          </a:xfrm>
          <a:prstGeom prst="rect">
            <a:avLst/>
          </a:prstGeom>
        </p:spPr>
        <p:txBody>
          <a:bodyPr wrap="none">
            <a:spAutoFit/>
          </a:bodyPr>
          <a:lstStyle/>
          <a:p>
            <a:r>
              <a:rPr lang="en-US" dirty="0"/>
              <a:t> </a:t>
            </a:r>
          </a:p>
        </p:txBody>
      </p:sp>
      <p:graphicFrame>
        <p:nvGraphicFramePr>
          <p:cNvPr id="6" name="Diagram 5"/>
          <p:cNvGraphicFramePr/>
          <p:nvPr>
            <p:extLst>
              <p:ext uri="{D42A27DB-BD31-4B8C-83A1-F6EECF244321}">
                <p14:modId xmlns:p14="http://schemas.microsoft.com/office/powerpoint/2010/main" val="47002698"/>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5723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36</a:t>
            </a:fld>
            <a:endParaRPr lang="en"/>
          </a:p>
        </p:txBody>
      </p:sp>
      <p:graphicFrame>
        <p:nvGraphicFramePr>
          <p:cNvPr id="3" name="Diagram 2"/>
          <p:cNvGraphicFramePr/>
          <p:nvPr>
            <p:extLst>
              <p:ext uri="{D42A27DB-BD31-4B8C-83A1-F6EECF244321}">
                <p14:modId xmlns:p14="http://schemas.microsoft.com/office/powerpoint/2010/main" val="920720053"/>
              </p:ext>
            </p:extLst>
          </p:nvPr>
        </p:nvGraphicFramePr>
        <p:xfrm>
          <a:off x="1116419" y="687625"/>
          <a:ext cx="700685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1116419" y="528136"/>
            <a:ext cx="7006855" cy="707886"/>
          </a:xfrm>
          <a:prstGeom prst="rect">
            <a:avLst/>
          </a:prstGeom>
          <a:solidFill>
            <a:srgbClr val="00E2D7"/>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err="1">
                <a:solidFill>
                  <a:schemeClr val="bg1"/>
                </a:solidFill>
              </a:rPr>
              <a:t>Evaluación</a:t>
            </a:r>
            <a:r>
              <a:rPr lang="en-US" sz="2000" b="1" dirty="0">
                <a:solidFill>
                  <a:schemeClr val="bg1"/>
                </a:solidFill>
              </a:rPr>
              <a:t> y </a:t>
            </a:r>
            <a:r>
              <a:rPr lang="en-US" sz="2000" b="1" dirty="0" err="1">
                <a:solidFill>
                  <a:schemeClr val="bg1"/>
                </a:solidFill>
              </a:rPr>
              <a:t>manuales</a:t>
            </a:r>
            <a:r>
              <a:rPr lang="en-US" sz="2000" b="1" dirty="0">
                <a:solidFill>
                  <a:schemeClr val="bg1"/>
                </a:solidFill>
              </a:rPr>
              <a:t> que </a:t>
            </a:r>
            <a:r>
              <a:rPr lang="en-US" sz="2000" b="1" dirty="0" err="1">
                <a:solidFill>
                  <a:schemeClr val="bg1"/>
                </a:solidFill>
              </a:rPr>
              <a:t>serán</a:t>
            </a:r>
            <a:r>
              <a:rPr lang="en-US" sz="2000" b="1" dirty="0">
                <a:solidFill>
                  <a:schemeClr val="bg1"/>
                </a:solidFill>
              </a:rPr>
              <a:t> </a:t>
            </a:r>
            <a:r>
              <a:rPr lang="en-US" sz="2000" b="1" dirty="0" err="1">
                <a:solidFill>
                  <a:schemeClr val="bg1"/>
                </a:solidFill>
              </a:rPr>
              <a:t>utilizados</a:t>
            </a:r>
            <a:r>
              <a:rPr lang="en-US" sz="2000" b="1" dirty="0">
                <a:solidFill>
                  <a:schemeClr val="bg1"/>
                </a:solidFill>
              </a:rPr>
              <a:t> </a:t>
            </a:r>
            <a:r>
              <a:rPr lang="en-US" sz="2000" b="1" dirty="0" err="1">
                <a:solidFill>
                  <a:schemeClr val="bg1"/>
                </a:solidFill>
              </a:rPr>
              <a:t>en</a:t>
            </a:r>
            <a:r>
              <a:rPr lang="en-US" sz="2000" b="1" dirty="0">
                <a:solidFill>
                  <a:schemeClr val="bg1"/>
                </a:solidFill>
              </a:rPr>
              <a:t> </a:t>
            </a:r>
            <a:r>
              <a:rPr lang="en-US" sz="2000" b="1" dirty="0" err="1">
                <a:solidFill>
                  <a:schemeClr val="bg1"/>
                </a:solidFill>
              </a:rPr>
              <a:t>cada</a:t>
            </a:r>
            <a:r>
              <a:rPr lang="en-US" sz="2000" b="1" dirty="0">
                <a:solidFill>
                  <a:schemeClr val="bg1"/>
                </a:solidFill>
              </a:rPr>
              <a:t> </a:t>
            </a:r>
            <a:r>
              <a:rPr lang="en-US" sz="2000" b="1" dirty="0" err="1">
                <a:solidFill>
                  <a:schemeClr val="bg1"/>
                </a:solidFill>
              </a:rPr>
              <a:t>fase</a:t>
            </a:r>
            <a:r>
              <a:rPr lang="en-US" sz="2000" b="1" dirty="0">
                <a:solidFill>
                  <a:schemeClr val="bg1"/>
                </a:solidFill>
              </a:rPr>
              <a:t> </a:t>
            </a:r>
          </a:p>
        </p:txBody>
      </p:sp>
    </p:spTree>
    <p:extLst>
      <p:ext uri="{BB962C8B-B14F-4D97-AF65-F5344CB8AC3E}">
        <p14:creationId xmlns:p14="http://schemas.microsoft.com/office/powerpoint/2010/main" val="4142905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S" b="1" dirty="0"/>
              <a:t>Plan de estudio y requisitos de promoción por grado</a:t>
            </a:r>
            <a:endParaRPr lang="en-US" b="1"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graphicFrame>
        <p:nvGraphicFramePr>
          <p:cNvPr id="5" name="Table 4"/>
          <p:cNvGraphicFramePr>
            <a:graphicFrameLocks noGrp="1"/>
          </p:cNvGraphicFramePr>
          <p:nvPr>
            <p:extLst>
              <p:ext uri="{D42A27DB-BD31-4B8C-83A1-F6EECF244321}">
                <p14:modId xmlns:p14="http://schemas.microsoft.com/office/powerpoint/2010/main" val="608662617"/>
              </p:ext>
            </p:extLst>
          </p:nvPr>
        </p:nvGraphicFramePr>
        <p:xfrm>
          <a:off x="2406502" y="1773128"/>
          <a:ext cx="6096000" cy="2148840"/>
        </p:xfrm>
        <a:graphic>
          <a:graphicData uri="http://schemas.openxmlformats.org/drawingml/2006/table">
            <a:tbl>
              <a:tblPr firstRow="1" bandRow="1">
                <a:tableStyleId>{B301B821-A1FF-4177-AEE7-76D212191A09}</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r>
                        <a:rPr lang="en-US" dirty="0" err="1"/>
                        <a:t>Grado</a:t>
                      </a:r>
                      <a:endParaRPr lang="en-US" dirty="0"/>
                    </a:p>
                  </a:txBody>
                  <a:tcPr/>
                </a:tc>
                <a:tc>
                  <a:txBody>
                    <a:bodyPr/>
                    <a:lstStyle/>
                    <a:p>
                      <a:pPr algn="ctr"/>
                      <a:r>
                        <a:rPr lang="en-US" dirty="0" err="1"/>
                        <a:t>Asignatura</a:t>
                      </a:r>
                      <a:endParaRPr lang="en-US" dirty="0"/>
                    </a:p>
                  </a:txBody>
                  <a:tcPr/>
                </a:tc>
                <a:tc>
                  <a:txBody>
                    <a:bodyPr/>
                    <a:lstStyle/>
                    <a:p>
                      <a:pPr algn="ctr"/>
                      <a:r>
                        <a:rPr lang="en-US" sz="1400" u="none" strike="noStrike" cap="none" dirty="0" err="1">
                          <a:effectLst/>
                          <a:sym typeface="Arial"/>
                        </a:rPr>
                        <a:t>Tiempo</a:t>
                      </a:r>
                      <a:r>
                        <a:rPr lang="en-US" sz="1400" u="none" strike="noStrike" cap="none" dirty="0">
                          <a:effectLst/>
                          <a:sym typeface="Arial"/>
                        </a:rPr>
                        <a:t> o </a:t>
                      </a:r>
                      <a:r>
                        <a:rPr lang="en-US" sz="1400" u="none" strike="noStrike" cap="none" dirty="0" err="1">
                          <a:effectLst/>
                          <a:sym typeface="Arial"/>
                        </a:rPr>
                        <a:t>unidades</a:t>
                      </a:r>
                      <a:r>
                        <a:rPr lang="en-US" sz="1400" u="none" strike="noStrike" cap="none" dirty="0">
                          <a:effectLst/>
                          <a:sym typeface="Arial"/>
                        </a:rPr>
                        <a:t> de </a:t>
                      </a:r>
                      <a:r>
                        <a:rPr lang="en-US" sz="1400" u="none" strike="noStrike" cap="none" dirty="0" err="1">
                          <a:effectLst/>
                          <a:sym typeface="Arial"/>
                        </a:rPr>
                        <a:t>crédito</a:t>
                      </a:r>
                      <a:endParaRPr lang="en-US" dirty="0"/>
                    </a:p>
                  </a:txBody>
                  <a:tcPr/>
                </a:tc>
                <a:extLst>
                  <a:ext uri="{0D108BD9-81ED-4DB2-BD59-A6C34878D82A}">
                    <a16:rowId xmlns:a16="http://schemas.microsoft.com/office/drawing/2014/main" val="10000"/>
                  </a:ext>
                </a:extLst>
              </a:tr>
              <a:tr h="370840">
                <a:tc>
                  <a:txBody>
                    <a:bodyPr/>
                    <a:lstStyle/>
                    <a:p>
                      <a:pPr algn="ctr"/>
                      <a:r>
                        <a:rPr lang="en-US" sz="1400" u="none" strike="noStrike" cap="none" dirty="0" err="1">
                          <a:effectLst/>
                          <a:sym typeface="Arial"/>
                        </a:rPr>
                        <a:t>Prekínder</a:t>
                      </a:r>
                      <a:r>
                        <a:rPr lang="en-US" sz="1400" u="none" strike="noStrike" cap="none" dirty="0">
                          <a:effectLst/>
                          <a:sym typeface="Arial"/>
                        </a:rPr>
                        <a:t> a</a:t>
                      </a:r>
                    </a:p>
                    <a:p>
                      <a:pPr algn="ctr"/>
                      <a:r>
                        <a:rPr lang="en-US" sz="1400" u="none" strike="noStrike" cap="none" dirty="0" err="1">
                          <a:effectLst/>
                          <a:sym typeface="Arial"/>
                        </a:rPr>
                        <a:t>Tercero</a:t>
                      </a:r>
                      <a:endParaRPr lang="en-US" dirty="0"/>
                    </a:p>
                  </a:txBody>
                  <a:tcPr/>
                </a:tc>
                <a:tc>
                  <a:txBody>
                    <a:bodyPr/>
                    <a:lstStyle/>
                    <a:p>
                      <a:pPr algn="ctr"/>
                      <a:r>
                        <a:rPr lang="en-US" dirty="0"/>
                        <a:t>EDFI</a:t>
                      </a:r>
                    </a:p>
                  </a:txBody>
                  <a:tcPr/>
                </a:tc>
                <a:tc>
                  <a:txBody>
                    <a:bodyPr/>
                    <a:lstStyle/>
                    <a:p>
                      <a:pPr algn="ctr"/>
                      <a:endParaRPr lang="en-US" dirty="0"/>
                    </a:p>
                    <a:p>
                      <a:pPr algn="ctr"/>
                      <a:r>
                        <a:rPr lang="en-US" dirty="0"/>
                        <a:t>60</a:t>
                      </a:r>
                    </a:p>
                  </a:txBody>
                  <a:tcPr/>
                </a:tc>
                <a:extLst>
                  <a:ext uri="{0D108BD9-81ED-4DB2-BD59-A6C34878D82A}">
                    <a16:rowId xmlns:a16="http://schemas.microsoft.com/office/drawing/2014/main" val="10001"/>
                  </a:ext>
                </a:extLst>
              </a:tr>
              <a:tr h="370840">
                <a:tc>
                  <a:txBody>
                    <a:bodyPr/>
                    <a:lstStyle/>
                    <a:p>
                      <a:pPr algn="ctr"/>
                      <a:r>
                        <a:rPr lang="en-US" sz="1400" u="none" strike="noStrike" cap="none" dirty="0">
                          <a:effectLst/>
                          <a:sym typeface="Arial"/>
                        </a:rPr>
                        <a:t>Cuarto a Quinto</a:t>
                      </a:r>
                      <a:endParaRPr lang="en-US" dirty="0"/>
                    </a:p>
                  </a:txBody>
                  <a:tcPr/>
                </a:tc>
                <a:tc>
                  <a:txBody>
                    <a:bodyPr/>
                    <a:lstStyle/>
                    <a:p>
                      <a:pPr algn="ctr"/>
                      <a:r>
                        <a:rPr lang="en-US" dirty="0"/>
                        <a:t>EDFI</a:t>
                      </a:r>
                    </a:p>
                  </a:txBody>
                  <a:tcPr/>
                </a:tc>
                <a:tc>
                  <a:txBody>
                    <a:bodyPr/>
                    <a:lstStyle/>
                    <a:p>
                      <a:pPr algn="ctr"/>
                      <a:r>
                        <a:rPr lang="en-US" dirty="0"/>
                        <a:t>60</a:t>
                      </a:r>
                    </a:p>
                  </a:txBody>
                  <a:tcPr/>
                </a:tc>
                <a:extLst>
                  <a:ext uri="{0D108BD9-81ED-4DB2-BD59-A6C34878D82A}">
                    <a16:rowId xmlns:a16="http://schemas.microsoft.com/office/drawing/2014/main" val="10002"/>
                  </a:ext>
                </a:extLst>
              </a:tr>
              <a:tr h="370840">
                <a:tc>
                  <a:txBody>
                    <a:bodyPr/>
                    <a:lstStyle/>
                    <a:p>
                      <a:pPr algn="ctr"/>
                      <a:r>
                        <a:rPr lang="en-US" sz="1400" u="none" strike="noStrike" cap="none" dirty="0" err="1">
                          <a:effectLst/>
                          <a:sym typeface="Arial"/>
                        </a:rPr>
                        <a:t>Sexto</a:t>
                      </a:r>
                      <a:r>
                        <a:rPr lang="en-US" sz="1400" u="none" strike="noStrike" cap="none" dirty="0">
                          <a:effectLst/>
                          <a:sym typeface="Arial"/>
                        </a:rPr>
                        <a:t> a Octavo</a:t>
                      </a:r>
                      <a:endParaRPr lang="en-US" dirty="0"/>
                    </a:p>
                  </a:txBody>
                  <a:tcPr/>
                </a:tc>
                <a:tc>
                  <a:txBody>
                    <a:bodyPr/>
                    <a:lstStyle/>
                    <a:p>
                      <a:pPr algn="ctr"/>
                      <a:r>
                        <a:rPr lang="en-US" dirty="0"/>
                        <a:t>EDFI</a:t>
                      </a:r>
                    </a:p>
                  </a:txBody>
                  <a:tcPr/>
                </a:tc>
                <a:tc>
                  <a:txBody>
                    <a:bodyPr/>
                    <a:lstStyle/>
                    <a:p>
                      <a:pPr algn="ctr"/>
                      <a:r>
                        <a:rPr lang="en-US" dirty="0"/>
                        <a:t>1 </a:t>
                      </a:r>
                      <a:r>
                        <a:rPr lang="en-US" dirty="0" err="1"/>
                        <a:t>crédito</a:t>
                      </a:r>
                      <a:endParaRPr lang="en-US" dirty="0"/>
                    </a:p>
                  </a:txBody>
                  <a:tcPr/>
                </a:tc>
                <a:extLst>
                  <a:ext uri="{0D108BD9-81ED-4DB2-BD59-A6C34878D82A}">
                    <a16:rowId xmlns:a16="http://schemas.microsoft.com/office/drawing/2014/main" val="10003"/>
                  </a:ext>
                </a:extLst>
              </a:tr>
              <a:tr h="370840">
                <a:tc>
                  <a:txBody>
                    <a:bodyPr/>
                    <a:lstStyle/>
                    <a:p>
                      <a:pPr algn="ctr"/>
                      <a:r>
                        <a:rPr lang="en-US" sz="1400" u="none" strike="noStrike" cap="none" dirty="0" err="1">
                          <a:effectLst/>
                          <a:sym typeface="Arial"/>
                        </a:rPr>
                        <a:t>Noveno</a:t>
                      </a:r>
                      <a:r>
                        <a:rPr lang="en-US" sz="1400" u="none" strike="noStrike" cap="none" dirty="0">
                          <a:effectLst/>
                          <a:sym typeface="Arial"/>
                        </a:rPr>
                        <a:t> a </a:t>
                      </a:r>
                      <a:r>
                        <a:rPr lang="en-US" sz="1400" u="none" strike="noStrike" cap="none" dirty="0" err="1">
                          <a:effectLst/>
                          <a:sym typeface="Arial"/>
                        </a:rPr>
                        <a:t>duodécimo</a:t>
                      </a:r>
                      <a:endParaRPr lang="en-US" sz="1400" b="0" i="0" u="none" strike="noStrike" cap="none" dirty="0">
                        <a:solidFill>
                          <a:srgbClr val="000000"/>
                        </a:solidFill>
                        <a:effectLst/>
                        <a:latin typeface="Arial"/>
                        <a:ea typeface="Arial"/>
                        <a:cs typeface="Arial"/>
                        <a:sym typeface="Arial"/>
                      </a:endParaRPr>
                    </a:p>
                  </a:txBody>
                  <a:tcPr/>
                </a:tc>
                <a:tc>
                  <a:txBody>
                    <a:bodyPr/>
                    <a:lstStyle/>
                    <a:p>
                      <a:pPr algn="ctr"/>
                      <a:r>
                        <a:rPr lang="en-US" dirty="0"/>
                        <a:t>EDFI</a:t>
                      </a:r>
                    </a:p>
                  </a:txBody>
                  <a:tcPr/>
                </a:tc>
                <a:tc>
                  <a:txBody>
                    <a:bodyPr/>
                    <a:lstStyle/>
                    <a:p>
                      <a:pPr algn="ctr"/>
                      <a:r>
                        <a:rPr lang="en-US" dirty="0"/>
                        <a:t>1 </a:t>
                      </a:r>
                      <a:r>
                        <a:rPr lang="en-US" dirty="0" err="1"/>
                        <a:t>crédito</a:t>
                      </a:r>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44400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5875" y="786809"/>
            <a:ext cx="5275500" cy="763341"/>
          </a:xfrm>
        </p:spPr>
        <p:txBody>
          <a:bodyPr/>
          <a:lstStyle/>
          <a:p>
            <a:pPr algn="ctr"/>
            <a:r>
              <a:rPr lang="en-US" sz="2000" dirty="0" err="1">
                <a:latin typeface="Varela Round" panose="020B0604020202020204" charset="-79"/>
                <a:cs typeface="Varela Round" panose="020B0604020202020204" charset="-79"/>
              </a:rPr>
              <a:t>Programa</a:t>
            </a:r>
            <a:r>
              <a:rPr lang="en-US" sz="2000" dirty="0">
                <a:latin typeface="Varela Round" panose="020B0604020202020204" charset="-79"/>
                <a:cs typeface="Varela Round" panose="020B0604020202020204" charset="-79"/>
              </a:rPr>
              <a:t> del maestro de </a:t>
            </a:r>
            <a:r>
              <a:rPr lang="en-US" sz="2000" dirty="0" err="1">
                <a:latin typeface="Varela Round" panose="020B0604020202020204" charset="-79"/>
                <a:cs typeface="Varela Round" panose="020B0604020202020204" charset="-79"/>
              </a:rPr>
              <a:t>Educación</a:t>
            </a:r>
            <a:r>
              <a:rPr lang="en-US" sz="2000" dirty="0">
                <a:latin typeface="Varela Round" panose="020B0604020202020204" charset="-79"/>
                <a:cs typeface="Varela Round" panose="020B0604020202020204" charset="-79"/>
              </a:rPr>
              <a:t> </a:t>
            </a:r>
            <a:r>
              <a:rPr lang="en-US" sz="2000" dirty="0" err="1">
                <a:latin typeface="Varela Round" panose="020B0604020202020204" charset="-79"/>
                <a:cs typeface="Varela Round" panose="020B0604020202020204" charset="-79"/>
              </a:rPr>
              <a:t>Física</a:t>
            </a:r>
            <a:endParaRPr lang="en-US" sz="2000" dirty="0">
              <a:latin typeface="Varela Round" panose="020B0604020202020204" charset="-79"/>
              <a:cs typeface="Varela Round" panose="020B0604020202020204" charset="-79"/>
            </a:endParaRPr>
          </a:p>
        </p:txBody>
      </p:sp>
      <p:sp>
        <p:nvSpPr>
          <p:cNvPr id="3" name="Text Placeholder 2"/>
          <p:cNvSpPr>
            <a:spLocks noGrp="1"/>
          </p:cNvSpPr>
          <p:nvPr>
            <p:ph type="body" idx="1"/>
          </p:nvPr>
        </p:nvSpPr>
        <p:spPr/>
        <p:txBody>
          <a:bodyPr/>
          <a:lstStyle/>
          <a:p>
            <a:r>
              <a:rPr lang="es-PR" sz="1600" dirty="0"/>
              <a:t>Para cumplir con las metas del programa es indispensable que la escuela desarrolle las (3) fases en la organización escolar.  Es necesario que se pueda garantizar a todos los estudiantes la fase académica, fase </a:t>
            </a:r>
            <a:r>
              <a:rPr lang="es-PR" sz="1600" dirty="0" err="1"/>
              <a:t>intramural</a:t>
            </a:r>
            <a:r>
              <a:rPr lang="es-PR" sz="1600" dirty="0"/>
              <a:t> y fase </a:t>
            </a:r>
            <a:r>
              <a:rPr lang="es-PR" sz="1600" dirty="0" err="1"/>
              <a:t>interescolar</a:t>
            </a:r>
            <a:r>
              <a:rPr lang="es-PR" sz="1600" dirty="0"/>
              <a:t> ya que es parte indispensable del currículo y para cumplir con las disposiciones de ley aplicables al programa. </a:t>
            </a:r>
            <a:endParaRPr lang="en-US" sz="1600" dirty="0"/>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Tree>
    <p:extLst>
      <p:ext uri="{BB962C8B-B14F-4D97-AF65-F5344CB8AC3E}">
        <p14:creationId xmlns:p14="http://schemas.microsoft.com/office/powerpoint/2010/main" val="1301941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08588" y="116956"/>
            <a:ext cx="4633200" cy="882503"/>
          </a:xfrm>
        </p:spPr>
        <p:txBody>
          <a:bodyPr/>
          <a:lstStyle/>
          <a:p>
            <a:r>
              <a:rPr lang="en-US" sz="1800" b="1" dirty="0" err="1">
                <a:latin typeface="Varela Round" panose="020B0604020202020204" charset="-79"/>
                <a:cs typeface="Varela Round" panose="020B0604020202020204" charset="-79"/>
              </a:rPr>
              <a:t>Becas</a:t>
            </a:r>
            <a:r>
              <a:rPr lang="en-US" sz="1800" b="1" dirty="0">
                <a:latin typeface="Varela Round" panose="020B0604020202020204" charset="-79"/>
                <a:cs typeface="Varela Round" panose="020B0604020202020204" charset="-79"/>
              </a:rPr>
              <a:t> a </a:t>
            </a:r>
            <a:r>
              <a:rPr lang="en-US" sz="1800" b="1" dirty="0" err="1">
                <a:latin typeface="Varela Round" panose="020B0604020202020204" charset="-79"/>
                <a:cs typeface="Varela Round" panose="020B0604020202020204" charset="-79"/>
              </a:rPr>
              <a:t>estudiantes</a:t>
            </a:r>
            <a:r>
              <a:rPr lang="en-US" sz="1800" b="1" dirty="0">
                <a:latin typeface="Varela Round" panose="020B0604020202020204" charset="-79"/>
                <a:cs typeface="Varela Round" panose="020B0604020202020204" charset="-79"/>
              </a:rPr>
              <a:t> </a:t>
            </a:r>
            <a:r>
              <a:rPr lang="en-US" sz="1800" b="1" dirty="0" err="1">
                <a:latin typeface="Varela Round" panose="020B0604020202020204" charset="-79"/>
                <a:cs typeface="Varela Round" panose="020B0604020202020204" charset="-79"/>
              </a:rPr>
              <a:t>destacados</a:t>
            </a:r>
            <a:endParaRPr lang="en-US" sz="1800" b="1" dirty="0">
              <a:latin typeface="Varela Round" panose="020B0604020202020204" charset="-79"/>
              <a:cs typeface="Varela Round" panose="020B0604020202020204" charset="-79"/>
            </a:endParaRPr>
          </a:p>
        </p:txBody>
      </p:sp>
      <p:graphicFrame>
        <p:nvGraphicFramePr>
          <p:cNvPr id="4" name="Table 3"/>
          <p:cNvGraphicFramePr>
            <a:graphicFrameLocks noGrp="1"/>
          </p:cNvGraphicFramePr>
          <p:nvPr>
            <p:extLst>
              <p:ext uri="{D42A27DB-BD31-4B8C-83A1-F6EECF244321}">
                <p14:modId xmlns:p14="http://schemas.microsoft.com/office/powerpoint/2010/main" val="3164255071"/>
              </p:ext>
            </p:extLst>
          </p:nvPr>
        </p:nvGraphicFramePr>
        <p:xfrm>
          <a:off x="1577188" y="1402611"/>
          <a:ext cx="6096000" cy="3474720"/>
        </p:xfrm>
        <a:graphic>
          <a:graphicData uri="http://schemas.openxmlformats.org/drawingml/2006/table">
            <a:tbl>
              <a:tblPr firstRow="1" bandRow="1">
                <a:tableStyleId>{242A20BD-2505-46DF-82F6-A791D1CCFF51}</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s-PR" sz="1400" b="0" i="0" u="none" strike="noStrike" cap="none" dirty="0">
                          <a:solidFill>
                            <a:srgbClr val="000000"/>
                          </a:solidFill>
                          <a:effectLst/>
                          <a:latin typeface="Varela Round" panose="020B0604020202020204" charset="-79"/>
                          <a:ea typeface="Arial"/>
                          <a:cs typeface="Varela Round" panose="020B0604020202020204" charset="-79"/>
                          <a:sym typeface="Arial"/>
                        </a:rPr>
                        <a:t> Club de Deportes</a:t>
                      </a:r>
                      <a:endParaRPr lang="en-US" dirty="0">
                        <a:latin typeface="Varela Round" panose="020B0604020202020204" charset="-79"/>
                        <a:cs typeface="Varela Round" panose="020B0604020202020204" charset="-79"/>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PR" sz="1200" b="0" i="0" u="none" strike="noStrike" cap="none" dirty="0">
                          <a:solidFill>
                            <a:srgbClr val="000000"/>
                          </a:solidFill>
                          <a:effectLst/>
                          <a:latin typeface="Varela Round" panose="020B0604020202020204" charset="-79"/>
                          <a:ea typeface="Arial"/>
                          <a:cs typeface="Varela Round" panose="020B0604020202020204" charset="-79"/>
                          <a:sym typeface="Arial"/>
                        </a:rPr>
                        <a:t>Incentivo para los estudiantes que son participante de un club de deporte inscrito al Departamento de Recreación y Deportes de Puerto Rico.</a:t>
                      </a:r>
                      <a:endParaRPr lang="en-US" sz="1200" dirty="0">
                        <a:latin typeface="Varela Round" panose="020B0604020202020204" charset="-79"/>
                        <a:cs typeface="Varela Round" panose="020B0604020202020204" charset="-79"/>
                      </a:endParaRPr>
                    </a:p>
                  </a:txBody>
                  <a:tcPr/>
                </a:tc>
                <a:extLst>
                  <a:ext uri="{0D108BD9-81ED-4DB2-BD59-A6C34878D82A}">
                    <a16:rowId xmlns:a16="http://schemas.microsoft.com/office/drawing/2014/main" val="10000"/>
                  </a:ext>
                </a:extLst>
              </a:tr>
              <a:tr h="370840">
                <a:tc>
                  <a:txBody>
                    <a:bodyPr/>
                    <a:lstStyle/>
                    <a:p>
                      <a:r>
                        <a:rPr lang="es-ES" sz="1400" b="0" i="0" u="none" strike="noStrike" cap="none" dirty="0">
                          <a:solidFill>
                            <a:srgbClr val="000000"/>
                          </a:solidFill>
                          <a:effectLst/>
                          <a:latin typeface="Varela Round" panose="020B0604020202020204" charset="-79"/>
                          <a:ea typeface="Arial"/>
                          <a:cs typeface="Varela Round" panose="020B0604020202020204" charset="-79"/>
                          <a:sym typeface="Arial"/>
                        </a:rPr>
                        <a:t>Habilidades en Deporte</a:t>
                      </a:r>
                      <a:endParaRPr lang="en-US" dirty="0">
                        <a:latin typeface="Varela Round" panose="020B0604020202020204" charset="-79"/>
                        <a:cs typeface="Varela Round" panose="020B0604020202020204" charset="-79"/>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S" sz="1200" b="0" i="0" u="none" strike="noStrike" cap="none" dirty="0">
                          <a:solidFill>
                            <a:srgbClr val="000000"/>
                          </a:solidFill>
                          <a:effectLst/>
                          <a:latin typeface="Varela Round" panose="020B0604020202020204" charset="-79"/>
                          <a:ea typeface="Arial"/>
                          <a:cs typeface="Varela Round" panose="020B0604020202020204" charset="-79"/>
                          <a:sym typeface="Arial"/>
                        </a:rPr>
                        <a:t>Incentivo para estudiantes que demuestre mediante un portafolio su trayectoria en el deporte que practican.</a:t>
                      </a:r>
                      <a:endParaRPr lang="en-US" sz="1200" dirty="0">
                        <a:latin typeface="Varela Round" panose="020B0604020202020204" charset="-79"/>
                        <a:cs typeface="Varela Round" panose="020B0604020202020204" charset="-79"/>
                      </a:endParaRPr>
                    </a:p>
                  </a:txBody>
                  <a:tcPr/>
                </a:tc>
                <a:extLst>
                  <a:ext uri="{0D108BD9-81ED-4DB2-BD59-A6C34878D82A}">
                    <a16:rowId xmlns:a16="http://schemas.microsoft.com/office/drawing/2014/main" val="10001"/>
                  </a:ext>
                </a:extLst>
              </a:tr>
              <a:tr h="370840">
                <a:tc>
                  <a:txBody>
                    <a:bodyPr/>
                    <a:lstStyle/>
                    <a:p>
                      <a:r>
                        <a:rPr lang="es-PR" sz="1400" b="0" i="0" u="none" strike="noStrike" cap="none" dirty="0">
                          <a:solidFill>
                            <a:srgbClr val="000000"/>
                          </a:solidFill>
                          <a:effectLst/>
                          <a:latin typeface="Varela Round" panose="020B0604020202020204" charset="-79"/>
                          <a:ea typeface="Arial"/>
                          <a:cs typeface="Varela Round" panose="020B0604020202020204" charset="-79"/>
                          <a:sym typeface="Arial"/>
                        </a:rPr>
                        <a:t>Beca Roberto Clemente</a:t>
                      </a:r>
                    </a:p>
                    <a:p>
                      <a:r>
                        <a:rPr lang="es-PR" sz="1400" b="0" i="0" u="none" strike="noStrike" cap="none" dirty="0">
                          <a:solidFill>
                            <a:srgbClr val="000000"/>
                          </a:solidFill>
                          <a:effectLst/>
                          <a:latin typeface="Varela Round" panose="020B0604020202020204" charset="-79"/>
                          <a:ea typeface="Arial"/>
                          <a:cs typeface="Varela Round" panose="020B0604020202020204" charset="-79"/>
                          <a:sym typeface="Arial"/>
                        </a:rPr>
                        <a:t> </a:t>
                      </a:r>
                    </a:p>
                  </a:txBody>
                  <a:tcPr/>
                </a:tc>
                <a:tc>
                  <a:txBody>
                    <a:bodyPr/>
                    <a:lstStyle/>
                    <a:p>
                      <a:r>
                        <a:rPr lang="en-US" sz="1200" dirty="0">
                          <a:latin typeface="Varela Round" panose="020B0604020202020204" charset="-79"/>
                          <a:cs typeface="Varela Round" panose="020B0604020202020204" charset="-79"/>
                        </a:rPr>
                        <a:t>Se</a:t>
                      </a:r>
                      <a:r>
                        <a:rPr lang="en-US" sz="1200" baseline="0" dirty="0">
                          <a:latin typeface="Varela Round" panose="020B0604020202020204" charset="-79"/>
                          <a:cs typeface="Varela Round" panose="020B0604020202020204" charset="-79"/>
                        </a:rPr>
                        <a:t> </a:t>
                      </a:r>
                      <a:r>
                        <a:rPr lang="en-US" sz="1200" baseline="0" dirty="0" err="1">
                          <a:latin typeface="Varela Round" panose="020B0604020202020204" charset="-79"/>
                          <a:cs typeface="Varela Round" panose="020B0604020202020204" charset="-79"/>
                        </a:rPr>
                        <a:t>reconoce</a:t>
                      </a:r>
                      <a:r>
                        <a:rPr lang="en-US" sz="1200" baseline="0" dirty="0">
                          <a:latin typeface="Varela Round" panose="020B0604020202020204" charset="-79"/>
                          <a:cs typeface="Varela Round" panose="020B0604020202020204" charset="-79"/>
                        </a:rPr>
                        <a:t> a </a:t>
                      </a:r>
                      <a:r>
                        <a:rPr lang="en-US" sz="1200" baseline="0" dirty="0" err="1">
                          <a:latin typeface="Varela Round" panose="020B0604020202020204" charset="-79"/>
                          <a:cs typeface="Varela Round" panose="020B0604020202020204" charset="-79"/>
                        </a:rPr>
                        <a:t>los</a:t>
                      </a:r>
                      <a:r>
                        <a:rPr lang="en-US" sz="1200" baseline="0" dirty="0">
                          <a:latin typeface="Varela Round" panose="020B0604020202020204" charset="-79"/>
                          <a:cs typeface="Varela Round" panose="020B0604020202020204" charset="-79"/>
                        </a:rPr>
                        <a:t> </a:t>
                      </a:r>
                      <a:r>
                        <a:rPr lang="en-US" sz="1200" baseline="0" dirty="0" err="1">
                          <a:latin typeface="Varela Round" panose="020B0604020202020204" charset="-79"/>
                          <a:cs typeface="Varela Round" panose="020B0604020202020204" charset="-79"/>
                        </a:rPr>
                        <a:t>estudiantes</a:t>
                      </a:r>
                      <a:r>
                        <a:rPr lang="en-US" sz="1200" baseline="0" dirty="0">
                          <a:latin typeface="Varela Round" panose="020B0604020202020204" charset="-79"/>
                          <a:cs typeface="Varela Round" panose="020B0604020202020204" charset="-79"/>
                        </a:rPr>
                        <a:t> que </a:t>
                      </a:r>
                      <a:r>
                        <a:rPr lang="en-US" sz="1200" baseline="0" dirty="0" err="1">
                          <a:latin typeface="Varela Round" panose="020B0604020202020204" charset="-79"/>
                          <a:cs typeface="Varela Round" panose="020B0604020202020204" charset="-79"/>
                        </a:rPr>
                        <a:t>cumplan</a:t>
                      </a:r>
                      <a:r>
                        <a:rPr lang="en-US" sz="1200" baseline="0" dirty="0">
                          <a:latin typeface="Varela Round" panose="020B0604020202020204" charset="-79"/>
                          <a:cs typeface="Varela Round" panose="020B0604020202020204" charset="-79"/>
                        </a:rPr>
                        <a:t> con </a:t>
                      </a:r>
                      <a:r>
                        <a:rPr lang="en-US" sz="1200" baseline="0" dirty="0" err="1">
                          <a:latin typeface="Varela Round" panose="020B0604020202020204" charset="-79"/>
                          <a:cs typeface="Varela Round" panose="020B0604020202020204" charset="-79"/>
                        </a:rPr>
                        <a:t>los</a:t>
                      </a:r>
                      <a:r>
                        <a:rPr lang="en-US" sz="1200" baseline="0" dirty="0">
                          <a:latin typeface="Varela Round" panose="020B0604020202020204" charset="-79"/>
                          <a:cs typeface="Varela Round" panose="020B0604020202020204" charset="-79"/>
                        </a:rPr>
                        <a:t> </a:t>
                      </a:r>
                      <a:r>
                        <a:rPr lang="en-US" sz="1200" baseline="0" dirty="0" err="1">
                          <a:latin typeface="Varela Round" panose="020B0604020202020204" charset="-79"/>
                          <a:cs typeface="Varela Round" panose="020B0604020202020204" charset="-79"/>
                        </a:rPr>
                        <a:t>requisitos</a:t>
                      </a:r>
                      <a:r>
                        <a:rPr lang="en-US" sz="1200" baseline="0" dirty="0">
                          <a:latin typeface="Varela Round" panose="020B0604020202020204" charset="-79"/>
                          <a:cs typeface="Varela Round" panose="020B0604020202020204" charset="-79"/>
                        </a:rPr>
                        <a:t> de: </a:t>
                      </a:r>
                      <a:r>
                        <a:rPr lang="en-US" sz="1200" baseline="0" dirty="0" err="1">
                          <a:latin typeface="Varela Round" panose="020B0604020202020204" charset="-79"/>
                          <a:cs typeface="Varela Round" panose="020B0604020202020204" charset="-79"/>
                        </a:rPr>
                        <a:t>ser</a:t>
                      </a:r>
                      <a:r>
                        <a:rPr lang="en-US" sz="1200" baseline="0" dirty="0">
                          <a:latin typeface="Varela Round" panose="020B0604020202020204" charset="-79"/>
                          <a:cs typeface="Varela Round" panose="020B0604020202020204" charset="-79"/>
                        </a:rPr>
                        <a:t> </a:t>
                      </a:r>
                      <a:r>
                        <a:rPr lang="en-US" sz="1200" baseline="0" dirty="0" err="1">
                          <a:latin typeface="Varela Round" panose="020B0604020202020204" charset="-79"/>
                          <a:cs typeface="Varela Round" panose="020B0604020202020204" charset="-79"/>
                        </a:rPr>
                        <a:t>deportistas</a:t>
                      </a:r>
                      <a:r>
                        <a:rPr lang="en-US" sz="1200" baseline="0" dirty="0">
                          <a:latin typeface="Varela Round" panose="020B0604020202020204" charset="-79"/>
                          <a:cs typeface="Varela Round" panose="020B0604020202020204" charset="-79"/>
                        </a:rPr>
                        <a:t> </a:t>
                      </a:r>
                      <a:r>
                        <a:rPr lang="en-US" sz="1200" baseline="0" dirty="0" err="1">
                          <a:latin typeface="Varela Round" panose="020B0604020202020204" charset="-79"/>
                          <a:cs typeface="Varela Round" panose="020B0604020202020204" charset="-79"/>
                        </a:rPr>
                        <a:t>destacados</a:t>
                      </a:r>
                      <a:r>
                        <a:rPr lang="en-US" sz="1200" baseline="0" dirty="0">
                          <a:latin typeface="Varela Round" panose="020B0604020202020204" charset="-79"/>
                          <a:cs typeface="Varela Round" panose="020B0604020202020204" charset="-79"/>
                        </a:rPr>
                        <a:t>,  </a:t>
                      </a:r>
                      <a:r>
                        <a:rPr lang="en-US" sz="1200" baseline="0" dirty="0" err="1">
                          <a:latin typeface="Varela Round" panose="020B0604020202020204" charset="-79"/>
                          <a:cs typeface="Varela Round" panose="020B0604020202020204" charset="-79"/>
                        </a:rPr>
                        <a:t>poseer</a:t>
                      </a:r>
                      <a:r>
                        <a:rPr lang="en-US" sz="1200" baseline="0" dirty="0">
                          <a:latin typeface="Varela Round" panose="020B0604020202020204" charset="-79"/>
                          <a:cs typeface="Varela Round" panose="020B0604020202020204" charset="-79"/>
                        </a:rPr>
                        <a:t> </a:t>
                      </a:r>
                      <a:r>
                        <a:rPr lang="en-US" sz="1200" baseline="0" dirty="0" err="1">
                          <a:latin typeface="Varela Round" panose="020B0604020202020204" charset="-79"/>
                          <a:cs typeface="Varela Round" panose="020B0604020202020204" charset="-79"/>
                        </a:rPr>
                        <a:t>excelencia</a:t>
                      </a:r>
                      <a:r>
                        <a:rPr lang="en-US" sz="1200" baseline="0" dirty="0">
                          <a:latin typeface="Varela Round" panose="020B0604020202020204" charset="-79"/>
                          <a:cs typeface="Varela Round" panose="020B0604020202020204" charset="-79"/>
                        </a:rPr>
                        <a:t> </a:t>
                      </a:r>
                      <a:r>
                        <a:rPr lang="en-US" sz="1200" baseline="0" dirty="0" err="1">
                          <a:latin typeface="Varela Round" panose="020B0604020202020204" charset="-79"/>
                          <a:cs typeface="Varela Round" panose="020B0604020202020204" charset="-79"/>
                        </a:rPr>
                        <a:t>en</a:t>
                      </a:r>
                      <a:r>
                        <a:rPr lang="en-US" sz="1200" baseline="0" dirty="0">
                          <a:latin typeface="Varela Round" panose="020B0604020202020204" charset="-79"/>
                          <a:cs typeface="Varela Round" panose="020B0604020202020204" charset="-79"/>
                        </a:rPr>
                        <a:t> las </a:t>
                      </a:r>
                      <a:r>
                        <a:rPr lang="en-US" sz="1200" baseline="0" dirty="0" err="1">
                          <a:latin typeface="Varela Round" panose="020B0604020202020204" charset="-79"/>
                          <a:cs typeface="Varela Round" panose="020B0604020202020204" charset="-79"/>
                        </a:rPr>
                        <a:t>áreas</a:t>
                      </a:r>
                      <a:r>
                        <a:rPr lang="en-US" sz="1200" baseline="0" dirty="0">
                          <a:latin typeface="Varela Round" panose="020B0604020202020204" charset="-79"/>
                          <a:cs typeface="Varela Round" panose="020B0604020202020204" charset="-79"/>
                        </a:rPr>
                        <a:t> </a:t>
                      </a:r>
                      <a:r>
                        <a:rPr lang="en-US" sz="1200" baseline="0" dirty="0" err="1">
                          <a:latin typeface="Varela Round" panose="020B0604020202020204" charset="-79"/>
                          <a:cs typeface="Varela Round" panose="020B0604020202020204" charset="-79"/>
                        </a:rPr>
                        <a:t>académicas</a:t>
                      </a:r>
                      <a:r>
                        <a:rPr lang="en-US" sz="1200" baseline="0" dirty="0">
                          <a:latin typeface="Varela Round" panose="020B0604020202020204" charset="-79"/>
                          <a:cs typeface="Varela Round" panose="020B0604020202020204" charset="-79"/>
                        </a:rPr>
                        <a:t> y </a:t>
                      </a:r>
                      <a:r>
                        <a:rPr lang="en-US" sz="1200" baseline="0" dirty="0" err="1">
                          <a:latin typeface="Varela Round" panose="020B0604020202020204" charset="-79"/>
                          <a:cs typeface="Varela Round" panose="020B0604020202020204" charset="-79"/>
                        </a:rPr>
                        <a:t>cívicas</a:t>
                      </a:r>
                      <a:r>
                        <a:rPr lang="en-US" sz="1200" baseline="0" dirty="0">
                          <a:latin typeface="Varela Round" panose="020B0604020202020204" charset="-79"/>
                          <a:cs typeface="Varela Round" panose="020B0604020202020204" charset="-79"/>
                        </a:rPr>
                        <a:t> </a:t>
                      </a:r>
                      <a:r>
                        <a:rPr lang="en-US" sz="1200" baseline="0" dirty="0" err="1">
                          <a:latin typeface="Varela Round" panose="020B0604020202020204" charset="-79"/>
                          <a:cs typeface="Varela Round" panose="020B0604020202020204" charset="-79"/>
                        </a:rPr>
                        <a:t>emulando</a:t>
                      </a:r>
                      <a:r>
                        <a:rPr lang="en-US" sz="1200" baseline="0" dirty="0">
                          <a:latin typeface="Varela Round" panose="020B0604020202020204" charset="-79"/>
                          <a:cs typeface="Varela Round" panose="020B0604020202020204" charset="-79"/>
                        </a:rPr>
                        <a:t> el </a:t>
                      </a:r>
                      <a:r>
                        <a:rPr lang="en-US" sz="1200" baseline="0" dirty="0" err="1">
                          <a:latin typeface="Varela Round" panose="020B0604020202020204" charset="-79"/>
                          <a:cs typeface="Varela Round" panose="020B0604020202020204" charset="-79"/>
                        </a:rPr>
                        <a:t>legado</a:t>
                      </a:r>
                      <a:r>
                        <a:rPr lang="en-US" sz="1200" baseline="0" dirty="0">
                          <a:latin typeface="Varela Round" panose="020B0604020202020204" charset="-79"/>
                          <a:cs typeface="Varela Round" panose="020B0604020202020204" charset="-79"/>
                        </a:rPr>
                        <a:t> de Roberto Clemente.</a:t>
                      </a:r>
                      <a:endParaRPr lang="en-US" sz="1200" dirty="0">
                        <a:latin typeface="Varela Round" panose="020B0604020202020204" charset="-79"/>
                        <a:cs typeface="Varela Round" panose="020B0604020202020204" charset="-79"/>
                      </a:endParaRPr>
                    </a:p>
                  </a:txBody>
                  <a:tcPr/>
                </a:tc>
                <a:extLst>
                  <a:ext uri="{0D108BD9-81ED-4DB2-BD59-A6C34878D82A}">
                    <a16:rowId xmlns:a16="http://schemas.microsoft.com/office/drawing/2014/main" val="10002"/>
                  </a:ext>
                </a:extLst>
              </a:tr>
              <a:tr h="370840">
                <a:tc>
                  <a:txBody>
                    <a:bodyPr/>
                    <a:lstStyle/>
                    <a:p>
                      <a:r>
                        <a:rPr lang="es-PR" sz="1400" b="0" i="0" u="none" strike="noStrike" cap="none" dirty="0">
                          <a:solidFill>
                            <a:srgbClr val="000000"/>
                          </a:solidFill>
                          <a:effectLst/>
                          <a:latin typeface="Varela Round" panose="020B0604020202020204" charset="-79"/>
                          <a:ea typeface="Arial"/>
                          <a:cs typeface="Varela Round" panose="020B0604020202020204" charset="-79"/>
                          <a:sym typeface="Arial"/>
                        </a:rPr>
                        <a:t> Incentivo para los atletas de alto rendimiento</a:t>
                      </a:r>
                      <a:endParaRPr lang="en-US" dirty="0">
                        <a:latin typeface="Varela Round" panose="020B0604020202020204" charset="-79"/>
                        <a:cs typeface="Varela Round" panose="020B0604020202020204" charset="-79"/>
                      </a:endParaRPr>
                    </a:p>
                  </a:txBody>
                  <a:tcPr/>
                </a:tc>
                <a:tc>
                  <a:txBody>
                    <a:bodyPr/>
                    <a:lstStyle/>
                    <a:p>
                      <a:r>
                        <a:rPr lang="en-US" sz="1200" dirty="0" err="1">
                          <a:latin typeface="Varela Round" panose="020B0604020202020204" charset="-79"/>
                          <a:cs typeface="Varela Round" panose="020B0604020202020204" charset="-79"/>
                        </a:rPr>
                        <a:t>Esta</a:t>
                      </a:r>
                      <a:r>
                        <a:rPr lang="en-US" sz="1200" dirty="0">
                          <a:latin typeface="Varela Round" panose="020B0604020202020204" charset="-79"/>
                          <a:cs typeface="Varela Round" panose="020B0604020202020204" charset="-79"/>
                        </a:rPr>
                        <a:t> </a:t>
                      </a:r>
                      <a:r>
                        <a:rPr lang="en-US" sz="1200" dirty="0" err="1">
                          <a:latin typeface="Varela Round" panose="020B0604020202020204" charset="-79"/>
                          <a:cs typeface="Varela Round" panose="020B0604020202020204" charset="-79"/>
                        </a:rPr>
                        <a:t>beca</a:t>
                      </a:r>
                      <a:r>
                        <a:rPr lang="en-US" sz="1200" dirty="0">
                          <a:latin typeface="Varela Round" panose="020B0604020202020204" charset="-79"/>
                          <a:cs typeface="Varela Round" panose="020B0604020202020204" charset="-79"/>
                        </a:rPr>
                        <a:t> se</a:t>
                      </a:r>
                      <a:r>
                        <a:rPr lang="en-US" sz="1200" baseline="0" dirty="0">
                          <a:latin typeface="Varela Round" panose="020B0604020202020204" charset="-79"/>
                          <a:cs typeface="Varela Round" panose="020B0604020202020204" charset="-79"/>
                        </a:rPr>
                        <a:t> </a:t>
                      </a:r>
                      <a:r>
                        <a:rPr lang="en-US" sz="1200" baseline="0" dirty="0" err="1">
                          <a:latin typeface="Varela Round" panose="020B0604020202020204" charset="-79"/>
                          <a:cs typeface="Varela Round" panose="020B0604020202020204" charset="-79"/>
                        </a:rPr>
                        <a:t>otorga</a:t>
                      </a:r>
                      <a:r>
                        <a:rPr lang="en-US" sz="1200" baseline="0" dirty="0">
                          <a:latin typeface="Varela Round" panose="020B0604020202020204" charset="-79"/>
                          <a:cs typeface="Varela Round" panose="020B0604020202020204" charset="-79"/>
                        </a:rPr>
                        <a:t> a </a:t>
                      </a:r>
                      <a:r>
                        <a:rPr lang="en-US" sz="1200" baseline="0" dirty="0" err="1">
                          <a:latin typeface="Varela Round" panose="020B0604020202020204" charset="-79"/>
                          <a:cs typeface="Varela Round" panose="020B0604020202020204" charset="-79"/>
                        </a:rPr>
                        <a:t>todos</a:t>
                      </a:r>
                      <a:r>
                        <a:rPr lang="en-US" sz="1200" baseline="0" dirty="0">
                          <a:latin typeface="Varela Round" panose="020B0604020202020204" charset="-79"/>
                          <a:cs typeface="Varela Round" panose="020B0604020202020204" charset="-79"/>
                        </a:rPr>
                        <a:t> </a:t>
                      </a:r>
                      <a:r>
                        <a:rPr lang="en-US" sz="1200" baseline="0" dirty="0" err="1">
                          <a:latin typeface="Varela Round" panose="020B0604020202020204" charset="-79"/>
                          <a:cs typeface="Varela Round" panose="020B0604020202020204" charset="-79"/>
                        </a:rPr>
                        <a:t>los</a:t>
                      </a:r>
                      <a:r>
                        <a:rPr lang="en-US" sz="1200" baseline="0" dirty="0">
                          <a:latin typeface="Varela Round" panose="020B0604020202020204" charset="-79"/>
                          <a:cs typeface="Varela Round" panose="020B0604020202020204" charset="-79"/>
                        </a:rPr>
                        <a:t> </a:t>
                      </a:r>
                      <a:r>
                        <a:rPr lang="en-US" sz="1200" baseline="0" dirty="0" err="1">
                          <a:latin typeface="Varela Round" panose="020B0604020202020204" charset="-79"/>
                          <a:cs typeface="Varela Round" panose="020B0604020202020204" charset="-79"/>
                        </a:rPr>
                        <a:t>estudiantes</a:t>
                      </a:r>
                      <a:r>
                        <a:rPr lang="en-US" sz="1200" baseline="0" dirty="0">
                          <a:latin typeface="Varela Round" panose="020B0604020202020204" charset="-79"/>
                          <a:cs typeface="Varela Round" panose="020B0604020202020204" charset="-79"/>
                        </a:rPr>
                        <a:t> que son </a:t>
                      </a:r>
                      <a:r>
                        <a:rPr lang="en-US" sz="1200" baseline="0" dirty="0" err="1">
                          <a:latin typeface="Varela Round" panose="020B0604020202020204" charset="-79"/>
                          <a:cs typeface="Varela Round" panose="020B0604020202020204" charset="-79"/>
                        </a:rPr>
                        <a:t>medallistas</a:t>
                      </a:r>
                      <a:r>
                        <a:rPr lang="en-US" sz="1200" baseline="0" dirty="0">
                          <a:latin typeface="Varela Round" panose="020B0604020202020204" charset="-79"/>
                          <a:cs typeface="Varela Round" panose="020B0604020202020204" charset="-79"/>
                        </a:rPr>
                        <a:t> de </a:t>
                      </a:r>
                      <a:r>
                        <a:rPr lang="en-US" sz="1200" baseline="0" dirty="0" err="1">
                          <a:latin typeface="Varela Round" panose="020B0604020202020204" charset="-79"/>
                          <a:cs typeface="Varela Round" panose="020B0604020202020204" charset="-79"/>
                        </a:rPr>
                        <a:t>oro</a:t>
                      </a:r>
                      <a:r>
                        <a:rPr lang="en-US" sz="1200" baseline="0" dirty="0">
                          <a:latin typeface="Varela Round" panose="020B0604020202020204" charset="-79"/>
                          <a:cs typeface="Varela Round" panose="020B0604020202020204" charset="-79"/>
                        </a:rPr>
                        <a:t> </a:t>
                      </a:r>
                      <a:r>
                        <a:rPr lang="en-US" sz="1200" baseline="0" dirty="0" err="1">
                          <a:latin typeface="Varela Round" panose="020B0604020202020204" charset="-79"/>
                          <a:cs typeface="Varela Round" panose="020B0604020202020204" charset="-79"/>
                        </a:rPr>
                        <a:t>en</a:t>
                      </a:r>
                      <a:r>
                        <a:rPr lang="en-US" sz="1200" baseline="0" dirty="0">
                          <a:latin typeface="Varela Round" panose="020B0604020202020204" charset="-79"/>
                          <a:cs typeface="Varela Round" panose="020B0604020202020204" charset="-79"/>
                        </a:rPr>
                        <a:t> las </a:t>
                      </a:r>
                      <a:r>
                        <a:rPr lang="en-US" sz="1200" baseline="0" dirty="0" err="1">
                          <a:latin typeface="Varela Round" panose="020B0604020202020204" charset="-79"/>
                          <a:cs typeface="Varela Round" panose="020B0604020202020204" charset="-79"/>
                        </a:rPr>
                        <a:t>competencias</a:t>
                      </a:r>
                      <a:r>
                        <a:rPr lang="en-US" sz="1200" baseline="0" dirty="0">
                          <a:latin typeface="Varela Round" panose="020B0604020202020204" charset="-79"/>
                          <a:cs typeface="Varela Round" panose="020B0604020202020204" charset="-79"/>
                        </a:rPr>
                        <a:t> de la </a:t>
                      </a:r>
                      <a:r>
                        <a:rPr lang="en-US" sz="1200" baseline="0" dirty="0" err="1">
                          <a:latin typeface="Varela Round" panose="020B0604020202020204" charset="-79"/>
                          <a:cs typeface="Varela Round" panose="020B0604020202020204" charset="-79"/>
                        </a:rPr>
                        <a:t>fase</a:t>
                      </a:r>
                      <a:r>
                        <a:rPr lang="en-US" sz="1200" baseline="0" dirty="0">
                          <a:latin typeface="Varela Round" panose="020B0604020202020204" charset="-79"/>
                          <a:cs typeface="Varela Round" panose="020B0604020202020204" charset="-79"/>
                        </a:rPr>
                        <a:t> </a:t>
                      </a:r>
                      <a:r>
                        <a:rPr lang="en-US" sz="1200" baseline="0" dirty="0" err="1">
                          <a:latin typeface="Varela Round" panose="020B0604020202020204" charset="-79"/>
                          <a:cs typeface="Varela Round" panose="020B0604020202020204" charset="-79"/>
                        </a:rPr>
                        <a:t>interescolar</a:t>
                      </a:r>
                      <a:r>
                        <a:rPr lang="en-US" sz="1200" baseline="0" dirty="0">
                          <a:latin typeface="Varela Round" panose="020B0604020202020204" charset="-79"/>
                          <a:cs typeface="Varela Round" panose="020B0604020202020204" charset="-79"/>
                        </a:rPr>
                        <a:t>.</a:t>
                      </a:r>
                      <a:endParaRPr lang="en-US" sz="1200" dirty="0">
                        <a:latin typeface="Varela Round" panose="020B0604020202020204" charset="-79"/>
                        <a:cs typeface="Varela Round" panose="020B0604020202020204" charset="-79"/>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56612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4"/>
          <p:cNvSpPr txBox="1">
            <a:spLocks noGrp="1"/>
          </p:cNvSpPr>
          <p:nvPr>
            <p:ph type="title"/>
          </p:nvPr>
        </p:nvSpPr>
        <p:spPr>
          <a:xfrm>
            <a:off x="3561348" y="236558"/>
            <a:ext cx="3150138" cy="90139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b="1" dirty="0">
                <a:solidFill>
                  <a:schemeClr val="accent2"/>
                </a:solidFill>
                <a:effectLst>
                  <a:outerShdw blurRad="38100" dist="38100" dir="2700000" algn="tl">
                    <a:srgbClr val="000000">
                      <a:alpha val="43137"/>
                    </a:srgbClr>
                  </a:outerShdw>
                </a:effectLst>
              </a:rPr>
              <a:t>Objetivos</a:t>
            </a:r>
            <a:r>
              <a:rPr lang="en" sz="3200" dirty="0"/>
              <a:t> </a:t>
            </a:r>
            <a:endParaRPr sz="3200" dirty="0"/>
          </a:p>
        </p:txBody>
      </p:sp>
      <p:sp>
        <p:nvSpPr>
          <p:cNvPr id="201" name="Google Shape;201;p14"/>
          <p:cNvSpPr txBox="1"/>
          <p:nvPr/>
        </p:nvSpPr>
        <p:spPr>
          <a:xfrm>
            <a:off x="2313314" y="1213492"/>
            <a:ext cx="5427187" cy="2207100"/>
          </a:xfrm>
          <a:prstGeom prst="rect">
            <a:avLst/>
          </a:prstGeom>
          <a:noFill/>
          <a:ln>
            <a:noFill/>
          </a:ln>
        </p:spPr>
        <p:txBody>
          <a:bodyPr spcFirstLastPara="1" wrap="square" lIns="91425" tIns="91425" rIns="91425" bIns="91425" anchor="t" anchorCtr="0">
            <a:noAutofit/>
          </a:bodyPr>
          <a:lstStyle/>
          <a:p>
            <a:pPr marL="342900" indent="-342900">
              <a:spcBef>
                <a:spcPts val="600"/>
              </a:spcBef>
              <a:buAutoNum type="arabicPeriod"/>
            </a:pPr>
            <a:r>
              <a:rPr lang="es-ES" sz="1800" dirty="0">
                <a:solidFill>
                  <a:srgbClr val="617A86"/>
                </a:solidFill>
                <a:latin typeface="Varela Round"/>
                <a:ea typeface="Varela Round"/>
                <a:cs typeface="Varela Round"/>
                <a:sym typeface="Varela Round"/>
              </a:rPr>
              <a:t>Presentar los cambios de la revisión </a:t>
            </a:r>
            <a:r>
              <a:rPr lang="es-ES" sz="1800" dirty="0" err="1">
                <a:solidFill>
                  <a:srgbClr val="617A86"/>
                </a:solidFill>
                <a:latin typeface="Varela Round"/>
                <a:ea typeface="Varela Round"/>
                <a:cs typeface="Varela Round"/>
                <a:sym typeface="Varela Round"/>
              </a:rPr>
              <a:t>Revisión</a:t>
            </a:r>
            <a:r>
              <a:rPr lang="es-ES" sz="1800" dirty="0">
                <a:solidFill>
                  <a:srgbClr val="617A86"/>
                </a:solidFill>
                <a:latin typeface="Varela Round"/>
                <a:ea typeface="Varela Round"/>
                <a:cs typeface="Varela Round"/>
                <a:sym typeface="Varela Round"/>
              </a:rPr>
              <a:t> Curricular</a:t>
            </a:r>
          </a:p>
          <a:p>
            <a:pPr marL="342900" indent="-342900">
              <a:spcBef>
                <a:spcPts val="600"/>
              </a:spcBef>
              <a:buAutoNum type="arabicPeriod"/>
            </a:pPr>
            <a:r>
              <a:rPr lang="es-ES" sz="1800" dirty="0">
                <a:solidFill>
                  <a:srgbClr val="617A86"/>
                </a:solidFill>
                <a:latin typeface="Varela Round"/>
                <a:ea typeface="Varela Round"/>
                <a:cs typeface="Varela Round"/>
                <a:sym typeface="Varela Round"/>
              </a:rPr>
              <a:t>Presentación de la Política Pública del Programa de Educación Física</a:t>
            </a:r>
          </a:p>
          <a:p>
            <a:pPr marL="342900" indent="-342900">
              <a:spcBef>
                <a:spcPts val="600"/>
              </a:spcBef>
              <a:buAutoNum type="arabicPeriod"/>
            </a:pPr>
            <a:r>
              <a:rPr lang="es-ES" sz="1800" dirty="0">
                <a:solidFill>
                  <a:srgbClr val="617A86"/>
                </a:solidFill>
                <a:latin typeface="Varela Round"/>
                <a:ea typeface="Varela Round"/>
                <a:cs typeface="Varela Round"/>
                <a:sym typeface="Varela Round"/>
              </a:rPr>
              <a:t>Leyes aplicables al programa de Educación Física.</a:t>
            </a:r>
          </a:p>
          <a:p>
            <a:pPr marL="0" lvl="0" indent="0" algn="l" rtl="0">
              <a:spcBef>
                <a:spcPts val="600"/>
              </a:spcBef>
              <a:spcAft>
                <a:spcPts val="0"/>
              </a:spcAft>
              <a:buNone/>
            </a:pPr>
            <a:endParaRPr sz="2800" dirty="0">
              <a:solidFill>
                <a:srgbClr val="E8004C"/>
              </a:solidFill>
              <a:latin typeface="Varela Round"/>
              <a:ea typeface="Varela Round"/>
              <a:cs typeface="Varela Round"/>
              <a:sym typeface="Varela Round"/>
            </a:endParaRPr>
          </a:p>
          <a:p>
            <a:pPr marL="0" lvl="0" indent="0" algn="l" rtl="0">
              <a:spcBef>
                <a:spcPts val="600"/>
              </a:spcBef>
              <a:spcAft>
                <a:spcPts val="0"/>
              </a:spcAft>
              <a:buNone/>
            </a:pPr>
            <a:endParaRPr sz="1000" dirty="0">
              <a:solidFill>
                <a:srgbClr val="617A86"/>
              </a:solidFill>
              <a:latin typeface="Varela Round"/>
              <a:ea typeface="Varela Round"/>
              <a:cs typeface="Varela Round"/>
              <a:sym typeface="Varela Round"/>
            </a:endParaRPr>
          </a:p>
        </p:txBody>
      </p:sp>
      <p:sp>
        <p:nvSpPr>
          <p:cNvPr id="204" name="Google Shape;204;p14"/>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7" name="Picture 6" descr="A picture containing text&#10;&#10;Description automatically generated">
            <a:extLst>
              <a:ext uri="{FF2B5EF4-FFF2-40B4-BE49-F238E27FC236}">
                <a16:creationId xmlns:a16="http://schemas.microsoft.com/office/drawing/2014/main" id="{37CDB446-2C79-4EF4-A8C7-B8E2BF5D8E47}"/>
              </a:ext>
            </a:extLst>
          </p:cNvPr>
          <p:cNvPicPr>
            <a:picLocks noChangeAspect="1"/>
          </p:cNvPicPr>
          <p:nvPr/>
        </p:nvPicPr>
        <p:blipFill>
          <a:blip r:embed="rId3"/>
          <a:stretch>
            <a:fillRect/>
          </a:stretch>
        </p:blipFill>
        <p:spPr>
          <a:xfrm>
            <a:off x="681548" y="-133645"/>
            <a:ext cx="2583427" cy="121349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5875" y="430585"/>
            <a:ext cx="5275500" cy="641100"/>
          </a:xfrm>
        </p:spPr>
        <p:txBody>
          <a:bodyPr/>
          <a:lstStyle/>
          <a:p>
            <a:pPr algn="ctr"/>
            <a:r>
              <a:rPr lang="en-US" sz="2000" dirty="0" err="1">
                <a:latin typeface="Varela Round" panose="020B0604020202020204" charset="-79"/>
                <a:cs typeface="Varela Round" panose="020B0604020202020204" charset="-79"/>
              </a:rPr>
              <a:t>Fechas</a:t>
            </a:r>
            <a:r>
              <a:rPr lang="en-US" sz="2000" dirty="0">
                <a:latin typeface="Varela Round" panose="020B0604020202020204" charset="-79"/>
                <a:cs typeface="Varela Round" panose="020B0604020202020204" charset="-79"/>
              </a:rPr>
              <a:t> </a:t>
            </a:r>
            <a:r>
              <a:rPr lang="en-US" sz="2000" dirty="0" err="1">
                <a:latin typeface="Varela Round" panose="020B0604020202020204" charset="-79"/>
                <a:cs typeface="Varela Round" panose="020B0604020202020204" charset="-79"/>
              </a:rPr>
              <a:t>importantes</a:t>
            </a:r>
            <a:endParaRPr lang="en-US" sz="2000" dirty="0">
              <a:latin typeface="Varela Round" panose="020B0604020202020204" charset="-79"/>
              <a:cs typeface="Varela Round" panose="020B0604020202020204" charset="-79"/>
            </a:endParaRPr>
          </a:p>
        </p:txBody>
      </p:sp>
      <p:sp>
        <p:nvSpPr>
          <p:cNvPr id="3" name="Text Placeholder 2"/>
          <p:cNvSpPr>
            <a:spLocks noGrp="1"/>
          </p:cNvSpPr>
          <p:nvPr>
            <p:ph type="body" idx="1"/>
          </p:nvPr>
        </p:nvSpPr>
        <p:spPr/>
        <p:txBody>
          <a:bodyPr/>
          <a:lstStyle/>
          <a:p>
            <a:pPr marL="76200" indent="0" algn="just">
              <a:buNone/>
              <a:tabLst>
                <a:tab pos="2971800" algn="ctr"/>
                <a:tab pos="5943600" algn="r"/>
              </a:tabLst>
            </a:pPr>
            <a:r>
              <a:rPr lang="es-PR" sz="1400" dirty="0">
                <a:latin typeface="Varela Round" panose="020B0604020202020204" charset="-79"/>
                <a:ea typeface="Calibri" panose="020F0502020204030204" pitchFamily="34" charset="0"/>
                <a:cs typeface="Varela Round" panose="020B0604020202020204" charset="-79"/>
              </a:rPr>
              <a:t>Durante estas fechas el maestro diseñará actividades en sus escuelas alusivas a estos eventos.</a:t>
            </a:r>
            <a:endParaRPr lang="en-US" sz="1400" dirty="0">
              <a:latin typeface="Varela Round" panose="020B0604020202020204" charset="-79"/>
              <a:ea typeface="Calibri" panose="020F0502020204030204" pitchFamily="34" charset="0"/>
              <a:cs typeface="Varela Round" panose="020B0604020202020204" charset="-79"/>
            </a:endParaRPr>
          </a:p>
          <a:p>
            <a:pPr algn="just">
              <a:tabLst>
                <a:tab pos="2971800" algn="ctr"/>
                <a:tab pos="5943600" algn="r"/>
              </a:tabLst>
            </a:pPr>
            <a:r>
              <a:rPr lang="es-PR" sz="1400" dirty="0">
                <a:latin typeface="Varela Round" panose="020B0604020202020204" charset="-79"/>
                <a:ea typeface="Calibri" panose="020F0502020204030204" pitchFamily="34" charset="0"/>
                <a:cs typeface="Varela Round" panose="020B0604020202020204" charset="-79"/>
              </a:rPr>
              <a:t>18 de agosto de 2022- celebración del Día de Roberto Clemente</a:t>
            </a:r>
            <a:endParaRPr lang="en-US" sz="1400" dirty="0">
              <a:latin typeface="Varela Round" panose="020B0604020202020204" charset="-79"/>
              <a:ea typeface="Calibri" panose="020F0502020204030204" pitchFamily="34" charset="0"/>
              <a:cs typeface="Varela Round" panose="020B0604020202020204" charset="-79"/>
            </a:endParaRPr>
          </a:p>
          <a:p>
            <a:pPr algn="just">
              <a:tabLst>
                <a:tab pos="2971800" algn="ctr"/>
                <a:tab pos="5943600" algn="r"/>
              </a:tabLst>
            </a:pPr>
            <a:r>
              <a:rPr lang="es-PR" sz="1400" dirty="0">
                <a:latin typeface="Varela Round" panose="020B0604020202020204" charset="-79"/>
                <a:ea typeface="Calibri" panose="020F0502020204030204" pitchFamily="34" charset="0"/>
                <a:cs typeface="Varela Round" panose="020B0604020202020204" charset="-79"/>
              </a:rPr>
              <a:t>30 de setiembre de 2022- Se conmemora el hit 3000 que realizó Roberto Clemente</a:t>
            </a:r>
            <a:endParaRPr lang="en-US" sz="1400" dirty="0">
              <a:latin typeface="Varela Round" panose="020B0604020202020204" charset="-79"/>
              <a:ea typeface="Calibri" panose="020F0502020204030204" pitchFamily="34" charset="0"/>
              <a:cs typeface="Varela Round" panose="020B0604020202020204" charset="-79"/>
            </a:endParaRPr>
          </a:p>
          <a:p>
            <a:pPr algn="just">
              <a:tabLst>
                <a:tab pos="2971800" algn="ctr"/>
                <a:tab pos="5943600" algn="r"/>
              </a:tabLst>
            </a:pPr>
            <a:r>
              <a:rPr lang="es-PR" sz="1400" dirty="0">
                <a:latin typeface="Varela Round" panose="020B0604020202020204" charset="-79"/>
                <a:ea typeface="Calibri" panose="020F0502020204030204" pitchFamily="34" charset="0"/>
                <a:cs typeface="Varela Round" panose="020B0604020202020204" charset="-79"/>
              </a:rPr>
              <a:t>21 de marzo-Día Nacional para la erradicación del Racismo y afirmación de la Afrodescendencia</a:t>
            </a:r>
            <a:endParaRPr lang="en-US" sz="1400" dirty="0">
              <a:latin typeface="Varela Round" panose="020B0604020202020204" charset="-79"/>
              <a:ea typeface="Calibri" panose="020F0502020204030204" pitchFamily="34" charset="0"/>
              <a:cs typeface="Varela Round" panose="020B0604020202020204" charset="-79"/>
            </a:endParaRPr>
          </a:p>
          <a:p>
            <a:pPr algn="just">
              <a:tabLst>
                <a:tab pos="2971800" algn="ctr"/>
                <a:tab pos="5943600" algn="r"/>
              </a:tabLst>
            </a:pPr>
            <a:r>
              <a:rPr lang="es-PR" sz="1400" dirty="0">
                <a:latin typeface="Varela Round" panose="020B0604020202020204" charset="-79"/>
                <a:ea typeface="Calibri" panose="020F0502020204030204" pitchFamily="34" charset="0"/>
                <a:cs typeface="Varela Round" panose="020B0604020202020204" charset="-79"/>
              </a:rPr>
              <a:t>27-31 de marzo- Semana de la actividad física</a:t>
            </a:r>
            <a:endParaRPr lang="en-US" sz="1400" dirty="0">
              <a:latin typeface="Varela Round" panose="020B0604020202020204" charset="-79"/>
              <a:ea typeface="Calibri" panose="020F0502020204030204" pitchFamily="34" charset="0"/>
              <a:cs typeface="Varela Round" panose="020B0604020202020204" charset="-79"/>
            </a:endParaRPr>
          </a:p>
          <a:p>
            <a:pPr algn="just">
              <a:tabLst>
                <a:tab pos="2971800" algn="ctr"/>
                <a:tab pos="5943600" algn="r"/>
              </a:tabLst>
            </a:pPr>
            <a:r>
              <a:rPr lang="es-PR" sz="1400" dirty="0">
                <a:latin typeface="Varela Round" panose="020B0604020202020204" charset="-79"/>
                <a:ea typeface="Calibri" panose="020F0502020204030204" pitchFamily="34" charset="0"/>
                <a:cs typeface="Varela Round" panose="020B0604020202020204" charset="-79"/>
              </a:rPr>
              <a:t>3 al 7 de abril- Semana de la Educación Física</a:t>
            </a:r>
            <a:endParaRPr lang="en-US" sz="1400" dirty="0">
              <a:latin typeface="Varela Round" panose="020B0604020202020204" charset="-79"/>
              <a:ea typeface="Calibri" panose="020F0502020204030204" pitchFamily="34" charset="0"/>
              <a:cs typeface="Varela Round" panose="020B0604020202020204" charset="-79"/>
            </a:endParaRPr>
          </a:p>
          <a:p>
            <a:pPr marL="76200" indent="0">
              <a:buNone/>
            </a:pP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spTree>
    <p:extLst>
      <p:ext uri="{BB962C8B-B14F-4D97-AF65-F5344CB8AC3E}">
        <p14:creationId xmlns:p14="http://schemas.microsoft.com/office/powerpoint/2010/main" val="2022624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ctrTitle" idx="4294967295"/>
          </p:nvPr>
        </p:nvSpPr>
        <p:spPr>
          <a:xfrm>
            <a:off x="1304925" y="-227300"/>
            <a:ext cx="6534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Cómo facilita estos cambios </a:t>
            </a:r>
            <a:endParaRPr sz="3600" dirty="0"/>
          </a:p>
        </p:txBody>
      </p:sp>
      <p:sp>
        <p:nvSpPr>
          <p:cNvPr id="240" name="Google Shape;240;p19"/>
          <p:cNvSpPr txBox="1">
            <a:spLocks noGrp="1"/>
          </p:cNvSpPr>
          <p:nvPr>
            <p:ph type="subTitle" idx="4294967295"/>
          </p:nvPr>
        </p:nvSpPr>
        <p:spPr>
          <a:xfrm>
            <a:off x="1304925" y="3868755"/>
            <a:ext cx="65343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dirty="0">
                <a:solidFill>
                  <a:srgbClr val="A1BECC"/>
                </a:solidFill>
              </a:rPr>
              <a:t>el proceso de planificación de la enseñanza</a:t>
            </a:r>
            <a:endParaRPr dirty="0">
              <a:solidFill>
                <a:srgbClr val="A1BECC"/>
              </a:solidFill>
            </a:endParaRPr>
          </a:p>
        </p:txBody>
      </p:sp>
      <p:sp>
        <p:nvSpPr>
          <p:cNvPr id="241" name="Google Shape;241;p19"/>
          <p:cNvSpPr/>
          <p:nvPr/>
        </p:nvSpPr>
        <p:spPr>
          <a:xfrm>
            <a:off x="3333750" y="1333500"/>
            <a:ext cx="2476500" cy="2476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3209925" y="1209675"/>
            <a:ext cx="2724300" cy="2724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2962275" y="1543050"/>
            <a:ext cx="704700" cy="7047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5295900" y="2897050"/>
            <a:ext cx="971700" cy="971700"/>
          </a:xfrm>
          <a:prstGeom prst="donut">
            <a:avLst>
              <a:gd name="adj" fmla="val 12811"/>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9"/>
          <p:cNvGrpSpPr/>
          <p:nvPr/>
        </p:nvGrpSpPr>
        <p:grpSpPr>
          <a:xfrm>
            <a:off x="3990646" y="2000576"/>
            <a:ext cx="1162865" cy="1162930"/>
            <a:chOff x="570875" y="4322250"/>
            <a:chExt cx="443300" cy="443325"/>
          </a:xfrm>
        </p:grpSpPr>
        <p:sp>
          <p:nvSpPr>
            <p:cNvPr id="246" name="Google Shape;246;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w="9525" cap="flat" cmpd="sng">
              <a:solidFill>
                <a:srgbClr val="617A8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9"/>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41</a:t>
            </a:fld>
            <a:endParaRPr dirty="0"/>
          </a:p>
        </p:txBody>
      </p:sp>
      <p:pic>
        <p:nvPicPr>
          <p:cNvPr id="14" name="Picture 13" descr="A picture containing text&#10;&#10;Description automatically generated">
            <a:extLst>
              <a:ext uri="{FF2B5EF4-FFF2-40B4-BE49-F238E27FC236}">
                <a16:creationId xmlns:a16="http://schemas.microsoft.com/office/drawing/2014/main" id="{406AEB16-AC7D-401A-8B6A-867C483333DB}"/>
              </a:ext>
            </a:extLst>
          </p:cNvPr>
          <p:cNvPicPr>
            <a:picLocks noChangeAspect="1"/>
          </p:cNvPicPr>
          <p:nvPr/>
        </p:nvPicPr>
        <p:blipFill rotWithShape="1">
          <a:blip r:embed="rId3"/>
          <a:srcRect l="69191"/>
          <a:stretch/>
        </p:blipFill>
        <p:spPr>
          <a:xfrm>
            <a:off x="2446237" y="790531"/>
            <a:ext cx="1511298" cy="2304177"/>
          </a:xfrm>
          <a:prstGeom prst="rect">
            <a:avLst/>
          </a:prstGeom>
        </p:spPr>
      </p:pic>
    </p:spTree>
    <p:extLst>
      <p:ext uri="{BB962C8B-B14F-4D97-AF65-F5344CB8AC3E}">
        <p14:creationId xmlns:p14="http://schemas.microsoft.com/office/powerpoint/2010/main" val="1863533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A534D-E21D-4974-8D63-A88E801ED5D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42</a:t>
            </a:fld>
            <a:endParaRPr lang="en"/>
          </a:p>
        </p:txBody>
      </p:sp>
      <p:sp>
        <p:nvSpPr>
          <p:cNvPr id="6" name="Text Box 43">
            <a:extLst>
              <a:ext uri="{FF2B5EF4-FFF2-40B4-BE49-F238E27FC236}">
                <a16:creationId xmlns:a16="http://schemas.microsoft.com/office/drawing/2014/main" id="{9BB72137-29B6-45A4-BF8D-7CF6DB0B7273}"/>
              </a:ext>
            </a:extLst>
          </p:cNvPr>
          <p:cNvSpPr txBox="1">
            <a:spLocks noChangeArrowheads="1"/>
          </p:cNvSpPr>
          <p:nvPr/>
        </p:nvSpPr>
        <p:spPr bwMode="auto">
          <a:xfrm>
            <a:off x="1123900" y="308187"/>
            <a:ext cx="7366000" cy="954107"/>
          </a:xfrm>
          <a:prstGeom prst="rect">
            <a:avLst/>
          </a:prstGeom>
          <a:noFill/>
          <a:ln w="9525">
            <a:noFill/>
            <a:miter lim="800000"/>
            <a:headEnd/>
            <a:tailEnd/>
          </a:ln>
        </p:spPr>
        <p:txBody>
          <a:bodyPr wrap="square">
            <a:spAutoFit/>
          </a:bodyPr>
          <a:lstStyle/>
          <a:p>
            <a:pPr fontAlgn="base">
              <a:spcBef>
                <a:spcPct val="50000"/>
              </a:spcBef>
              <a:spcAft>
                <a:spcPct val="0"/>
              </a:spcAft>
              <a:buClrTx/>
            </a:pP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El nuevo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currículo</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oficial</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Programa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facilita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la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planificación</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de la </a:t>
            </a:r>
            <a:r>
              <a:rPr lang="en-US" sz="2800" b="1" kern="1200" dirty="0" err="1">
                <a:solidFill>
                  <a:schemeClr val="accent1"/>
                </a:solidFill>
                <a:effectLst>
                  <a:outerShdw blurRad="38100" dist="38100" dir="2700000" algn="tl">
                    <a:srgbClr val="000000">
                      <a:alpha val="43137"/>
                    </a:srgbClr>
                  </a:outerShdw>
                </a:effectLst>
                <a:latin typeface="Nixie One" panose="020B0604020202020204" charset="0"/>
                <a:ea typeface="+mn-ea"/>
                <a:cs typeface="+mn-cs"/>
              </a:rPr>
              <a:t>enseñanza</a:t>
            </a:r>
            <a:r>
              <a:rPr lang="en-US" sz="2800" b="1" kern="1200" dirty="0">
                <a:solidFill>
                  <a:schemeClr val="accent1"/>
                </a:solidFill>
                <a:effectLst>
                  <a:outerShdw blurRad="38100" dist="38100" dir="2700000" algn="tl">
                    <a:srgbClr val="000000">
                      <a:alpha val="43137"/>
                    </a:srgbClr>
                  </a:outerShdw>
                </a:effectLst>
                <a:latin typeface="Nixie One" panose="020B0604020202020204" charset="0"/>
                <a:ea typeface="+mn-ea"/>
                <a:cs typeface="+mn-cs"/>
              </a:rPr>
              <a:t>  </a:t>
            </a:r>
          </a:p>
        </p:txBody>
      </p:sp>
      <p:sp>
        <p:nvSpPr>
          <p:cNvPr id="9" name="TextBox 8">
            <a:extLst>
              <a:ext uri="{FF2B5EF4-FFF2-40B4-BE49-F238E27FC236}">
                <a16:creationId xmlns:a16="http://schemas.microsoft.com/office/drawing/2014/main" id="{872BC84B-AB3A-44E8-AC6B-45ACCAABF1C1}"/>
              </a:ext>
            </a:extLst>
          </p:cNvPr>
          <p:cNvSpPr txBox="1"/>
          <p:nvPr/>
        </p:nvSpPr>
        <p:spPr>
          <a:xfrm>
            <a:off x="958850" y="1469500"/>
            <a:ext cx="7226300" cy="2616101"/>
          </a:xfrm>
          <a:prstGeom prst="rect">
            <a:avLst/>
          </a:prstGeom>
          <a:noFill/>
        </p:spPr>
        <p:txBody>
          <a:bodyPr wrap="square">
            <a:spAutoFit/>
          </a:bodyPr>
          <a:lstStyle/>
          <a:p>
            <a:pPr marL="342900" indent="-342900">
              <a:buFont typeface="Arial" panose="020B0604020202020204" pitchFamily="34" charset="0"/>
              <a:buChar char="•"/>
            </a:pPr>
            <a:r>
              <a:rPr lang="en-US" sz="1600" dirty="0">
                <a:latin typeface="Varela Round" panose="020B0604020202020204" charset="-79"/>
                <a:cs typeface="Varela Round" panose="020B0604020202020204" charset="-79"/>
              </a:rPr>
              <a:t>Los </a:t>
            </a:r>
            <a:r>
              <a:rPr lang="en-US" sz="1600" dirty="0" err="1">
                <a:latin typeface="Varela Round" panose="020B0604020202020204" charset="-79"/>
                <a:cs typeface="Varela Round" panose="020B0604020202020204" charset="-79"/>
              </a:rPr>
              <a:t>cambios</a:t>
            </a:r>
            <a:r>
              <a:rPr lang="en-US" sz="1600" dirty="0">
                <a:latin typeface="Varela Round" panose="020B0604020202020204" charset="-79"/>
                <a:cs typeface="Varela Round" panose="020B0604020202020204" charset="-79"/>
              </a:rPr>
              <a:t> </a:t>
            </a:r>
            <a:r>
              <a:rPr lang="en-US" sz="1600" dirty="0" err="1">
                <a:latin typeface="Varela Round" panose="020B0604020202020204" charset="-79"/>
                <a:cs typeface="Varela Round" panose="020B0604020202020204" charset="-79"/>
              </a:rPr>
              <a:t>presentados</a:t>
            </a:r>
            <a:r>
              <a:rPr lang="en-US" sz="1600" dirty="0">
                <a:latin typeface="Varela Round" panose="020B0604020202020204" charset="-79"/>
                <a:cs typeface="Varela Round" panose="020B0604020202020204" charset="-79"/>
              </a:rPr>
              <a:t> </a:t>
            </a:r>
            <a:r>
              <a:rPr lang="en-US" sz="1600" dirty="0" err="1">
                <a:latin typeface="Varela Round" panose="020B0604020202020204" charset="-79"/>
                <a:cs typeface="Varela Round" panose="020B0604020202020204" charset="-79"/>
              </a:rPr>
              <a:t>en</a:t>
            </a:r>
            <a:r>
              <a:rPr lang="en-US" sz="1600" dirty="0">
                <a:latin typeface="Varela Round" panose="020B0604020202020204" charset="-79"/>
                <a:cs typeface="Varela Round" panose="020B0604020202020204" charset="-79"/>
              </a:rPr>
              <a:t> el </a:t>
            </a:r>
            <a:r>
              <a:rPr lang="en-US" sz="1600" dirty="0" err="1">
                <a:latin typeface="Varela Round" panose="020B0604020202020204" charset="-79"/>
                <a:cs typeface="Varela Round" panose="020B0604020202020204" charset="-79"/>
              </a:rPr>
              <a:t>revisión</a:t>
            </a:r>
            <a:r>
              <a:rPr lang="en-US" sz="1600" dirty="0">
                <a:latin typeface="Varela Round" panose="020B0604020202020204" charset="-79"/>
                <a:cs typeface="Varela Round" panose="020B0604020202020204" charset="-79"/>
              </a:rPr>
              <a:t> curricular </a:t>
            </a:r>
            <a:r>
              <a:rPr lang="en-US" sz="1600" dirty="0" err="1">
                <a:latin typeface="Varela Round" panose="020B0604020202020204" charset="-79"/>
                <a:cs typeface="Varela Round" panose="020B0604020202020204" charset="-79"/>
              </a:rPr>
              <a:t>ayudará</a:t>
            </a:r>
            <a:r>
              <a:rPr lang="en-US" sz="1600" dirty="0">
                <a:latin typeface="Varela Round" panose="020B0604020202020204" charset="-79"/>
                <a:cs typeface="Varela Round" panose="020B0604020202020204" charset="-79"/>
              </a:rPr>
              <a:t> al maestro a </a:t>
            </a:r>
            <a:r>
              <a:rPr lang="en-US" sz="1600" dirty="0" err="1">
                <a:latin typeface="Varela Round" panose="020B0604020202020204" charset="-79"/>
                <a:cs typeface="Varela Round" panose="020B0604020202020204" charset="-79"/>
              </a:rPr>
              <a:t>preparar</a:t>
            </a:r>
            <a:r>
              <a:rPr lang="en-US" sz="1600" dirty="0">
                <a:latin typeface="Varela Round" panose="020B0604020202020204" charset="-79"/>
                <a:cs typeface="Varela Round" panose="020B0604020202020204" charset="-79"/>
              </a:rPr>
              <a:t> la </a:t>
            </a:r>
            <a:r>
              <a:rPr lang="en-US" sz="1600" dirty="0" err="1">
                <a:latin typeface="Varela Round" panose="020B0604020202020204" charset="-79"/>
                <a:cs typeface="Varela Round" panose="020B0604020202020204" charset="-79"/>
              </a:rPr>
              <a:t>planificación</a:t>
            </a:r>
            <a:r>
              <a:rPr lang="en-US" sz="1600" dirty="0">
                <a:latin typeface="Varela Round" panose="020B0604020202020204" charset="-79"/>
                <a:cs typeface="Varela Round" panose="020B0604020202020204" charset="-79"/>
              </a:rPr>
              <a:t> con </a:t>
            </a:r>
            <a:r>
              <a:rPr lang="en-US" sz="1600" dirty="0" err="1">
                <a:latin typeface="Varela Round" panose="020B0604020202020204" charset="-79"/>
                <a:cs typeface="Varela Round" panose="020B0604020202020204" charset="-79"/>
              </a:rPr>
              <a:t>menos</a:t>
            </a:r>
            <a:r>
              <a:rPr lang="en-US" sz="1600" dirty="0">
                <a:latin typeface="Varela Round" panose="020B0604020202020204" charset="-79"/>
                <a:cs typeface="Varela Round" panose="020B0604020202020204" charset="-79"/>
              </a:rPr>
              <a:t> </a:t>
            </a:r>
            <a:r>
              <a:rPr lang="en-US" sz="1600" dirty="0" err="1">
                <a:latin typeface="Varela Round" panose="020B0604020202020204" charset="-79"/>
                <a:cs typeface="Varela Round" panose="020B0604020202020204" charset="-79"/>
              </a:rPr>
              <a:t>cantidad</a:t>
            </a:r>
            <a:r>
              <a:rPr lang="en-US" sz="1600" dirty="0">
                <a:latin typeface="Varela Round" panose="020B0604020202020204" charset="-79"/>
                <a:cs typeface="Varela Round" panose="020B0604020202020204" charset="-79"/>
              </a:rPr>
              <a:t> de </a:t>
            </a:r>
            <a:r>
              <a:rPr lang="en-US" sz="1600" dirty="0" err="1">
                <a:latin typeface="Varela Round" panose="020B0604020202020204" charset="-79"/>
                <a:cs typeface="Varela Round" panose="020B0604020202020204" charset="-79"/>
              </a:rPr>
              <a:t>documentos</a:t>
            </a:r>
            <a:r>
              <a:rPr lang="en-US" sz="1600" dirty="0">
                <a:latin typeface="Varela Round" panose="020B0604020202020204" charset="-79"/>
                <a:cs typeface="Varela Round" panose="020B0604020202020204" charset="-79"/>
              </a:rPr>
              <a:t>. </a:t>
            </a:r>
          </a:p>
          <a:p>
            <a:pPr marL="342900" lvl="0" indent="-342900">
              <a:buFont typeface="Arial" panose="020B0604020202020204" pitchFamily="34" charset="0"/>
              <a:buChar char="•"/>
            </a:pPr>
            <a:r>
              <a:rPr lang="en-US" sz="1600" dirty="0">
                <a:latin typeface="Varela Round" panose="020B0604020202020204" charset="-79"/>
                <a:cs typeface="Varela Round" panose="020B0604020202020204" charset="-79"/>
              </a:rPr>
              <a:t>Se </a:t>
            </a:r>
            <a:r>
              <a:rPr lang="en-US" sz="1600" dirty="0" err="1">
                <a:latin typeface="Varela Round" panose="020B0604020202020204" charset="-79"/>
                <a:cs typeface="Varela Round" panose="020B0604020202020204" charset="-79"/>
              </a:rPr>
              <a:t>organizó</a:t>
            </a:r>
            <a:r>
              <a:rPr lang="en-US" sz="1600" dirty="0">
                <a:latin typeface="Varela Round" panose="020B0604020202020204" charset="-79"/>
                <a:cs typeface="Varela Round" panose="020B0604020202020204" charset="-79"/>
              </a:rPr>
              <a:t> el </a:t>
            </a:r>
            <a:r>
              <a:rPr lang="en-US" sz="1600" dirty="0" err="1">
                <a:latin typeface="Varela Round" panose="020B0604020202020204" charset="-79"/>
                <a:cs typeface="Varela Round" panose="020B0604020202020204" charset="-79"/>
              </a:rPr>
              <a:t>contenido</a:t>
            </a:r>
            <a:r>
              <a:rPr lang="en-US" sz="1600" dirty="0">
                <a:latin typeface="Varela Round" panose="020B0604020202020204" charset="-79"/>
                <a:cs typeface="Varela Round" panose="020B0604020202020204" charset="-79"/>
              </a:rPr>
              <a:t> y se </a:t>
            </a:r>
            <a:r>
              <a:rPr lang="en-US" sz="1600" dirty="0" err="1">
                <a:latin typeface="Varela Round" panose="020B0604020202020204" charset="-79"/>
                <a:cs typeface="Varela Round" panose="020B0604020202020204" charset="-79"/>
              </a:rPr>
              <a:t>estandarizó</a:t>
            </a:r>
            <a:r>
              <a:rPr lang="en-US" sz="1600" dirty="0">
                <a:latin typeface="Varela Round" panose="020B0604020202020204" charset="-79"/>
                <a:cs typeface="Varela Round" panose="020B0604020202020204" charset="-79"/>
              </a:rPr>
              <a:t> </a:t>
            </a:r>
            <a:r>
              <a:rPr lang="en-US" sz="1600" dirty="0" err="1">
                <a:latin typeface="Varela Round" panose="020B0604020202020204" charset="-79"/>
                <a:cs typeface="Varela Round" panose="020B0604020202020204" charset="-79"/>
              </a:rPr>
              <a:t>los</a:t>
            </a:r>
            <a:r>
              <a:rPr lang="en-US" sz="1600" dirty="0">
                <a:latin typeface="Varela Round" panose="020B0604020202020204" charset="-79"/>
                <a:cs typeface="Varela Round" panose="020B0604020202020204" charset="-79"/>
              </a:rPr>
              <a:t> </a:t>
            </a:r>
            <a:r>
              <a:rPr lang="en-US" sz="1600" dirty="0" err="1">
                <a:latin typeface="Varela Round" panose="020B0604020202020204" charset="-79"/>
                <a:cs typeface="Varela Round" panose="020B0604020202020204" charset="-79"/>
              </a:rPr>
              <a:t>documentos</a:t>
            </a:r>
            <a:r>
              <a:rPr lang="en-US" sz="1600" dirty="0">
                <a:latin typeface="Varela Round" panose="020B0604020202020204" charset="-79"/>
                <a:cs typeface="Varela Round" panose="020B0604020202020204" charset="-79"/>
              </a:rPr>
              <a:t> de </a:t>
            </a:r>
            <a:r>
              <a:rPr lang="en-US" sz="1600" dirty="0" err="1">
                <a:latin typeface="Varela Round" panose="020B0604020202020204" charset="-79"/>
                <a:cs typeface="Varela Round" panose="020B0604020202020204" charset="-79"/>
              </a:rPr>
              <a:t>todas</a:t>
            </a:r>
            <a:r>
              <a:rPr lang="en-US" sz="1600" dirty="0">
                <a:latin typeface="Varela Round" panose="020B0604020202020204" charset="-79"/>
                <a:cs typeface="Varela Round" panose="020B0604020202020204" charset="-79"/>
              </a:rPr>
              <a:t> las </a:t>
            </a:r>
            <a:r>
              <a:rPr lang="en-US" sz="1600" dirty="0" err="1">
                <a:latin typeface="Varela Round" panose="020B0604020202020204" charset="-79"/>
                <a:cs typeface="Varela Round" panose="020B0604020202020204" charset="-79"/>
              </a:rPr>
              <a:t>materias</a:t>
            </a:r>
            <a:r>
              <a:rPr lang="en-US" sz="1600" dirty="0">
                <a:latin typeface="Varela Round" panose="020B0604020202020204" charset="-79"/>
                <a:cs typeface="Varela Round" panose="020B0604020202020204" charset="-79"/>
              </a:rPr>
              <a:t>.</a:t>
            </a:r>
          </a:p>
          <a:p>
            <a:pPr marL="342900" lvl="0" indent="-342900">
              <a:buFont typeface="Arial" panose="020B0604020202020204" pitchFamily="34" charset="0"/>
              <a:buChar char="•"/>
            </a:pPr>
            <a:r>
              <a:rPr lang="en-US" sz="1600" dirty="0" err="1">
                <a:latin typeface="Varela Round" panose="020B0604020202020204" charset="-79"/>
                <a:cs typeface="Varela Round" panose="020B0604020202020204" charset="-79"/>
              </a:rPr>
              <a:t>Estos</a:t>
            </a:r>
            <a:r>
              <a:rPr lang="en-US" sz="1600" dirty="0">
                <a:latin typeface="Varela Round" panose="020B0604020202020204" charset="-79"/>
                <a:cs typeface="Varela Round" panose="020B0604020202020204" charset="-79"/>
              </a:rPr>
              <a:t> </a:t>
            </a:r>
            <a:r>
              <a:rPr lang="en-US" sz="1600" dirty="0" err="1">
                <a:latin typeface="Varela Round" panose="020B0604020202020204" charset="-79"/>
                <a:cs typeface="Varela Round" panose="020B0604020202020204" charset="-79"/>
              </a:rPr>
              <a:t>cambios</a:t>
            </a:r>
            <a:r>
              <a:rPr lang="en-US" sz="1600" dirty="0">
                <a:latin typeface="Varela Round" panose="020B0604020202020204" charset="-79"/>
                <a:cs typeface="Varela Round" panose="020B0604020202020204" charset="-79"/>
              </a:rPr>
              <a:t> </a:t>
            </a:r>
            <a:r>
              <a:rPr lang="en-US" sz="1600" dirty="0" err="1">
                <a:latin typeface="Varela Round" panose="020B0604020202020204" charset="-79"/>
                <a:cs typeface="Varela Round" panose="020B0604020202020204" charset="-79"/>
              </a:rPr>
              <a:t>presentarán</a:t>
            </a:r>
            <a:r>
              <a:rPr lang="en-US" sz="1600" dirty="0">
                <a:latin typeface="Varela Round" panose="020B0604020202020204" charset="-79"/>
                <a:cs typeface="Varela Round" panose="020B0604020202020204" charset="-79"/>
              </a:rPr>
              <a:t> </a:t>
            </a:r>
            <a:r>
              <a:rPr lang="en-US" sz="1600" dirty="0" err="1">
                <a:latin typeface="Varela Round" panose="020B0604020202020204" charset="-79"/>
                <a:cs typeface="Varela Round" panose="020B0604020202020204" charset="-79"/>
              </a:rPr>
              <a:t>una</a:t>
            </a:r>
            <a:r>
              <a:rPr lang="en-US" sz="1600" dirty="0">
                <a:latin typeface="Varela Round" panose="020B0604020202020204" charset="-79"/>
                <a:cs typeface="Varela Round" panose="020B0604020202020204" charset="-79"/>
              </a:rPr>
              <a:t> </a:t>
            </a:r>
            <a:r>
              <a:rPr lang="en-US" sz="1600" dirty="0" err="1">
                <a:latin typeface="Varela Round" panose="020B0604020202020204" charset="-79"/>
                <a:cs typeface="Varela Round" panose="020B0604020202020204" charset="-79"/>
              </a:rPr>
              <a:t>actualización</a:t>
            </a:r>
            <a:r>
              <a:rPr lang="en-US" sz="1600" dirty="0">
                <a:latin typeface="Varela Round" panose="020B0604020202020204" charset="-79"/>
                <a:cs typeface="Varela Round" panose="020B0604020202020204" charset="-79"/>
              </a:rPr>
              <a:t> de </a:t>
            </a:r>
            <a:r>
              <a:rPr lang="en-US" sz="1600" dirty="0" err="1">
                <a:latin typeface="Varela Round" panose="020B0604020202020204" charset="-79"/>
                <a:cs typeface="Varela Round" panose="020B0604020202020204" charset="-79"/>
              </a:rPr>
              <a:t>los</a:t>
            </a:r>
            <a:r>
              <a:rPr lang="en-US" sz="1600" dirty="0">
                <a:latin typeface="Varela Round" panose="020B0604020202020204" charset="-79"/>
                <a:cs typeface="Varela Round" panose="020B0604020202020204" charset="-79"/>
              </a:rPr>
              <a:t> </a:t>
            </a:r>
            <a:r>
              <a:rPr lang="en-US" sz="1600" dirty="0" err="1">
                <a:latin typeface="Varela Round" panose="020B0604020202020204" charset="-79"/>
                <a:cs typeface="Varela Round" panose="020B0604020202020204" charset="-79"/>
              </a:rPr>
              <a:t>contenidos</a:t>
            </a:r>
            <a:r>
              <a:rPr lang="en-US" sz="1600" dirty="0">
                <a:latin typeface="Varela Round" panose="020B0604020202020204" charset="-79"/>
                <a:cs typeface="Varela Round" panose="020B0604020202020204" charset="-79"/>
              </a:rPr>
              <a:t> </a:t>
            </a:r>
            <a:r>
              <a:rPr lang="en-US" sz="1600" dirty="0" err="1">
                <a:latin typeface="Varela Round" panose="020B0604020202020204" charset="-79"/>
                <a:cs typeface="Varela Round" panose="020B0604020202020204" charset="-79"/>
              </a:rPr>
              <a:t>atendiendo</a:t>
            </a:r>
            <a:r>
              <a:rPr lang="en-US" sz="1600" dirty="0">
                <a:latin typeface="Varela Round" panose="020B0604020202020204" charset="-79"/>
                <a:cs typeface="Varela Round" panose="020B0604020202020204" charset="-79"/>
              </a:rPr>
              <a:t> las </a:t>
            </a:r>
            <a:r>
              <a:rPr lang="en-US" sz="1600" dirty="0" err="1">
                <a:latin typeface="Varela Round" panose="020B0604020202020204" charset="-79"/>
                <a:cs typeface="Varela Round" panose="020B0604020202020204" charset="-79"/>
              </a:rPr>
              <a:t>competencias</a:t>
            </a:r>
            <a:r>
              <a:rPr lang="en-US" sz="1600" dirty="0">
                <a:latin typeface="Varela Round" panose="020B0604020202020204" charset="-79"/>
                <a:cs typeface="Varela Round" panose="020B0604020202020204" charset="-79"/>
              </a:rPr>
              <a:t> del </a:t>
            </a:r>
            <a:r>
              <a:rPr lang="en-US" sz="1600" dirty="0" err="1">
                <a:latin typeface="Varela Round" panose="020B0604020202020204" charset="-79"/>
                <a:cs typeface="Varela Round" panose="020B0604020202020204" charset="-79"/>
              </a:rPr>
              <a:t>siglo</a:t>
            </a:r>
            <a:r>
              <a:rPr lang="en-US" sz="1600" dirty="0">
                <a:latin typeface="Varela Round" panose="020B0604020202020204" charset="-79"/>
                <a:cs typeface="Varela Round" panose="020B0604020202020204" charset="-79"/>
              </a:rPr>
              <a:t> 21 y con </a:t>
            </a:r>
            <a:r>
              <a:rPr lang="en-US" sz="1600" dirty="0" err="1">
                <a:latin typeface="Varela Round" panose="020B0604020202020204" charset="-79"/>
                <a:cs typeface="Varela Round" panose="020B0604020202020204" charset="-79"/>
              </a:rPr>
              <a:t>los</a:t>
            </a:r>
            <a:r>
              <a:rPr lang="en-US" sz="1600" dirty="0">
                <a:latin typeface="Varela Round" panose="020B0604020202020204" charset="-79"/>
                <a:cs typeface="Varela Round" panose="020B0604020202020204" charset="-79"/>
              </a:rPr>
              <a:t> </a:t>
            </a:r>
            <a:r>
              <a:rPr lang="en-US" sz="1600" dirty="0" err="1">
                <a:latin typeface="Varela Round" panose="020B0604020202020204" charset="-79"/>
                <a:cs typeface="Varela Round" panose="020B0604020202020204" charset="-79"/>
              </a:rPr>
              <a:t>objetivos</a:t>
            </a:r>
            <a:r>
              <a:rPr lang="en-US" sz="1600" dirty="0">
                <a:latin typeface="Varela Round" panose="020B0604020202020204" charset="-79"/>
                <a:cs typeface="Varela Round" panose="020B0604020202020204" charset="-79"/>
              </a:rPr>
              <a:t> de </a:t>
            </a:r>
            <a:r>
              <a:rPr lang="en-US" sz="1600" dirty="0" err="1">
                <a:latin typeface="Varela Round" panose="020B0604020202020204" charset="-79"/>
                <a:cs typeface="Varela Round" panose="020B0604020202020204" charset="-79"/>
              </a:rPr>
              <a:t>desarrollo</a:t>
            </a:r>
            <a:r>
              <a:rPr lang="en-US" sz="1600" dirty="0">
                <a:latin typeface="Varela Round" panose="020B0604020202020204" charset="-79"/>
                <a:cs typeface="Varela Round" panose="020B0604020202020204" charset="-79"/>
              </a:rPr>
              <a:t> </a:t>
            </a:r>
            <a:r>
              <a:rPr lang="en-US" sz="1600" dirty="0" err="1">
                <a:latin typeface="Varela Round" panose="020B0604020202020204" charset="-79"/>
                <a:cs typeface="Varela Round" panose="020B0604020202020204" charset="-79"/>
              </a:rPr>
              <a:t>sostenible</a:t>
            </a:r>
            <a:r>
              <a:rPr lang="en-US" sz="1600" dirty="0">
                <a:latin typeface="Varela Round" panose="020B0604020202020204" charset="-79"/>
                <a:cs typeface="Varela Round" panose="020B0604020202020204" charset="-79"/>
              </a:rPr>
              <a:t>.</a:t>
            </a:r>
          </a:p>
          <a:p>
            <a:pPr marL="342900" lvl="0" indent="-342900">
              <a:buFont typeface="Arial" panose="020B0604020202020204" pitchFamily="34" charset="0"/>
              <a:buChar char="•"/>
            </a:pPr>
            <a:r>
              <a:rPr lang="en-US" sz="1600" dirty="0">
                <a:latin typeface="Varela Round" panose="020B0604020202020204" charset="-79"/>
                <a:cs typeface="Varela Round" panose="020B0604020202020204" charset="-79"/>
              </a:rPr>
              <a:t>Se </a:t>
            </a:r>
            <a:r>
              <a:rPr lang="en-US" sz="1600" dirty="0" err="1">
                <a:latin typeface="Varela Round" panose="020B0604020202020204" charset="-79"/>
                <a:cs typeface="Varela Round" panose="020B0604020202020204" charset="-79"/>
              </a:rPr>
              <a:t>actualizó</a:t>
            </a:r>
            <a:r>
              <a:rPr lang="en-US" sz="1600" dirty="0">
                <a:latin typeface="Varela Round" panose="020B0604020202020204" charset="-79"/>
                <a:cs typeface="Varela Round" panose="020B0604020202020204" charset="-79"/>
              </a:rPr>
              <a:t> el </a:t>
            </a:r>
            <a:r>
              <a:rPr lang="en-US" sz="1600" dirty="0" err="1">
                <a:latin typeface="Varela Round" panose="020B0604020202020204" charset="-79"/>
                <a:cs typeface="Varela Round" panose="020B0604020202020204" charset="-79"/>
              </a:rPr>
              <a:t>contenido</a:t>
            </a:r>
            <a:r>
              <a:rPr lang="en-US" sz="1600" dirty="0">
                <a:latin typeface="Varela Round" panose="020B0604020202020204" charset="-79"/>
                <a:cs typeface="Varela Round" panose="020B0604020202020204" charset="-79"/>
              </a:rPr>
              <a:t> para que sea </a:t>
            </a:r>
            <a:r>
              <a:rPr lang="en-US" sz="1600" dirty="0" err="1">
                <a:latin typeface="Varela Round" panose="020B0604020202020204" charset="-79"/>
                <a:cs typeface="Varela Round" panose="020B0604020202020204" charset="-79"/>
              </a:rPr>
              <a:t>más</a:t>
            </a:r>
            <a:r>
              <a:rPr lang="en-US" sz="1600" dirty="0">
                <a:latin typeface="Varela Round" panose="020B0604020202020204" charset="-79"/>
                <a:cs typeface="Varela Round" panose="020B0604020202020204" charset="-79"/>
              </a:rPr>
              <a:t> </a:t>
            </a:r>
            <a:r>
              <a:rPr lang="en-US" sz="1600" dirty="0" err="1">
                <a:latin typeface="Varela Round" panose="020B0604020202020204" charset="-79"/>
                <a:cs typeface="Varela Round" panose="020B0604020202020204" charset="-79"/>
              </a:rPr>
              <a:t>relevante</a:t>
            </a:r>
            <a:r>
              <a:rPr lang="en-US" sz="1600" dirty="0">
                <a:latin typeface="Varela Round" panose="020B0604020202020204" charset="-79"/>
                <a:cs typeface="Varela Round" panose="020B0604020202020204" charset="-79"/>
              </a:rPr>
              <a:t> a </a:t>
            </a:r>
            <a:r>
              <a:rPr lang="en-US" sz="1600" dirty="0" err="1">
                <a:latin typeface="Varela Round" panose="020B0604020202020204" charset="-79"/>
                <a:cs typeface="Varela Round" panose="020B0604020202020204" charset="-79"/>
              </a:rPr>
              <a:t>los</a:t>
            </a:r>
            <a:r>
              <a:rPr lang="en-US" sz="1600" dirty="0">
                <a:latin typeface="Varela Round" panose="020B0604020202020204" charset="-79"/>
                <a:cs typeface="Varela Round" panose="020B0604020202020204" charset="-79"/>
              </a:rPr>
              <a:t> </a:t>
            </a:r>
            <a:r>
              <a:rPr lang="en-US" sz="1600" dirty="0" err="1">
                <a:latin typeface="Varela Round" panose="020B0604020202020204" charset="-79"/>
                <a:cs typeface="Varela Round" panose="020B0604020202020204" charset="-79"/>
              </a:rPr>
              <a:t>estudiantes</a:t>
            </a:r>
            <a:r>
              <a:rPr lang="en-US" sz="1600" dirty="0">
                <a:latin typeface="Varela Round" panose="020B0604020202020204" charset="-79"/>
                <a:cs typeface="Varela Round" panose="020B0604020202020204" charset="-79"/>
              </a:rPr>
              <a:t>.</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2160610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43</a:t>
            </a:fld>
            <a:endParaRPr/>
          </a:p>
        </p:txBody>
      </p:sp>
      <p:pic>
        <p:nvPicPr>
          <p:cNvPr id="1026" name="Picture 2">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30600" y="1130300"/>
            <a:ext cx="1952972"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4141172" y="-263681"/>
            <a:ext cx="4396760" cy="2065254"/>
          </a:xfrm>
          <a:prstGeom prst="rect">
            <a:avLst/>
          </a:prstGeom>
        </p:spPr>
      </p:pic>
      <p:sp>
        <p:nvSpPr>
          <p:cNvPr id="8" name="Google Shape;272;p22">
            <a:extLst>
              <a:ext uri="{FF2B5EF4-FFF2-40B4-BE49-F238E27FC236}">
                <a16:creationId xmlns:a16="http://schemas.microsoft.com/office/drawing/2014/main" id="{BCDC7404-123D-FB0D-99BA-62D2D24E76F8}"/>
              </a:ext>
            </a:extLst>
          </p:cNvPr>
          <p:cNvSpPr txBox="1">
            <a:spLocks/>
          </p:cNvSpPr>
          <p:nvPr/>
        </p:nvSpPr>
        <p:spPr>
          <a:xfrm>
            <a:off x="4398419" y="959677"/>
            <a:ext cx="4553525" cy="200946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algn="ctr"/>
            <a:r>
              <a:rPr lang="es-ES" sz="2400" b="1" dirty="0">
                <a:solidFill>
                  <a:schemeClr val="accent4"/>
                </a:solidFill>
                <a:effectLst>
                  <a:outerShdw blurRad="38100" dist="38100" dir="2700000" algn="tl">
                    <a:srgbClr val="000000">
                      <a:alpha val="43137"/>
                    </a:srgbClr>
                  </a:outerShdw>
                </a:effectLst>
              </a:rPr>
              <a:t>Deje su opinión sobre la revisión curricular del programa escaneado el código QR. </a:t>
            </a:r>
          </a:p>
        </p:txBody>
      </p:sp>
      <p:pic>
        <p:nvPicPr>
          <p:cNvPr id="9" name="Picture 8" descr="Qr code&#10;&#10;Description automatically generated">
            <a:extLst>
              <a:ext uri="{FF2B5EF4-FFF2-40B4-BE49-F238E27FC236}">
                <a16:creationId xmlns:a16="http://schemas.microsoft.com/office/drawing/2014/main" id="{022ADF74-2F81-B99F-885C-CBD399E478A0}"/>
              </a:ext>
            </a:extLst>
          </p:cNvPr>
          <p:cNvPicPr>
            <a:picLocks noChangeAspect="1"/>
          </p:cNvPicPr>
          <p:nvPr/>
        </p:nvPicPr>
        <p:blipFill>
          <a:blip r:embed="rId5"/>
          <a:stretch>
            <a:fillRect/>
          </a:stretch>
        </p:blipFill>
        <p:spPr>
          <a:xfrm>
            <a:off x="5459959" y="2989983"/>
            <a:ext cx="2009468" cy="200946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5"/>
          <p:cNvSpPr txBox="1">
            <a:spLocks noGrp="1"/>
          </p:cNvSpPr>
          <p:nvPr>
            <p:ph type="ctrTitle" idx="4294967295"/>
          </p:nvPr>
        </p:nvSpPr>
        <p:spPr>
          <a:xfrm>
            <a:off x="787400" y="1411521"/>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1" dirty="0"/>
              <a:t>Gracias por su atención. </a:t>
            </a:r>
            <a:endParaRPr sz="4800" b="1" dirty="0"/>
          </a:p>
        </p:txBody>
      </p:sp>
      <p:sp>
        <p:nvSpPr>
          <p:cNvPr id="426" name="Google Shape;426;p35"/>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44</a:t>
            </a:fld>
            <a:endParaRPr/>
          </a:p>
        </p:txBody>
      </p:sp>
      <p:pic>
        <p:nvPicPr>
          <p:cNvPr id="7" name="Picture 6" descr="A picture containing text&#10;&#10;Description automatically generated">
            <a:extLst>
              <a:ext uri="{FF2B5EF4-FFF2-40B4-BE49-F238E27FC236}">
                <a16:creationId xmlns:a16="http://schemas.microsoft.com/office/drawing/2014/main" id="{C37F1264-F016-4908-B0A1-792C80AECF26}"/>
              </a:ext>
            </a:extLst>
          </p:cNvPr>
          <p:cNvPicPr>
            <a:picLocks noChangeAspect="1"/>
          </p:cNvPicPr>
          <p:nvPr/>
        </p:nvPicPr>
        <p:blipFill>
          <a:blip r:embed="rId3"/>
          <a:stretch>
            <a:fillRect/>
          </a:stretch>
        </p:blipFill>
        <p:spPr>
          <a:xfrm>
            <a:off x="2043699" y="2572179"/>
            <a:ext cx="5056602" cy="237519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572000" y="1965479"/>
            <a:ext cx="3923148" cy="278614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b="1" dirty="0">
                <a:solidFill>
                  <a:schemeClr val="accent4"/>
                </a:solidFill>
                <a:effectLst>
                  <a:outerShdw blurRad="38100" dist="38100" dir="2700000" algn="tl">
                    <a:srgbClr val="000000">
                      <a:alpha val="43137"/>
                    </a:srgbClr>
                  </a:outerShdw>
                </a:effectLst>
              </a:rPr>
              <a:t>Fundamentos del Proyecto de Revisión Curricular de Servicios Académicos </a:t>
            </a:r>
            <a:endParaRPr sz="32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1026" name="Picture 2">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1358" y="1254642"/>
            <a:ext cx="2790565" cy="266342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3962400" y="0"/>
            <a:ext cx="4396760" cy="2065254"/>
          </a:xfrm>
          <a:prstGeom prst="rect">
            <a:avLst/>
          </a:prstGeom>
        </p:spPr>
      </p:pic>
    </p:spTree>
    <p:extLst>
      <p:ext uri="{BB962C8B-B14F-4D97-AF65-F5344CB8AC3E}">
        <p14:creationId xmlns:p14="http://schemas.microsoft.com/office/powerpoint/2010/main" val="4027690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C4E6530-7D4C-470B-ADE8-D0C9D61B5514}"/>
              </a:ext>
            </a:extLst>
          </p:cNvPr>
          <p:cNvPicPr>
            <a:picLocks noChangeAspect="1"/>
          </p:cNvPicPr>
          <p:nvPr/>
        </p:nvPicPr>
        <p:blipFill rotWithShape="1">
          <a:blip r:embed="rId2"/>
          <a:srcRect l="69191"/>
          <a:stretch/>
        </p:blipFill>
        <p:spPr>
          <a:xfrm>
            <a:off x="8422036" y="35625"/>
            <a:ext cx="795923" cy="1213492"/>
          </a:xfrm>
          <a:prstGeom prst="rect">
            <a:avLst/>
          </a:prstGeom>
        </p:spPr>
      </p:pic>
      <p:grpSp>
        <p:nvGrpSpPr>
          <p:cNvPr id="5" name="Google Shape;469;p42">
            <a:extLst>
              <a:ext uri="{FF2B5EF4-FFF2-40B4-BE49-F238E27FC236}">
                <a16:creationId xmlns:a16="http://schemas.microsoft.com/office/drawing/2014/main" id="{A14F6F85-324C-4AC3-6F39-576A710314E5}"/>
              </a:ext>
            </a:extLst>
          </p:cNvPr>
          <p:cNvGrpSpPr/>
          <p:nvPr/>
        </p:nvGrpSpPr>
        <p:grpSpPr>
          <a:xfrm>
            <a:off x="1400506" y="1919951"/>
            <a:ext cx="3272445" cy="2740310"/>
            <a:chOff x="3736257" y="4460423"/>
            <a:chExt cx="762630" cy="638618"/>
          </a:xfrm>
        </p:grpSpPr>
        <p:sp>
          <p:nvSpPr>
            <p:cNvPr id="6" name="Google Shape;472;p42">
              <a:extLst>
                <a:ext uri="{FF2B5EF4-FFF2-40B4-BE49-F238E27FC236}">
                  <a16:creationId xmlns:a16="http://schemas.microsoft.com/office/drawing/2014/main" id="{56EA582D-E79E-0CCA-0570-5373DC36E660}"/>
                </a:ext>
              </a:extLst>
            </p:cNvPr>
            <p:cNvSpPr/>
            <p:nvPr/>
          </p:nvSpPr>
          <p:spPr>
            <a:xfrm>
              <a:off x="3736257" y="4519014"/>
              <a:ext cx="762630" cy="15795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solidFill>
                <a:schemeClr val="accent1">
                  <a:lumMod val="40000"/>
                  <a:lumOff val="60000"/>
                </a:schemeClr>
              </a:solidFill>
            </a:ln>
          </p:spPr>
          <p:txBody>
            <a:bodyPr spcFirstLastPara="1" wrap="square" lIns="68575" tIns="34275" rIns="68575" bIns="34275" anchor="ctr" anchorCtr="0">
              <a:noAutofit/>
            </a:bodyPr>
            <a:lstStyle/>
            <a:p>
              <a:pPr algn="ctr">
                <a:buClr>
                  <a:schemeClr val="dk1"/>
                </a:buClr>
                <a:buSzPts val="1400"/>
              </a:pPr>
              <a:r>
                <a:rPr lang="en" sz="1200" b="1">
                  <a:solidFill>
                    <a:schemeClr val="tx1">
                      <a:lumMod val="50000"/>
                    </a:schemeClr>
                  </a:solidFill>
                  <a:latin typeface="Sniglet"/>
                  <a:ea typeface="Sniglet"/>
                  <a:cs typeface="Sniglet"/>
                  <a:sym typeface="Sniglet"/>
                </a:rPr>
                <a:t>PENSAMIENTO CRÍTICO</a:t>
              </a:r>
              <a:endParaRPr lang="en" sz="1200" b="1" i="0" u="none" strike="noStrike" cap="none">
                <a:solidFill>
                  <a:schemeClr val="tx1">
                    <a:lumMod val="50000"/>
                  </a:schemeClr>
                </a:solidFill>
                <a:latin typeface="Sniglet"/>
                <a:ea typeface="Sniglet"/>
                <a:cs typeface="Sniglet"/>
              </a:endParaRPr>
            </a:p>
          </p:txBody>
        </p:sp>
        <p:sp>
          <p:nvSpPr>
            <p:cNvPr id="8" name="Google Shape;473;p42">
              <a:extLst>
                <a:ext uri="{FF2B5EF4-FFF2-40B4-BE49-F238E27FC236}">
                  <a16:creationId xmlns:a16="http://schemas.microsoft.com/office/drawing/2014/main" id="{257166D3-B172-48F1-D973-9EE5E4BF6C7A}"/>
                </a:ext>
              </a:extLst>
            </p:cNvPr>
            <p:cNvSpPr/>
            <p:nvPr/>
          </p:nvSpPr>
          <p:spPr>
            <a:xfrm>
              <a:off x="3824940" y="4794430"/>
              <a:ext cx="582426" cy="142783"/>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ctr" anchorCtr="0">
              <a:noAutofit/>
            </a:bodyPr>
            <a:lstStyle/>
            <a:p>
              <a:pPr algn="ctr">
                <a:buClr>
                  <a:schemeClr val="dk1"/>
                </a:buClr>
                <a:buSzPts val="1400"/>
              </a:pPr>
              <a:r>
                <a:rPr lang="en" sz="1100" b="1" dirty="0">
                  <a:latin typeface="Sniglet"/>
                  <a:ea typeface="Sniglet"/>
                  <a:cs typeface="Sniglet"/>
                  <a:sym typeface="Sniglet"/>
                </a:rPr>
                <a:t>ACTITUDES PARA EL ÉXITO ACADÉMICO</a:t>
              </a:r>
              <a:endParaRPr sz="1100" b="1" i="0" u="none" strike="noStrike" cap="none" dirty="0">
                <a:latin typeface="Sniglet"/>
                <a:ea typeface="Sniglet"/>
                <a:cs typeface="Sniglet"/>
                <a:sym typeface="Sniglet"/>
              </a:endParaRPr>
            </a:p>
          </p:txBody>
        </p:sp>
        <p:sp>
          <p:nvSpPr>
            <p:cNvPr id="10" name="Google Shape;474;p42">
              <a:extLst>
                <a:ext uri="{FF2B5EF4-FFF2-40B4-BE49-F238E27FC236}">
                  <a16:creationId xmlns:a16="http://schemas.microsoft.com/office/drawing/2014/main" id="{AE0223A5-BF5F-B792-786B-7E8ABF4A2C57}"/>
                </a:ext>
              </a:extLst>
            </p:cNvPr>
            <p:cNvSpPr/>
            <p:nvPr/>
          </p:nvSpPr>
          <p:spPr>
            <a:xfrm>
              <a:off x="3778727" y="4655928"/>
              <a:ext cx="672585" cy="153653"/>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buFont typeface="Calibri"/>
              </a:pPr>
              <a:r>
                <a:rPr lang="en" sz="1200" b="1" dirty="0">
                  <a:latin typeface="Sniglet"/>
                  <a:ea typeface="Sniglet"/>
                  <a:cs typeface="Sniglet"/>
                </a:rPr>
                <a:t>PENSAMIENTO CREATIVO</a:t>
              </a:r>
              <a:endParaRPr lang="en" sz="1200" b="1" i="0" u="none" strike="noStrike" cap="none" dirty="0">
                <a:latin typeface="Sniglet"/>
                <a:ea typeface="Sniglet"/>
                <a:cs typeface="Sniglet"/>
              </a:endParaRPr>
            </a:p>
          </p:txBody>
        </p:sp>
        <p:sp>
          <p:nvSpPr>
            <p:cNvPr id="11" name="Google Shape;475;p42">
              <a:extLst>
                <a:ext uri="{FF2B5EF4-FFF2-40B4-BE49-F238E27FC236}">
                  <a16:creationId xmlns:a16="http://schemas.microsoft.com/office/drawing/2014/main" id="{F2E2D634-2E23-019F-96DF-D86B70C15A15}"/>
                </a:ext>
              </a:extLst>
            </p:cNvPr>
            <p:cNvSpPr/>
            <p:nvPr/>
          </p:nvSpPr>
          <p:spPr>
            <a:xfrm>
              <a:off x="3868662" y="4912316"/>
              <a:ext cx="504580" cy="186725"/>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pPr>
              <a:br>
                <a:rPr lang="en" sz="1100" b="1" dirty="0">
                  <a:latin typeface="Sniglet"/>
                  <a:ea typeface="Sniglet"/>
                  <a:cs typeface="Sniglet"/>
                  <a:sym typeface="Sniglet"/>
                </a:rPr>
              </a:br>
              <a:r>
                <a:rPr lang="en" sz="1100" b="1" dirty="0">
                  <a:latin typeface="Sniglet"/>
                  <a:ea typeface="Sniglet"/>
                  <a:cs typeface="Sniglet"/>
                  <a:sym typeface="Sniglet"/>
                </a:rPr>
                <a:t>EQUIDAD Y RESPETO HACIA TODOS LOS SERES </a:t>
              </a:r>
              <a:r>
                <a:rPr lang="en" sz="1050" b="1" dirty="0">
                  <a:latin typeface="Sniglet"/>
                  <a:ea typeface="Sniglet"/>
                  <a:cs typeface="Sniglet"/>
                  <a:sym typeface="Sniglet"/>
                </a:rPr>
                <a:t>HUMANOS</a:t>
              </a:r>
              <a:endParaRPr sz="1050" b="1" i="0" u="none" strike="noStrike" cap="none" dirty="0">
                <a:latin typeface="Sniglet"/>
                <a:ea typeface="Sniglet"/>
                <a:cs typeface="Sniglet"/>
                <a:sym typeface="Sniglet"/>
              </a:endParaRPr>
            </a:p>
          </p:txBody>
        </p:sp>
        <p:sp>
          <p:nvSpPr>
            <p:cNvPr id="12" name="Google Shape;476;p42">
              <a:extLst>
                <a:ext uri="{FF2B5EF4-FFF2-40B4-BE49-F238E27FC236}">
                  <a16:creationId xmlns:a16="http://schemas.microsoft.com/office/drawing/2014/main" id="{0A803146-F37A-080C-6CD2-8FFB8C7E38E3}"/>
                </a:ext>
              </a:extLst>
            </p:cNvPr>
            <p:cNvSpPr/>
            <p:nvPr/>
          </p:nvSpPr>
          <p:spPr>
            <a:xfrm>
              <a:off x="3778727" y="4460423"/>
              <a:ext cx="719100" cy="792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b="1" i="0" u="none" strike="noStrike" cap="none" dirty="0">
                <a:solidFill>
                  <a:schemeClr val="lt1"/>
                </a:solidFill>
                <a:latin typeface="Sniglet"/>
                <a:ea typeface="Sniglet"/>
                <a:cs typeface="Sniglet"/>
                <a:sym typeface="Sniglet"/>
              </a:endParaRPr>
            </a:p>
          </p:txBody>
        </p:sp>
      </p:grpSp>
      <p:grpSp>
        <p:nvGrpSpPr>
          <p:cNvPr id="13" name="Google Shape;469;p42">
            <a:extLst>
              <a:ext uri="{FF2B5EF4-FFF2-40B4-BE49-F238E27FC236}">
                <a16:creationId xmlns:a16="http://schemas.microsoft.com/office/drawing/2014/main" id="{98DBBCD8-6862-BA49-BF14-3162394134C4}"/>
              </a:ext>
            </a:extLst>
          </p:cNvPr>
          <p:cNvGrpSpPr/>
          <p:nvPr/>
        </p:nvGrpSpPr>
        <p:grpSpPr>
          <a:xfrm>
            <a:off x="4844782" y="1919951"/>
            <a:ext cx="3272445" cy="2740310"/>
            <a:chOff x="3736257" y="4460423"/>
            <a:chExt cx="762630" cy="638618"/>
          </a:xfrm>
        </p:grpSpPr>
        <p:sp>
          <p:nvSpPr>
            <p:cNvPr id="14" name="Google Shape;472;p42">
              <a:extLst>
                <a:ext uri="{FF2B5EF4-FFF2-40B4-BE49-F238E27FC236}">
                  <a16:creationId xmlns:a16="http://schemas.microsoft.com/office/drawing/2014/main" id="{D06FAD65-461A-8630-CB21-76C35B381DE7}"/>
                </a:ext>
              </a:extLst>
            </p:cNvPr>
            <p:cNvSpPr/>
            <p:nvPr/>
          </p:nvSpPr>
          <p:spPr>
            <a:xfrm>
              <a:off x="3736257" y="4519014"/>
              <a:ext cx="762630" cy="15795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solidFill>
                <a:schemeClr val="accent1">
                  <a:lumMod val="40000"/>
                  <a:lumOff val="60000"/>
                </a:schemeClr>
              </a:solidFill>
            </a:ln>
          </p:spPr>
          <p:txBody>
            <a:bodyPr spcFirstLastPara="1" wrap="square" lIns="68575" tIns="34275" rIns="68575" bIns="34275" anchor="ctr" anchorCtr="0">
              <a:noAutofit/>
            </a:bodyPr>
            <a:lstStyle/>
            <a:p>
              <a:pPr algn="ctr">
                <a:buClr>
                  <a:schemeClr val="dk1"/>
                </a:buClr>
                <a:buSzPts val="1400"/>
              </a:pPr>
              <a:r>
                <a:rPr lang="es-PR" sz="1200" b="1" dirty="0">
                  <a:solidFill>
                    <a:schemeClr val="tx1">
                      <a:lumMod val="50000"/>
                    </a:schemeClr>
                  </a:solidFill>
                  <a:latin typeface="Sniglet"/>
                  <a:ea typeface="Sniglet"/>
                  <a:cs typeface="Sniglet"/>
                  <a:sym typeface="Sniglet"/>
                </a:rPr>
                <a:t>PERTINENCIA DE PROGRAMAS DE ESTUDIO (Ley 85-2018)</a:t>
              </a:r>
            </a:p>
          </p:txBody>
        </p:sp>
        <p:sp>
          <p:nvSpPr>
            <p:cNvPr id="15" name="Google Shape;473;p42">
              <a:extLst>
                <a:ext uri="{FF2B5EF4-FFF2-40B4-BE49-F238E27FC236}">
                  <a16:creationId xmlns:a16="http://schemas.microsoft.com/office/drawing/2014/main" id="{47A74132-A4B4-C6DB-297F-7A311E2D84A4}"/>
                </a:ext>
              </a:extLst>
            </p:cNvPr>
            <p:cNvSpPr/>
            <p:nvPr/>
          </p:nvSpPr>
          <p:spPr>
            <a:xfrm>
              <a:off x="3824940" y="4794430"/>
              <a:ext cx="582426" cy="142783"/>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ctr" anchorCtr="0">
              <a:noAutofit/>
            </a:bodyPr>
            <a:lstStyle/>
            <a:p>
              <a:pPr algn="ctr">
                <a:buClr>
                  <a:schemeClr val="dk1"/>
                </a:buClr>
                <a:buSzPts val="1400"/>
              </a:pPr>
              <a:r>
                <a:rPr lang="en-US" sz="1100" b="1" dirty="0">
                  <a:latin typeface="Sniglet"/>
                  <a:ea typeface="Sniglet"/>
                  <a:cs typeface="Sniglet"/>
                  <a:sym typeface="Sniglet"/>
                </a:rPr>
                <a:t>COMPETENCIAS ESENCIALES </a:t>
              </a:r>
            </a:p>
            <a:p>
              <a:pPr algn="ctr">
                <a:buClr>
                  <a:schemeClr val="dk1"/>
                </a:buClr>
                <a:buSzPts val="1400"/>
              </a:pPr>
              <a:r>
                <a:rPr lang="en-US" sz="1100" b="1" dirty="0">
                  <a:latin typeface="Sniglet"/>
                  <a:ea typeface="Sniglet"/>
                  <a:cs typeface="Sniglet"/>
                  <a:sym typeface="Sniglet"/>
                </a:rPr>
                <a:t>DE FILNANDIA </a:t>
              </a:r>
              <a:endParaRPr lang="en-US" sz="1100" b="1" i="0" u="none" strike="noStrike" cap="none" dirty="0">
                <a:latin typeface="Sniglet"/>
                <a:ea typeface="Sniglet"/>
                <a:cs typeface="Sniglet"/>
                <a:sym typeface="Sniglet"/>
              </a:endParaRPr>
            </a:p>
          </p:txBody>
        </p:sp>
        <p:sp>
          <p:nvSpPr>
            <p:cNvPr id="16" name="Google Shape;474;p42">
              <a:extLst>
                <a:ext uri="{FF2B5EF4-FFF2-40B4-BE49-F238E27FC236}">
                  <a16:creationId xmlns:a16="http://schemas.microsoft.com/office/drawing/2014/main" id="{8F8D6FCE-AF22-E33D-B256-FB2D892AA26C}"/>
                </a:ext>
              </a:extLst>
            </p:cNvPr>
            <p:cNvSpPr/>
            <p:nvPr/>
          </p:nvSpPr>
          <p:spPr>
            <a:xfrm>
              <a:off x="3778727" y="4655928"/>
              <a:ext cx="672585" cy="153653"/>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buFont typeface="Calibri"/>
              </a:pPr>
              <a:r>
                <a:rPr lang="en-US" sz="1200" b="1" dirty="0">
                  <a:latin typeface="Sniglet"/>
                  <a:ea typeface="Sniglet"/>
                  <a:cs typeface="Sniglet"/>
                </a:rPr>
                <a:t>OBJETIVOS DE DESARROLLO SOSTENIBLE  </a:t>
              </a:r>
              <a:endParaRPr lang="en" sz="1200" b="1" i="0" u="none" strike="noStrike" cap="none" dirty="0">
                <a:latin typeface="Sniglet"/>
                <a:ea typeface="Sniglet"/>
                <a:cs typeface="Sniglet"/>
              </a:endParaRPr>
            </a:p>
          </p:txBody>
        </p:sp>
        <p:sp>
          <p:nvSpPr>
            <p:cNvPr id="17" name="Google Shape;475;p42">
              <a:extLst>
                <a:ext uri="{FF2B5EF4-FFF2-40B4-BE49-F238E27FC236}">
                  <a16:creationId xmlns:a16="http://schemas.microsoft.com/office/drawing/2014/main" id="{61771E69-D7CE-0D50-C824-0C667AAA8694}"/>
                </a:ext>
              </a:extLst>
            </p:cNvPr>
            <p:cNvSpPr/>
            <p:nvPr/>
          </p:nvSpPr>
          <p:spPr>
            <a:xfrm>
              <a:off x="3868662" y="4912316"/>
              <a:ext cx="504580" cy="186725"/>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lumMod val="60000"/>
                <a:lumOff val="40000"/>
              </a:schemeClr>
            </a:solidFill>
            <a:ln>
              <a:noFill/>
            </a:ln>
          </p:spPr>
          <p:txBody>
            <a:bodyPr spcFirstLastPara="1" wrap="square" lIns="68575" tIns="34275" rIns="68575" bIns="34275" anchor="ctr" anchorCtr="0">
              <a:noAutofit/>
            </a:bodyPr>
            <a:lstStyle/>
            <a:p>
              <a:pPr algn="ctr">
                <a:buClr>
                  <a:schemeClr val="dk1"/>
                </a:buClr>
                <a:buSzPts val="1400"/>
              </a:pPr>
              <a:br>
                <a:rPr lang="en" sz="1100" b="1" dirty="0">
                  <a:latin typeface="Sniglet"/>
                  <a:ea typeface="Sniglet"/>
                  <a:cs typeface="Sniglet"/>
                  <a:sym typeface="Sniglet"/>
                </a:rPr>
              </a:br>
              <a:r>
                <a:rPr lang="en-US" sz="1100" b="1" dirty="0">
                  <a:latin typeface="Sniglet"/>
                  <a:ea typeface="Sniglet"/>
                  <a:cs typeface="Sniglet"/>
                  <a:sym typeface="Sniglet"/>
                </a:rPr>
                <a:t>COMPETENCIAS </a:t>
              </a:r>
            </a:p>
            <a:p>
              <a:pPr algn="ctr">
                <a:buClr>
                  <a:schemeClr val="dk1"/>
                </a:buClr>
                <a:buSzPts val="1400"/>
              </a:pPr>
              <a:r>
                <a:rPr lang="en-US" sz="1100" b="1" dirty="0">
                  <a:latin typeface="Sniglet"/>
                  <a:ea typeface="Sniglet"/>
                  <a:cs typeface="Sniglet"/>
                  <a:sym typeface="Sniglet"/>
                </a:rPr>
                <a:t>DEL SIGLO XXI</a:t>
              </a:r>
              <a:endParaRPr sz="1050" b="1" i="0" u="none" strike="noStrike" cap="none" dirty="0">
                <a:latin typeface="Sniglet"/>
                <a:ea typeface="Sniglet"/>
                <a:cs typeface="Sniglet"/>
                <a:sym typeface="Sniglet"/>
              </a:endParaRPr>
            </a:p>
          </p:txBody>
        </p:sp>
        <p:sp>
          <p:nvSpPr>
            <p:cNvPr id="18" name="Google Shape;476;p42">
              <a:extLst>
                <a:ext uri="{FF2B5EF4-FFF2-40B4-BE49-F238E27FC236}">
                  <a16:creationId xmlns:a16="http://schemas.microsoft.com/office/drawing/2014/main" id="{B635D77B-33B5-04CE-416B-C54562D44F29}"/>
                </a:ext>
              </a:extLst>
            </p:cNvPr>
            <p:cNvSpPr/>
            <p:nvPr/>
          </p:nvSpPr>
          <p:spPr>
            <a:xfrm>
              <a:off x="3778727" y="4460423"/>
              <a:ext cx="719100" cy="792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b="1" i="0" u="none" strike="noStrike" cap="none">
                <a:solidFill>
                  <a:schemeClr val="lt1"/>
                </a:solidFill>
                <a:latin typeface="Sniglet"/>
                <a:ea typeface="Sniglet"/>
                <a:cs typeface="Sniglet"/>
                <a:sym typeface="Sniglet"/>
              </a:endParaRPr>
            </a:p>
          </p:txBody>
        </p:sp>
      </p:grpSp>
      <p:sp>
        <p:nvSpPr>
          <p:cNvPr id="19" name="Google Shape;476;p42">
            <a:extLst>
              <a:ext uri="{FF2B5EF4-FFF2-40B4-BE49-F238E27FC236}">
                <a16:creationId xmlns:a16="http://schemas.microsoft.com/office/drawing/2014/main" id="{9AC677F4-E0A3-EEFB-218E-0C108A525798}"/>
              </a:ext>
            </a:extLst>
          </p:cNvPr>
          <p:cNvSpPr/>
          <p:nvPr/>
        </p:nvSpPr>
        <p:spPr>
          <a:xfrm>
            <a:off x="906257" y="965200"/>
            <a:ext cx="7528479" cy="1061801"/>
          </a:xfrm>
          <a:prstGeom prst="ellipse">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68575" tIns="34275" rIns="68575" bIns="34275" anchor="ctr" anchorCtr="0">
            <a:noAutofit/>
            <a:scene3d>
              <a:camera prst="orthographicFront"/>
              <a:lightRig rig="threePt" dir="t"/>
            </a:scene3d>
            <a:sp3d extrusionH="57150">
              <a:bevelT w="38100" h="38100"/>
            </a:sp3d>
          </a:bodyPr>
          <a:lstStyle/>
          <a:p>
            <a:pPr marL="0" marR="0" lvl="0" indent="0" algn="ctr" rtl="0">
              <a:lnSpc>
                <a:spcPct val="100000"/>
              </a:lnSpc>
              <a:spcBef>
                <a:spcPts val="0"/>
              </a:spcBef>
              <a:spcAft>
                <a:spcPts val="0"/>
              </a:spcAft>
              <a:buClr>
                <a:schemeClr val="dk1"/>
              </a:buClr>
              <a:buSzPts val="1400"/>
              <a:buFont typeface="Calibri"/>
              <a:buNone/>
            </a:pPr>
            <a:r>
              <a:rPr lang="en-US" sz="1800" b="1" i="0" u="none" strike="noStrike" cap="none" dirty="0">
                <a:solidFill>
                  <a:schemeClr val="tx1"/>
                </a:solidFill>
                <a:latin typeface="Sniglet"/>
                <a:ea typeface="Sniglet"/>
                <a:cs typeface="Sniglet"/>
                <a:sym typeface="Sniglet"/>
              </a:rPr>
              <a:t>NUEVO CURRÍCULO DEL ÁREA DE </a:t>
            </a:r>
          </a:p>
          <a:p>
            <a:pPr marL="0" marR="0" lvl="0" indent="0" algn="ctr" rtl="0">
              <a:lnSpc>
                <a:spcPct val="100000"/>
              </a:lnSpc>
              <a:spcBef>
                <a:spcPts val="0"/>
              </a:spcBef>
              <a:spcAft>
                <a:spcPts val="0"/>
              </a:spcAft>
              <a:buClr>
                <a:schemeClr val="dk1"/>
              </a:buClr>
              <a:buSzPts val="1400"/>
              <a:buFont typeface="Calibri"/>
              <a:buNone/>
            </a:pPr>
            <a:r>
              <a:rPr lang="en-US" sz="1800" b="1" i="0" u="none" strike="noStrike" cap="none" dirty="0">
                <a:solidFill>
                  <a:schemeClr val="tx1"/>
                </a:solidFill>
                <a:latin typeface="Sniglet"/>
                <a:ea typeface="Sniglet"/>
                <a:cs typeface="Sniglet"/>
                <a:sym typeface="Sniglet"/>
              </a:rPr>
              <a:t>SERVICIOS ACADÉMCOS </a:t>
            </a:r>
            <a:endParaRPr sz="1800" b="1" i="0" u="none" strike="noStrike" cap="none" dirty="0">
              <a:solidFill>
                <a:schemeClr val="tx1"/>
              </a:solidFill>
              <a:latin typeface="Sniglet"/>
              <a:ea typeface="Sniglet"/>
              <a:cs typeface="Sniglet"/>
              <a:sym typeface="Sniglet"/>
            </a:endParaRPr>
          </a:p>
        </p:txBody>
      </p:sp>
      <p:sp>
        <p:nvSpPr>
          <p:cNvPr id="20" name="Google Shape;250;p19">
            <a:extLst>
              <a:ext uri="{FF2B5EF4-FFF2-40B4-BE49-F238E27FC236}">
                <a16:creationId xmlns:a16="http://schemas.microsoft.com/office/drawing/2014/main" id="{78B99D66-8E34-A2A2-6D82-F8F535CE93CE}"/>
              </a:ext>
            </a:extLst>
          </p:cNvPr>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6</a:t>
            </a:fld>
            <a:endParaRPr dirty="0"/>
          </a:p>
        </p:txBody>
      </p:sp>
    </p:spTree>
    <p:extLst>
      <p:ext uri="{BB962C8B-B14F-4D97-AF65-F5344CB8AC3E}">
        <p14:creationId xmlns:p14="http://schemas.microsoft.com/office/powerpoint/2010/main" val="886746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4"/>
          <p:cNvSpPr txBox="1">
            <a:spLocks noGrp="1"/>
          </p:cNvSpPr>
          <p:nvPr>
            <p:ph type="body" idx="4294967295"/>
          </p:nvPr>
        </p:nvSpPr>
        <p:spPr>
          <a:xfrm>
            <a:off x="1532182" y="1816834"/>
            <a:ext cx="2546734" cy="675928"/>
          </a:xfrm>
          <a:prstGeom prst="rect">
            <a:avLst/>
          </a:prstGeom>
        </p:spPr>
        <p:txBody>
          <a:bodyPr spcFirstLastPara="1" wrap="square" lIns="91425" tIns="91425" rIns="91425" bIns="91425" anchor="t" anchorCtr="0">
            <a:noAutofit/>
          </a:bodyPr>
          <a:lstStyle/>
          <a:p>
            <a:pPr marL="0" lvl="0" indent="0" algn="ctr">
              <a:buNone/>
            </a:pPr>
            <a:r>
              <a:rPr lang="en-US" sz="1400" b="1" dirty="0">
                <a:solidFill>
                  <a:schemeClr val="accent2"/>
                </a:solidFill>
                <a:effectLst>
                  <a:outerShdw blurRad="38100" dist="38100" dir="2700000" algn="tl">
                    <a:srgbClr val="000000">
                      <a:alpha val="43137"/>
                    </a:srgbClr>
                  </a:outerShdw>
                </a:effectLst>
                <a:latin typeface="Nixie One"/>
                <a:ea typeface="Nixie One"/>
                <a:cs typeface="Nixie One"/>
                <a:sym typeface="Nixie One"/>
              </a:rPr>
              <a:t>PARTNERSHIP FOR 21 CENTURY LEARNING</a:t>
            </a:r>
          </a:p>
        </p:txBody>
      </p:sp>
      <p:sp>
        <p:nvSpPr>
          <p:cNvPr id="411" name="Google Shape;411;p34"/>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7</a:t>
            </a:fld>
            <a:endParaRPr/>
          </a:p>
        </p:txBody>
      </p:sp>
      <p:grpSp>
        <p:nvGrpSpPr>
          <p:cNvPr id="412" name="Google Shape;412;p34"/>
          <p:cNvGrpSpPr/>
          <p:nvPr/>
        </p:nvGrpSpPr>
        <p:grpSpPr>
          <a:xfrm>
            <a:off x="-7291" y="35029"/>
            <a:ext cx="9126187" cy="5089686"/>
            <a:chOff x="1177450" y="241631"/>
            <a:chExt cx="6173152" cy="3616776"/>
          </a:xfrm>
        </p:grpSpPr>
        <p:sp>
          <p:nvSpPr>
            <p:cNvPr id="413" name="Google Shape;413;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1"/>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1" name="Content Placeholder 14">
            <a:extLst>
              <a:ext uri="{FF2B5EF4-FFF2-40B4-BE49-F238E27FC236}">
                <a16:creationId xmlns:a16="http://schemas.microsoft.com/office/drawing/2014/main" id="{30D36E7F-811B-4AC8-A9F4-40900D2411CD}"/>
              </a:ext>
            </a:extLst>
          </p:cNvPr>
          <p:cNvPicPr/>
          <p:nvPr/>
        </p:nvPicPr>
        <p:blipFill>
          <a:blip r:embed="rId3">
            <a:extLst>
              <a:ext uri="{28A0092B-C50C-407E-A947-70E740481C1C}">
                <a14:useLocalDpi xmlns:a14="http://schemas.microsoft.com/office/drawing/2010/main" val="0"/>
              </a:ext>
            </a:extLst>
          </a:blip>
          <a:stretch>
            <a:fillRect/>
          </a:stretch>
        </p:blipFill>
        <p:spPr>
          <a:xfrm>
            <a:off x="1335302" y="364927"/>
            <a:ext cx="2884763" cy="1647819"/>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36F836C6-AB64-4906-A419-D3D64351D898}"/>
              </a:ext>
            </a:extLst>
          </p:cNvPr>
          <p:cNvPicPr>
            <a:picLocks noChangeAspect="1"/>
          </p:cNvPicPr>
          <p:nvPr/>
        </p:nvPicPr>
        <p:blipFill rotWithShape="1">
          <a:blip r:embed="rId4"/>
          <a:srcRect l="69191"/>
          <a:stretch/>
        </p:blipFill>
        <p:spPr>
          <a:xfrm>
            <a:off x="8317947" y="-59375"/>
            <a:ext cx="932930" cy="1422377"/>
          </a:xfrm>
          <a:prstGeom prst="rect">
            <a:avLst/>
          </a:prstGeom>
        </p:spPr>
      </p:pic>
      <p:pic>
        <p:nvPicPr>
          <p:cNvPr id="13" name="Picture 2" descr="Qué son los 17 Objetivos de Desarrollo Sostenible y la Agenda 2030">
            <a:extLst>
              <a:ext uri="{FF2B5EF4-FFF2-40B4-BE49-F238E27FC236}">
                <a16:creationId xmlns:a16="http://schemas.microsoft.com/office/drawing/2014/main" id="{B8B3782C-39BD-4679-AB84-0D4AAC7C49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2072" y="482769"/>
            <a:ext cx="2920110" cy="17604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C2C61EF-383A-4F5D-86BA-0936BFE4485D}"/>
              </a:ext>
            </a:extLst>
          </p:cNvPr>
          <p:cNvPicPr/>
          <p:nvPr/>
        </p:nvPicPr>
        <p:blipFill rotWithShape="1">
          <a:blip r:embed="rId6"/>
          <a:srcRect l="13971" r="18605"/>
          <a:stretch/>
        </p:blipFill>
        <p:spPr>
          <a:xfrm>
            <a:off x="1862817" y="2458324"/>
            <a:ext cx="1945984" cy="1634629"/>
          </a:xfrm>
          <a:prstGeom prst="rect">
            <a:avLst/>
          </a:prstGeom>
        </p:spPr>
      </p:pic>
      <p:sp>
        <p:nvSpPr>
          <p:cNvPr id="15" name="Google Shape;398;p33"/>
          <p:cNvSpPr txBox="1">
            <a:spLocks/>
          </p:cNvSpPr>
          <p:nvPr/>
        </p:nvSpPr>
        <p:spPr>
          <a:xfrm>
            <a:off x="1122492" y="3987549"/>
            <a:ext cx="3739238" cy="6946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1pPr>
            <a:lvl2pPr marL="914400" marR="0" lvl="1"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2pPr>
            <a:lvl3pPr marL="1371600" marR="0" lvl="2"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3pPr>
            <a:lvl4pPr marL="1828800" marR="0" lvl="3"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4pPr>
            <a:lvl5pPr marL="2286000" marR="0" lvl="4"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5pPr>
            <a:lvl6pPr marL="2743200" marR="0" lvl="5"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6pPr>
            <a:lvl7pPr marL="3200400" marR="0" lvl="6"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7pPr>
            <a:lvl8pPr marL="3657600" marR="0" lvl="7"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8pPr>
            <a:lvl9pPr marL="4114800" marR="0" lvl="8"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9pPr>
          </a:lstStyle>
          <a:p>
            <a:pPr marL="0" indent="0" algn="ctr">
              <a:buFont typeface="Varela Round"/>
              <a:buNone/>
            </a:pPr>
            <a:r>
              <a:rPr lang="es-PR" sz="1200" b="1" dirty="0">
                <a:solidFill>
                  <a:srgbClr val="FF0066"/>
                </a:solidFill>
                <a:effectLst>
                  <a:outerShdw blurRad="38100" dist="38100" dir="2700000" algn="tl">
                    <a:srgbClr val="000000">
                      <a:alpha val="43137"/>
                    </a:srgbClr>
                  </a:outerShdw>
                </a:effectLst>
                <a:latin typeface="Nixie One"/>
                <a:ea typeface="Nixie One"/>
                <a:cs typeface="Nixie One"/>
                <a:sym typeface="Nixie One"/>
              </a:rPr>
              <a:t>COMPETENCIAS ESENCIALES</a:t>
            </a:r>
          </a:p>
          <a:p>
            <a:pPr marL="0" indent="0" algn="ctr">
              <a:buFont typeface="Varela Round"/>
              <a:buNone/>
            </a:pPr>
            <a:r>
              <a:rPr lang="es-PR" sz="1050" dirty="0">
                <a:effectLst>
                  <a:outerShdw blurRad="38100" dist="38100" dir="2700000" algn="tl">
                    <a:srgbClr val="000000">
                      <a:alpha val="43137"/>
                    </a:srgbClr>
                  </a:outerShdw>
                </a:effectLst>
              </a:rPr>
              <a:t>SISTEMA EDUCATIVO  DE FINLANDIA</a:t>
            </a:r>
          </a:p>
        </p:txBody>
      </p:sp>
      <p:pic>
        <p:nvPicPr>
          <p:cNvPr id="2" name="Picture 1"/>
          <p:cNvPicPr>
            <a:picLocks noChangeAspect="1"/>
          </p:cNvPicPr>
          <p:nvPr/>
        </p:nvPicPr>
        <p:blipFill>
          <a:blip r:embed="rId7"/>
          <a:stretch>
            <a:fillRect/>
          </a:stretch>
        </p:blipFill>
        <p:spPr>
          <a:xfrm>
            <a:off x="4689902" y="2444619"/>
            <a:ext cx="1479329" cy="1937875"/>
          </a:xfrm>
          <a:prstGeom prst="rect">
            <a:avLst/>
          </a:prstGeom>
        </p:spPr>
      </p:pic>
      <p:sp>
        <p:nvSpPr>
          <p:cNvPr id="3" name="Rectangle 2"/>
          <p:cNvSpPr/>
          <p:nvPr/>
        </p:nvSpPr>
        <p:spPr>
          <a:xfrm>
            <a:off x="6201170" y="2817998"/>
            <a:ext cx="1784632" cy="1169551"/>
          </a:xfrm>
          <a:prstGeom prst="rect">
            <a:avLst/>
          </a:prstGeom>
        </p:spPr>
        <p:txBody>
          <a:bodyPr wrap="square">
            <a:spAutoFit/>
          </a:bodyPr>
          <a:lstStyle/>
          <a:p>
            <a:r>
              <a:rPr lang="es-PR" b="1" dirty="0">
                <a:solidFill>
                  <a:srgbClr val="FF0066"/>
                </a:solidFill>
                <a:effectLst>
                  <a:outerShdw blurRad="38100" dist="38100" dir="2700000" algn="tl">
                    <a:srgbClr val="000000">
                      <a:alpha val="43137"/>
                    </a:srgbClr>
                  </a:outerShdw>
                </a:effectLst>
                <a:latin typeface="Nixie One" panose="020B0604020202020204" charset="0"/>
                <a:cs typeface="Nixie One" panose="020B0604020202020204" charset="0"/>
              </a:rPr>
              <a:t>Pertinencia de Programas de Estudio</a:t>
            </a:r>
            <a:br>
              <a:rPr lang="es-PR" b="1" dirty="0">
                <a:solidFill>
                  <a:srgbClr val="FF0066"/>
                </a:solidFill>
                <a:effectLst>
                  <a:outerShdw blurRad="38100" dist="38100" dir="2700000" algn="tl">
                    <a:srgbClr val="000000">
                      <a:alpha val="43137"/>
                    </a:srgbClr>
                  </a:outerShdw>
                </a:effectLst>
                <a:latin typeface="Nixie One" panose="020B0604020202020204" charset="0"/>
                <a:cs typeface="Nixie One" panose="020B0604020202020204" charset="0"/>
              </a:rPr>
            </a:br>
            <a:r>
              <a:rPr lang="es-PR" b="1" dirty="0">
                <a:solidFill>
                  <a:srgbClr val="FF0066"/>
                </a:solidFill>
                <a:effectLst>
                  <a:outerShdw blurRad="38100" dist="38100" dir="2700000" algn="tl">
                    <a:srgbClr val="000000">
                      <a:alpha val="43137"/>
                    </a:srgbClr>
                  </a:outerShdw>
                </a:effectLst>
                <a:latin typeface="Nixie One" panose="020B0604020202020204" charset="0"/>
                <a:cs typeface="Nixie One" panose="020B0604020202020204" charset="0"/>
              </a:rPr>
              <a:t>(</a:t>
            </a:r>
            <a:r>
              <a:rPr lang="en" b="1" dirty="0">
                <a:solidFill>
                  <a:srgbClr val="FF0066"/>
                </a:solidFill>
                <a:effectLst>
                  <a:outerShdw blurRad="38100" dist="38100" dir="2700000" algn="tl">
                    <a:srgbClr val="000000">
                      <a:alpha val="43137"/>
                    </a:srgbClr>
                  </a:outerShdw>
                </a:effectLst>
                <a:latin typeface="Nixie One" panose="020B0604020202020204" charset="0"/>
                <a:cs typeface="Nixie One" panose="020B0604020202020204" charset="0"/>
              </a:rPr>
              <a:t>Artículo 9.05 de Ley 85-2018</a:t>
            </a:r>
            <a:r>
              <a:rPr lang="es-PR" b="1" dirty="0">
                <a:solidFill>
                  <a:srgbClr val="FF0066"/>
                </a:solidFill>
                <a:effectLst>
                  <a:outerShdw blurRad="38100" dist="38100" dir="2700000" algn="tl">
                    <a:srgbClr val="000000">
                      <a:alpha val="43137"/>
                    </a:srgbClr>
                  </a:outerShdw>
                </a:effectLst>
                <a:latin typeface="Nixie One" panose="020B0604020202020204" charset="0"/>
                <a:cs typeface="Nixie One" panose="020B0604020202020204" charset="0"/>
              </a:rPr>
              <a:t>)</a:t>
            </a:r>
            <a:endParaRPr lang="en-US" dirty="0">
              <a:latin typeface="Nixie One" panose="020B0604020202020204" charset="0"/>
              <a:cs typeface="Nixie One" panose="020B0604020202020204" charset="0"/>
            </a:endParaRPr>
          </a:p>
        </p:txBody>
      </p:sp>
    </p:spTree>
    <p:extLst>
      <p:ext uri="{BB962C8B-B14F-4D97-AF65-F5344CB8AC3E}">
        <p14:creationId xmlns:p14="http://schemas.microsoft.com/office/powerpoint/2010/main" val="627825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2"/>
          <p:cNvSpPr txBox="1">
            <a:spLocks noGrp="1"/>
          </p:cNvSpPr>
          <p:nvPr>
            <p:ph type="title"/>
          </p:nvPr>
        </p:nvSpPr>
        <p:spPr>
          <a:xfrm>
            <a:off x="4687079" y="2065254"/>
            <a:ext cx="3923148" cy="177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b="1" dirty="0">
                <a:solidFill>
                  <a:schemeClr val="accent4"/>
                </a:solidFill>
                <a:effectLst>
                  <a:outerShdw blurRad="38100" dist="38100" dir="2700000" algn="tl">
                    <a:srgbClr val="000000">
                      <a:alpha val="43137"/>
                    </a:srgbClr>
                  </a:outerShdw>
                </a:effectLst>
              </a:rPr>
              <a:t>Preceptos guías </a:t>
            </a:r>
            <a:endParaRPr sz="4800" b="1" dirty="0">
              <a:solidFill>
                <a:schemeClr val="accent4"/>
              </a:solidFill>
              <a:effectLst>
                <a:outerShdw blurRad="38100" dist="38100" dir="2700000" algn="tl">
                  <a:srgbClr val="000000">
                    <a:alpha val="43137"/>
                  </a:srgbClr>
                </a:outerShdw>
              </a:effectLst>
            </a:endParaRPr>
          </a:p>
        </p:txBody>
      </p:sp>
      <p:sp>
        <p:nvSpPr>
          <p:cNvPr id="275" name="Google Shape;275;p22"/>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pic>
        <p:nvPicPr>
          <p:cNvPr id="1026" name="Picture 2">
            <a:extLst>
              <a:ext uri="{FF2B5EF4-FFF2-40B4-BE49-F238E27FC236}">
                <a16:creationId xmlns:a16="http://schemas.microsoft.com/office/drawing/2014/main" id="{01DBE474-66D7-4E5F-97D8-D7E09E91449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5534" y="1130300"/>
            <a:ext cx="3056866" cy="29222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4D0B0A1-ABFA-4BCC-85EC-CEE69394230B}"/>
              </a:ext>
            </a:extLst>
          </p:cNvPr>
          <p:cNvPicPr>
            <a:picLocks noChangeAspect="1"/>
          </p:cNvPicPr>
          <p:nvPr/>
        </p:nvPicPr>
        <p:blipFill>
          <a:blip r:embed="rId4"/>
          <a:stretch>
            <a:fillRect/>
          </a:stretch>
        </p:blipFill>
        <p:spPr>
          <a:xfrm>
            <a:off x="3962400" y="0"/>
            <a:ext cx="4396760" cy="2065254"/>
          </a:xfrm>
          <a:prstGeom prst="rect">
            <a:avLst/>
          </a:prstGeom>
        </p:spPr>
      </p:pic>
      <p:pic>
        <p:nvPicPr>
          <p:cNvPr id="6" name="Picture 2" descr="Vista previa de imagen">
            <a:extLst>
              <a:ext uri="{FF2B5EF4-FFF2-40B4-BE49-F238E27FC236}">
                <a16:creationId xmlns:a16="http://schemas.microsoft.com/office/drawing/2014/main" id="{BFC6EF16-2EF9-4F30-AA4C-6F95B3855F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84" t="10541" r="8750" b="10541"/>
          <a:stretch/>
        </p:blipFill>
        <p:spPr bwMode="auto">
          <a:xfrm>
            <a:off x="5537963" y="4052525"/>
            <a:ext cx="1103546" cy="816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413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83B7864-A609-4AAD-817E-2BEFCE565229}"/>
              </a:ext>
            </a:extLst>
          </p:cNvPr>
          <p:cNvSpPr>
            <a:spLocks noGrp="1"/>
          </p:cNvSpPr>
          <p:nvPr>
            <p:ph type="body" idx="1"/>
          </p:nvPr>
        </p:nvSpPr>
        <p:spPr>
          <a:xfrm>
            <a:off x="2489200" y="991117"/>
            <a:ext cx="6527325" cy="3664158"/>
          </a:xfrm>
        </p:spPr>
        <p:txBody>
          <a:bodyPr/>
          <a:lstStyle/>
          <a:p>
            <a:r>
              <a:rPr lang="es-PR" sz="2000" dirty="0"/>
              <a:t>Pertinencia del currículo. </a:t>
            </a:r>
          </a:p>
          <a:p>
            <a:endParaRPr lang="es-PR" sz="2000" dirty="0"/>
          </a:p>
          <a:p>
            <a:r>
              <a:rPr lang="es-PR" sz="2000" dirty="0"/>
              <a:t>Homogenizar los formatos de los documentos. </a:t>
            </a:r>
          </a:p>
          <a:p>
            <a:endParaRPr lang="es-PR" sz="2000" dirty="0"/>
          </a:p>
          <a:p>
            <a:r>
              <a:rPr lang="es-PR" sz="2000" dirty="0"/>
              <a:t>Asegurar que el rigor de cada grado en cada materia este acorde con la etapas de desarrollo de los estudiantes. </a:t>
            </a:r>
          </a:p>
          <a:p>
            <a:endParaRPr lang="es-PR" sz="2000" dirty="0"/>
          </a:p>
          <a:p>
            <a:r>
              <a:rPr lang="es-PR" sz="2000" dirty="0"/>
              <a:t>Cumplir con el proceso de “Peer </a:t>
            </a:r>
            <a:r>
              <a:rPr lang="es-PR" sz="2000" dirty="0" err="1"/>
              <a:t>Review</a:t>
            </a:r>
            <a:r>
              <a:rPr lang="es-PR" sz="2000" dirty="0"/>
              <a:t>” del Departamento de Educación Federal</a:t>
            </a:r>
            <a:r>
              <a:rPr lang="en-US" sz="2000" dirty="0"/>
              <a:t>. </a:t>
            </a:r>
            <a:endParaRPr lang="es-PR" sz="2000" dirty="0"/>
          </a:p>
        </p:txBody>
      </p:sp>
      <p:sp>
        <p:nvSpPr>
          <p:cNvPr id="4" name="Slide Number Placeholder 3">
            <a:extLst>
              <a:ext uri="{FF2B5EF4-FFF2-40B4-BE49-F238E27FC236}">
                <a16:creationId xmlns:a16="http://schemas.microsoft.com/office/drawing/2014/main" id="{9E46B874-F179-4B9C-AFFF-7659C67B52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7" name="Picture 6" descr="A picture containing text&#10;&#10;Description automatically generated">
            <a:extLst>
              <a:ext uri="{FF2B5EF4-FFF2-40B4-BE49-F238E27FC236}">
                <a16:creationId xmlns:a16="http://schemas.microsoft.com/office/drawing/2014/main" id="{83BF3A37-C3A3-4B3E-B9C2-9A25C95910A4}"/>
              </a:ext>
            </a:extLst>
          </p:cNvPr>
          <p:cNvPicPr>
            <a:picLocks noChangeAspect="1"/>
          </p:cNvPicPr>
          <p:nvPr/>
        </p:nvPicPr>
        <p:blipFill rotWithShape="1">
          <a:blip r:embed="rId2"/>
          <a:srcRect l="69191"/>
          <a:stretch/>
        </p:blipFill>
        <p:spPr>
          <a:xfrm>
            <a:off x="512747" y="-230385"/>
            <a:ext cx="1602354" cy="2443004"/>
          </a:xfrm>
          <a:prstGeom prst="rect">
            <a:avLst/>
          </a:prstGeom>
        </p:spPr>
      </p:pic>
    </p:spTree>
    <p:extLst>
      <p:ext uri="{BB962C8B-B14F-4D97-AF65-F5344CB8AC3E}">
        <p14:creationId xmlns:p14="http://schemas.microsoft.com/office/powerpoint/2010/main" val="3716275039"/>
      </p:ext>
    </p:extLst>
  </p:cSld>
  <p:clrMapOvr>
    <a:masterClrMapping/>
  </p:clrMapOvr>
</p:sld>
</file>

<file path=ppt/theme/theme1.xml><?xml version="1.0" encoding="utf-8"?>
<a:theme xmlns:a="http://schemas.openxmlformats.org/drawingml/2006/main" name="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2757</TotalTime>
  <Words>2287</Words>
  <Application>Microsoft Office PowerPoint</Application>
  <PresentationFormat>On-screen Show (16:9)</PresentationFormat>
  <Paragraphs>266</Paragraphs>
  <Slides>44</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Nixie One</vt:lpstr>
      <vt:lpstr>Calibri</vt:lpstr>
      <vt:lpstr>Arial</vt:lpstr>
      <vt:lpstr>Wingdings</vt:lpstr>
      <vt:lpstr>Sniglet</vt:lpstr>
      <vt:lpstr>Varela Round</vt:lpstr>
      <vt:lpstr>Puck template</vt:lpstr>
      <vt:lpstr>Programa de Educación Física  Área de Servicios Académicos </vt:lpstr>
      <vt:lpstr>Notificación de Política Pública </vt:lpstr>
      <vt:lpstr>Nota aclaratoria</vt:lpstr>
      <vt:lpstr>Objetivos </vt:lpstr>
      <vt:lpstr>Fundamentos del Proyecto de Revisión Curricular de Servicios Académicos </vt:lpstr>
      <vt:lpstr>PowerPoint Presentation</vt:lpstr>
      <vt:lpstr>PowerPoint Presentation</vt:lpstr>
      <vt:lpstr>Preceptos guías </vt:lpstr>
      <vt:lpstr>PowerPoint Presentation</vt:lpstr>
      <vt:lpstr>Puntos de partida</vt:lpstr>
      <vt:lpstr>Proceso de Revisión Curricular del Programa  de Educación Física</vt:lpstr>
      <vt:lpstr>Enfoque del Programa </vt:lpstr>
      <vt:lpstr>Enfoque del proceso de Revisión Curricular</vt:lpstr>
      <vt:lpstr>Cambios en los estándares </vt:lpstr>
      <vt:lpstr>PowerPoint Presentation</vt:lpstr>
      <vt:lpstr>PowerPoint Presentation</vt:lpstr>
      <vt:lpstr>PowerPoint Presentation</vt:lpstr>
      <vt:lpstr>Nuevos temas transversales </vt:lpstr>
      <vt:lpstr>Los temas transversales</vt:lpstr>
      <vt:lpstr>Los temas transversales</vt:lpstr>
      <vt:lpstr>Temas transversales 2022</vt:lpstr>
      <vt:lpstr>Cambios en los temas transversales</vt:lpstr>
      <vt:lpstr>PowerPoint Presentation</vt:lpstr>
      <vt:lpstr>Nuevas herramientas </vt:lpstr>
      <vt:lpstr>Herramientas curriculares  2022 </vt:lpstr>
      <vt:lpstr>Política Pública Programa de Educación Física</vt:lpstr>
      <vt:lpstr>Ley 85 Artículo 9.06. — Educación Física (3 L.P.R.A. § 9809e) ​</vt:lpstr>
      <vt:lpstr>Ley núm. 235 de 9 de agosto de 2008</vt:lpstr>
      <vt:lpstr>Ley Pública 111-296 de 2010 Sección 204 de la </vt:lpstr>
      <vt:lpstr>Ley Núm. 36 de 7 de junio de 2022</vt:lpstr>
      <vt:lpstr>Misión</vt:lpstr>
      <vt:lpstr>Visión</vt:lpstr>
      <vt:lpstr>Modelo </vt:lpstr>
      <vt:lpstr>PowerPoint Presentation</vt:lpstr>
      <vt:lpstr>PowerPoint Presentation</vt:lpstr>
      <vt:lpstr>PowerPoint Presentation</vt:lpstr>
      <vt:lpstr>Plan de estudio y requisitos de promoción por grado</vt:lpstr>
      <vt:lpstr>Programa del maestro de Educación Física</vt:lpstr>
      <vt:lpstr>Becas a estudiantes destacados</vt:lpstr>
      <vt:lpstr>Fechas importantes</vt:lpstr>
      <vt:lpstr>Cómo facilita estos cambios </vt:lpstr>
      <vt:lpstr>PowerPoint Presentation</vt:lpstr>
      <vt:lpstr>PowerPoint Presentation</vt:lpstr>
      <vt:lpstr>Gracias por su atención.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Beverly Morro Vega</dc:creator>
  <cp:lastModifiedBy>Beverly Morro Vega</cp:lastModifiedBy>
  <cp:revision>193</cp:revision>
  <dcterms:modified xsi:type="dcterms:W3CDTF">2022-08-04T23:28:54Z</dcterms:modified>
</cp:coreProperties>
</file>