
<file path=[Content_Types].xml><?xml version="1.0" encoding="utf-8"?>
<Types xmlns="http://schemas.openxmlformats.org/package/2006/content-types">
  <Default Extension="fntdata" ContentType="application/x-fontdata"/>
  <Default Extension="jpeg" ContentType="image/jpeg"/>
  <Default Extension="jpg" ContentType="image/jpeg"/>
  <Default Extension="png" ContentType="image/png"/>
  <Default Extension="rels" ContentType="application/vnd.openxmlformats-package.relationships+xml"/>
  <Default Extension="TIF" ContentType="image/tif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trictFirstAndLastChars="0" embedTrueTypeFonts="1" saveSubsetFonts="1" autoCompressPictures="0">
  <p:sldMasterIdLst>
    <p:sldMasterId id="2147483659" r:id="rId1"/>
  </p:sldMasterIdLst>
  <p:notesMasterIdLst>
    <p:notesMasterId r:id="rId34"/>
  </p:notesMasterIdLst>
  <p:sldIdLst>
    <p:sldId id="256" r:id="rId2"/>
    <p:sldId id="295" r:id="rId3"/>
    <p:sldId id="296" r:id="rId4"/>
    <p:sldId id="257" r:id="rId5"/>
    <p:sldId id="367" r:id="rId6"/>
    <p:sldId id="306" r:id="rId7"/>
    <p:sldId id="388" r:id="rId8"/>
    <p:sldId id="316" r:id="rId9"/>
    <p:sldId id="364" r:id="rId10"/>
    <p:sldId id="265" r:id="rId11"/>
    <p:sldId id="363" r:id="rId12"/>
    <p:sldId id="342" r:id="rId13"/>
    <p:sldId id="391" r:id="rId14"/>
    <p:sldId id="393" r:id="rId15"/>
    <p:sldId id="394" r:id="rId16"/>
    <p:sldId id="315" r:id="rId17"/>
    <p:sldId id="361" r:id="rId18"/>
    <p:sldId id="353" r:id="rId19"/>
    <p:sldId id="382" r:id="rId20"/>
    <p:sldId id="378" r:id="rId21"/>
    <p:sldId id="379" r:id="rId22"/>
    <p:sldId id="396" r:id="rId23"/>
    <p:sldId id="331" r:id="rId24"/>
    <p:sldId id="371" r:id="rId25"/>
    <p:sldId id="387" r:id="rId26"/>
    <p:sldId id="389" r:id="rId27"/>
    <p:sldId id="395" r:id="rId28"/>
    <p:sldId id="381" r:id="rId29"/>
    <p:sldId id="386" r:id="rId30"/>
    <p:sldId id="392" r:id="rId31"/>
    <p:sldId id="397" r:id="rId32"/>
    <p:sldId id="278" r:id="rId33"/>
  </p:sldIdLst>
  <p:sldSz cx="9144000" cy="5143500" type="screen16x9"/>
  <p:notesSz cx="6858000" cy="9144000"/>
  <p:embeddedFontLst>
    <p:embeddedFont>
      <p:font typeface="Calibri" panose="020F0502020204030204" pitchFamily="34" charset="0"/>
      <p:regular r:id="rId35"/>
      <p:bold r:id="rId36"/>
      <p:italic r:id="rId37"/>
      <p:boldItalic r:id="rId38"/>
    </p:embeddedFont>
    <p:embeddedFont>
      <p:font typeface="Nixie One" panose="020B0604020202020204" charset="0"/>
      <p:regular r:id="rId39"/>
    </p:embeddedFont>
    <p:embeddedFont>
      <p:font typeface="Sniglet" panose="020B0604020202020204" charset="0"/>
      <p:regular r:id="rId40"/>
    </p:embeddedFont>
    <p:embeddedFont>
      <p:font typeface="Varela Round" panose="00000500000000000000" pitchFamily="2" charset="-79"/>
      <p:regular r:id="rId41"/>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0066"/>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F3C27B0F-A2D8-452B-AA39-3F8185265632}" v="4" dt="2022-07-19T21:21:07.221"/>
  </p1510:revLst>
</p1510:revInfo>
</file>

<file path=ppt/tableStyles.xml><?xml version="1.0" encoding="utf-8"?>
<a:tblStyleLst xmlns:a="http://schemas.openxmlformats.org/drawingml/2006/main" def="{242A20BD-2505-46DF-82F6-A791D1CCFF51}">
  <a:tblStyle styleId="{242A20BD-2505-46DF-82F6-A791D1CCFF51}" styleName="Table_0">
    <a:wholeTbl>
      <a:tcTxStyle>
        <a:font>
          <a:latin typeface="Arial"/>
          <a:ea typeface="Arial"/>
          <a:cs typeface="Arial"/>
        </a:font>
        <a:srgbClr val="000000"/>
      </a:tcTxStyle>
      <a:tcStyle>
        <a:tcBdr>
          <a:left>
            <a:ln w="9525" cap="flat" cmpd="sng">
              <a:solidFill>
                <a:srgbClr val="000000"/>
              </a:solidFill>
              <a:prstDash val="solid"/>
              <a:round/>
              <a:headEnd type="none" w="sm" len="sm"/>
              <a:tailEnd type="none" w="sm" len="sm"/>
            </a:ln>
          </a:left>
          <a:right>
            <a:ln w="9525" cap="flat" cmpd="sng">
              <a:solidFill>
                <a:srgbClr val="000000"/>
              </a:solidFill>
              <a:prstDash val="solid"/>
              <a:round/>
              <a:headEnd type="none" w="sm" len="sm"/>
              <a:tailEnd type="none" w="sm" len="sm"/>
            </a:ln>
          </a:right>
          <a:top>
            <a:ln w="9525" cap="flat" cmpd="sng">
              <a:solidFill>
                <a:srgbClr val="000000"/>
              </a:solidFill>
              <a:prstDash val="solid"/>
              <a:round/>
              <a:headEnd type="none" w="sm" len="sm"/>
              <a:tailEnd type="none" w="sm" len="sm"/>
            </a:ln>
          </a:top>
          <a:bottom>
            <a:ln w="9525" cap="flat" cmpd="sng">
              <a:solidFill>
                <a:srgbClr val="000000"/>
              </a:solidFill>
              <a:prstDash val="solid"/>
              <a:round/>
              <a:headEnd type="none" w="sm" len="sm"/>
              <a:tailEnd type="none" w="sm" len="sm"/>
            </a:ln>
          </a:bottom>
          <a:insideH>
            <a:ln w="9525" cap="flat" cmpd="sng">
              <a:solidFill>
                <a:srgbClr val="000000"/>
              </a:solidFill>
              <a:prstDash val="solid"/>
              <a:round/>
              <a:headEnd type="none" w="sm" len="sm"/>
              <a:tailEnd type="none" w="sm" len="sm"/>
            </a:ln>
          </a:insideH>
          <a:insideV>
            <a:ln w="9525" cap="flat" cmpd="sng">
              <a:solidFill>
                <a:srgbClr val="000000"/>
              </a:solidFill>
              <a:prstDash val="solid"/>
              <a:round/>
              <a:headEnd type="none" w="sm" len="sm"/>
              <a:tailEnd type="none" w="sm" len="sm"/>
            </a:ln>
          </a:insideV>
        </a:tcBdr>
      </a:tcStyle>
    </a:wholeTbl>
    <a:band1H>
      <a:tcTxStyle/>
      <a:tcStyle>
        <a:tcBdr/>
      </a:tcStyle>
    </a:band1H>
    <a:band2H>
      <a:tcTxStyle/>
      <a:tcStyle>
        <a:tcBdr/>
      </a:tcStyle>
    </a:band2H>
    <a:band1V>
      <a:tcTxStyle/>
      <a:tcStyle>
        <a:tcBdr/>
      </a:tcStyle>
    </a:band1V>
    <a:band2V>
      <a:tcTxStyle/>
      <a:tcStyle>
        <a:tcBdr/>
      </a:tcStyle>
    </a:band2V>
    <a:lastCol>
      <a:tcTxStyle/>
      <a:tcStyle>
        <a:tcBdr/>
      </a:tcStyle>
    </a:lastCol>
    <a:firstCol>
      <a:tcTxStyle/>
      <a:tcStyle>
        <a:tcBdr/>
      </a:tcStyle>
    </a:firstCol>
    <a:lastRow>
      <a:tcTxStyle/>
      <a:tcStyle>
        <a:tcBdr/>
      </a:tcStyle>
    </a:lastRow>
    <a:seCell>
      <a:tcTxStyle/>
      <a:tcStyle>
        <a:tcBdr/>
      </a:tcStyle>
    </a:seCell>
    <a:swCell>
      <a:tcTxStyle/>
      <a:tcStyle>
        <a:tcBdr/>
      </a:tcStyle>
    </a:swCell>
    <a:firstRow>
      <a:tcTxStyle/>
      <a:tcStyle>
        <a:tcBdr/>
      </a:tcStyle>
    </a:firstRow>
    <a:neCell>
      <a:tcTxStyle/>
      <a:tcStyle>
        <a:tcBdr/>
      </a:tcStyle>
    </a:neCell>
    <a:nwCell>
      <a:tcTxStyle/>
      <a:tcStyle>
        <a:tcBdr/>
      </a:tcStyle>
    </a:nwCell>
  </a:tblStyle>
  <a:tblStyle styleId="{EBB38DEC-D873-43F8-8245-15F6AB083779}" styleName="Table_1">
    <a:wholeTbl>
      <a:tcTxStyle>
        <a:font>
          <a:latin typeface="Arial"/>
          <a:ea typeface="Arial"/>
          <a:cs typeface="Arial"/>
        </a:font>
        <a:srgbClr val="000000"/>
      </a:tcTxStyle>
      <a:tcStyle>
        <a:tcBdr>
          <a:left>
            <a:ln w="9525" cap="flat" cmpd="sng">
              <a:solidFill>
                <a:srgbClr val="9E9E9E"/>
              </a:solidFill>
              <a:prstDash val="solid"/>
              <a:round/>
              <a:headEnd type="none" w="sm" len="sm"/>
              <a:tailEnd type="none" w="sm" len="sm"/>
            </a:ln>
          </a:left>
          <a:right>
            <a:ln w="9525" cap="flat" cmpd="sng">
              <a:solidFill>
                <a:srgbClr val="9E9E9E"/>
              </a:solidFill>
              <a:prstDash val="solid"/>
              <a:round/>
              <a:headEnd type="none" w="sm" len="sm"/>
              <a:tailEnd type="none" w="sm" len="sm"/>
            </a:ln>
          </a:right>
          <a:top>
            <a:ln w="9525" cap="flat" cmpd="sng">
              <a:solidFill>
                <a:srgbClr val="9E9E9E"/>
              </a:solidFill>
              <a:prstDash val="solid"/>
              <a:round/>
              <a:headEnd type="none" w="sm" len="sm"/>
              <a:tailEnd type="none" w="sm" len="sm"/>
            </a:ln>
          </a:top>
          <a:bottom>
            <a:ln w="9525" cap="flat" cmpd="sng">
              <a:solidFill>
                <a:srgbClr val="9E9E9E"/>
              </a:solidFill>
              <a:prstDash val="solid"/>
              <a:round/>
              <a:headEnd type="none" w="sm" len="sm"/>
              <a:tailEnd type="none" w="sm" len="sm"/>
            </a:ln>
          </a:bottom>
          <a:insideH>
            <a:ln w="9525" cap="flat" cmpd="sng">
              <a:solidFill>
                <a:srgbClr val="9E9E9E"/>
              </a:solidFill>
              <a:prstDash val="solid"/>
              <a:round/>
              <a:headEnd type="none" w="sm" len="sm"/>
              <a:tailEnd type="none" w="sm" len="sm"/>
            </a:ln>
          </a:insideH>
          <a:insideV>
            <a:ln w="9525" cap="flat" cmpd="sng">
              <a:solidFill>
                <a:srgbClr val="9E9E9E"/>
              </a:solidFill>
              <a:prstDash val="solid"/>
              <a:round/>
              <a:headEnd type="none" w="sm" len="sm"/>
              <a:tailEnd type="none" w="sm" len="sm"/>
            </a:ln>
          </a:insideV>
        </a:tcBdr>
      </a:tcStyle>
    </a:wholeTbl>
    <a:band1H>
      <a:tcTxStyle/>
      <a:tcStyle>
        <a:tcBdr/>
      </a:tcStyle>
    </a:band1H>
    <a:band2H>
      <a:tcTxStyle/>
      <a:tcStyle>
        <a:tcBdr/>
      </a:tcStyle>
    </a:band2H>
    <a:band1V>
      <a:tcTxStyle/>
      <a:tcStyle>
        <a:tcBdr/>
      </a:tcStyle>
    </a:band1V>
    <a:band2V>
      <a:tcTxStyle/>
      <a:tcStyle>
        <a:tcBdr/>
      </a:tcStyle>
    </a:band2V>
    <a:lastCol>
      <a:tcTxStyle/>
      <a:tcStyle>
        <a:tcBdr/>
      </a:tcStyle>
    </a:lastCol>
    <a:firstCol>
      <a:tcTxStyle/>
      <a:tcStyle>
        <a:tcBdr/>
      </a:tcStyle>
    </a:firstCol>
    <a:lastRow>
      <a:tcTxStyle/>
      <a:tcStyle>
        <a:tcBdr/>
      </a:tcStyle>
    </a:lastRow>
    <a:seCell>
      <a:tcTxStyle/>
      <a:tcStyle>
        <a:tcBdr/>
      </a:tcStyle>
    </a:seCell>
    <a:swCell>
      <a:tcTxStyle/>
      <a:tcStyle>
        <a:tcBdr/>
      </a:tcStyle>
    </a:swCell>
    <a:firstRow>
      <a:tcTxStyle/>
      <a:tcStyle>
        <a:tcBdr/>
      </a:tcStyle>
    </a:firstRow>
    <a:neCell>
      <a:tcTxStyle/>
      <a:tcStyle>
        <a:tcBdr/>
      </a:tcStyle>
    </a:neCell>
    <a:nwCell>
      <a:tcTxStyle/>
      <a:tcStyle>
        <a:tcBdr/>
      </a:tcStyle>
    </a:nwCell>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10A1B5D5-9B99-4C35-A422-299274C87663}" styleName="Medium Style 1 - Accent 6">
    <a:wholeTbl>
      <a:tcTxStyle>
        <a:fontRef idx="minor">
          <a:scrgbClr r="0" g="0" b="0"/>
        </a:fontRef>
        <a:schemeClr val="dk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a:noFill/>
            </a:ln>
          </a:insideV>
        </a:tcBdr>
        <a:fill>
          <a:solidFill>
            <a:schemeClr val="lt1"/>
          </a:solidFill>
        </a:fill>
      </a:tcStyle>
    </a:wholeTbl>
    <a:band1H>
      <a:tcStyle>
        <a:tcBdr/>
        <a:fill>
          <a:solidFill>
            <a:schemeClr val="accent6">
              <a:tint val="20000"/>
            </a:schemeClr>
          </a:solidFill>
        </a:fill>
      </a:tcStyle>
    </a:band1H>
    <a:band1V>
      <a:tcStyle>
        <a:tcBdr/>
        <a:fill>
          <a:solidFill>
            <a:schemeClr val="accent6">
              <a:tint val="20000"/>
            </a:schemeClr>
          </a:solidFill>
        </a:fill>
      </a:tcStyle>
    </a:band1V>
    <a:lastCol>
      <a:tcTxStyle b="on"/>
      <a:tcStyle>
        <a:tcBdr/>
      </a:tcStyle>
    </a:lastCol>
    <a:firstCol>
      <a:tcTxStyle b="on"/>
      <a:tcStyle>
        <a:tcBdr/>
      </a:tcStyle>
    </a:firstCol>
    <a:lastRow>
      <a:tcTxStyle b="on"/>
      <a:tcStyle>
        <a:tcBdr>
          <a:top>
            <a:ln w="50800" cmpd="dbl">
              <a:solidFill>
                <a:schemeClr val="accent6"/>
              </a:solidFill>
            </a:ln>
          </a:top>
        </a:tcBdr>
        <a:fill>
          <a:solidFill>
            <a:schemeClr val="lt1"/>
          </a:solidFill>
        </a:fill>
      </a:tcStyle>
    </a:lastRow>
    <a:firstRow>
      <a:tcTxStyle b="on">
        <a:fontRef idx="minor">
          <a:scrgbClr r="0" g="0" b="0"/>
        </a:fontRef>
        <a:schemeClr val="lt1"/>
      </a:tcTxStyle>
      <a:tcStyle>
        <a:tcBdr/>
        <a:fill>
          <a:solidFill>
            <a:schemeClr val="accent6"/>
          </a:solidFill>
        </a:fill>
      </a:tcStyle>
    </a:firstRow>
  </a:tblStyle>
  <a:tblStyle styleId="{00A15C55-8517-42AA-B614-E9B94910E393}" styleName="Medium Style 2 - Accent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775DCB02-9BB8-47FD-8907-85C794F793BA}" styleName="Themed Style 1 - Accent 4">
    <a:tblBg>
      <a:fillRef idx="2">
        <a:schemeClr val="accent4"/>
      </a:fillRef>
      <a:effectRef idx="1">
        <a:schemeClr val="accent4"/>
      </a:effectRef>
    </a:tblBg>
    <a:wholeTbl>
      <a:tcTxStyle>
        <a:fontRef idx="minor">
          <a:scrgbClr r="0" g="0" b="0"/>
        </a:fontRef>
        <a:schemeClr val="dk1"/>
      </a:tcTxStyle>
      <a:tcStyle>
        <a:tcBdr>
          <a:left>
            <a:lnRef idx="1">
              <a:schemeClr val="accent4"/>
            </a:lnRef>
          </a:left>
          <a:right>
            <a:lnRef idx="1">
              <a:schemeClr val="accent4"/>
            </a:lnRef>
          </a:right>
          <a:top>
            <a:lnRef idx="1">
              <a:schemeClr val="accent4"/>
            </a:lnRef>
          </a:top>
          <a:bottom>
            <a:lnRef idx="1">
              <a:schemeClr val="accent4"/>
            </a:lnRef>
          </a:bottom>
          <a:insideH>
            <a:lnRef idx="1">
              <a:schemeClr val="accent4"/>
            </a:lnRef>
          </a:insideH>
          <a:insideV>
            <a:lnRef idx="1">
              <a:schemeClr val="accent4"/>
            </a:lnRef>
          </a:insideV>
        </a:tcBdr>
        <a:fill>
          <a:noFill/>
        </a:fill>
      </a:tcStyle>
    </a:wholeTbl>
    <a:band1H>
      <a:tcStyle>
        <a:tcBdr/>
        <a:fill>
          <a:solidFill>
            <a:schemeClr val="accent4">
              <a:alpha val="40000"/>
            </a:schemeClr>
          </a:solidFill>
        </a:fill>
      </a:tcStyle>
    </a:band1H>
    <a:band2H>
      <a:tcStyle>
        <a:tcBdr/>
      </a:tcStyle>
    </a:band2H>
    <a:band1V>
      <a:tcStyle>
        <a:tcBdr>
          <a:top>
            <a:lnRef idx="1">
              <a:schemeClr val="accent4"/>
            </a:lnRef>
          </a:top>
          <a:bottom>
            <a:lnRef idx="1">
              <a:schemeClr val="accent4"/>
            </a:lnRef>
          </a:bottom>
        </a:tcBdr>
        <a:fill>
          <a:solidFill>
            <a:schemeClr val="accent4">
              <a:alpha val="40000"/>
            </a:schemeClr>
          </a:solidFill>
        </a:fill>
      </a:tcStyle>
    </a:band1V>
    <a:band2V>
      <a:tcStyle>
        <a:tcBdr/>
      </a:tcStyle>
    </a:band2V>
    <a:lastCol>
      <a:tcTxStyle b="on"/>
      <a:tcStyle>
        <a:tcBdr>
          <a:left>
            <a:lnRef idx="2">
              <a:schemeClr val="accent4"/>
            </a:lnRef>
          </a:left>
          <a:right>
            <a:lnRef idx="1">
              <a:schemeClr val="accent4"/>
            </a:lnRef>
          </a:right>
          <a:top>
            <a:lnRef idx="1">
              <a:schemeClr val="accent4"/>
            </a:lnRef>
          </a:top>
          <a:bottom>
            <a:lnRef idx="1">
              <a:schemeClr val="accent4"/>
            </a:lnRef>
          </a:bottom>
          <a:insideH>
            <a:lnRef idx="1">
              <a:schemeClr val="accent4"/>
            </a:lnRef>
          </a:insideH>
          <a:insideV>
            <a:ln>
              <a:noFill/>
            </a:ln>
          </a:insideV>
        </a:tcBdr>
      </a:tcStyle>
    </a:lastCol>
    <a:firstCol>
      <a:tcTxStyle b="on"/>
      <a:tcStyle>
        <a:tcBdr>
          <a:left>
            <a:lnRef idx="1">
              <a:schemeClr val="accent4"/>
            </a:lnRef>
          </a:left>
          <a:right>
            <a:lnRef idx="2">
              <a:schemeClr val="accent4"/>
            </a:lnRef>
          </a:right>
          <a:top>
            <a:lnRef idx="1">
              <a:schemeClr val="accent4"/>
            </a:lnRef>
          </a:top>
          <a:bottom>
            <a:lnRef idx="1">
              <a:schemeClr val="accent4"/>
            </a:lnRef>
          </a:bottom>
          <a:insideH>
            <a:lnRef idx="1">
              <a:schemeClr val="accent4"/>
            </a:lnRef>
          </a:insideH>
          <a:insideV>
            <a:ln>
              <a:noFill/>
            </a:ln>
          </a:insideV>
        </a:tcBdr>
      </a:tcStyle>
    </a:firstCol>
    <a:lastRow>
      <a:tcTxStyle b="on"/>
      <a:tcStyle>
        <a:tcBdr>
          <a:left>
            <a:lnRef idx="1">
              <a:schemeClr val="accent4"/>
            </a:lnRef>
          </a:left>
          <a:right>
            <a:lnRef idx="1">
              <a:schemeClr val="accent4"/>
            </a:lnRef>
          </a:right>
          <a:top>
            <a:lnRef idx="2">
              <a:schemeClr val="accent4"/>
            </a:lnRef>
          </a:top>
          <a:bottom>
            <a:lnRef idx="2">
              <a:schemeClr val="accent4"/>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4"/>
            </a:lnRef>
          </a:left>
          <a:right>
            <a:lnRef idx="1">
              <a:schemeClr val="accent4"/>
            </a:lnRef>
          </a:right>
          <a:top>
            <a:lnRef idx="1">
              <a:schemeClr val="accent4"/>
            </a:lnRef>
          </a:top>
          <a:bottom>
            <a:lnRef idx="2">
              <a:schemeClr val="lt1"/>
            </a:lnRef>
          </a:bottom>
          <a:insideH>
            <a:ln>
              <a:noFill/>
            </a:ln>
          </a:insideH>
          <a:insideV>
            <a:ln>
              <a:noFill/>
            </a:ln>
          </a:insideV>
        </a:tcBdr>
        <a:fill>
          <a:solidFill>
            <a:schemeClr val="accent4"/>
          </a:solidFill>
        </a:fill>
      </a:tcStyle>
    </a:firstRow>
  </a:tblStyle>
  <a:tblStyle styleId="{69C7853C-536D-4A76-A0AE-DD22124D55A5}" styleName="Themed Style 1 - Accent 3">
    <a:tblBg>
      <a:fillRef idx="2">
        <a:schemeClr val="accent3"/>
      </a:fillRef>
      <a:effectRef idx="1">
        <a:schemeClr val="accent3"/>
      </a:effectRef>
    </a:tblBg>
    <a:wholeTbl>
      <a:tcTxStyle>
        <a:fontRef idx="minor">
          <a:scrgbClr r="0" g="0" b="0"/>
        </a:fontRef>
        <a:schemeClr val="dk1"/>
      </a:tcTxStyle>
      <a:tcStyle>
        <a:tcBdr>
          <a:left>
            <a:lnRef idx="1">
              <a:schemeClr val="accent3"/>
            </a:lnRef>
          </a:left>
          <a:right>
            <a:lnRef idx="1">
              <a:schemeClr val="accent3"/>
            </a:lnRef>
          </a:right>
          <a:top>
            <a:lnRef idx="1">
              <a:schemeClr val="accent3"/>
            </a:lnRef>
          </a:top>
          <a:bottom>
            <a:lnRef idx="1">
              <a:schemeClr val="accent3"/>
            </a:lnRef>
          </a:bottom>
          <a:insideH>
            <a:lnRef idx="1">
              <a:schemeClr val="accent3"/>
            </a:lnRef>
          </a:insideH>
          <a:insideV>
            <a:lnRef idx="1">
              <a:schemeClr val="accent3"/>
            </a:lnRef>
          </a:insideV>
        </a:tcBdr>
        <a:fill>
          <a:noFill/>
        </a:fill>
      </a:tcStyle>
    </a:wholeTbl>
    <a:band1H>
      <a:tcStyle>
        <a:tcBdr/>
        <a:fill>
          <a:solidFill>
            <a:schemeClr val="accent3">
              <a:alpha val="40000"/>
            </a:schemeClr>
          </a:solidFill>
        </a:fill>
      </a:tcStyle>
    </a:band1H>
    <a:band2H>
      <a:tcStyle>
        <a:tcBdr/>
      </a:tcStyle>
    </a:band2H>
    <a:band1V>
      <a:tcStyle>
        <a:tcBdr>
          <a:top>
            <a:lnRef idx="1">
              <a:schemeClr val="accent3"/>
            </a:lnRef>
          </a:top>
          <a:bottom>
            <a:lnRef idx="1">
              <a:schemeClr val="accent3"/>
            </a:lnRef>
          </a:bottom>
        </a:tcBdr>
        <a:fill>
          <a:solidFill>
            <a:schemeClr val="accent3">
              <a:alpha val="40000"/>
            </a:schemeClr>
          </a:solidFill>
        </a:fill>
      </a:tcStyle>
    </a:band1V>
    <a:band2V>
      <a:tcStyle>
        <a:tcBdr/>
      </a:tcStyle>
    </a:band2V>
    <a:lastCol>
      <a:tcTxStyle b="on"/>
      <a:tcStyle>
        <a:tcBdr>
          <a:left>
            <a:lnRef idx="2">
              <a:schemeClr val="accent3"/>
            </a:lnRef>
          </a:left>
          <a:right>
            <a:lnRef idx="1">
              <a:schemeClr val="accent3"/>
            </a:lnRef>
          </a:right>
          <a:top>
            <a:lnRef idx="1">
              <a:schemeClr val="accent3"/>
            </a:lnRef>
          </a:top>
          <a:bottom>
            <a:lnRef idx="1">
              <a:schemeClr val="accent3"/>
            </a:lnRef>
          </a:bottom>
          <a:insideH>
            <a:lnRef idx="1">
              <a:schemeClr val="accent3"/>
            </a:lnRef>
          </a:insideH>
          <a:insideV>
            <a:ln>
              <a:noFill/>
            </a:ln>
          </a:insideV>
        </a:tcBdr>
      </a:tcStyle>
    </a:lastCol>
    <a:firstCol>
      <a:tcTxStyle b="on"/>
      <a:tcStyle>
        <a:tcBdr>
          <a:left>
            <a:lnRef idx="1">
              <a:schemeClr val="accent3"/>
            </a:lnRef>
          </a:left>
          <a:right>
            <a:lnRef idx="2">
              <a:schemeClr val="accent3"/>
            </a:lnRef>
          </a:right>
          <a:top>
            <a:lnRef idx="1">
              <a:schemeClr val="accent3"/>
            </a:lnRef>
          </a:top>
          <a:bottom>
            <a:lnRef idx="1">
              <a:schemeClr val="accent3"/>
            </a:lnRef>
          </a:bottom>
          <a:insideH>
            <a:lnRef idx="1">
              <a:schemeClr val="accent3"/>
            </a:lnRef>
          </a:insideH>
          <a:insideV>
            <a:ln>
              <a:noFill/>
            </a:ln>
          </a:insideV>
        </a:tcBdr>
      </a:tcStyle>
    </a:firstCol>
    <a:lastRow>
      <a:tcTxStyle b="on"/>
      <a:tcStyle>
        <a:tcBdr>
          <a:left>
            <a:lnRef idx="1">
              <a:schemeClr val="accent3"/>
            </a:lnRef>
          </a:left>
          <a:right>
            <a:lnRef idx="1">
              <a:schemeClr val="accent3"/>
            </a:lnRef>
          </a:right>
          <a:top>
            <a:lnRef idx="2">
              <a:schemeClr val="accent3"/>
            </a:lnRef>
          </a:top>
          <a:bottom>
            <a:lnRef idx="2">
              <a:schemeClr val="accent3"/>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3"/>
            </a:lnRef>
          </a:left>
          <a:right>
            <a:lnRef idx="1">
              <a:schemeClr val="accent3"/>
            </a:lnRef>
          </a:right>
          <a:top>
            <a:lnRef idx="1">
              <a:schemeClr val="accent3"/>
            </a:lnRef>
          </a:top>
          <a:bottom>
            <a:lnRef idx="2">
              <a:schemeClr val="lt1"/>
            </a:lnRef>
          </a:bottom>
          <a:insideH>
            <a:ln>
              <a:noFill/>
            </a:ln>
          </a:insideH>
          <a:insideV>
            <a:ln>
              <a:noFill/>
            </a:ln>
          </a:insideV>
        </a:tcBdr>
        <a:fill>
          <a:solidFill>
            <a:schemeClr val="accent3"/>
          </a:solidFill>
        </a:fill>
      </a:tcStyle>
    </a:firstRow>
  </a:tblStyle>
  <a:tblStyle styleId="{35758FB7-9AC5-4552-8A53-C91805E547FA}" styleName="Themed Style 1 - Accent 5">
    <a:tblBg>
      <a:fillRef idx="2">
        <a:schemeClr val="accent5"/>
      </a:fillRef>
      <a:effectRef idx="1">
        <a:schemeClr val="accent5"/>
      </a:effectRef>
    </a:tblBg>
    <a:wholeTbl>
      <a:tcTxStyle>
        <a:fontRef idx="minor">
          <a:scrgbClr r="0" g="0" b="0"/>
        </a:fontRef>
        <a:schemeClr val="dk1"/>
      </a:tcTxStyle>
      <a:tcStyle>
        <a:tcBdr>
          <a:left>
            <a:lnRef idx="1">
              <a:schemeClr val="accent5"/>
            </a:lnRef>
          </a:left>
          <a:right>
            <a:lnRef idx="1">
              <a:schemeClr val="accent5"/>
            </a:lnRef>
          </a:right>
          <a:top>
            <a:lnRef idx="1">
              <a:schemeClr val="accent5"/>
            </a:lnRef>
          </a:top>
          <a:bottom>
            <a:lnRef idx="1">
              <a:schemeClr val="accent5"/>
            </a:lnRef>
          </a:bottom>
          <a:insideH>
            <a:lnRef idx="1">
              <a:schemeClr val="accent5"/>
            </a:lnRef>
          </a:insideH>
          <a:insideV>
            <a:lnRef idx="1">
              <a:schemeClr val="accent5"/>
            </a:lnRef>
          </a:insideV>
        </a:tcBdr>
        <a:fill>
          <a:noFill/>
        </a:fill>
      </a:tcStyle>
    </a:wholeTbl>
    <a:band1H>
      <a:tcStyle>
        <a:tcBdr/>
        <a:fill>
          <a:solidFill>
            <a:schemeClr val="accent5">
              <a:alpha val="40000"/>
            </a:schemeClr>
          </a:solidFill>
        </a:fill>
      </a:tcStyle>
    </a:band1H>
    <a:band2H>
      <a:tcStyle>
        <a:tcBdr/>
      </a:tcStyle>
    </a:band2H>
    <a:band1V>
      <a:tcStyle>
        <a:tcBdr>
          <a:top>
            <a:lnRef idx="1">
              <a:schemeClr val="accent5"/>
            </a:lnRef>
          </a:top>
          <a:bottom>
            <a:lnRef idx="1">
              <a:schemeClr val="accent5"/>
            </a:lnRef>
          </a:bottom>
        </a:tcBdr>
        <a:fill>
          <a:solidFill>
            <a:schemeClr val="accent5">
              <a:alpha val="40000"/>
            </a:schemeClr>
          </a:solidFill>
        </a:fill>
      </a:tcStyle>
    </a:band1V>
    <a:band2V>
      <a:tcStyle>
        <a:tcBdr/>
      </a:tcStyle>
    </a:band2V>
    <a:lastCol>
      <a:tcTxStyle b="on"/>
      <a:tcStyle>
        <a:tcBdr>
          <a:left>
            <a:lnRef idx="2">
              <a:schemeClr val="accent5"/>
            </a:lnRef>
          </a:left>
          <a:right>
            <a:lnRef idx="1">
              <a:schemeClr val="accent5"/>
            </a:lnRef>
          </a:right>
          <a:top>
            <a:lnRef idx="1">
              <a:schemeClr val="accent5"/>
            </a:lnRef>
          </a:top>
          <a:bottom>
            <a:lnRef idx="1">
              <a:schemeClr val="accent5"/>
            </a:lnRef>
          </a:bottom>
          <a:insideH>
            <a:lnRef idx="1">
              <a:schemeClr val="accent5"/>
            </a:lnRef>
          </a:insideH>
          <a:insideV>
            <a:ln>
              <a:noFill/>
            </a:ln>
          </a:insideV>
        </a:tcBdr>
      </a:tcStyle>
    </a:lastCol>
    <a:firstCol>
      <a:tcTxStyle b="on"/>
      <a:tcStyle>
        <a:tcBdr>
          <a:left>
            <a:lnRef idx="1">
              <a:schemeClr val="accent5"/>
            </a:lnRef>
          </a:left>
          <a:right>
            <a:lnRef idx="2">
              <a:schemeClr val="accent5"/>
            </a:lnRef>
          </a:right>
          <a:top>
            <a:lnRef idx="1">
              <a:schemeClr val="accent5"/>
            </a:lnRef>
          </a:top>
          <a:bottom>
            <a:lnRef idx="1">
              <a:schemeClr val="accent5"/>
            </a:lnRef>
          </a:bottom>
          <a:insideH>
            <a:lnRef idx="1">
              <a:schemeClr val="accent5"/>
            </a:lnRef>
          </a:insideH>
          <a:insideV>
            <a:ln>
              <a:noFill/>
            </a:ln>
          </a:insideV>
        </a:tcBdr>
      </a:tcStyle>
    </a:firstCol>
    <a:lastRow>
      <a:tcTxStyle b="on"/>
      <a:tcStyle>
        <a:tcBdr>
          <a:left>
            <a:lnRef idx="1">
              <a:schemeClr val="accent5"/>
            </a:lnRef>
          </a:left>
          <a:right>
            <a:lnRef idx="1">
              <a:schemeClr val="accent5"/>
            </a:lnRef>
          </a:right>
          <a:top>
            <a:lnRef idx="2">
              <a:schemeClr val="accent5"/>
            </a:lnRef>
          </a:top>
          <a:bottom>
            <a:lnRef idx="2">
              <a:schemeClr val="accent5"/>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5"/>
            </a:lnRef>
          </a:left>
          <a:right>
            <a:lnRef idx="1">
              <a:schemeClr val="accent5"/>
            </a:lnRef>
          </a:right>
          <a:top>
            <a:lnRef idx="1">
              <a:schemeClr val="accent5"/>
            </a:lnRef>
          </a:top>
          <a:bottom>
            <a:lnRef idx="2">
              <a:schemeClr val="lt1"/>
            </a:lnRef>
          </a:bottom>
          <a:insideH>
            <a:ln>
              <a:noFill/>
            </a:ln>
          </a:insideH>
          <a:insideV>
            <a:ln>
              <a:noFill/>
            </a:ln>
          </a:insideV>
        </a:tcBdr>
        <a:fill>
          <a:solidFill>
            <a:schemeClr val="accent5"/>
          </a:solidFill>
        </a:fill>
      </a:tcStyle>
    </a:firstRow>
  </a:tblStyle>
  <a:tblStyle styleId="{3C2FFA5D-87B4-456A-9821-1D502468CF0F}" styleName="Themed Style 1 - Accent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 styleId="{284E427A-3D55-4303-BF80-6455036E1DE7}" styleName="Themed Style 1 - Accent 2">
    <a:tblBg>
      <a:fillRef idx="2">
        <a:schemeClr val="accent2"/>
      </a:fillRef>
      <a:effectRef idx="1">
        <a:schemeClr val="accent2"/>
      </a:effectRef>
    </a:tblBg>
    <a:wholeTbl>
      <a:tcTxStyle>
        <a:fontRef idx="minor">
          <a:scrgbClr r="0" g="0" b="0"/>
        </a:fontRef>
        <a:schemeClr val="dk1"/>
      </a:tcTxStyle>
      <a:tcStyle>
        <a:tcBdr>
          <a:left>
            <a:lnRef idx="1">
              <a:schemeClr val="accent2"/>
            </a:lnRef>
          </a:left>
          <a:right>
            <a:lnRef idx="1">
              <a:schemeClr val="accent2"/>
            </a:lnRef>
          </a:right>
          <a:top>
            <a:lnRef idx="1">
              <a:schemeClr val="accent2"/>
            </a:lnRef>
          </a:top>
          <a:bottom>
            <a:lnRef idx="1">
              <a:schemeClr val="accent2"/>
            </a:lnRef>
          </a:bottom>
          <a:insideH>
            <a:lnRef idx="1">
              <a:schemeClr val="accent2"/>
            </a:lnRef>
          </a:insideH>
          <a:insideV>
            <a:lnRef idx="1">
              <a:schemeClr val="accent2"/>
            </a:lnRef>
          </a:insideV>
        </a:tcBdr>
        <a:fill>
          <a:noFill/>
        </a:fill>
      </a:tcStyle>
    </a:wholeTbl>
    <a:band1H>
      <a:tcStyle>
        <a:tcBdr/>
        <a:fill>
          <a:solidFill>
            <a:schemeClr val="accent2">
              <a:alpha val="40000"/>
            </a:schemeClr>
          </a:solidFill>
        </a:fill>
      </a:tcStyle>
    </a:band1H>
    <a:band2H>
      <a:tcStyle>
        <a:tcBdr/>
      </a:tcStyle>
    </a:band2H>
    <a:band1V>
      <a:tcStyle>
        <a:tcBdr>
          <a:top>
            <a:lnRef idx="1">
              <a:schemeClr val="accent2"/>
            </a:lnRef>
          </a:top>
          <a:bottom>
            <a:lnRef idx="1">
              <a:schemeClr val="accent2"/>
            </a:lnRef>
          </a:bottom>
        </a:tcBdr>
        <a:fill>
          <a:solidFill>
            <a:schemeClr val="accent2">
              <a:alpha val="40000"/>
            </a:schemeClr>
          </a:solidFill>
        </a:fill>
      </a:tcStyle>
    </a:band1V>
    <a:band2V>
      <a:tcStyle>
        <a:tcBdr/>
      </a:tcStyle>
    </a:band2V>
    <a:lastCol>
      <a:tcTxStyle b="on"/>
      <a:tcStyle>
        <a:tcBdr>
          <a:left>
            <a:lnRef idx="2">
              <a:schemeClr val="accent2"/>
            </a:lnRef>
          </a:left>
          <a:right>
            <a:lnRef idx="1">
              <a:schemeClr val="accent2"/>
            </a:lnRef>
          </a:right>
          <a:top>
            <a:lnRef idx="1">
              <a:schemeClr val="accent2"/>
            </a:lnRef>
          </a:top>
          <a:bottom>
            <a:lnRef idx="1">
              <a:schemeClr val="accent2"/>
            </a:lnRef>
          </a:bottom>
          <a:insideH>
            <a:lnRef idx="1">
              <a:schemeClr val="accent2"/>
            </a:lnRef>
          </a:insideH>
          <a:insideV>
            <a:ln>
              <a:noFill/>
            </a:ln>
          </a:insideV>
        </a:tcBdr>
      </a:tcStyle>
    </a:lastCol>
    <a:firstCol>
      <a:tcTxStyle b="on"/>
      <a:tcStyle>
        <a:tcBdr>
          <a:left>
            <a:lnRef idx="1">
              <a:schemeClr val="accent2"/>
            </a:lnRef>
          </a:left>
          <a:right>
            <a:lnRef idx="2">
              <a:schemeClr val="accent2"/>
            </a:lnRef>
          </a:right>
          <a:top>
            <a:lnRef idx="1">
              <a:schemeClr val="accent2"/>
            </a:lnRef>
          </a:top>
          <a:bottom>
            <a:lnRef idx="1">
              <a:schemeClr val="accent2"/>
            </a:lnRef>
          </a:bottom>
          <a:insideH>
            <a:lnRef idx="1">
              <a:schemeClr val="accent2"/>
            </a:lnRef>
          </a:insideH>
          <a:insideV>
            <a:ln>
              <a:noFill/>
            </a:ln>
          </a:insideV>
        </a:tcBdr>
      </a:tcStyle>
    </a:firstCol>
    <a:lastRow>
      <a:tcTxStyle b="on"/>
      <a:tcStyle>
        <a:tcBdr>
          <a:left>
            <a:lnRef idx="1">
              <a:schemeClr val="accent2"/>
            </a:lnRef>
          </a:left>
          <a:right>
            <a:lnRef idx="1">
              <a:schemeClr val="accent2"/>
            </a:lnRef>
          </a:right>
          <a:top>
            <a:lnRef idx="2">
              <a:schemeClr val="accent2"/>
            </a:lnRef>
          </a:top>
          <a:bottom>
            <a:lnRef idx="2">
              <a:schemeClr val="accent2"/>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2"/>
            </a:lnRef>
          </a:left>
          <a:right>
            <a:lnRef idx="1">
              <a:schemeClr val="accent2"/>
            </a:lnRef>
          </a:right>
          <a:top>
            <a:lnRef idx="1">
              <a:schemeClr val="accent2"/>
            </a:lnRef>
          </a:top>
          <a:bottom>
            <a:lnRef idx="2">
              <a:schemeClr val="lt1"/>
            </a:lnRef>
          </a:bottom>
          <a:insideH>
            <a:ln>
              <a:noFill/>
            </a:ln>
          </a:insideH>
          <a:insideV>
            <a:ln>
              <a:noFill/>
            </a:ln>
          </a:insideV>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3971" autoAdjust="0"/>
    <p:restoredTop sz="94346" autoAdjust="0"/>
  </p:normalViewPr>
  <p:slideViewPr>
    <p:cSldViewPr snapToGrid="0">
      <p:cViewPr varScale="1">
        <p:scale>
          <a:sx n="102" d="100"/>
          <a:sy n="102" d="100"/>
        </p:scale>
        <p:origin x="324" y="64"/>
      </p:cViewPr>
      <p:guideLst/>
    </p:cSldViewPr>
  </p:slideViewPr>
  <p:notesTextViewPr>
    <p:cViewPr>
      <p:scale>
        <a:sx n="125" d="100"/>
        <a:sy n="125" d="100"/>
      </p:scale>
      <p:origin x="0" y="0"/>
    </p:cViewPr>
  </p:notesTextViewPr>
  <p:sorterViewPr>
    <p:cViewPr>
      <p:scale>
        <a:sx n="2" d="1"/>
        <a:sy n="2" d="1"/>
      </p:scale>
      <p:origin x="0" y="-23166"/>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font" Target="fonts/font5.fntdata"/><Relationship Id="rId21" Type="http://schemas.openxmlformats.org/officeDocument/2006/relationships/slide" Target="slides/slide20.xml"/><Relationship Id="rId34" Type="http://schemas.openxmlformats.org/officeDocument/2006/relationships/notesMaster" Target="notesMasters/notesMaster1.xml"/><Relationship Id="rId42" Type="http://schemas.openxmlformats.org/officeDocument/2006/relationships/presProps" Target="pres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font" Target="fonts/font3.fntdata"/><Relationship Id="rId40" Type="http://schemas.openxmlformats.org/officeDocument/2006/relationships/font" Target="fonts/font6.fntdata"/><Relationship Id="rId45"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font" Target="fonts/font2.fntdata"/><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font" Target="fonts/font1.fntdata"/><Relationship Id="rId43" Type="http://schemas.openxmlformats.org/officeDocument/2006/relationships/viewProps" Target="viewProps.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font" Target="fonts/font4.fntdata"/><Relationship Id="rId46" Type="http://schemas.microsoft.com/office/2015/10/relationships/revisionInfo" Target="revisionInfo.xml"/><Relationship Id="rId20" Type="http://schemas.openxmlformats.org/officeDocument/2006/relationships/slide" Target="slides/slide19.xml"/><Relationship Id="rId41" Type="http://schemas.openxmlformats.org/officeDocument/2006/relationships/font" Target="fonts/font7.fntdata"/></Relationships>
</file>

<file path=ppt/diagrams/_rels/data1.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image" Target="../media/image8.TIF"/><Relationship Id="rId6" Type="http://schemas.openxmlformats.org/officeDocument/2006/relationships/image" Target="../media/image13.png"/><Relationship Id="rId5" Type="http://schemas.openxmlformats.org/officeDocument/2006/relationships/image" Target="../media/image12.png"/><Relationship Id="rId4" Type="http://schemas.openxmlformats.org/officeDocument/2006/relationships/image" Target="../media/image11.png"/></Relationships>
</file>

<file path=ppt/diagrams/_rels/drawing1.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image" Target="../media/image8.TIF"/><Relationship Id="rId6" Type="http://schemas.openxmlformats.org/officeDocument/2006/relationships/image" Target="../media/image13.png"/><Relationship Id="rId5" Type="http://schemas.openxmlformats.org/officeDocument/2006/relationships/image" Target="../media/image12.png"/><Relationship Id="rId4" Type="http://schemas.openxmlformats.org/officeDocument/2006/relationships/image" Target="../media/image11.png"/></Relationships>
</file>

<file path=ppt/diagrams/colors1.xml><?xml version="1.0" encoding="utf-8"?>
<dgm:colorsDef xmlns:dgm="http://schemas.openxmlformats.org/drawingml/2006/diagram" xmlns:a="http://schemas.openxmlformats.org/drawingml/2006/main" uniqueId="urn:microsoft.com/office/officeart/2005/8/colors/colorful4">
  <dgm:title val=""/>
  <dgm:desc val=""/>
  <dgm:catLst>
    <dgm:cat type="colorful" pri="10400"/>
  </dgm:catLst>
  <dgm:styleLbl name="node0">
    <dgm:fillClrLst meth="repeat">
      <a:schemeClr val="accent3"/>
    </dgm:fillClrLst>
    <dgm:linClrLst meth="repeat">
      <a:schemeClr val="lt1"/>
    </dgm:linClrLst>
    <dgm:effectClrLst/>
    <dgm:txLinClrLst/>
    <dgm:txFillClrLst/>
    <dgm:txEffectClrLst/>
  </dgm:styleLbl>
  <dgm:styleLbl name="node1">
    <dgm:fillClrLst>
      <a:schemeClr val="accent4"/>
      <a:schemeClr val="accent5"/>
    </dgm:fillClrLst>
    <dgm:linClrLst meth="repeat">
      <a:schemeClr val="lt1"/>
    </dgm:linClrLst>
    <dgm:effectClrLst/>
    <dgm:txLinClrLst/>
    <dgm:txFillClrLst/>
    <dgm:txEffectClrLst/>
  </dgm:styleLbl>
  <dgm:styleLbl name="alignNode1">
    <dgm:fillClrLst>
      <a:schemeClr val="accent4"/>
      <a:schemeClr val="accent5"/>
    </dgm:fillClrLst>
    <dgm:linClrLst>
      <a:schemeClr val="accent4"/>
      <a:schemeClr val="accent5"/>
    </dgm:linClrLst>
    <dgm:effectClrLst/>
    <dgm:txLinClrLst/>
    <dgm:txFillClrLst/>
    <dgm:txEffectClrLst/>
  </dgm:styleLbl>
  <dgm:styleLbl name="lnNode1">
    <dgm:fillClrLst>
      <a:schemeClr val="accent4"/>
      <a:schemeClr val="accent5"/>
    </dgm:fillClrLst>
    <dgm:linClrLst meth="repeat">
      <a:schemeClr val="lt1"/>
    </dgm:linClrLst>
    <dgm:effectClrLst/>
    <dgm:txLinClrLst/>
    <dgm:txFillClrLst/>
    <dgm:txEffectClrLst/>
  </dgm:styleLbl>
  <dgm:styleLbl name="vennNode1">
    <dgm:fillClrLst>
      <a:schemeClr val="accent4">
        <a:alpha val="50000"/>
      </a:schemeClr>
      <a:schemeClr val="accent5">
        <a:alpha val="50000"/>
      </a:schemeClr>
    </dgm:fillClrLst>
    <dgm:linClrLst meth="repeat">
      <a:schemeClr val="lt1"/>
    </dgm:linClrLst>
    <dgm:effectClrLst/>
    <dgm:txLinClrLst/>
    <dgm:txFillClrLst/>
    <dgm:txEffectClrLst/>
  </dgm:styleLbl>
  <dgm:styleLbl name="node2">
    <dgm:fillClrLst>
      <a:schemeClr val="accent5"/>
    </dgm:fillClrLst>
    <dgm:linClrLst meth="repeat">
      <a:schemeClr val="lt1"/>
    </dgm:linClrLst>
    <dgm:effectClrLst/>
    <dgm:txLinClrLst/>
    <dgm:txFillClrLst/>
    <dgm:txEffectClrLst/>
  </dgm:styleLbl>
  <dgm:styleLbl name="node3">
    <dgm:fillClrLst>
      <a:schemeClr val="accent6"/>
    </dgm:fillClrLst>
    <dgm:linClrLst meth="repeat">
      <a:schemeClr val="lt1"/>
    </dgm:linClrLst>
    <dgm:effectClrLst/>
    <dgm:txLinClrLst/>
    <dgm:txFillClrLst/>
    <dgm:txEffectClrLst/>
  </dgm:styleLbl>
  <dgm:styleLbl name="node4">
    <dgm:fillClrLst>
      <a:schemeClr val="accent1"/>
    </dgm:fillClrLst>
    <dgm:linClrLst meth="repeat">
      <a:schemeClr val="lt1"/>
    </dgm:linClrLst>
    <dgm:effectClrLst/>
    <dgm:txLinClrLst/>
    <dgm:txFillClrLst/>
    <dgm:txEffectClrLst/>
  </dgm:styleLbl>
  <dgm:styleLbl name="fgImgPlace1">
    <dgm:fillClrLst>
      <a:schemeClr val="accent4">
        <a:tint val="50000"/>
      </a:schemeClr>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4"/>
      <a:schemeClr val="accent5"/>
    </dgm:fillClrLst>
    <dgm:linClrLst meth="repeat">
      <a:schemeClr val="lt1"/>
    </dgm:linClrLst>
    <dgm:effectClrLst/>
    <dgm:txLinClrLst/>
    <dgm:txFillClrLst/>
    <dgm:txEffectClrLst/>
  </dgm:styleLbl>
  <dgm:styleLbl name="fgSibTrans2D1">
    <dgm:fillClrLst>
      <a:schemeClr val="accent4"/>
      <a:schemeClr val="accent5"/>
    </dgm:fillClrLst>
    <dgm:linClrLst meth="repeat">
      <a:schemeClr val="lt1"/>
    </dgm:linClrLst>
    <dgm:effectClrLst/>
    <dgm:txLinClrLst/>
    <dgm:txFillClrLst meth="repeat">
      <a:schemeClr val="lt1"/>
    </dgm:txFillClrLst>
    <dgm:txEffectClrLst/>
  </dgm:styleLbl>
  <dgm:styleLbl name="bgSibTrans2D1">
    <dgm:fillClrLst>
      <a:schemeClr val="accent4"/>
      <a:schemeClr val="accent5"/>
    </dgm:fillClrLst>
    <dgm:linClrLst meth="repeat">
      <a:schemeClr val="lt1"/>
    </dgm:linClrLst>
    <dgm:effectClrLst/>
    <dgm:txLinClrLst/>
    <dgm:txFillClrLst meth="repeat">
      <a:schemeClr val="lt1"/>
    </dgm:txFillClrLst>
    <dgm:txEffectClrLst/>
  </dgm:styleLbl>
  <dgm:styleLbl name="sibTrans1D1">
    <dgm:fillClrLst/>
    <dgm:linClrLst>
      <a:schemeClr val="accent4"/>
      <a:schemeClr val="accent5"/>
    </dgm:linClrLst>
    <dgm:effectClrLst/>
    <dgm:txLinClrLst/>
    <dgm:txFillClrLst meth="repeat">
      <a:schemeClr val="tx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asst0">
    <dgm:fillClrLst meth="repeat">
      <a:schemeClr val="accent4"/>
    </dgm:fillClrLst>
    <dgm:linClrLst meth="repeat">
      <a:schemeClr val="lt1">
        <a:shade val="80000"/>
      </a:schemeClr>
    </dgm:linClrLst>
    <dgm:effectClrLst/>
    <dgm:txLinClrLst/>
    <dgm:txFillClrLst/>
    <dgm:txEffectClrLst/>
  </dgm:styleLbl>
  <dgm:styleLbl name="asst1">
    <dgm:fillClrLst meth="repeat">
      <a:schemeClr val="accent5"/>
    </dgm:fillClrLst>
    <dgm:linClrLst meth="repeat">
      <a:schemeClr val="lt1">
        <a:shade val="80000"/>
      </a:schemeClr>
    </dgm:linClrLst>
    <dgm:effectClrLst/>
    <dgm:txLinClrLst/>
    <dgm:txFillClrLst/>
    <dgm:txEffectClrLst/>
  </dgm:styleLbl>
  <dgm:styleLbl name="asst2">
    <dgm:fillClrLst>
      <a:schemeClr val="accent6"/>
    </dgm:fillClrLst>
    <dgm:linClrLst meth="repeat">
      <a:schemeClr val="lt1"/>
    </dgm:linClrLst>
    <dgm:effectClrLst/>
    <dgm:txLinClrLst/>
    <dgm:txFillClrLst/>
    <dgm:txEffectClrLst/>
  </dgm:styleLbl>
  <dgm:styleLbl name="asst3">
    <dgm:fillClrLst>
      <a:schemeClr val="accent1"/>
    </dgm:fillClrLst>
    <dgm:linClrLst meth="repeat">
      <a:schemeClr val="lt1"/>
    </dgm:linClrLst>
    <dgm:effectClrLst/>
    <dgm:txLinClrLst/>
    <dgm:txFillClrLst/>
    <dgm:txEffectClrLst/>
  </dgm:styleLbl>
  <dgm:styleLbl name="asst4">
    <dgm:fillClrLst>
      <a:schemeClr val="accent2"/>
    </dgm:fillClrLst>
    <dgm:linClrLst meth="repeat">
      <a:schemeClr val="lt1"/>
    </dgm:linClrLst>
    <dgm:effectClrLst/>
    <dgm:txLinClrLst/>
    <dgm:txFillClrLst/>
    <dgm:txEffectClrLst/>
  </dgm:styleLbl>
  <dgm:styleLbl name="parChTrans2D1">
    <dgm:fillClrLst meth="repeat">
      <a:schemeClr val="accent4"/>
    </dgm:fillClrLst>
    <dgm:linClrLst meth="repeat">
      <a:schemeClr val="lt1"/>
    </dgm:linClrLst>
    <dgm:effectClrLst/>
    <dgm:txLinClrLst/>
    <dgm:txFillClrLst meth="repeat">
      <a:schemeClr val="lt1"/>
    </dgm:txFillClrLst>
    <dgm:txEffectClrLst/>
  </dgm:styleLbl>
  <dgm:styleLbl name="parChTrans2D2">
    <dgm:fillClrLst meth="repeat">
      <a:schemeClr val="accent5"/>
    </dgm:fillClrLst>
    <dgm:linClrLst meth="repeat">
      <a:schemeClr val="lt1"/>
    </dgm:linClrLst>
    <dgm:effectClrLst/>
    <dgm:txLinClrLst/>
    <dgm:txFillClrLst/>
    <dgm:txEffectClrLst/>
  </dgm:styleLbl>
  <dgm:styleLbl name="parChTrans2D3">
    <dgm:fillClrLst meth="repeat">
      <a:schemeClr val="accent5"/>
    </dgm:fillClrLst>
    <dgm:linClrLst meth="repeat">
      <a:schemeClr val="lt1"/>
    </dgm:linClrLst>
    <dgm:effectClrLst/>
    <dgm:txLinClrLst/>
    <dgm:txFillClrLst/>
    <dgm:txEffectClrLst/>
  </dgm:styleLbl>
  <dgm:styleLbl name="parChTrans2D4">
    <dgm:fillClrLst meth="repeat">
      <a:schemeClr val="accent6"/>
    </dgm:fillClrLst>
    <dgm:linClrLst meth="repeat">
      <a:schemeClr val="lt1"/>
    </dgm:linClrLst>
    <dgm:effectClrLst/>
    <dgm:txLinClrLst/>
    <dgm:txFillClrLst meth="repeat">
      <a:schemeClr val="lt1"/>
    </dgm:txFillClrLst>
    <dgm:txEffectClrLst/>
  </dgm:styleLbl>
  <dgm:styleLbl name="parChTrans1D1">
    <dgm:fillClrLst meth="repeat">
      <a:schemeClr val="accent4"/>
    </dgm:fillClrLst>
    <dgm:linClrLst meth="repeat">
      <a:schemeClr val="accent4"/>
    </dgm:linClrLst>
    <dgm:effectClrLst/>
    <dgm:txLinClrLst/>
    <dgm:txFillClrLst meth="repeat">
      <a:schemeClr val="tx1"/>
    </dgm:txFillClrLst>
    <dgm:txEffectClrLst/>
  </dgm:styleLbl>
  <dgm:styleLbl name="parChTrans1D2">
    <dgm:fillClrLst meth="repeat">
      <a:schemeClr val="accent4">
        <a:tint val="90000"/>
      </a:schemeClr>
    </dgm:fillClrLst>
    <dgm:linClrLst meth="repeat">
      <a:schemeClr val="accent5"/>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6"/>
    </dgm:linClrLst>
    <dgm:effectClrLst/>
    <dgm:txLinClrLst/>
    <dgm:txFillClrLst meth="repeat">
      <a:schemeClr val="tx1"/>
    </dgm:txFillClrLst>
    <dgm:txEffectClrLst/>
  </dgm:styleLbl>
  <dgm:styleLbl name="parChTrans1D4">
    <dgm:fillClrLst meth="repeat">
      <a:schemeClr val="accent4">
        <a:tint val="50000"/>
      </a:schemeClr>
    </dgm:fillClrLst>
    <dgm:linClrLst meth="repeat">
      <a:schemeClr val="accent1"/>
    </dgm:linClrLst>
    <dgm:effectClrLst/>
    <dgm:txLinClrLst/>
    <dgm:txFillClrLst meth="repeat">
      <a:schemeClr val="tx1"/>
    </dgm:txFillClrLst>
    <dgm:txEffectClrLst/>
  </dgm:styleLbl>
  <dgm:styleLbl name="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solidFgAcc1">
    <dgm:fillClrLst meth="repeat">
      <a:schemeClr val="lt1"/>
    </dgm:fillClrLst>
    <dgm:linClrLst>
      <a:schemeClr val="accent4"/>
      <a:schemeClr val="accent5"/>
    </dgm:linClrLst>
    <dgm:effectClrLst/>
    <dgm:txLinClrLst/>
    <dgm:txFillClrLst meth="repeat">
      <a:schemeClr val="dk1"/>
    </dgm:txFillClrLst>
    <dgm:txEffectClrLst/>
  </dgm:styleLbl>
  <dgm:styleLbl name="solidAlignAcc1">
    <dgm:fillClrLst meth="repeat">
      <a:schemeClr val="lt1"/>
    </dgm:fillClrLst>
    <dgm:linClrLst>
      <a:schemeClr val="accent4"/>
      <a:schemeClr val="accent5"/>
    </dgm:linClrLst>
    <dgm:effectClrLst/>
    <dgm:txLinClrLst/>
    <dgm:txFillClrLst meth="repeat">
      <a:schemeClr val="dk1"/>
    </dgm:txFillClrLst>
    <dgm:txEffectClrLst/>
  </dgm:styleLbl>
  <dgm:styleLbl name="solidBgAcc1">
    <dgm:fillClrLst meth="repeat">
      <a:schemeClr val="lt1"/>
    </dgm:fillClrLst>
    <dgm:linClrLst>
      <a:schemeClr val="accent4"/>
      <a:schemeClr val="accent5"/>
    </dgm:linClrLst>
    <dgm:effectClrLst/>
    <dgm:txLinClrLst/>
    <dgm:txFillClrLst meth="repeat">
      <a:schemeClr val="dk1"/>
    </dgm:txFillClrLst>
    <dgm:txEffectClrLst/>
  </dgm:styleLbl>
  <dgm:styleLbl name="f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b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3"/>
    </dgm:linClrLst>
    <dgm:effectClrLst/>
    <dgm:txLinClrLst/>
    <dgm:txFillClrLst meth="repeat">
      <a:schemeClr val="dk1"/>
    </dgm:txFillClrLst>
    <dgm:txEffectClrLst/>
  </dgm:styleLbl>
  <dgm:styleLbl name="fgAcc2">
    <dgm:fillClrLst meth="repeat">
      <a:schemeClr val="lt1">
        <a:alpha val="90000"/>
      </a:schemeClr>
    </dgm:fillClrLst>
    <dgm:linClrLst>
      <a:schemeClr val="accent5"/>
    </dgm:linClrLst>
    <dgm:effectClrLst/>
    <dgm:txLinClrLst/>
    <dgm:txFillClrLst meth="repeat">
      <a:schemeClr val="dk1"/>
    </dgm:txFillClrLst>
    <dgm:txEffectClrLst/>
  </dgm:styleLbl>
  <dgm:styleLbl name="fgAcc3">
    <dgm:fillClrLst meth="repeat">
      <a:schemeClr val="lt1">
        <a:alpha val="90000"/>
      </a:schemeClr>
    </dgm:fillClrLst>
    <dgm:linClrLst>
      <a:schemeClr val="accent6"/>
    </dgm:linClrLst>
    <dgm:effectClrLst/>
    <dgm:txLinClrLst/>
    <dgm:txFillClrLst meth="repeat">
      <a:schemeClr val="dk1"/>
    </dgm:txFillClrLst>
    <dgm:txEffectClrLst/>
  </dgm:styleLbl>
  <dgm:styleLbl name="fgAcc4">
    <dgm:fillClrLst meth="repeat">
      <a:schemeClr val="lt1">
        <a:alpha val="90000"/>
      </a:schemeClr>
    </dgm:fillClrLst>
    <dgm:linClrLst>
      <a:schemeClr val="accent1"/>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4">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A150A01A-23AA-4B8E-B9D9-7FD3BC50C82A}" type="doc">
      <dgm:prSet loTypeId="urn:microsoft.com/office/officeart/2005/8/layout/hList7" loCatId="process" qsTypeId="urn:microsoft.com/office/officeart/2005/8/quickstyle/simple1" qsCatId="simple" csTypeId="urn:microsoft.com/office/officeart/2005/8/colors/colorful4" csCatId="colorful" phldr="1"/>
      <dgm:spPr/>
      <dgm:t>
        <a:bodyPr/>
        <a:lstStyle/>
        <a:p>
          <a:endParaRPr lang="es-PR"/>
        </a:p>
      </dgm:t>
    </dgm:pt>
    <dgm:pt modelId="{C2EB534E-C9D2-4CF9-A732-C108B73CA16E}">
      <dgm:prSet phldrT="[Text]" custT="1"/>
      <dgm:spPr/>
      <dgm:t>
        <a:bodyPr/>
        <a:lstStyle/>
        <a:p>
          <a:pPr>
            <a:buClrTx/>
            <a:buSzTx/>
            <a:buFont typeface="Wingdings" panose="05000000000000000000" pitchFamily="2" charset="2"/>
            <a:buChar char="q"/>
          </a:pPr>
          <a:r>
            <a:rPr lang="es-PR" sz="1400" b="0" u="none" strike="noStrike" cap="none">
              <a:effectLst/>
              <a:sym typeface="Arial"/>
            </a:rPr>
            <a:t>Equidad y respeto entre todos los seres humanos</a:t>
          </a:r>
          <a:endParaRPr lang="es-PR" sz="1400" dirty="0"/>
        </a:p>
      </dgm:t>
    </dgm:pt>
    <dgm:pt modelId="{55692331-B6A2-4B07-9620-3E44F7F3B006}" type="parTrans" cxnId="{46BFB4D3-19A4-43E1-BC6C-1D43E94B8FD9}">
      <dgm:prSet/>
      <dgm:spPr/>
      <dgm:t>
        <a:bodyPr/>
        <a:lstStyle/>
        <a:p>
          <a:endParaRPr lang="es-PR" sz="1400"/>
        </a:p>
      </dgm:t>
    </dgm:pt>
    <dgm:pt modelId="{BD2B98F4-AF3D-4F23-BD3B-70419DC4BA02}" type="sibTrans" cxnId="{46BFB4D3-19A4-43E1-BC6C-1D43E94B8FD9}">
      <dgm:prSet/>
      <dgm:spPr/>
      <dgm:t>
        <a:bodyPr/>
        <a:lstStyle/>
        <a:p>
          <a:endParaRPr lang="es-PR" sz="1400"/>
        </a:p>
      </dgm:t>
    </dgm:pt>
    <dgm:pt modelId="{098CE51A-8990-40DA-A234-9EC33F102CE1}">
      <dgm:prSet custT="1"/>
      <dgm:spPr/>
      <dgm:t>
        <a:bodyPr/>
        <a:lstStyle/>
        <a:p>
          <a:r>
            <a:rPr lang="es-PR" sz="1400" b="0" u="none" strike="noStrike" cap="none">
              <a:effectLst/>
              <a:sym typeface="Arial"/>
            </a:rPr>
            <a:t>Identidad cultural e interculturalidad</a:t>
          </a:r>
          <a:endParaRPr lang="es-PR" sz="1400" b="0" u="none" strike="noStrike" cap="none" dirty="0">
            <a:effectLst/>
            <a:sym typeface="Arial"/>
          </a:endParaRPr>
        </a:p>
      </dgm:t>
    </dgm:pt>
    <dgm:pt modelId="{8FD59F1C-0672-44B0-867D-509339F5216D}" type="parTrans" cxnId="{6469FF23-D938-42CF-9FDB-7122633A3370}">
      <dgm:prSet/>
      <dgm:spPr/>
      <dgm:t>
        <a:bodyPr/>
        <a:lstStyle/>
        <a:p>
          <a:endParaRPr lang="es-PR" sz="1400"/>
        </a:p>
      </dgm:t>
    </dgm:pt>
    <dgm:pt modelId="{B73DC9C3-152D-4844-A011-F6415449EC21}" type="sibTrans" cxnId="{6469FF23-D938-42CF-9FDB-7122633A3370}">
      <dgm:prSet/>
      <dgm:spPr/>
      <dgm:t>
        <a:bodyPr/>
        <a:lstStyle/>
        <a:p>
          <a:endParaRPr lang="es-PR" sz="1400"/>
        </a:p>
      </dgm:t>
    </dgm:pt>
    <dgm:pt modelId="{AF40CD12-1F8F-4DE1-9C72-4342BB7A73B7}">
      <dgm:prSet custT="1"/>
      <dgm:spPr/>
      <dgm:t>
        <a:bodyPr/>
        <a:lstStyle/>
        <a:p>
          <a:r>
            <a:rPr lang="es-PR" sz="1400" b="0" u="none" strike="noStrike" cap="none">
              <a:effectLst/>
              <a:sym typeface="Arial"/>
            </a:rPr>
            <a:t>Educación para la concienciación ambiental y ecológica </a:t>
          </a:r>
          <a:endParaRPr lang="es-PR" sz="1400" b="0" u="none" strike="noStrike" cap="none" dirty="0">
            <a:effectLst/>
            <a:sym typeface="Arial"/>
          </a:endParaRPr>
        </a:p>
      </dgm:t>
    </dgm:pt>
    <dgm:pt modelId="{7D0090EE-DFC5-42BF-A730-97AB3D3B53E2}" type="parTrans" cxnId="{D5CF4DC0-1750-4D42-8671-24F400148EC4}">
      <dgm:prSet/>
      <dgm:spPr/>
      <dgm:t>
        <a:bodyPr/>
        <a:lstStyle/>
        <a:p>
          <a:endParaRPr lang="es-PR" sz="1400"/>
        </a:p>
      </dgm:t>
    </dgm:pt>
    <dgm:pt modelId="{058D41A7-DDE0-4F2D-BCAA-D2C11EB7FA31}" type="sibTrans" cxnId="{D5CF4DC0-1750-4D42-8671-24F400148EC4}">
      <dgm:prSet/>
      <dgm:spPr/>
      <dgm:t>
        <a:bodyPr/>
        <a:lstStyle/>
        <a:p>
          <a:endParaRPr lang="es-PR" sz="1400"/>
        </a:p>
      </dgm:t>
    </dgm:pt>
    <dgm:pt modelId="{362AA53C-AAD7-4F34-9921-7BA6AAD32A9C}">
      <dgm:prSet custT="1"/>
      <dgm:spPr/>
      <dgm:t>
        <a:bodyPr/>
        <a:lstStyle/>
        <a:p>
          <a:r>
            <a:rPr lang="es-PR" sz="1400" b="0" u="none" strike="noStrike" cap="none">
              <a:effectLst/>
              <a:sym typeface="Arial"/>
            </a:rPr>
            <a:t>Emprendimiento e innovación </a:t>
          </a:r>
          <a:endParaRPr lang="es-PR" sz="1400" b="0" u="none" strike="noStrike" cap="none" dirty="0">
            <a:effectLst/>
            <a:sym typeface="Arial"/>
          </a:endParaRPr>
        </a:p>
      </dgm:t>
    </dgm:pt>
    <dgm:pt modelId="{1554027D-31C5-46C9-A411-A39B54915E14}" type="parTrans" cxnId="{8A47BFE6-3ECE-4145-A862-354A9D7632CA}">
      <dgm:prSet/>
      <dgm:spPr/>
      <dgm:t>
        <a:bodyPr/>
        <a:lstStyle/>
        <a:p>
          <a:endParaRPr lang="es-PR" sz="1400"/>
        </a:p>
      </dgm:t>
    </dgm:pt>
    <dgm:pt modelId="{66F49139-5520-47BA-8DBA-FA0694F5FA86}" type="sibTrans" cxnId="{8A47BFE6-3ECE-4145-A862-354A9D7632CA}">
      <dgm:prSet/>
      <dgm:spPr/>
      <dgm:t>
        <a:bodyPr/>
        <a:lstStyle/>
        <a:p>
          <a:endParaRPr lang="es-PR" sz="1400"/>
        </a:p>
      </dgm:t>
    </dgm:pt>
    <dgm:pt modelId="{BCA06A6F-3A71-4635-8CFF-4240C443AB9C}">
      <dgm:prSet custT="1"/>
      <dgm:spPr/>
      <dgm:t>
        <a:bodyPr/>
        <a:lstStyle/>
        <a:p>
          <a:r>
            <a:rPr lang="es-PR" sz="1400" b="0" u="none" strike="noStrike" cap="none">
              <a:effectLst/>
              <a:sym typeface="Arial"/>
            </a:rPr>
            <a:t>Promoción de la salud </a:t>
          </a:r>
          <a:endParaRPr lang="es-PR" sz="1400" b="0" u="none" strike="noStrike" cap="none" dirty="0">
            <a:effectLst/>
            <a:sym typeface="Arial"/>
          </a:endParaRPr>
        </a:p>
      </dgm:t>
    </dgm:pt>
    <dgm:pt modelId="{B8681765-837E-447C-A0EE-CEF4C61EFF22}" type="parTrans" cxnId="{627EA52E-4739-448B-A8C4-24CE88EAE771}">
      <dgm:prSet/>
      <dgm:spPr/>
      <dgm:t>
        <a:bodyPr/>
        <a:lstStyle/>
        <a:p>
          <a:endParaRPr lang="es-PR" sz="1400"/>
        </a:p>
      </dgm:t>
    </dgm:pt>
    <dgm:pt modelId="{089583C5-242D-41C1-9019-5A1E5C4C5BA5}" type="sibTrans" cxnId="{627EA52E-4739-448B-A8C4-24CE88EAE771}">
      <dgm:prSet/>
      <dgm:spPr/>
      <dgm:t>
        <a:bodyPr/>
        <a:lstStyle/>
        <a:p>
          <a:endParaRPr lang="es-PR" sz="1400"/>
        </a:p>
      </dgm:t>
    </dgm:pt>
    <dgm:pt modelId="{CB531989-E810-47B1-9448-400DF9AB0106}">
      <dgm:prSet custT="1"/>
      <dgm:spPr/>
      <dgm:t>
        <a:bodyPr/>
        <a:lstStyle/>
        <a:p>
          <a:r>
            <a:rPr lang="es-PR" sz="1400" b="0" u="none" strike="noStrike" cap="none">
              <a:effectLst/>
              <a:sym typeface="Arial"/>
            </a:rPr>
            <a:t>Tecnologías de la Información y la comunicación</a:t>
          </a:r>
          <a:endParaRPr lang="es-ES" sz="1400" b="0" noProof="0" dirty="0">
            <a:effectLst/>
            <a:latin typeface="Varela Round" panose="00000500000000000000" pitchFamily="2" charset="-79"/>
            <a:ea typeface="Open Sans Light"/>
            <a:cs typeface="Varela Round" panose="00000500000000000000" pitchFamily="2" charset="-79"/>
          </a:endParaRPr>
        </a:p>
      </dgm:t>
    </dgm:pt>
    <dgm:pt modelId="{3D1F550F-9593-4FCD-8EE3-ADF49098B9A0}" type="parTrans" cxnId="{127EE5AA-78A0-4B07-A92E-FF3BA3320165}">
      <dgm:prSet/>
      <dgm:spPr/>
      <dgm:t>
        <a:bodyPr/>
        <a:lstStyle/>
        <a:p>
          <a:endParaRPr lang="es-PR" sz="1400"/>
        </a:p>
      </dgm:t>
    </dgm:pt>
    <dgm:pt modelId="{B267AFA1-A93E-4FFD-A49D-3DB2C6104026}" type="sibTrans" cxnId="{127EE5AA-78A0-4B07-A92E-FF3BA3320165}">
      <dgm:prSet/>
      <dgm:spPr/>
      <dgm:t>
        <a:bodyPr/>
        <a:lstStyle/>
        <a:p>
          <a:endParaRPr lang="es-PR" sz="1400"/>
        </a:p>
      </dgm:t>
    </dgm:pt>
    <dgm:pt modelId="{F1F455CF-9FF9-4937-8E3D-4C465A5A319C}" type="pres">
      <dgm:prSet presAssocID="{A150A01A-23AA-4B8E-B9D9-7FD3BC50C82A}" presName="Name0" presStyleCnt="0">
        <dgm:presLayoutVars>
          <dgm:dir/>
          <dgm:resizeHandles val="exact"/>
        </dgm:presLayoutVars>
      </dgm:prSet>
      <dgm:spPr/>
    </dgm:pt>
    <dgm:pt modelId="{42F5D427-D2C4-4A92-8A45-51884D2B51B2}" type="pres">
      <dgm:prSet presAssocID="{A150A01A-23AA-4B8E-B9D9-7FD3BC50C82A}" presName="fgShape" presStyleLbl="fgShp" presStyleIdx="0" presStyleCnt="1"/>
      <dgm:spPr/>
    </dgm:pt>
    <dgm:pt modelId="{02D2D5F0-5C69-4852-9A01-BFDE1ED87A4E}" type="pres">
      <dgm:prSet presAssocID="{A150A01A-23AA-4B8E-B9D9-7FD3BC50C82A}" presName="linComp" presStyleCnt="0"/>
      <dgm:spPr/>
    </dgm:pt>
    <dgm:pt modelId="{545C2518-C484-4CBA-B7B4-5BE1DC01A0E9}" type="pres">
      <dgm:prSet presAssocID="{C2EB534E-C9D2-4CF9-A732-C108B73CA16E}" presName="compNode" presStyleCnt="0"/>
      <dgm:spPr/>
    </dgm:pt>
    <dgm:pt modelId="{24A9ABE8-7813-48CA-87BD-8DB000763755}" type="pres">
      <dgm:prSet presAssocID="{C2EB534E-C9D2-4CF9-A732-C108B73CA16E}" presName="bkgdShape" presStyleLbl="node1" presStyleIdx="0" presStyleCnt="6"/>
      <dgm:spPr/>
    </dgm:pt>
    <dgm:pt modelId="{148033B5-095B-4CC2-9216-E525B6909A57}" type="pres">
      <dgm:prSet presAssocID="{C2EB534E-C9D2-4CF9-A732-C108B73CA16E}" presName="nodeTx" presStyleLbl="node1" presStyleIdx="0" presStyleCnt="6">
        <dgm:presLayoutVars>
          <dgm:bulletEnabled val="1"/>
        </dgm:presLayoutVars>
      </dgm:prSet>
      <dgm:spPr/>
    </dgm:pt>
    <dgm:pt modelId="{804872CC-01D4-4895-A2EF-BA420A1D9E41}" type="pres">
      <dgm:prSet presAssocID="{C2EB534E-C9D2-4CF9-A732-C108B73CA16E}" presName="invisiNode" presStyleLbl="node1" presStyleIdx="0" presStyleCnt="6"/>
      <dgm:spPr/>
    </dgm:pt>
    <dgm:pt modelId="{4B6E3B37-657F-4636-95A9-9A972327F5B2}" type="pres">
      <dgm:prSet presAssocID="{C2EB534E-C9D2-4CF9-A732-C108B73CA16E}" presName="imagNode" presStyleLbl="fgImgPlace1" presStyleIdx="0" presStyleCnt="6"/>
      <dgm:spPr>
        <a:blipFill>
          <a:blip xmlns:r="http://schemas.openxmlformats.org/officeDocument/2006/relationships" r:embed="rId1">
            <a:extLst>
              <a:ext uri="{28A0092B-C50C-407E-A947-70E740481C1C}">
                <a14:useLocalDpi xmlns:a14="http://schemas.microsoft.com/office/drawing/2010/main" val="0"/>
              </a:ext>
            </a:extLst>
          </a:blip>
          <a:srcRect/>
          <a:stretch>
            <a:fillRect l="-39000" r="-39000"/>
          </a:stretch>
        </a:blipFill>
      </dgm:spPr>
    </dgm:pt>
    <dgm:pt modelId="{197941A6-9052-4C09-AFB1-3EE50EC94DCE}" type="pres">
      <dgm:prSet presAssocID="{BD2B98F4-AF3D-4F23-BD3B-70419DC4BA02}" presName="sibTrans" presStyleLbl="sibTrans2D1" presStyleIdx="0" presStyleCnt="0"/>
      <dgm:spPr/>
    </dgm:pt>
    <dgm:pt modelId="{17159929-E9A0-4EBA-8955-7C1D0430019E}" type="pres">
      <dgm:prSet presAssocID="{098CE51A-8990-40DA-A234-9EC33F102CE1}" presName="compNode" presStyleCnt="0"/>
      <dgm:spPr/>
    </dgm:pt>
    <dgm:pt modelId="{CDDADF1C-1EB2-4967-98DF-2724166E2137}" type="pres">
      <dgm:prSet presAssocID="{098CE51A-8990-40DA-A234-9EC33F102CE1}" presName="bkgdShape" presStyleLbl="node1" presStyleIdx="1" presStyleCnt="6"/>
      <dgm:spPr/>
    </dgm:pt>
    <dgm:pt modelId="{9078497C-E467-4966-BA02-2C2C24A62E36}" type="pres">
      <dgm:prSet presAssocID="{098CE51A-8990-40DA-A234-9EC33F102CE1}" presName="nodeTx" presStyleLbl="node1" presStyleIdx="1" presStyleCnt="6">
        <dgm:presLayoutVars>
          <dgm:bulletEnabled val="1"/>
        </dgm:presLayoutVars>
      </dgm:prSet>
      <dgm:spPr/>
    </dgm:pt>
    <dgm:pt modelId="{70F4E768-4596-40AB-9935-3BB9B11DE401}" type="pres">
      <dgm:prSet presAssocID="{098CE51A-8990-40DA-A234-9EC33F102CE1}" presName="invisiNode" presStyleLbl="node1" presStyleIdx="1" presStyleCnt="6"/>
      <dgm:spPr/>
    </dgm:pt>
    <dgm:pt modelId="{60BD41E3-2DEA-4DAC-AA86-B3521385B90C}" type="pres">
      <dgm:prSet presAssocID="{098CE51A-8990-40DA-A234-9EC33F102CE1}" presName="imagNode" presStyleLbl="fgImgPlace1" presStyleIdx="1" presStyleCnt="6"/>
      <dgm:spPr>
        <a:blipFill rotWithShape="1">
          <a:blip xmlns:r="http://schemas.openxmlformats.org/officeDocument/2006/relationships" r:embed="rId2"/>
          <a:srcRect/>
          <a:stretch>
            <a:fillRect l="-25000" r="-25000"/>
          </a:stretch>
        </a:blipFill>
      </dgm:spPr>
    </dgm:pt>
    <dgm:pt modelId="{681284D2-6911-4D4D-B586-F3EB97548931}" type="pres">
      <dgm:prSet presAssocID="{B73DC9C3-152D-4844-A011-F6415449EC21}" presName="sibTrans" presStyleLbl="sibTrans2D1" presStyleIdx="0" presStyleCnt="0"/>
      <dgm:spPr/>
    </dgm:pt>
    <dgm:pt modelId="{7B58A0F6-583E-42DC-A503-E3510AF353DA}" type="pres">
      <dgm:prSet presAssocID="{AF40CD12-1F8F-4DE1-9C72-4342BB7A73B7}" presName="compNode" presStyleCnt="0"/>
      <dgm:spPr/>
    </dgm:pt>
    <dgm:pt modelId="{38B6CB9A-FDF4-4664-BD49-3901F6B4C127}" type="pres">
      <dgm:prSet presAssocID="{AF40CD12-1F8F-4DE1-9C72-4342BB7A73B7}" presName="bkgdShape" presStyleLbl="node1" presStyleIdx="2" presStyleCnt="6"/>
      <dgm:spPr/>
    </dgm:pt>
    <dgm:pt modelId="{C5AD8557-F7E6-435D-8639-F2E226420FBD}" type="pres">
      <dgm:prSet presAssocID="{AF40CD12-1F8F-4DE1-9C72-4342BB7A73B7}" presName="nodeTx" presStyleLbl="node1" presStyleIdx="2" presStyleCnt="6">
        <dgm:presLayoutVars>
          <dgm:bulletEnabled val="1"/>
        </dgm:presLayoutVars>
      </dgm:prSet>
      <dgm:spPr/>
    </dgm:pt>
    <dgm:pt modelId="{2AD03C67-08D8-49E5-960B-9C86F5B6C81C}" type="pres">
      <dgm:prSet presAssocID="{AF40CD12-1F8F-4DE1-9C72-4342BB7A73B7}" presName="invisiNode" presStyleLbl="node1" presStyleIdx="2" presStyleCnt="6"/>
      <dgm:spPr/>
    </dgm:pt>
    <dgm:pt modelId="{079E3DDC-5D07-4B15-BAB6-18B8E0C770D7}" type="pres">
      <dgm:prSet presAssocID="{AF40CD12-1F8F-4DE1-9C72-4342BB7A73B7}" presName="imagNode" presStyleLbl="fgImgPlace1" presStyleIdx="2" presStyleCnt="6" custScaleX="119439" custScaleY="116893"/>
      <dgm:spPr>
        <a:blipFill rotWithShape="1">
          <a:blip xmlns:r="http://schemas.openxmlformats.org/officeDocument/2006/relationships" r:embed="rId3"/>
          <a:srcRect/>
          <a:stretch>
            <a:fillRect/>
          </a:stretch>
        </a:blipFill>
      </dgm:spPr>
    </dgm:pt>
    <dgm:pt modelId="{33E1FE38-D856-4D1A-8B0D-56098F5FEB13}" type="pres">
      <dgm:prSet presAssocID="{058D41A7-DDE0-4F2D-BCAA-D2C11EB7FA31}" presName="sibTrans" presStyleLbl="sibTrans2D1" presStyleIdx="0" presStyleCnt="0"/>
      <dgm:spPr/>
    </dgm:pt>
    <dgm:pt modelId="{907FFF89-1BCC-471E-8C95-E21D70BC535F}" type="pres">
      <dgm:prSet presAssocID="{362AA53C-AAD7-4F34-9921-7BA6AAD32A9C}" presName="compNode" presStyleCnt="0"/>
      <dgm:spPr/>
    </dgm:pt>
    <dgm:pt modelId="{2C220C3A-40F1-4628-9092-287EC5E48F64}" type="pres">
      <dgm:prSet presAssocID="{362AA53C-AAD7-4F34-9921-7BA6AAD32A9C}" presName="bkgdShape" presStyleLbl="node1" presStyleIdx="3" presStyleCnt="6"/>
      <dgm:spPr/>
    </dgm:pt>
    <dgm:pt modelId="{EA6D3EA7-0406-46C6-AE9C-C7447C323000}" type="pres">
      <dgm:prSet presAssocID="{362AA53C-AAD7-4F34-9921-7BA6AAD32A9C}" presName="nodeTx" presStyleLbl="node1" presStyleIdx="3" presStyleCnt="6">
        <dgm:presLayoutVars>
          <dgm:bulletEnabled val="1"/>
        </dgm:presLayoutVars>
      </dgm:prSet>
      <dgm:spPr/>
    </dgm:pt>
    <dgm:pt modelId="{FCB6C896-CC52-4CBE-9548-4EB462FEEE39}" type="pres">
      <dgm:prSet presAssocID="{362AA53C-AAD7-4F34-9921-7BA6AAD32A9C}" presName="invisiNode" presStyleLbl="node1" presStyleIdx="3" presStyleCnt="6"/>
      <dgm:spPr/>
    </dgm:pt>
    <dgm:pt modelId="{111EBD65-2FA4-4D47-B40C-62A2611B0973}" type="pres">
      <dgm:prSet presAssocID="{362AA53C-AAD7-4F34-9921-7BA6AAD32A9C}" presName="imagNode" presStyleLbl="fgImgPlace1" presStyleIdx="3" presStyleCnt="6" custScaleX="101217" custLinFactNeighborX="0"/>
      <dgm:spPr>
        <a:blipFill rotWithShape="1">
          <a:blip xmlns:r="http://schemas.openxmlformats.org/officeDocument/2006/relationships" r:embed="rId4"/>
          <a:srcRect/>
          <a:stretch>
            <a:fillRect l="-39000" r="-39000"/>
          </a:stretch>
        </a:blipFill>
      </dgm:spPr>
    </dgm:pt>
    <dgm:pt modelId="{050801EF-13CB-4793-8314-D6EBD5D93189}" type="pres">
      <dgm:prSet presAssocID="{66F49139-5520-47BA-8DBA-FA0694F5FA86}" presName="sibTrans" presStyleLbl="sibTrans2D1" presStyleIdx="0" presStyleCnt="0"/>
      <dgm:spPr/>
    </dgm:pt>
    <dgm:pt modelId="{C71F0A3A-8762-4671-BB53-6BB9967A8097}" type="pres">
      <dgm:prSet presAssocID="{BCA06A6F-3A71-4635-8CFF-4240C443AB9C}" presName="compNode" presStyleCnt="0"/>
      <dgm:spPr/>
    </dgm:pt>
    <dgm:pt modelId="{72826286-7D7C-4321-AA30-F87621631CEF}" type="pres">
      <dgm:prSet presAssocID="{BCA06A6F-3A71-4635-8CFF-4240C443AB9C}" presName="bkgdShape" presStyleLbl="node1" presStyleIdx="4" presStyleCnt="6"/>
      <dgm:spPr/>
    </dgm:pt>
    <dgm:pt modelId="{E3A5AAB2-F5E6-4B82-A487-DC89AAE84E65}" type="pres">
      <dgm:prSet presAssocID="{BCA06A6F-3A71-4635-8CFF-4240C443AB9C}" presName="nodeTx" presStyleLbl="node1" presStyleIdx="4" presStyleCnt="6">
        <dgm:presLayoutVars>
          <dgm:bulletEnabled val="1"/>
        </dgm:presLayoutVars>
      </dgm:prSet>
      <dgm:spPr/>
    </dgm:pt>
    <dgm:pt modelId="{E92FEBF5-3019-448D-95F4-38E23FAB719B}" type="pres">
      <dgm:prSet presAssocID="{BCA06A6F-3A71-4635-8CFF-4240C443AB9C}" presName="invisiNode" presStyleLbl="node1" presStyleIdx="4" presStyleCnt="6"/>
      <dgm:spPr/>
    </dgm:pt>
    <dgm:pt modelId="{9E8CF131-31CD-434C-903A-2C2E7224550B}" type="pres">
      <dgm:prSet presAssocID="{BCA06A6F-3A71-4635-8CFF-4240C443AB9C}" presName="imagNode" presStyleLbl="fgImgPlace1" presStyleIdx="4" presStyleCnt="6"/>
      <dgm:spPr>
        <a:blipFill dpi="0" rotWithShape="1">
          <a:blip xmlns:r="http://schemas.openxmlformats.org/officeDocument/2006/relationships" r:embed="rId5"/>
          <a:srcRect/>
          <a:stretch>
            <a:fillRect l="-5340" t="20396" r="2041" b="15839"/>
          </a:stretch>
        </a:blipFill>
      </dgm:spPr>
    </dgm:pt>
    <dgm:pt modelId="{50E16603-64AD-438F-ADAA-EB8D22DE4D50}" type="pres">
      <dgm:prSet presAssocID="{089583C5-242D-41C1-9019-5A1E5C4C5BA5}" presName="sibTrans" presStyleLbl="sibTrans2D1" presStyleIdx="0" presStyleCnt="0"/>
      <dgm:spPr/>
    </dgm:pt>
    <dgm:pt modelId="{5691C8A4-1B66-49B9-8456-0D66BD034456}" type="pres">
      <dgm:prSet presAssocID="{CB531989-E810-47B1-9448-400DF9AB0106}" presName="compNode" presStyleCnt="0"/>
      <dgm:spPr/>
    </dgm:pt>
    <dgm:pt modelId="{E86E4434-91FE-4890-85A9-CB3914A3C206}" type="pres">
      <dgm:prSet presAssocID="{CB531989-E810-47B1-9448-400DF9AB0106}" presName="bkgdShape" presStyleLbl="node1" presStyleIdx="5" presStyleCnt="6"/>
      <dgm:spPr/>
    </dgm:pt>
    <dgm:pt modelId="{A2FFC0A3-80EE-4958-ABED-3258D767E8EB}" type="pres">
      <dgm:prSet presAssocID="{CB531989-E810-47B1-9448-400DF9AB0106}" presName="nodeTx" presStyleLbl="node1" presStyleIdx="5" presStyleCnt="6">
        <dgm:presLayoutVars>
          <dgm:bulletEnabled val="1"/>
        </dgm:presLayoutVars>
      </dgm:prSet>
      <dgm:spPr/>
    </dgm:pt>
    <dgm:pt modelId="{41A5C461-ECD3-4C1A-9878-C665B303EB24}" type="pres">
      <dgm:prSet presAssocID="{CB531989-E810-47B1-9448-400DF9AB0106}" presName="invisiNode" presStyleLbl="node1" presStyleIdx="5" presStyleCnt="6"/>
      <dgm:spPr/>
    </dgm:pt>
    <dgm:pt modelId="{47C7AA8D-0F2A-4CF5-8464-294784BC59BE}" type="pres">
      <dgm:prSet presAssocID="{CB531989-E810-47B1-9448-400DF9AB0106}" presName="imagNode" presStyleLbl="fgImgPlace1" presStyleIdx="5" presStyleCnt="6"/>
      <dgm:spPr>
        <a:blipFill dpi="0" rotWithShape="1">
          <a:blip xmlns:r="http://schemas.openxmlformats.org/officeDocument/2006/relationships" r:embed="rId6"/>
          <a:srcRect/>
          <a:stretch>
            <a:fillRect l="-2301" r="-320"/>
          </a:stretch>
        </a:blipFill>
      </dgm:spPr>
    </dgm:pt>
  </dgm:ptLst>
  <dgm:cxnLst>
    <dgm:cxn modelId="{C6931201-F1FB-47A1-A175-A4386C6BFA4D}" type="presOf" srcId="{098CE51A-8990-40DA-A234-9EC33F102CE1}" destId="{9078497C-E467-4966-BA02-2C2C24A62E36}" srcOrd="1" destOrd="0" presId="urn:microsoft.com/office/officeart/2005/8/layout/hList7"/>
    <dgm:cxn modelId="{D2ADDC09-D02C-4F2C-B447-AB4A7BE60CE9}" type="presOf" srcId="{098CE51A-8990-40DA-A234-9EC33F102CE1}" destId="{CDDADF1C-1EB2-4967-98DF-2724166E2137}" srcOrd="0" destOrd="0" presId="urn:microsoft.com/office/officeart/2005/8/layout/hList7"/>
    <dgm:cxn modelId="{1C6B530B-AC4D-43C3-A1CE-B1C93ED0CA53}" type="presOf" srcId="{AF40CD12-1F8F-4DE1-9C72-4342BB7A73B7}" destId="{C5AD8557-F7E6-435D-8639-F2E226420FBD}" srcOrd="1" destOrd="0" presId="urn:microsoft.com/office/officeart/2005/8/layout/hList7"/>
    <dgm:cxn modelId="{4B47E811-F211-4662-87D0-BC45ECFDA05D}" type="presOf" srcId="{66F49139-5520-47BA-8DBA-FA0694F5FA86}" destId="{050801EF-13CB-4793-8314-D6EBD5D93189}" srcOrd="0" destOrd="0" presId="urn:microsoft.com/office/officeart/2005/8/layout/hList7"/>
    <dgm:cxn modelId="{6469FF23-D938-42CF-9FDB-7122633A3370}" srcId="{A150A01A-23AA-4B8E-B9D9-7FD3BC50C82A}" destId="{098CE51A-8990-40DA-A234-9EC33F102CE1}" srcOrd="1" destOrd="0" parTransId="{8FD59F1C-0672-44B0-867D-509339F5216D}" sibTransId="{B73DC9C3-152D-4844-A011-F6415449EC21}"/>
    <dgm:cxn modelId="{627EA52E-4739-448B-A8C4-24CE88EAE771}" srcId="{A150A01A-23AA-4B8E-B9D9-7FD3BC50C82A}" destId="{BCA06A6F-3A71-4635-8CFF-4240C443AB9C}" srcOrd="4" destOrd="0" parTransId="{B8681765-837E-447C-A0EE-CEF4C61EFF22}" sibTransId="{089583C5-242D-41C1-9019-5A1E5C4C5BA5}"/>
    <dgm:cxn modelId="{EF45B260-7693-4B1F-8512-BE8F6B785306}" type="presOf" srcId="{B73DC9C3-152D-4844-A011-F6415449EC21}" destId="{681284D2-6911-4D4D-B586-F3EB97548931}" srcOrd="0" destOrd="0" presId="urn:microsoft.com/office/officeart/2005/8/layout/hList7"/>
    <dgm:cxn modelId="{E6513C44-070B-4550-B542-120CA65C4517}" type="presOf" srcId="{CB531989-E810-47B1-9448-400DF9AB0106}" destId="{A2FFC0A3-80EE-4958-ABED-3258D767E8EB}" srcOrd="1" destOrd="0" presId="urn:microsoft.com/office/officeart/2005/8/layout/hList7"/>
    <dgm:cxn modelId="{2DD36E73-0709-4EAC-802D-EACE81500865}" type="presOf" srcId="{C2EB534E-C9D2-4CF9-A732-C108B73CA16E}" destId="{148033B5-095B-4CC2-9216-E525B6909A57}" srcOrd="1" destOrd="0" presId="urn:microsoft.com/office/officeart/2005/8/layout/hList7"/>
    <dgm:cxn modelId="{BB20A694-2CB2-4C45-8369-593BE55FA04E}" type="presOf" srcId="{C2EB534E-C9D2-4CF9-A732-C108B73CA16E}" destId="{24A9ABE8-7813-48CA-87BD-8DB000763755}" srcOrd="0" destOrd="0" presId="urn:microsoft.com/office/officeart/2005/8/layout/hList7"/>
    <dgm:cxn modelId="{155309A3-B52D-4172-A4B6-1A30A98DD781}" type="presOf" srcId="{362AA53C-AAD7-4F34-9921-7BA6AAD32A9C}" destId="{2C220C3A-40F1-4628-9092-287EC5E48F64}" srcOrd="0" destOrd="0" presId="urn:microsoft.com/office/officeart/2005/8/layout/hList7"/>
    <dgm:cxn modelId="{E788D7A7-0407-4700-BECF-B5311C329E35}" type="presOf" srcId="{CB531989-E810-47B1-9448-400DF9AB0106}" destId="{E86E4434-91FE-4890-85A9-CB3914A3C206}" srcOrd="0" destOrd="0" presId="urn:microsoft.com/office/officeart/2005/8/layout/hList7"/>
    <dgm:cxn modelId="{E6AAC0A8-8276-48FE-9F29-63343D8A310E}" type="presOf" srcId="{BD2B98F4-AF3D-4F23-BD3B-70419DC4BA02}" destId="{197941A6-9052-4C09-AFB1-3EE50EC94DCE}" srcOrd="0" destOrd="0" presId="urn:microsoft.com/office/officeart/2005/8/layout/hList7"/>
    <dgm:cxn modelId="{127EE5AA-78A0-4B07-A92E-FF3BA3320165}" srcId="{A150A01A-23AA-4B8E-B9D9-7FD3BC50C82A}" destId="{CB531989-E810-47B1-9448-400DF9AB0106}" srcOrd="5" destOrd="0" parTransId="{3D1F550F-9593-4FCD-8EE3-ADF49098B9A0}" sibTransId="{B267AFA1-A93E-4FFD-A49D-3DB2C6104026}"/>
    <dgm:cxn modelId="{1BC507AE-2E4A-4859-B144-67F0A78D4377}" type="presOf" srcId="{BCA06A6F-3A71-4635-8CFF-4240C443AB9C}" destId="{72826286-7D7C-4321-AA30-F87621631CEF}" srcOrd="0" destOrd="0" presId="urn:microsoft.com/office/officeart/2005/8/layout/hList7"/>
    <dgm:cxn modelId="{B3F728B8-5825-47DE-92DC-37D1A0A139C7}" type="presOf" srcId="{A150A01A-23AA-4B8E-B9D9-7FD3BC50C82A}" destId="{F1F455CF-9FF9-4937-8E3D-4C465A5A319C}" srcOrd="0" destOrd="0" presId="urn:microsoft.com/office/officeart/2005/8/layout/hList7"/>
    <dgm:cxn modelId="{D5CF4DC0-1750-4D42-8671-24F400148EC4}" srcId="{A150A01A-23AA-4B8E-B9D9-7FD3BC50C82A}" destId="{AF40CD12-1F8F-4DE1-9C72-4342BB7A73B7}" srcOrd="2" destOrd="0" parTransId="{7D0090EE-DFC5-42BF-A730-97AB3D3B53E2}" sibTransId="{058D41A7-DDE0-4F2D-BCAA-D2C11EB7FA31}"/>
    <dgm:cxn modelId="{2DD492CD-7F22-418F-9451-11298E38E15B}" type="presOf" srcId="{AF40CD12-1F8F-4DE1-9C72-4342BB7A73B7}" destId="{38B6CB9A-FDF4-4664-BD49-3901F6B4C127}" srcOrd="0" destOrd="0" presId="urn:microsoft.com/office/officeart/2005/8/layout/hList7"/>
    <dgm:cxn modelId="{46BFB4D3-19A4-43E1-BC6C-1D43E94B8FD9}" srcId="{A150A01A-23AA-4B8E-B9D9-7FD3BC50C82A}" destId="{C2EB534E-C9D2-4CF9-A732-C108B73CA16E}" srcOrd="0" destOrd="0" parTransId="{55692331-B6A2-4B07-9620-3E44F7F3B006}" sibTransId="{BD2B98F4-AF3D-4F23-BD3B-70419DC4BA02}"/>
    <dgm:cxn modelId="{1E6BDBD5-3B7D-4035-BE66-B0CDE972D881}" type="presOf" srcId="{BCA06A6F-3A71-4635-8CFF-4240C443AB9C}" destId="{E3A5AAB2-F5E6-4B82-A487-DC89AAE84E65}" srcOrd="1" destOrd="0" presId="urn:microsoft.com/office/officeart/2005/8/layout/hList7"/>
    <dgm:cxn modelId="{3F9857D6-E73A-4EBE-B842-30E8B47DD21F}" type="presOf" srcId="{362AA53C-AAD7-4F34-9921-7BA6AAD32A9C}" destId="{EA6D3EA7-0406-46C6-AE9C-C7447C323000}" srcOrd="1" destOrd="0" presId="urn:microsoft.com/office/officeart/2005/8/layout/hList7"/>
    <dgm:cxn modelId="{8A47BFE6-3ECE-4145-A862-354A9D7632CA}" srcId="{A150A01A-23AA-4B8E-B9D9-7FD3BC50C82A}" destId="{362AA53C-AAD7-4F34-9921-7BA6AAD32A9C}" srcOrd="3" destOrd="0" parTransId="{1554027D-31C5-46C9-A411-A39B54915E14}" sibTransId="{66F49139-5520-47BA-8DBA-FA0694F5FA86}"/>
    <dgm:cxn modelId="{FDE84AF1-054C-47DD-9699-726B31245437}" type="presOf" srcId="{089583C5-242D-41C1-9019-5A1E5C4C5BA5}" destId="{50E16603-64AD-438F-ADAA-EB8D22DE4D50}" srcOrd="0" destOrd="0" presId="urn:microsoft.com/office/officeart/2005/8/layout/hList7"/>
    <dgm:cxn modelId="{53E9F3FE-1BDF-4443-A0BD-996787A71908}" type="presOf" srcId="{058D41A7-DDE0-4F2D-BCAA-D2C11EB7FA31}" destId="{33E1FE38-D856-4D1A-8B0D-56098F5FEB13}" srcOrd="0" destOrd="0" presId="urn:microsoft.com/office/officeart/2005/8/layout/hList7"/>
    <dgm:cxn modelId="{752178DF-038C-45B6-96A5-70699B66D2A1}" type="presParOf" srcId="{F1F455CF-9FF9-4937-8E3D-4C465A5A319C}" destId="{42F5D427-D2C4-4A92-8A45-51884D2B51B2}" srcOrd="0" destOrd="0" presId="urn:microsoft.com/office/officeart/2005/8/layout/hList7"/>
    <dgm:cxn modelId="{3B547435-581B-4AAA-9490-1841F2664B93}" type="presParOf" srcId="{F1F455CF-9FF9-4937-8E3D-4C465A5A319C}" destId="{02D2D5F0-5C69-4852-9A01-BFDE1ED87A4E}" srcOrd="1" destOrd="0" presId="urn:microsoft.com/office/officeart/2005/8/layout/hList7"/>
    <dgm:cxn modelId="{1A470E26-A551-42E7-87F8-4B7E5EF6DBA2}" type="presParOf" srcId="{02D2D5F0-5C69-4852-9A01-BFDE1ED87A4E}" destId="{545C2518-C484-4CBA-B7B4-5BE1DC01A0E9}" srcOrd="0" destOrd="0" presId="urn:microsoft.com/office/officeart/2005/8/layout/hList7"/>
    <dgm:cxn modelId="{81C23C4F-B91C-4BA4-919E-33BFD2E66B9D}" type="presParOf" srcId="{545C2518-C484-4CBA-B7B4-5BE1DC01A0E9}" destId="{24A9ABE8-7813-48CA-87BD-8DB000763755}" srcOrd="0" destOrd="0" presId="urn:microsoft.com/office/officeart/2005/8/layout/hList7"/>
    <dgm:cxn modelId="{19F226A1-B4BA-46A8-B29F-48F145C6B47B}" type="presParOf" srcId="{545C2518-C484-4CBA-B7B4-5BE1DC01A0E9}" destId="{148033B5-095B-4CC2-9216-E525B6909A57}" srcOrd="1" destOrd="0" presId="urn:microsoft.com/office/officeart/2005/8/layout/hList7"/>
    <dgm:cxn modelId="{7132C67D-D794-40C4-8174-E3BAA2FF1642}" type="presParOf" srcId="{545C2518-C484-4CBA-B7B4-5BE1DC01A0E9}" destId="{804872CC-01D4-4895-A2EF-BA420A1D9E41}" srcOrd="2" destOrd="0" presId="urn:microsoft.com/office/officeart/2005/8/layout/hList7"/>
    <dgm:cxn modelId="{D1421522-2F62-4708-96C3-AF1376CFFD04}" type="presParOf" srcId="{545C2518-C484-4CBA-B7B4-5BE1DC01A0E9}" destId="{4B6E3B37-657F-4636-95A9-9A972327F5B2}" srcOrd="3" destOrd="0" presId="urn:microsoft.com/office/officeart/2005/8/layout/hList7"/>
    <dgm:cxn modelId="{F292DA1A-A115-4CCE-9FCF-FF314AA3CD8B}" type="presParOf" srcId="{02D2D5F0-5C69-4852-9A01-BFDE1ED87A4E}" destId="{197941A6-9052-4C09-AFB1-3EE50EC94DCE}" srcOrd="1" destOrd="0" presId="urn:microsoft.com/office/officeart/2005/8/layout/hList7"/>
    <dgm:cxn modelId="{4DD54F92-5FDB-4AE1-9EE6-DCF9847E962D}" type="presParOf" srcId="{02D2D5F0-5C69-4852-9A01-BFDE1ED87A4E}" destId="{17159929-E9A0-4EBA-8955-7C1D0430019E}" srcOrd="2" destOrd="0" presId="urn:microsoft.com/office/officeart/2005/8/layout/hList7"/>
    <dgm:cxn modelId="{6219EBBB-22A9-4713-9A7A-FBB33778E9A2}" type="presParOf" srcId="{17159929-E9A0-4EBA-8955-7C1D0430019E}" destId="{CDDADF1C-1EB2-4967-98DF-2724166E2137}" srcOrd="0" destOrd="0" presId="urn:microsoft.com/office/officeart/2005/8/layout/hList7"/>
    <dgm:cxn modelId="{1673C524-EF60-46B4-B352-BF017C621015}" type="presParOf" srcId="{17159929-E9A0-4EBA-8955-7C1D0430019E}" destId="{9078497C-E467-4966-BA02-2C2C24A62E36}" srcOrd="1" destOrd="0" presId="urn:microsoft.com/office/officeart/2005/8/layout/hList7"/>
    <dgm:cxn modelId="{D70182C4-63C7-4C2A-A435-EA3AEE6BEFBC}" type="presParOf" srcId="{17159929-E9A0-4EBA-8955-7C1D0430019E}" destId="{70F4E768-4596-40AB-9935-3BB9B11DE401}" srcOrd="2" destOrd="0" presId="urn:microsoft.com/office/officeart/2005/8/layout/hList7"/>
    <dgm:cxn modelId="{201B4166-FC35-4C2A-935C-DE09581219D9}" type="presParOf" srcId="{17159929-E9A0-4EBA-8955-7C1D0430019E}" destId="{60BD41E3-2DEA-4DAC-AA86-B3521385B90C}" srcOrd="3" destOrd="0" presId="urn:microsoft.com/office/officeart/2005/8/layout/hList7"/>
    <dgm:cxn modelId="{01C2170A-DDF2-4F6E-9136-8B6BFDDAA46A}" type="presParOf" srcId="{02D2D5F0-5C69-4852-9A01-BFDE1ED87A4E}" destId="{681284D2-6911-4D4D-B586-F3EB97548931}" srcOrd="3" destOrd="0" presId="urn:microsoft.com/office/officeart/2005/8/layout/hList7"/>
    <dgm:cxn modelId="{D592D165-1473-4845-B6A0-30F0433C1AFB}" type="presParOf" srcId="{02D2D5F0-5C69-4852-9A01-BFDE1ED87A4E}" destId="{7B58A0F6-583E-42DC-A503-E3510AF353DA}" srcOrd="4" destOrd="0" presId="urn:microsoft.com/office/officeart/2005/8/layout/hList7"/>
    <dgm:cxn modelId="{BC8FFE8D-ADF5-42F7-B578-0D8A7DB15198}" type="presParOf" srcId="{7B58A0F6-583E-42DC-A503-E3510AF353DA}" destId="{38B6CB9A-FDF4-4664-BD49-3901F6B4C127}" srcOrd="0" destOrd="0" presId="urn:microsoft.com/office/officeart/2005/8/layout/hList7"/>
    <dgm:cxn modelId="{4EB1B145-CF90-477C-A019-22EA0C3E3229}" type="presParOf" srcId="{7B58A0F6-583E-42DC-A503-E3510AF353DA}" destId="{C5AD8557-F7E6-435D-8639-F2E226420FBD}" srcOrd="1" destOrd="0" presId="urn:microsoft.com/office/officeart/2005/8/layout/hList7"/>
    <dgm:cxn modelId="{72CF6262-DA73-4936-A689-40D6F7B9D585}" type="presParOf" srcId="{7B58A0F6-583E-42DC-A503-E3510AF353DA}" destId="{2AD03C67-08D8-49E5-960B-9C86F5B6C81C}" srcOrd="2" destOrd="0" presId="urn:microsoft.com/office/officeart/2005/8/layout/hList7"/>
    <dgm:cxn modelId="{1475B2B7-8B6E-41BF-B54B-671C7BE1E250}" type="presParOf" srcId="{7B58A0F6-583E-42DC-A503-E3510AF353DA}" destId="{079E3DDC-5D07-4B15-BAB6-18B8E0C770D7}" srcOrd="3" destOrd="0" presId="urn:microsoft.com/office/officeart/2005/8/layout/hList7"/>
    <dgm:cxn modelId="{632522AD-1441-451E-9591-71EF63F57C39}" type="presParOf" srcId="{02D2D5F0-5C69-4852-9A01-BFDE1ED87A4E}" destId="{33E1FE38-D856-4D1A-8B0D-56098F5FEB13}" srcOrd="5" destOrd="0" presId="urn:microsoft.com/office/officeart/2005/8/layout/hList7"/>
    <dgm:cxn modelId="{AE2CD1E2-A837-46C9-BF7C-2605A5F39425}" type="presParOf" srcId="{02D2D5F0-5C69-4852-9A01-BFDE1ED87A4E}" destId="{907FFF89-1BCC-471E-8C95-E21D70BC535F}" srcOrd="6" destOrd="0" presId="urn:microsoft.com/office/officeart/2005/8/layout/hList7"/>
    <dgm:cxn modelId="{4A916F2C-BF80-4F76-94A9-8583E9417C17}" type="presParOf" srcId="{907FFF89-1BCC-471E-8C95-E21D70BC535F}" destId="{2C220C3A-40F1-4628-9092-287EC5E48F64}" srcOrd="0" destOrd="0" presId="urn:microsoft.com/office/officeart/2005/8/layout/hList7"/>
    <dgm:cxn modelId="{4EF0D3AC-7C5F-4064-98AA-F2018EC6BA62}" type="presParOf" srcId="{907FFF89-1BCC-471E-8C95-E21D70BC535F}" destId="{EA6D3EA7-0406-46C6-AE9C-C7447C323000}" srcOrd="1" destOrd="0" presId="urn:microsoft.com/office/officeart/2005/8/layout/hList7"/>
    <dgm:cxn modelId="{3F43B6AC-F8E0-4DFD-A897-05EE54B0A2A6}" type="presParOf" srcId="{907FFF89-1BCC-471E-8C95-E21D70BC535F}" destId="{FCB6C896-CC52-4CBE-9548-4EB462FEEE39}" srcOrd="2" destOrd="0" presId="urn:microsoft.com/office/officeart/2005/8/layout/hList7"/>
    <dgm:cxn modelId="{5027C0BC-1B28-40BA-BC7F-A46D3C2CE10D}" type="presParOf" srcId="{907FFF89-1BCC-471E-8C95-E21D70BC535F}" destId="{111EBD65-2FA4-4D47-B40C-62A2611B0973}" srcOrd="3" destOrd="0" presId="urn:microsoft.com/office/officeart/2005/8/layout/hList7"/>
    <dgm:cxn modelId="{4242C74B-1809-48A5-A8A1-DD194C1A15F8}" type="presParOf" srcId="{02D2D5F0-5C69-4852-9A01-BFDE1ED87A4E}" destId="{050801EF-13CB-4793-8314-D6EBD5D93189}" srcOrd="7" destOrd="0" presId="urn:microsoft.com/office/officeart/2005/8/layout/hList7"/>
    <dgm:cxn modelId="{84704061-3260-436C-A380-727C128C2187}" type="presParOf" srcId="{02D2D5F0-5C69-4852-9A01-BFDE1ED87A4E}" destId="{C71F0A3A-8762-4671-BB53-6BB9967A8097}" srcOrd="8" destOrd="0" presId="urn:microsoft.com/office/officeart/2005/8/layout/hList7"/>
    <dgm:cxn modelId="{9C6FA539-A5A4-4E08-A21F-32551E2C16F1}" type="presParOf" srcId="{C71F0A3A-8762-4671-BB53-6BB9967A8097}" destId="{72826286-7D7C-4321-AA30-F87621631CEF}" srcOrd="0" destOrd="0" presId="urn:microsoft.com/office/officeart/2005/8/layout/hList7"/>
    <dgm:cxn modelId="{CEECDC03-B3A6-43CE-A09B-9B31FAE1E392}" type="presParOf" srcId="{C71F0A3A-8762-4671-BB53-6BB9967A8097}" destId="{E3A5AAB2-F5E6-4B82-A487-DC89AAE84E65}" srcOrd="1" destOrd="0" presId="urn:microsoft.com/office/officeart/2005/8/layout/hList7"/>
    <dgm:cxn modelId="{02BA85B7-3C93-47C2-8BEF-610803B1E806}" type="presParOf" srcId="{C71F0A3A-8762-4671-BB53-6BB9967A8097}" destId="{E92FEBF5-3019-448D-95F4-38E23FAB719B}" srcOrd="2" destOrd="0" presId="urn:microsoft.com/office/officeart/2005/8/layout/hList7"/>
    <dgm:cxn modelId="{4780C8C5-A299-473B-B01F-A7C60E4EA4CF}" type="presParOf" srcId="{C71F0A3A-8762-4671-BB53-6BB9967A8097}" destId="{9E8CF131-31CD-434C-903A-2C2E7224550B}" srcOrd="3" destOrd="0" presId="urn:microsoft.com/office/officeart/2005/8/layout/hList7"/>
    <dgm:cxn modelId="{D39DEE06-9254-4877-A955-7A69607748F8}" type="presParOf" srcId="{02D2D5F0-5C69-4852-9A01-BFDE1ED87A4E}" destId="{50E16603-64AD-438F-ADAA-EB8D22DE4D50}" srcOrd="9" destOrd="0" presId="urn:microsoft.com/office/officeart/2005/8/layout/hList7"/>
    <dgm:cxn modelId="{7BDE148B-7FF8-4A90-B771-03AC928025B5}" type="presParOf" srcId="{02D2D5F0-5C69-4852-9A01-BFDE1ED87A4E}" destId="{5691C8A4-1B66-49B9-8456-0D66BD034456}" srcOrd="10" destOrd="0" presId="urn:microsoft.com/office/officeart/2005/8/layout/hList7"/>
    <dgm:cxn modelId="{D6041AD7-B323-49CB-8516-66388AEE4837}" type="presParOf" srcId="{5691C8A4-1B66-49B9-8456-0D66BD034456}" destId="{E86E4434-91FE-4890-85A9-CB3914A3C206}" srcOrd="0" destOrd="0" presId="urn:microsoft.com/office/officeart/2005/8/layout/hList7"/>
    <dgm:cxn modelId="{F9B713FB-B989-469C-9BDD-84495CCF7876}" type="presParOf" srcId="{5691C8A4-1B66-49B9-8456-0D66BD034456}" destId="{A2FFC0A3-80EE-4958-ABED-3258D767E8EB}" srcOrd="1" destOrd="0" presId="urn:microsoft.com/office/officeart/2005/8/layout/hList7"/>
    <dgm:cxn modelId="{C76C52CA-9FD7-47C6-B279-9D8267292623}" type="presParOf" srcId="{5691C8A4-1B66-49B9-8456-0D66BD034456}" destId="{41A5C461-ECD3-4C1A-9878-C665B303EB24}" srcOrd="2" destOrd="0" presId="urn:microsoft.com/office/officeart/2005/8/layout/hList7"/>
    <dgm:cxn modelId="{B1000F27-1312-4B32-B9CC-DF3A5F941ABC}" type="presParOf" srcId="{5691C8A4-1B66-49B9-8456-0D66BD034456}" destId="{47C7AA8D-0F2A-4CF5-8464-294784BC59BE}" srcOrd="3" destOrd="0" presId="urn:microsoft.com/office/officeart/2005/8/layout/hList7"/>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4A9ABE8-7813-48CA-87BD-8DB000763755}">
      <dsp:nvSpPr>
        <dsp:cNvPr id="0" name=""/>
        <dsp:cNvSpPr/>
      </dsp:nvSpPr>
      <dsp:spPr>
        <a:xfrm>
          <a:off x="108" y="0"/>
          <a:ext cx="1442793" cy="3497167"/>
        </a:xfrm>
        <a:prstGeom prst="roundRect">
          <a:avLst>
            <a:gd name="adj" fmla="val 10000"/>
          </a:avLst>
        </a:prstGeom>
        <a:solidFill>
          <a:schemeClr val="accent4">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9568" tIns="99568" rIns="99568" bIns="99568" numCol="1" spcCol="1270" anchor="ctr" anchorCtr="0">
          <a:noAutofit/>
        </a:bodyPr>
        <a:lstStyle/>
        <a:p>
          <a:pPr marL="0" lvl="0" indent="0" algn="ctr" defTabSz="622300">
            <a:lnSpc>
              <a:spcPct val="90000"/>
            </a:lnSpc>
            <a:spcBef>
              <a:spcPct val="0"/>
            </a:spcBef>
            <a:spcAft>
              <a:spcPct val="35000"/>
            </a:spcAft>
            <a:buClrTx/>
            <a:buSzTx/>
            <a:buFont typeface="Wingdings" panose="05000000000000000000" pitchFamily="2" charset="2"/>
            <a:buNone/>
          </a:pPr>
          <a:r>
            <a:rPr lang="es-PR" sz="1400" b="0" u="none" strike="noStrike" kern="1200" cap="none">
              <a:effectLst/>
              <a:sym typeface="Arial"/>
            </a:rPr>
            <a:t>Equidad y respeto entre todos los seres humanos</a:t>
          </a:r>
          <a:endParaRPr lang="es-PR" sz="1400" kern="1200" dirty="0"/>
        </a:p>
      </dsp:txBody>
      <dsp:txXfrm>
        <a:off x="108" y="1398866"/>
        <a:ext cx="1442793" cy="1398866"/>
      </dsp:txXfrm>
    </dsp:sp>
    <dsp:sp modelId="{4B6E3B37-657F-4636-95A9-9A972327F5B2}">
      <dsp:nvSpPr>
        <dsp:cNvPr id="0" name=""/>
        <dsp:cNvSpPr/>
      </dsp:nvSpPr>
      <dsp:spPr>
        <a:xfrm>
          <a:off x="139226" y="209830"/>
          <a:ext cx="1164556" cy="1164556"/>
        </a:xfrm>
        <a:prstGeom prst="ellipse">
          <a:avLst/>
        </a:prstGeom>
        <a:blipFill>
          <a:blip xmlns:r="http://schemas.openxmlformats.org/officeDocument/2006/relationships" r:embed="rId1">
            <a:extLst>
              <a:ext uri="{28A0092B-C50C-407E-A947-70E740481C1C}">
                <a14:useLocalDpi xmlns:a14="http://schemas.microsoft.com/office/drawing/2010/main" val="0"/>
              </a:ext>
            </a:extLst>
          </a:blip>
          <a:srcRect/>
          <a:stretch>
            <a:fillRect l="-39000" r="-39000"/>
          </a:stretch>
        </a:blip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CDDADF1C-1EB2-4967-98DF-2724166E2137}">
      <dsp:nvSpPr>
        <dsp:cNvPr id="0" name=""/>
        <dsp:cNvSpPr/>
      </dsp:nvSpPr>
      <dsp:spPr>
        <a:xfrm>
          <a:off x="1486185" y="0"/>
          <a:ext cx="1442793" cy="3497167"/>
        </a:xfrm>
        <a:prstGeom prst="roundRect">
          <a:avLst>
            <a:gd name="adj" fmla="val 10000"/>
          </a:avLst>
        </a:prstGeom>
        <a:solidFill>
          <a:schemeClr val="accent4">
            <a:hueOff val="-715517"/>
            <a:satOff val="10837"/>
            <a:lumOff val="-431"/>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9568" tIns="99568" rIns="99568" bIns="99568" numCol="1" spcCol="1270" anchor="ctr" anchorCtr="0">
          <a:noAutofit/>
        </a:bodyPr>
        <a:lstStyle/>
        <a:p>
          <a:pPr marL="0" lvl="0" indent="0" algn="ctr" defTabSz="622300">
            <a:lnSpc>
              <a:spcPct val="90000"/>
            </a:lnSpc>
            <a:spcBef>
              <a:spcPct val="0"/>
            </a:spcBef>
            <a:spcAft>
              <a:spcPct val="35000"/>
            </a:spcAft>
            <a:buNone/>
          </a:pPr>
          <a:r>
            <a:rPr lang="es-PR" sz="1400" b="0" u="none" strike="noStrike" kern="1200" cap="none">
              <a:effectLst/>
              <a:sym typeface="Arial"/>
            </a:rPr>
            <a:t>Identidad cultural e interculturalidad</a:t>
          </a:r>
          <a:endParaRPr lang="es-PR" sz="1400" b="0" u="none" strike="noStrike" kern="1200" cap="none" dirty="0">
            <a:effectLst/>
            <a:sym typeface="Arial"/>
          </a:endParaRPr>
        </a:p>
      </dsp:txBody>
      <dsp:txXfrm>
        <a:off x="1486185" y="1398866"/>
        <a:ext cx="1442793" cy="1398866"/>
      </dsp:txXfrm>
    </dsp:sp>
    <dsp:sp modelId="{60BD41E3-2DEA-4DAC-AA86-B3521385B90C}">
      <dsp:nvSpPr>
        <dsp:cNvPr id="0" name=""/>
        <dsp:cNvSpPr/>
      </dsp:nvSpPr>
      <dsp:spPr>
        <a:xfrm>
          <a:off x="1625304" y="209830"/>
          <a:ext cx="1164556" cy="1164556"/>
        </a:xfrm>
        <a:prstGeom prst="ellipse">
          <a:avLst/>
        </a:prstGeom>
        <a:blipFill rotWithShape="1">
          <a:blip xmlns:r="http://schemas.openxmlformats.org/officeDocument/2006/relationships" r:embed="rId2"/>
          <a:srcRect/>
          <a:stretch>
            <a:fillRect l="-25000" r="-25000"/>
          </a:stretch>
        </a:blip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38B6CB9A-FDF4-4664-BD49-3901F6B4C127}">
      <dsp:nvSpPr>
        <dsp:cNvPr id="0" name=""/>
        <dsp:cNvSpPr/>
      </dsp:nvSpPr>
      <dsp:spPr>
        <a:xfrm>
          <a:off x="2972263" y="0"/>
          <a:ext cx="1442793" cy="3497167"/>
        </a:xfrm>
        <a:prstGeom prst="roundRect">
          <a:avLst>
            <a:gd name="adj" fmla="val 10000"/>
          </a:avLst>
        </a:prstGeom>
        <a:solidFill>
          <a:schemeClr val="accent4">
            <a:hueOff val="-1431034"/>
            <a:satOff val="21673"/>
            <a:lumOff val="-862"/>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9568" tIns="99568" rIns="99568" bIns="99568" numCol="1" spcCol="1270" anchor="ctr" anchorCtr="0">
          <a:noAutofit/>
        </a:bodyPr>
        <a:lstStyle/>
        <a:p>
          <a:pPr marL="0" lvl="0" indent="0" algn="ctr" defTabSz="622300">
            <a:lnSpc>
              <a:spcPct val="90000"/>
            </a:lnSpc>
            <a:spcBef>
              <a:spcPct val="0"/>
            </a:spcBef>
            <a:spcAft>
              <a:spcPct val="35000"/>
            </a:spcAft>
            <a:buNone/>
          </a:pPr>
          <a:r>
            <a:rPr lang="es-PR" sz="1400" b="0" u="none" strike="noStrike" kern="1200" cap="none">
              <a:effectLst/>
              <a:sym typeface="Arial"/>
            </a:rPr>
            <a:t>Educación para la concienciación ambiental y ecológica </a:t>
          </a:r>
          <a:endParaRPr lang="es-PR" sz="1400" b="0" u="none" strike="noStrike" kern="1200" cap="none" dirty="0">
            <a:effectLst/>
            <a:sym typeface="Arial"/>
          </a:endParaRPr>
        </a:p>
      </dsp:txBody>
      <dsp:txXfrm>
        <a:off x="2972263" y="1398866"/>
        <a:ext cx="1442793" cy="1398866"/>
      </dsp:txXfrm>
    </dsp:sp>
    <dsp:sp modelId="{079E3DDC-5D07-4B15-BAB6-18B8E0C770D7}">
      <dsp:nvSpPr>
        <dsp:cNvPr id="0" name=""/>
        <dsp:cNvSpPr/>
      </dsp:nvSpPr>
      <dsp:spPr>
        <a:xfrm>
          <a:off x="2998192" y="111465"/>
          <a:ext cx="1390934" cy="1361285"/>
        </a:xfrm>
        <a:prstGeom prst="ellipse">
          <a:avLst/>
        </a:prstGeom>
        <a:blipFill rotWithShape="1">
          <a:blip xmlns:r="http://schemas.openxmlformats.org/officeDocument/2006/relationships" r:embed="rId3"/>
          <a:srcRect/>
          <a:stretch>
            <a:fillRect/>
          </a:stretch>
        </a:blip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2C220C3A-40F1-4628-9092-287EC5E48F64}">
      <dsp:nvSpPr>
        <dsp:cNvPr id="0" name=""/>
        <dsp:cNvSpPr/>
      </dsp:nvSpPr>
      <dsp:spPr>
        <a:xfrm>
          <a:off x="4458340" y="0"/>
          <a:ext cx="1442793" cy="3497167"/>
        </a:xfrm>
        <a:prstGeom prst="roundRect">
          <a:avLst>
            <a:gd name="adj" fmla="val 10000"/>
          </a:avLst>
        </a:prstGeom>
        <a:solidFill>
          <a:schemeClr val="accent4">
            <a:hueOff val="-2146550"/>
            <a:satOff val="32510"/>
            <a:lumOff val="-1294"/>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9568" tIns="99568" rIns="99568" bIns="99568" numCol="1" spcCol="1270" anchor="ctr" anchorCtr="0">
          <a:noAutofit/>
        </a:bodyPr>
        <a:lstStyle/>
        <a:p>
          <a:pPr marL="0" lvl="0" indent="0" algn="ctr" defTabSz="622300">
            <a:lnSpc>
              <a:spcPct val="90000"/>
            </a:lnSpc>
            <a:spcBef>
              <a:spcPct val="0"/>
            </a:spcBef>
            <a:spcAft>
              <a:spcPct val="35000"/>
            </a:spcAft>
            <a:buNone/>
          </a:pPr>
          <a:r>
            <a:rPr lang="es-PR" sz="1400" b="0" u="none" strike="noStrike" kern="1200" cap="none">
              <a:effectLst/>
              <a:sym typeface="Arial"/>
            </a:rPr>
            <a:t>Emprendimiento e innovación </a:t>
          </a:r>
          <a:endParaRPr lang="es-PR" sz="1400" b="0" u="none" strike="noStrike" kern="1200" cap="none" dirty="0">
            <a:effectLst/>
            <a:sym typeface="Arial"/>
          </a:endParaRPr>
        </a:p>
      </dsp:txBody>
      <dsp:txXfrm>
        <a:off x="4458340" y="1398866"/>
        <a:ext cx="1442793" cy="1398866"/>
      </dsp:txXfrm>
    </dsp:sp>
    <dsp:sp modelId="{111EBD65-2FA4-4D47-B40C-62A2611B0973}">
      <dsp:nvSpPr>
        <dsp:cNvPr id="0" name=""/>
        <dsp:cNvSpPr/>
      </dsp:nvSpPr>
      <dsp:spPr>
        <a:xfrm>
          <a:off x="4590372" y="209830"/>
          <a:ext cx="1178729" cy="1164556"/>
        </a:xfrm>
        <a:prstGeom prst="ellipse">
          <a:avLst/>
        </a:prstGeom>
        <a:blipFill rotWithShape="1">
          <a:blip xmlns:r="http://schemas.openxmlformats.org/officeDocument/2006/relationships" r:embed="rId4"/>
          <a:srcRect/>
          <a:stretch>
            <a:fillRect l="-39000" r="-39000"/>
          </a:stretch>
        </a:blip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72826286-7D7C-4321-AA30-F87621631CEF}">
      <dsp:nvSpPr>
        <dsp:cNvPr id="0" name=""/>
        <dsp:cNvSpPr/>
      </dsp:nvSpPr>
      <dsp:spPr>
        <a:xfrm>
          <a:off x="5944417" y="0"/>
          <a:ext cx="1442793" cy="3497167"/>
        </a:xfrm>
        <a:prstGeom prst="roundRect">
          <a:avLst>
            <a:gd name="adj" fmla="val 10000"/>
          </a:avLst>
        </a:prstGeom>
        <a:solidFill>
          <a:schemeClr val="accent4">
            <a:hueOff val="-2862067"/>
            <a:satOff val="43346"/>
            <a:lumOff val="-1725"/>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9568" tIns="99568" rIns="99568" bIns="99568" numCol="1" spcCol="1270" anchor="ctr" anchorCtr="0">
          <a:noAutofit/>
        </a:bodyPr>
        <a:lstStyle/>
        <a:p>
          <a:pPr marL="0" lvl="0" indent="0" algn="ctr" defTabSz="622300">
            <a:lnSpc>
              <a:spcPct val="90000"/>
            </a:lnSpc>
            <a:spcBef>
              <a:spcPct val="0"/>
            </a:spcBef>
            <a:spcAft>
              <a:spcPct val="35000"/>
            </a:spcAft>
            <a:buNone/>
          </a:pPr>
          <a:r>
            <a:rPr lang="es-PR" sz="1400" b="0" u="none" strike="noStrike" kern="1200" cap="none">
              <a:effectLst/>
              <a:sym typeface="Arial"/>
            </a:rPr>
            <a:t>Promoción de la salud </a:t>
          </a:r>
          <a:endParaRPr lang="es-PR" sz="1400" b="0" u="none" strike="noStrike" kern="1200" cap="none" dirty="0">
            <a:effectLst/>
            <a:sym typeface="Arial"/>
          </a:endParaRPr>
        </a:p>
      </dsp:txBody>
      <dsp:txXfrm>
        <a:off x="5944417" y="1398866"/>
        <a:ext cx="1442793" cy="1398866"/>
      </dsp:txXfrm>
    </dsp:sp>
    <dsp:sp modelId="{9E8CF131-31CD-434C-903A-2C2E7224550B}">
      <dsp:nvSpPr>
        <dsp:cNvPr id="0" name=""/>
        <dsp:cNvSpPr/>
      </dsp:nvSpPr>
      <dsp:spPr>
        <a:xfrm>
          <a:off x="6083536" y="209830"/>
          <a:ext cx="1164556" cy="1164556"/>
        </a:xfrm>
        <a:prstGeom prst="ellipse">
          <a:avLst/>
        </a:prstGeom>
        <a:blipFill dpi="0" rotWithShape="1">
          <a:blip xmlns:r="http://schemas.openxmlformats.org/officeDocument/2006/relationships" r:embed="rId5"/>
          <a:srcRect/>
          <a:stretch>
            <a:fillRect l="-5340" t="20396" r="2041" b="15839"/>
          </a:stretch>
        </a:blip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E86E4434-91FE-4890-85A9-CB3914A3C206}">
      <dsp:nvSpPr>
        <dsp:cNvPr id="0" name=""/>
        <dsp:cNvSpPr/>
      </dsp:nvSpPr>
      <dsp:spPr>
        <a:xfrm>
          <a:off x="7430495" y="0"/>
          <a:ext cx="1442793" cy="3497167"/>
        </a:xfrm>
        <a:prstGeom prst="roundRect">
          <a:avLst>
            <a:gd name="adj" fmla="val 10000"/>
          </a:avLst>
        </a:prstGeom>
        <a:solidFill>
          <a:schemeClr val="accent4">
            <a:hueOff val="-3577584"/>
            <a:satOff val="54183"/>
            <a:lumOff val="-2156"/>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9568" tIns="99568" rIns="99568" bIns="99568" numCol="1" spcCol="1270" anchor="ctr" anchorCtr="0">
          <a:noAutofit/>
        </a:bodyPr>
        <a:lstStyle/>
        <a:p>
          <a:pPr marL="0" lvl="0" indent="0" algn="ctr" defTabSz="622300">
            <a:lnSpc>
              <a:spcPct val="90000"/>
            </a:lnSpc>
            <a:spcBef>
              <a:spcPct val="0"/>
            </a:spcBef>
            <a:spcAft>
              <a:spcPct val="35000"/>
            </a:spcAft>
            <a:buNone/>
          </a:pPr>
          <a:r>
            <a:rPr lang="es-PR" sz="1400" b="0" u="none" strike="noStrike" kern="1200" cap="none">
              <a:effectLst/>
              <a:sym typeface="Arial"/>
            </a:rPr>
            <a:t>Tecnologías de la Información y la comunicación</a:t>
          </a:r>
          <a:endParaRPr lang="es-ES" sz="1400" b="0" kern="1200" noProof="0" dirty="0">
            <a:effectLst/>
            <a:latin typeface="Varela Round" panose="00000500000000000000" pitchFamily="2" charset="-79"/>
            <a:ea typeface="Open Sans Light"/>
            <a:cs typeface="Varela Round" panose="00000500000000000000" pitchFamily="2" charset="-79"/>
          </a:endParaRPr>
        </a:p>
      </dsp:txBody>
      <dsp:txXfrm>
        <a:off x="7430495" y="1398866"/>
        <a:ext cx="1442793" cy="1398866"/>
      </dsp:txXfrm>
    </dsp:sp>
    <dsp:sp modelId="{47C7AA8D-0F2A-4CF5-8464-294784BC59BE}">
      <dsp:nvSpPr>
        <dsp:cNvPr id="0" name=""/>
        <dsp:cNvSpPr/>
      </dsp:nvSpPr>
      <dsp:spPr>
        <a:xfrm>
          <a:off x="7569613" y="209830"/>
          <a:ext cx="1164556" cy="1164556"/>
        </a:xfrm>
        <a:prstGeom prst="ellipse">
          <a:avLst/>
        </a:prstGeom>
        <a:blipFill dpi="0" rotWithShape="1">
          <a:blip xmlns:r="http://schemas.openxmlformats.org/officeDocument/2006/relationships" r:embed="rId6"/>
          <a:srcRect/>
          <a:stretch>
            <a:fillRect l="-2301" r="-320"/>
          </a:stretch>
        </a:blip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42F5D427-D2C4-4A92-8A45-51884D2B51B2}">
      <dsp:nvSpPr>
        <dsp:cNvPr id="0" name=""/>
        <dsp:cNvSpPr/>
      </dsp:nvSpPr>
      <dsp:spPr>
        <a:xfrm>
          <a:off x="354935" y="2797733"/>
          <a:ext cx="8163525" cy="524575"/>
        </a:xfrm>
        <a:prstGeom prst="leftRightArrow">
          <a:avLst/>
        </a:prstGeom>
        <a:solidFill>
          <a:schemeClr val="accent4">
            <a:tint val="40000"/>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Tree>
</dsp:drawing>
</file>

<file path=ppt/diagrams/layout1.xml><?xml version="1.0" encoding="utf-8"?>
<dgm:layoutDef xmlns:dgm="http://schemas.openxmlformats.org/drawingml/2006/diagram" xmlns:a="http://schemas.openxmlformats.org/drawingml/2006/main" uniqueId="urn:microsoft.com/office/officeart/2005/8/layout/hList7">
  <dgm:title val=""/>
  <dgm:desc val=""/>
  <dgm:catLst>
    <dgm:cat type="list" pri="12000"/>
    <dgm:cat type="process" pri="20000"/>
    <dgm:cat type="relationship" pri="14000"/>
    <dgm:cat type="convert" pri="8000"/>
    <dgm:cat type="picture" pri="25000"/>
    <dgm:cat type="pictureconvert" pri="25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alg type="composite"/>
    <dgm:shape xmlns:r="http://schemas.openxmlformats.org/officeDocument/2006/relationships" r:blip="">
      <dgm:adjLst/>
    </dgm:shape>
    <dgm:presOf/>
    <dgm:constrLst>
      <dgm:constr type="w" for="ch" forName="fgShape" refType="w" fact="0.92"/>
      <dgm:constr type="h" for="ch" forName="fgShape" refType="h" fact="0.15"/>
      <dgm:constr type="b" for="ch" forName="fgShape" refType="h" fact="0.95"/>
      <dgm:constr type="ctrX" for="ch" forName="fgShape" refType="w" fact="0.5"/>
      <dgm:constr type="w" for="ch" forName="linComp" refType="w"/>
      <dgm:constr type="h" for="ch" forName="linComp" refType="h"/>
      <dgm:constr type="ctrX" for="ch" forName="linComp" refType="w" fact="0.5"/>
    </dgm:constrLst>
    <dgm:ruleLst/>
    <dgm:layoutNode name="fgShape" styleLbl="fgShp">
      <dgm:alg type="sp"/>
      <dgm:shape xmlns:r="http://schemas.openxmlformats.org/officeDocument/2006/relationships" type="leftRightArrow" r:blip="" zOrderOff="99999">
        <dgm:adjLst/>
      </dgm:shape>
      <dgm:presOf/>
      <dgm:constrLst/>
      <dgm:ruleLst/>
    </dgm:layoutNode>
    <dgm:layoutNode name="linComp">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w" for="ch" forName="compNode" refType="w"/>
        <dgm:constr type="h" for="ch" forName="compNode" refType="h"/>
        <dgm:constr type="w" for="ch" ptType="sibTrans" refType="w" refFor="ch" refForName="compNode" fact="0.03"/>
        <dgm:constr type="primFontSz" for="des" ptType="node" op="equ" val="65"/>
      </dgm:constrLst>
      <dgm:ruleLst/>
      <dgm:forEach name="nodesForEach" axis="ch" ptType="node">
        <dgm:layoutNode name="compNode">
          <dgm:alg type="composite"/>
          <dgm:shape xmlns:r="http://schemas.openxmlformats.org/officeDocument/2006/relationships" r:blip="">
            <dgm:adjLst/>
          </dgm:shape>
          <dgm:presOf/>
          <dgm:constrLst>
            <dgm:constr type="w" for="ch" forName="bkgdShape" refType="w"/>
            <dgm:constr type="h" for="ch" forName="bkgdShape" refType="h"/>
            <dgm:constr type="w" for="ch" forName="nodeTx" refType="w"/>
            <dgm:constr type="h" for="ch" forName="nodeTx" refType="h" fact="0.4"/>
            <dgm:constr type="b" for="ch" forName="nodeTx" refType="h" fact="0.8"/>
            <dgm:constr type="w" for="ch" forName="invisiNode" refType="w" fact="0.01"/>
            <dgm:constr type="h" for="ch" forName="invisiNode" refType="h" fact="0.06"/>
            <dgm:constr type="t" for="ch" forName="invisiNode"/>
            <dgm:constr type="ctrX" for="ch" forName="invisiNode" refType="w" fact="0.5"/>
            <dgm:constr type="h" for="ch" forName="imagNode" refType="h" fact="0.333"/>
            <dgm:constr type="w" for="ch" forName="imagNode" refType="h" refFor="ch" refForName="imagNode"/>
            <dgm:constr type="ctrX" for="ch" forName="imagNode" refType="w" fact="0.5"/>
            <dgm:constr type="t" for="ch" forName="imagNode" refType="h" fact="0.06"/>
            <dgm:constr type="w" for="ch" forName="imagNode" refType="w" op="lte" fact="0.94"/>
          </dgm:constrLst>
          <dgm:ruleLst/>
          <dgm:layoutNode name="bkgdShape">
            <dgm:alg type="sp"/>
            <dgm:shape xmlns:r="http://schemas.openxmlformats.org/officeDocument/2006/relationships" type="roundRect" r:blip="">
              <dgm:adjLst>
                <dgm:adj idx="1" val="0.1"/>
              </dgm:adjLst>
            </dgm:shape>
            <dgm:presOf axis="desOrSelf" ptType="node"/>
            <dgm:constrLst/>
            <dgm:ruleLst/>
          </dgm:layoutNode>
          <dgm:layoutNode name="nodeTx">
            <dgm:varLst>
              <dgm:bulletEnabled val="1"/>
            </dgm:varLst>
            <dgm:alg type="tx">
              <dgm:param type="txAnchorVert" val="mid"/>
              <dgm:param type="txAnchorHorzCh" val="ctr"/>
              <dgm:param type="stBulletLvl" val="2"/>
            </dgm:alg>
            <dgm:shape xmlns:r="http://schemas.openxmlformats.org/officeDocument/2006/relationships" type="rect" r:blip="" hideGeom="1">
              <dgm:adjLst/>
            </dgm:shape>
            <dgm:presOf axis="desOrSelf" ptType="node"/>
            <dgm:constrLst/>
            <dgm:ruleLst>
              <dgm:rule type="primFontSz" val="5" fact="NaN" max="NaN"/>
            </dgm:ruleLst>
          </dgm:layoutNode>
          <dgm:layoutNode name="invisiNode">
            <dgm:alg type="sp"/>
            <dgm:shape xmlns:r="http://schemas.openxmlformats.org/officeDocument/2006/relationships" type="roundRect" r:blip="" hideGeom="1">
              <dgm:adjLst>
                <dgm:adj idx="1" val="0.1"/>
              </dgm:adjLst>
            </dgm:shape>
            <dgm:presOf/>
            <dgm:constrLst/>
            <dgm:ruleLst/>
          </dgm:layoutNode>
          <dgm:layoutNode name="imagNode" styleLbl="fgImgPlace1">
            <dgm:alg type="sp"/>
            <dgm:shape xmlns:r="http://schemas.openxmlformats.org/officeDocument/2006/relationships" type="ellipse" r:blip="" blipPhldr="1">
              <dgm:adjLst/>
            </dgm:shape>
            <dgm:presOf/>
            <dgm:constrLst/>
            <dgm:ruleLst/>
          </dgm:layoutNode>
        </dgm:layoutNode>
        <dgm:forEach name="sibTransForEach" axis="followSib" ptType="sibTrans" cnt="1">
          <dgm:layoutNode name="sibTrans">
            <dgm:alg type="sp"/>
            <dgm:shape xmlns:r="http://schemas.openxmlformats.org/officeDocument/2006/relationships" type="rect" r:blip="" hideGeom="1">
              <dgm:adjLst/>
            </dgm:shape>
            <dgm:presOf axis="self"/>
            <dgm:constrLst/>
            <dgm:ruleLst/>
          </dgm:layoutNode>
        </dgm:forEach>
      </dgm:forEach>
    </dgm:layoutNode>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381175" y="685800"/>
            <a:ext cx="60963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317500">
              <a:spcBef>
                <a:spcPts val="0"/>
              </a:spcBef>
              <a:spcAft>
                <a:spcPts val="0"/>
              </a:spcAft>
              <a:buSzPts val="1400"/>
              <a:buChar char="●"/>
              <a:defRPr sz="1100"/>
            </a:lvl1pPr>
            <a:lvl2pPr marL="914400" lvl="1" indent="-317500">
              <a:spcBef>
                <a:spcPts val="0"/>
              </a:spcBef>
              <a:spcAft>
                <a:spcPts val="0"/>
              </a:spcAft>
              <a:buSzPts val="1400"/>
              <a:buChar char="○"/>
              <a:defRPr sz="1100"/>
            </a:lvl2pPr>
            <a:lvl3pPr marL="1371600" lvl="2" indent="-317500">
              <a:spcBef>
                <a:spcPts val="0"/>
              </a:spcBef>
              <a:spcAft>
                <a:spcPts val="0"/>
              </a:spcAft>
              <a:buSzPts val="1400"/>
              <a:buChar char="■"/>
              <a:defRPr sz="1100"/>
            </a:lvl3pPr>
            <a:lvl4pPr marL="1828800" lvl="3" indent="-317500">
              <a:spcBef>
                <a:spcPts val="0"/>
              </a:spcBef>
              <a:spcAft>
                <a:spcPts val="0"/>
              </a:spcAft>
              <a:buSzPts val="1400"/>
              <a:buChar char="●"/>
              <a:defRPr sz="1100"/>
            </a:lvl4pPr>
            <a:lvl5pPr marL="2286000" lvl="4" indent="-317500">
              <a:spcBef>
                <a:spcPts val="0"/>
              </a:spcBef>
              <a:spcAft>
                <a:spcPts val="0"/>
              </a:spcAft>
              <a:buSzPts val="1400"/>
              <a:buChar char="○"/>
              <a:defRPr sz="1100"/>
            </a:lvl5pPr>
            <a:lvl6pPr marL="2743200" lvl="5" indent="-317500">
              <a:spcBef>
                <a:spcPts val="0"/>
              </a:spcBef>
              <a:spcAft>
                <a:spcPts val="0"/>
              </a:spcAft>
              <a:buSzPts val="1400"/>
              <a:buChar char="■"/>
              <a:defRPr sz="1100"/>
            </a:lvl6pPr>
            <a:lvl7pPr marL="3200400" lvl="6" indent="-317500">
              <a:spcBef>
                <a:spcPts val="0"/>
              </a:spcBef>
              <a:spcAft>
                <a:spcPts val="0"/>
              </a:spcAft>
              <a:buSzPts val="1400"/>
              <a:buChar char="●"/>
              <a:defRPr sz="1100"/>
            </a:lvl7pPr>
            <a:lvl8pPr marL="3657600" lvl="7" indent="-317500">
              <a:spcBef>
                <a:spcPts val="0"/>
              </a:spcBef>
              <a:spcAft>
                <a:spcPts val="0"/>
              </a:spcAft>
              <a:buSzPts val="1400"/>
              <a:buChar char="○"/>
              <a:defRPr sz="1100"/>
            </a:lvl8pPr>
            <a:lvl9pPr marL="4114800" lvl="8" indent="-317500">
              <a:spcBef>
                <a:spcPts val="0"/>
              </a:spcBef>
              <a:spcAft>
                <a:spcPts val="0"/>
              </a:spcAft>
              <a:buSzPts val="14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1"/>
        <p:cNvGrpSpPr/>
        <p:nvPr/>
      </p:nvGrpSpPr>
      <p:grpSpPr>
        <a:xfrm>
          <a:off x="0" y="0"/>
          <a:ext cx="0" cy="0"/>
          <a:chOff x="0" y="0"/>
          <a:chExt cx="0" cy="0"/>
        </a:xfrm>
      </p:grpSpPr>
      <p:sp>
        <p:nvSpPr>
          <p:cNvPr id="192" name="Google Shape;192;g35f391192_0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93" name="Google Shape;193;g35f391192_0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13"/>
        <p:cNvGrpSpPr/>
        <p:nvPr/>
      </p:nvGrpSpPr>
      <p:grpSpPr>
        <a:xfrm>
          <a:off x="0" y="0"/>
          <a:ext cx="0" cy="0"/>
          <a:chOff x="0" y="0"/>
          <a:chExt cx="0" cy="0"/>
        </a:xfrm>
      </p:grpSpPr>
      <p:sp>
        <p:nvSpPr>
          <p:cNvPr id="414" name="Google Shape;414;g35f391192_0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15" name="Google Shape;415;g35f391192_0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13"/>
        <p:cNvGrpSpPr/>
        <p:nvPr/>
      </p:nvGrpSpPr>
      <p:grpSpPr>
        <a:xfrm>
          <a:off x="0" y="0"/>
          <a:ext cx="0" cy="0"/>
          <a:chOff x="0" y="0"/>
          <a:chExt cx="0" cy="0"/>
        </a:xfrm>
      </p:grpSpPr>
      <p:sp>
        <p:nvSpPr>
          <p:cNvPr id="414" name="Google Shape;414;g35f391192_0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15" name="Google Shape;415;g35f391192_0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41446574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6"/>
        <p:cNvGrpSpPr/>
        <p:nvPr/>
      </p:nvGrpSpPr>
      <p:grpSpPr>
        <a:xfrm>
          <a:off x="0" y="0"/>
          <a:ext cx="0" cy="0"/>
          <a:chOff x="0" y="0"/>
          <a:chExt cx="0" cy="0"/>
        </a:xfrm>
      </p:grpSpPr>
      <p:sp>
        <p:nvSpPr>
          <p:cNvPr id="197" name="Google Shape;197;g3606f1c2d_3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98" name="Google Shape;198;g3606f1c2d_3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68"/>
        <p:cNvGrpSpPr/>
        <p:nvPr/>
      </p:nvGrpSpPr>
      <p:grpSpPr>
        <a:xfrm>
          <a:off x="0" y="0"/>
          <a:ext cx="0" cy="0"/>
          <a:chOff x="0" y="0"/>
          <a:chExt cx="0" cy="0"/>
        </a:xfrm>
      </p:grpSpPr>
      <p:sp>
        <p:nvSpPr>
          <p:cNvPr id="269" name="Google Shape;269;g35f391192_05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70" name="Google Shape;270;g35f391192_05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97203463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68"/>
        <p:cNvGrpSpPr/>
        <p:nvPr/>
      </p:nvGrpSpPr>
      <p:grpSpPr>
        <a:xfrm>
          <a:off x="0" y="0"/>
          <a:ext cx="0" cy="0"/>
          <a:chOff x="0" y="0"/>
          <a:chExt cx="0" cy="0"/>
        </a:xfrm>
      </p:grpSpPr>
      <p:sp>
        <p:nvSpPr>
          <p:cNvPr id="269" name="Google Shape;269;g35f391192_05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70" name="Google Shape;270;g35f391192_05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97203463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68"/>
        <p:cNvGrpSpPr/>
        <p:nvPr/>
      </p:nvGrpSpPr>
      <p:grpSpPr>
        <a:xfrm>
          <a:off x="0" y="0"/>
          <a:ext cx="0" cy="0"/>
          <a:chOff x="0" y="0"/>
          <a:chExt cx="0" cy="0"/>
        </a:xfrm>
      </p:grpSpPr>
      <p:sp>
        <p:nvSpPr>
          <p:cNvPr id="269" name="Google Shape;269;g35f391192_05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70" name="Google Shape;270;g35f391192_05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5"/>
        <p:cNvGrpSpPr/>
        <p:nvPr/>
      </p:nvGrpSpPr>
      <p:grpSpPr>
        <a:xfrm>
          <a:off x="0" y="0"/>
          <a:ext cx="0" cy="0"/>
          <a:chOff x="0" y="0"/>
          <a:chExt cx="0" cy="0"/>
        </a:xfrm>
      </p:grpSpPr>
      <p:sp>
        <p:nvSpPr>
          <p:cNvPr id="236" name="Google Shape;236;g35ed75ccf_01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37" name="Google Shape;237;g35ed75ccf_01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01642400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5"/>
        <p:cNvGrpSpPr/>
        <p:nvPr/>
      </p:nvGrpSpPr>
      <p:grpSpPr>
        <a:xfrm>
          <a:off x="0" y="0"/>
          <a:ext cx="0" cy="0"/>
          <a:chOff x="0" y="0"/>
          <a:chExt cx="0" cy="0"/>
        </a:xfrm>
      </p:grpSpPr>
      <p:sp>
        <p:nvSpPr>
          <p:cNvPr id="236" name="Google Shape;236;g35ed75ccf_01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37" name="Google Shape;237;g35ed75ccf_01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12837386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5"/>
        <p:cNvGrpSpPr/>
        <p:nvPr/>
      </p:nvGrpSpPr>
      <p:grpSpPr>
        <a:xfrm>
          <a:off x="0" y="0"/>
          <a:ext cx="0" cy="0"/>
          <a:chOff x="0" y="0"/>
          <a:chExt cx="0" cy="0"/>
        </a:xfrm>
      </p:grpSpPr>
      <p:sp>
        <p:nvSpPr>
          <p:cNvPr id="236" name="Google Shape;236;g35ed75ccf_01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37" name="Google Shape;237;g35ed75ccf_01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70891619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5"/>
        <p:cNvGrpSpPr/>
        <p:nvPr/>
      </p:nvGrpSpPr>
      <p:grpSpPr>
        <a:xfrm>
          <a:off x="0" y="0"/>
          <a:ext cx="0" cy="0"/>
          <a:chOff x="0" y="0"/>
          <a:chExt cx="0" cy="0"/>
        </a:xfrm>
      </p:grpSpPr>
      <p:sp>
        <p:nvSpPr>
          <p:cNvPr id="236" name="Google Shape;236;g35ed75ccf_01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37" name="Google Shape;237;g35ed75ccf_01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66721803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5"/>
        <p:cNvGrpSpPr/>
        <p:nvPr/>
      </p:nvGrpSpPr>
      <p:grpSpPr>
        <a:xfrm>
          <a:off x="0" y="0"/>
          <a:ext cx="0" cy="0"/>
          <a:chOff x="0" y="0"/>
          <a:chExt cx="0" cy="0"/>
        </a:xfrm>
      </p:grpSpPr>
      <p:sp>
        <p:nvSpPr>
          <p:cNvPr id="236" name="Google Shape;236;g35ed75ccf_01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37" name="Google Shape;237;g35ed75ccf_01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80339195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68"/>
        <p:cNvGrpSpPr/>
        <p:nvPr/>
      </p:nvGrpSpPr>
      <p:grpSpPr>
        <a:xfrm>
          <a:off x="0" y="0"/>
          <a:ext cx="0" cy="0"/>
          <a:chOff x="0" y="0"/>
          <a:chExt cx="0" cy="0"/>
        </a:xfrm>
      </p:grpSpPr>
      <p:sp>
        <p:nvSpPr>
          <p:cNvPr id="269" name="Google Shape;269;g35f391192_05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70" name="Google Shape;270;g35f391192_05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18"/>
        <p:cNvGrpSpPr/>
        <p:nvPr/>
      </p:nvGrpSpPr>
      <p:grpSpPr>
        <a:xfrm>
          <a:off x="0" y="0"/>
          <a:ext cx="0" cy="0"/>
          <a:chOff x="0" y="0"/>
          <a:chExt cx="0" cy="0"/>
        </a:xfrm>
      </p:grpSpPr>
      <p:sp>
        <p:nvSpPr>
          <p:cNvPr id="419" name="Google Shape;419;g35ed75ccf_02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20" name="Google Shape;420;g35ed75ccf_02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type="title">
  <p:cSld name="TITLE">
    <p:spTree>
      <p:nvGrpSpPr>
        <p:cNvPr id="1" name="Shape 9"/>
        <p:cNvGrpSpPr/>
        <p:nvPr/>
      </p:nvGrpSpPr>
      <p:grpSpPr>
        <a:xfrm>
          <a:off x="0" y="0"/>
          <a:ext cx="0" cy="0"/>
          <a:chOff x="0" y="0"/>
          <a:chExt cx="0" cy="0"/>
        </a:xfrm>
      </p:grpSpPr>
      <p:sp>
        <p:nvSpPr>
          <p:cNvPr id="10" name="Google Shape;10;p2"/>
          <p:cNvSpPr/>
          <p:nvPr/>
        </p:nvSpPr>
        <p:spPr>
          <a:xfrm>
            <a:off x="7209425" y="502200"/>
            <a:ext cx="206100" cy="206100"/>
          </a:xfrm>
          <a:prstGeom prst="ellipse">
            <a:avLst/>
          </a:prstGeom>
          <a:solidFill>
            <a:srgbClr val="00D1C6">
              <a:alpha val="8692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 name="Google Shape;11;p2"/>
          <p:cNvSpPr/>
          <p:nvPr/>
        </p:nvSpPr>
        <p:spPr>
          <a:xfrm>
            <a:off x="1197475" y="-802775"/>
            <a:ext cx="6749100" cy="6749100"/>
          </a:xfrm>
          <a:prstGeom prst="ellipse">
            <a:avLst/>
          </a:prstGeom>
          <a:noFill/>
          <a:ln w="9525" cap="flat" cmpd="sng">
            <a:solidFill>
              <a:srgbClr val="A1BECC"/>
            </a:solidFill>
            <a:prstDash val="dash"/>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 name="Google Shape;12;p2"/>
          <p:cNvSpPr txBox="1">
            <a:spLocks noGrp="1"/>
          </p:cNvSpPr>
          <p:nvPr>
            <p:ph type="ctrTitle"/>
          </p:nvPr>
        </p:nvSpPr>
        <p:spPr>
          <a:xfrm>
            <a:off x="2255425" y="1991825"/>
            <a:ext cx="4633200" cy="1159800"/>
          </a:xfrm>
          <a:prstGeom prst="rect">
            <a:avLst/>
          </a:prstGeom>
        </p:spPr>
        <p:txBody>
          <a:bodyPr spcFirstLastPara="1" wrap="square" lIns="91425" tIns="91425" rIns="91425" bIns="91425" anchor="ctr" anchorCtr="0">
            <a:noAutofit/>
          </a:bodyPr>
          <a:lstStyle>
            <a:lvl1pPr lvl="0" algn="ctr">
              <a:spcBef>
                <a:spcPts val="0"/>
              </a:spcBef>
              <a:spcAft>
                <a:spcPts val="0"/>
              </a:spcAft>
              <a:buSzPts val="4800"/>
              <a:buNone/>
              <a:defRPr sz="4800"/>
            </a:lvl1pPr>
            <a:lvl2pPr lvl="1" algn="ctr">
              <a:spcBef>
                <a:spcPts val="0"/>
              </a:spcBef>
              <a:spcAft>
                <a:spcPts val="0"/>
              </a:spcAft>
              <a:buSzPts val="6000"/>
              <a:buNone/>
              <a:defRPr sz="6000"/>
            </a:lvl2pPr>
            <a:lvl3pPr lvl="2" algn="ctr">
              <a:spcBef>
                <a:spcPts val="0"/>
              </a:spcBef>
              <a:spcAft>
                <a:spcPts val="0"/>
              </a:spcAft>
              <a:buSzPts val="6000"/>
              <a:buNone/>
              <a:defRPr sz="6000"/>
            </a:lvl3pPr>
            <a:lvl4pPr lvl="3" algn="ctr">
              <a:spcBef>
                <a:spcPts val="0"/>
              </a:spcBef>
              <a:spcAft>
                <a:spcPts val="0"/>
              </a:spcAft>
              <a:buSzPts val="6000"/>
              <a:buNone/>
              <a:defRPr sz="6000"/>
            </a:lvl4pPr>
            <a:lvl5pPr lvl="4" algn="ctr">
              <a:spcBef>
                <a:spcPts val="0"/>
              </a:spcBef>
              <a:spcAft>
                <a:spcPts val="0"/>
              </a:spcAft>
              <a:buSzPts val="6000"/>
              <a:buNone/>
              <a:defRPr sz="6000"/>
            </a:lvl5pPr>
            <a:lvl6pPr lvl="5" algn="ctr">
              <a:spcBef>
                <a:spcPts val="0"/>
              </a:spcBef>
              <a:spcAft>
                <a:spcPts val="0"/>
              </a:spcAft>
              <a:buSzPts val="6000"/>
              <a:buNone/>
              <a:defRPr sz="6000"/>
            </a:lvl6pPr>
            <a:lvl7pPr lvl="6" algn="ctr">
              <a:spcBef>
                <a:spcPts val="0"/>
              </a:spcBef>
              <a:spcAft>
                <a:spcPts val="0"/>
              </a:spcAft>
              <a:buSzPts val="6000"/>
              <a:buNone/>
              <a:defRPr sz="6000"/>
            </a:lvl7pPr>
            <a:lvl8pPr lvl="7" algn="ctr">
              <a:spcBef>
                <a:spcPts val="0"/>
              </a:spcBef>
              <a:spcAft>
                <a:spcPts val="0"/>
              </a:spcAft>
              <a:buSzPts val="6000"/>
              <a:buNone/>
              <a:defRPr sz="6000"/>
            </a:lvl8pPr>
            <a:lvl9pPr lvl="8" algn="ctr">
              <a:spcBef>
                <a:spcPts val="0"/>
              </a:spcBef>
              <a:spcAft>
                <a:spcPts val="0"/>
              </a:spcAft>
              <a:buSzPts val="6000"/>
              <a:buNone/>
              <a:defRPr sz="6000"/>
            </a:lvl9pPr>
          </a:lstStyle>
          <a:p>
            <a:endParaRPr/>
          </a:p>
        </p:txBody>
      </p:sp>
      <p:sp>
        <p:nvSpPr>
          <p:cNvPr id="13" name="Google Shape;13;p2"/>
          <p:cNvSpPr/>
          <p:nvPr/>
        </p:nvSpPr>
        <p:spPr>
          <a:xfrm>
            <a:off x="267550" y="-886750"/>
            <a:ext cx="2347200" cy="2347200"/>
          </a:xfrm>
          <a:prstGeom prst="donut">
            <a:avLst>
              <a:gd name="adj" fmla="val 29778"/>
            </a:avLst>
          </a:prstGeom>
          <a:solidFill>
            <a:srgbClr val="00D1C6">
              <a:alpha val="8692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 name="Google Shape;14;p2"/>
          <p:cNvSpPr/>
          <p:nvPr/>
        </p:nvSpPr>
        <p:spPr>
          <a:xfrm>
            <a:off x="8348875" y="2882375"/>
            <a:ext cx="978600" cy="978600"/>
          </a:xfrm>
          <a:prstGeom prst="ellipse">
            <a:avLst/>
          </a:prstGeom>
          <a:solidFill>
            <a:srgbClr val="ED4A00">
              <a:alpha val="8667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 name="Google Shape;15;p2"/>
          <p:cNvSpPr/>
          <p:nvPr/>
        </p:nvSpPr>
        <p:spPr>
          <a:xfrm>
            <a:off x="2255425" y="541800"/>
            <a:ext cx="657600" cy="657600"/>
          </a:xfrm>
          <a:prstGeom prst="ellipse">
            <a:avLst/>
          </a:prstGeom>
          <a:solidFill>
            <a:srgbClr val="00ACC3">
              <a:alpha val="8667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 name="Google Shape;16;p2"/>
          <p:cNvSpPr/>
          <p:nvPr/>
        </p:nvSpPr>
        <p:spPr>
          <a:xfrm>
            <a:off x="6752750" y="3465100"/>
            <a:ext cx="2284200" cy="2284200"/>
          </a:xfrm>
          <a:prstGeom prst="donut">
            <a:avLst>
              <a:gd name="adj" fmla="val 11909"/>
            </a:avLst>
          </a:prstGeom>
          <a:solidFill>
            <a:srgbClr val="F8BB00">
              <a:alpha val="8667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 name="Google Shape;17;p2"/>
          <p:cNvSpPr/>
          <p:nvPr/>
        </p:nvSpPr>
        <p:spPr>
          <a:xfrm>
            <a:off x="137775" y="3193200"/>
            <a:ext cx="657600" cy="657600"/>
          </a:xfrm>
          <a:prstGeom prst="ellipse">
            <a:avLst/>
          </a:prstGeom>
          <a:solidFill>
            <a:srgbClr val="BBCD00">
              <a:alpha val="8667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 name="Google Shape;18;p2"/>
          <p:cNvSpPr/>
          <p:nvPr/>
        </p:nvSpPr>
        <p:spPr>
          <a:xfrm>
            <a:off x="376550" y="4217275"/>
            <a:ext cx="1207800" cy="1207800"/>
          </a:xfrm>
          <a:prstGeom prst="donut">
            <a:avLst>
              <a:gd name="adj" fmla="val 42915"/>
            </a:avLst>
          </a:prstGeom>
          <a:solidFill>
            <a:srgbClr val="65BB48">
              <a:alpha val="8667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 name="Google Shape;19;p2"/>
          <p:cNvSpPr/>
          <p:nvPr/>
        </p:nvSpPr>
        <p:spPr>
          <a:xfrm>
            <a:off x="8244625" y="2541950"/>
            <a:ext cx="304800" cy="304800"/>
          </a:xfrm>
          <a:prstGeom prst="ellipse">
            <a:avLst/>
          </a:prstGeom>
          <a:solidFill>
            <a:srgbClr val="E8004C">
              <a:alpha val="8667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 name="Google Shape;20;p2"/>
          <p:cNvSpPr/>
          <p:nvPr/>
        </p:nvSpPr>
        <p:spPr>
          <a:xfrm>
            <a:off x="7598775" y="-300250"/>
            <a:ext cx="1370700" cy="1370700"/>
          </a:xfrm>
          <a:prstGeom prst="ellipse">
            <a:avLst/>
          </a:prstGeom>
          <a:solidFill>
            <a:srgbClr val="BBCD00">
              <a:alpha val="8667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 name="Google Shape;21;p2"/>
          <p:cNvSpPr/>
          <p:nvPr/>
        </p:nvSpPr>
        <p:spPr>
          <a:xfrm>
            <a:off x="8244625" y="802850"/>
            <a:ext cx="657600" cy="657600"/>
          </a:xfrm>
          <a:prstGeom prst="ellipse">
            <a:avLst/>
          </a:prstGeom>
          <a:solidFill>
            <a:srgbClr val="65BB48">
              <a:alpha val="8667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 name="Google Shape;22;p2"/>
          <p:cNvSpPr/>
          <p:nvPr/>
        </p:nvSpPr>
        <p:spPr>
          <a:xfrm>
            <a:off x="213975" y="695900"/>
            <a:ext cx="871500" cy="871500"/>
          </a:xfrm>
          <a:prstGeom prst="ellipse">
            <a:avLst/>
          </a:prstGeom>
          <a:noFill/>
          <a:ln w="9525" cap="flat" cmpd="sng">
            <a:solidFill>
              <a:srgbClr val="00ACC3"/>
            </a:solidFill>
            <a:prstDash val="dash"/>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 name="Google Shape;23;p2"/>
          <p:cNvSpPr/>
          <p:nvPr/>
        </p:nvSpPr>
        <p:spPr>
          <a:xfrm>
            <a:off x="-122175" y="2933250"/>
            <a:ext cx="1177500" cy="1177500"/>
          </a:xfrm>
          <a:prstGeom prst="ellipse">
            <a:avLst/>
          </a:prstGeom>
          <a:noFill/>
          <a:ln w="9525" cap="flat" cmpd="sng">
            <a:solidFill>
              <a:srgbClr val="BBCD00"/>
            </a:solidFill>
            <a:prstDash val="dash"/>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 name="Google Shape;24;p2"/>
          <p:cNvSpPr/>
          <p:nvPr/>
        </p:nvSpPr>
        <p:spPr>
          <a:xfrm>
            <a:off x="8150075" y="708300"/>
            <a:ext cx="846600" cy="846600"/>
          </a:xfrm>
          <a:prstGeom prst="ellipse">
            <a:avLst/>
          </a:prstGeom>
          <a:noFill/>
          <a:ln w="9525" cap="flat" cmpd="sng">
            <a:solidFill>
              <a:srgbClr val="65BB48"/>
            </a:solidFill>
            <a:prstDash val="dash"/>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 name="Google Shape;25;p2"/>
          <p:cNvSpPr/>
          <p:nvPr/>
        </p:nvSpPr>
        <p:spPr>
          <a:xfrm>
            <a:off x="1055325" y="3904575"/>
            <a:ext cx="206100" cy="206100"/>
          </a:xfrm>
          <a:prstGeom prst="ellipse">
            <a:avLst/>
          </a:prstGeom>
          <a:solidFill>
            <a:srgbClr val="F8BB00">
              <a:alpha val="8667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Title + 1 column" type="tx">
  <p:cSld name="TITLE_AND_BODY">
    <p:spTree>
      <p:nvGrpSpPr>
        <p:cNvPr id="1" name="Shape 64"/>
        <p:cNvGrpSpPr/>
        <p:nvPr/>
      </p:nvGrpSpPr>
      <p:grpSpPr>
        <a:xfrm>
          <a:off x="0" y="0"/>
          <a:ext cx="0" cy="0"/>
          <a:chOff x="0" y="0"/>
          <a:chExt cx="0" cy="0"/>
        </a:xfrm>
      </p:grpSpPr>
      <p:sp>
        <p:nvSpPr>
          <p:cNvPr id="65" name="Google Shape;65;p5"/>
          <p:cNvSpPr/>
          <p:nvPr/>
        </p:nvSpPr>
        <p:spPr>
          <a:xfrm>
            <a:off x="1144200" y="2698575"/>
            <a:ext cx="893700" cy="893700"/>
          </a:xfrm>
          <a:prstGeom prst="ellipse">
            <a:avLst/>
          </a:prstGeom>
          <a:noFill/>
          <a:ln w="9525" cap="flat" cmpd="sng">
            <a:solidFill>
              <a:srgbClr val="BBCD00"/>
            </a:solidFill>
            <a:prstDash val="dash"/>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6" name="Google Shape;66;p5"/>
          <p:cNvSpPr txBox="1">
            <a:spLocks noGrp="1"/>
          </p:cNvSpPr>
          <p:nvPr>
            <p:ph type="title"/>
          </p:nvPr>
        </p:nvSpPr>
        <p:spPr>
          <a:xfrm>
            <a:off x="2935875" y="909050"/>
            <a:ext cx="5275500" cy="641100"/>
          </a:xfrm>
          <a:prstGeom prst="rect">
            <a:avLst/>
          </a:prstGeom>
        </p:spPr>
        <p:txBody>
          <a:bodyPr spcFirstLastPara="1" wrap="square" lIns="91425" tIns="91425" rIns="91425" bIns="91425" anchor="b" anchorCtr="0">
            <a:noAutofit/>
          </a:bodyPr>
          <a:lstStyle>
            <a:lvl1pPr lvl="0">
              <a:spcBef>
                <a:spcPts val="0"/>
              </a:spcBef>
              <a:spcAft>
                <a:spcPts val="0"/>
              </a:spcAft>
              <a:buSzPts val="1800"/>
              <a:buNone/>
              <a:defRPr/>
            </a:lvl1pPr>
            <a:lvl2pPr lvl="1">
              <a:spcBef>
                <a:spcPts val="0"/>
              </a:spcBef>
              <a:spcAft>
                <a:spcPts val="0"/>
              </a:spcAft>
              <a:buSzPts val="1800"/>
              <a:buNone/>
              <a:defRPr/>
            </a:lvl2pPr>
            <a:lvl3pPr lvl="2">
              <a:spcBef>
                <a:spcPts val="0"/>
              </a:spcBef>
              <a:spcAft>
                <a:spcPts val="0"/>
              </a:spcAft>
              <a:buSzPts val="1800"/>
              <a:buNone/>
              <a:defRPr/>
            </a:lvl3pPr>
            <a:lvl4pPr lvl="3">
              <a:spcBef>
                <a:spcPts val="0"/>
              </a:spcBef>
              <a:spcAft>
                <a:spcPts val="0"/>
              </a:spcAft>
              <a:buSzPts val="1800"/>
              <a:buNone/>
              <a:defRPr/>
            </a:lvl4pPr>
            <a:lvl5pPr lvl="4">
              <a:spcBef>
                <a:spcPts val="0"/>
              </a:spcBef>
              <a:spcAft>
                <a:spcPts val="0"/>
              </a:spcAft>
              <a:buSzPts val="1800"/>
              <a:buNone/>
              <a:defRPr/>
            </a:lvl5pPr>
            <a:lvl6pPr lvl="5">
              <a:spcBef>
                <a:spcPts val="0"/>
              </a:spcBef>
              <a:spcAft>
                <a:spcPts val="0"/>
              </a:spcAft>
              <a:buSzPts val="1800"/>
              <a:buNone/>
              <a:defRPr/>
            </a:lvl6pPr>
            <a:lvl7pPr lvl="6">
              <a:spcBef>
                <a:spcPts val="0"/>
              </a:spcBef>
              <a:spcAft>
                <a:spcPts val="0"/>
              </a:spcAft>
              <a:buSzPts val="1800"/>
              <a:buNone/>
              <a:defRPr/>
            </a:lvl7pPr>
            <a:lvl8pPr lvl="7">
              <a:spcBef>
                <a:spcPts val="0"/>
              </a:spcBef>
              <a:spcAft>
                <a:spcPts val="0"/>
              </a:spcAft>
              <a:buSzPts val="1800"/>
              <a:buNone/>
              <a:defRPr/>
            </a:lvl8pPr>
            <a:lvl9pPr lvl="8">
              <a:spcBef>
                <a:spcPts val="0"/>
              </a:spcBef>
              <a:spcAft>
                <a:spcPts val="0"/>
              </a:spcAft>
              <a:buSzPts val="1800"/>
              <a:buNone/>
              <a:defRPr/>
            </a:lvl9pPr>
          </a:lstStyle>
          <a:p>
            <a:endParaRPr/>
          </a:p>
        </p:txBody>
      </p:sp>
      <p:sp>
        <p:nvSpPr>
          <p:cNvPr id="67" name="Google Shape;67;p5"/>
          <p:cNvSpPr txBox="1">
            <a:spLocks noGrp="1"/>
          </p:cNvSpPr>
          <p:nvPr>
            <p:ph type="body" idx="1"/>
          </p:nvPr>
        </p:nvSpPr>
        <p:spPr>
          <a:xfrm>
            <a:off x="2935875" y="1525758"/>
            <a:ext cx="5275500" cy="2786100"/>
          </a:xfrm>
          <a:prstGeom prst="rect">
            <a:avLst/>
          </a:prstGeom>
        </p:spPr>
        <p:txBody>
          <a:bodyPr spcFirstLastPara="1" wrap="square" lIns="91425" tIns="91425" rIns="91425" bIns="91425" anchor="t" anchorCtr="0">
            <a:noAutofit/>
          </a:bodyPr>
          <a:lstStyle>
            <a:lvl1pPr marL="457200" lvl="0" indent="-381000">
              <a:spcBef>
                <a:spcPts val="600"/>
              </a:spcBef>
              <a:spcAft>
                <a:spcPts val="0"/>
              </a:spcAft>
              <a:buSzPts val="2400"/>
              <a:buChar char="◎"/>
              <a:defRPr sz="2400"/>
            </a:lvl1pPr>
            <a:lvl2pPr marL="914400" lvl="1" indent="-381000">
              <a:spcBef>
                <a:spcPts val="0"/>
              </a:spcBef>
              <a:spcAft>
                <a:spcPts val="0"/>
              </a:spcAft>
              <a:buSzPts val="2400"/>
              <a:buChar char="◉"/>
              <a:defRPr/>
            </a:lvl2pPr>
            <a:lvl3pPr marL="1371600" lvl="2" indent="-381000">
              <a:spcBef>
                <a:spcPts val="0"/>
              </a:spcBef>
              <a:spcAft>
                <a:spcPts val="0"/>
              </a:spcAft>
              <a:buSzPts val="2400"/>
              <a:buChar char="￮"/>
              <a:defRPr/>
            </a:lvl3pPr>
            <a:lvl4pPr marL="1828800" lvl="3" indent="-381000">
              <a:spcBef>
                <a:spcPts val="0"/>
              </a:spcBef>
              <a:spcAft>
                <a:spcPts val="0"/>
              </a:spcAft>
              <a:buSzPts val="2400"/>
              <a:buChar char="●"/>
              <a:defRPr sz="2400"/>
            </a:lvl4pPr>
            <a:lvl5pPr marL="2286000" lvl="4" indent="-381000">
              <a:spcBef>
                <a:spcPts val="0"/>
              </a:spcBef>
              <a:spcAft>
                <a:spcPts val="0"/>
              </a:spcAft>
              <a:buSzPts val="2400"/>
              <a:buChar char="○"/>
              <a:defRPr sz="2400"/>
            </a:lvl5pPr>
            <a:lvl6pPr marL="2743200" lvl="5" indent="-381000">
              <a:spcBef>
                <a:spcPts val="0"/>
              </a:spcBef>
              <a:spcAft>
                <a:spcPts val="0"/>
              </a:spcAft>
              <a:buSzPts val="2400"/>
              <a:buChar char="■"/>
              <a:defRPr sz="2400"/>
            </a:lvl6pPr>
            <a:lvl7pPr marL="3200400" lvl="6" indent="-381000">
              <a:spcBef>
                <a:spcPts val="0"/>
              </a:spcBef>
              <a:spcAft>
                <a:spcPts val="0"/>
              </a:spcAft>
              <a:buSzPts val="2400"/>
              <a:buChar char="●"/>
              <a:defRPr sz="2400"/>
            </a:lvl7pPr>
            <a:lvl8pPr marL="3657600" lvl="7" indent="-381000">
              <a:spcBef>
                <a:spcPts val="0"/>
              </a:spcBef>
              <a:spcAft>
                <a:spcPts val="0"/>
              </a:spcAft>
              <a:buSzPts val="2400"/>
              <a:buChar char="○"/>
              <a:defRPr sz="2400"/>
            </a:lvl8pPr>
            <a:lvl9pPr marL="4114800" lvl="8" indent="-381000">
              <a:spcBef>
                <a:spcPts val="0"/>
              </a:spcBef>
              <a:spcAft>
                <a:spcPts val="0"/>
              </a:spcAft>
              <a:buSzPts val="2400"/>
              <a:buChar char="■"/>
              <a:defRPr sz="2400"/>
            </a:lvl9pPr>
          </a:lstStyle>
          <a:p>
            <a:endParaRPr/>
          </a:p>
        </p:txBody>
      </p:sp>
      <p:sp>
        <p:nvSpPr>
          <p:cNvPr id="68" name="Google Shape;68;p5"/>
          <p:cNvSpPr/>
          <p:nvPr/>
        </p:nvSpPr>
        <p:spPr>
          <a:xfrm>
            <a:off x="259925" y="-206300"/>
            <a:ext cx="2347200" cy="2347200"/>
          </a:xfrm>
          <a:prstGeom prst="donut">
            <a:avLst>
              <a:gd name="adj" fmla="val 29778"/>
            </a:avLst>
          </a:prstGeom>
          <a:solidFill>
            <a:srgbClr val="00D1C6">
              <a:alpha val="8692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9" name="Google Shape;69;p5"/>
          <p:cNvSpPr/>
          <p:nvPr/>
        </p:nvSpPr>
        <p:spPr>
          <a:xfrm>
            <a:off x="-152925" y="1360050"/>
            <a:ext cx="978600" cy="978600"/>
          </a:xfrm>
          <a:prstGeom prst="ellipse">
            <a:avLst/>
          </a:prstGeom>
          <a:solidFill>
            <a:srgbClr val="ED4A00">
              <a:alpha val="8667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0" name="Google Shape;70;p5"/>
          <p:cNvSpPr/>
          <p:nvPr/>
        </p:nvSpPr>
        <p:spPr>
          <a:xfrm>
            <a:off x="2339600" y="243625"/>
            <a:ext cx="657600" cy="657600"/>
          </a:xfrm>
          <a:prstGeom prst="ellipse">
            <a:avLst/>
          </a:prstGeom>
          <a:solidFill>
            <a:srgbClr val="00ACC3">
              <a:alpha val="8667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1" name="Google Shape;71;p5"/>
          <p:cNvSpPr/>
          <p:nvPr/>
        </p:nvSpPr>
        <p:spPr>
          <a:xfrm>
            <a:off x="788725" y="2338650"/>
            <a:ext cx="811200" cy="811200"/>
          </a:xfrm>
          <a:prstGeom prst="donut">
            <a:avLst>
              <a:gd name="adj" fmla="val 22275"/>
            </a:avLst>
          </a:prstGeom>
          <a:solidFill>
            <a:srgbClr val="F8BB00">
              <a:alpha val="8667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2" name="Google Shape;72;p5"/>
          <p:cNvSpPr/>
          <p:nvPr/>
        </p:nvSpPr>
        <p:spPr>
          <a:xfrm>
            <a:off x="153675" y="4149950"/>
            <a:ext cx="1207800" cy="1207800"/>
          </a:xfrm>
          <a:prstGeom prst="ellipse">
            <a:avLst/>
          </a:prstGeom>
          <a:solidFill>
            <a:srgbClr val="BBCD00">
              <a:alpha val="8667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3" name="Google Shape;73;p5"/>
          <p:cNvSpPr/>
          <p:nvPr/>
        </p:nvSpPr>
        <p:spPr>
          <a:xfrm>
            <a:off x="1315800" y="3860975"/>
            <a:ext cx="550500" cy="550500"/>
          </a:xfrm>
          <a:prstGeom prst="donut">
            <a:avLst>
              <a:gd name="adj" fmla="val 42915"/>
            </a:avLst>
          </a:prstGeom>
          <a:solidFill>
            <a:srgbClr val="65BB48">
              <a:alpha val="8667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4" name="Google Shape;74;p5"/>
          <p:cNvSpPr/>
          <p:nvPr/>
        </p:nvSpPr>
        <p:spPr>
          <a:xfrm>
            <a:off x="438575" y="2993025"/>
            <a:ext cx="304800" cy="304800"/>
          </a:xfrm>
          <a:prstGeom prst="ellipse">
            <a:avLst/>
          </a:prstGeom>
          <a:solidFill>
            <a:srgbClr val="E8004C">
              <a:alpha val="8667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5" name="Google Shape;75;p5"/>
          <p:cNvSpPr/>
          <p:nvPr/>
        </p:nvSpPr>
        <p:spPr>
          <a:xfrm>
            <a:off x="7744850" y="420475"/>
            <a:ext cx="550500" cy="550500"/>
          </a:xfrm>
          <a:prstGeom prst="ellipse">
            <a:avLst/>
          </a:prstGeom>
          <a:solidFill>
            <a:srgbClr val="F8BB00">
              <a:alpha val="8667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6" name="Google Shape;76;p5"/>
          <p:cNvSpPr/>
          <p:nvPr/>
        </p:nvSpPr>
        <p:spPr>
          <a:xfrm>
            <a:off x="8839500" y="1019775"/>
            <a:ext cx="397500" cy="397500"/>
          </a:xfrm>
          <a:prstGeom prst="ellipse">
            <a:avLst/>
          </a:prstGeom>
          <a:solidFill>
            <a:srgbClr val="00D1C6">
              <a:alpha val="8692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7" name="Google Shape;77;p5"/>
          <p:cNvSpPr/>
          <p:nvPr/>
        </p:nvSpPr>
        <p:spPr>
          <a:xfrm>
            <a:off x="8295350" y="-321125"/>
            <a:ext cx="741600" cy="741600"/>
          </a:xfrm>
          <a:prstGeom prst="donut">
            <a:avLst>
              <a:gd name="adj" fmla="val 31897"/>
            </a:avLst>
          </a:prstGeom>
          <a:solidFill>
            <a:srgbClr val="00ACC3">
              <a:alpha val="8667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8" name="Google Shape;78;p5"/>
          <p:cNvSpPr/>
          <p:nvPr/>
        </p:nvSpPr>
        <p:spPr>
          <a:xfrm>
            <a:off x="8651500" y="1616325"/>
            <a:ext cx="188100" cy="188100"/>
          </a:xfrm>
          <a:prstGeom prst="ellipse">
            <a:avLst/>
          </a:prstGeom>
          <a:solidFill>
            <a:srgbClr val="BBCD00">
              <a:alpha val="8667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9" name="Google Shape;79;p5"/>
          <p:cNvSpPr/>
          <p:nvPr/>
        </p:nvSpPr>
        <p:spPr>
          <a:xfrm>
            <a:off x="2179100" y="83125"/>
            <a:ext cx="978600" cy="978600"/>
          </a:xfrm>
          <a:prstGeom prst="ellipse">
            <a:avLst/>
          </a:prstGeom>
          <a:noFill/>
          <a:ln w="9525" cap="flat" cmpd="sng">
            <a:solidFill>
              <a:srgbClr val="00ACC3"/>
            </a:solidFill>
            <a:prstDash val="dash"/>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0" name="Google Shape;80;p5"/>
          <p:cNvSpPr/>
          <p:nvPr/>
        </p:nvSpPr>
        <p:spPr>
          <a:xfrm>
            <a:off x="8062825" y="688875"/>
            <a:ext cx="449700" cy="449700"/>
          </a:xfrm>
          <a:prstGeom prst="ellipse">
            <a:avLst/>
          </a:prstGeom>
          <a:noFill/>
          <a:ln w="9525" cap="flat" cmpd="sng">
            <a:solidFill>
              <a:srgbClr val="ED4A00"/>
            </a:solidFill>
            <a:prstDash val="dash"/>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1" name="Google Shape;81;p5"/>
          <p:cNvSpPr txBox="1">
            <a:spLocks noGrp="1"/>
          </p:cNvSpPr>
          <p:nvPr>
            <p:ph type="sldNum" idx="12"/>
          </p:nvPr>
        </p:nvSpPr>
        <p:spPr>
          <a:xfrm>
            <a:off x="8635625" y="4751625"/>
            <a:ext cx="469800" cy="391500"/>
          </a:xfrm>
          <a:prstGeom prst="rect">
            <a:avLst/>
          </a:prstGeom>
        </p:spPr>
        <p:txBody>
          <a:bodyPr spcFirstLastPara="1" wrap="square" lIns="91425" tIns="91425" rIns="91425" bIns="91425" anchor="t"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1 column + image">
  <p:cSld name="TITLE_AND_BODY_1">
    <p:spTree>
      <p:nvGrpSpPr>
        <p:cNvPr id="1" name="Shape 82"/>
        <p:cNvGrpSpPr/>
        <p:nvPr/>
      </p:nvGrpSpPr>
      <p:grpSpPr>
        <a:xfrm>
          <a:off x="0" y="0"/>
          <a:ext cx="0" cy="0"/>
          <a:chOff x="0" y="0"/>
          <a:chExt cx="0" cy="0"/>
        </a:xfrm>
      </p:grpSpPr>
      <p:sp>
        <p:nvSpPr>
          <p:cNvPr id="83" name="Google Shape;83;p6"/>
          <p:cNvSpPr txBox="1">
            <a:spLocks noGrp="1"/>
          </p:cNvSpPr>
          <p:nvPr>
            <p:ph type="title"/>
          </p:nvPr>
        </p:nvSpPr>
        <p:spPr>
          <a:xfrm>
            <a:off x="4572000" y="909050"/>
            <a:ext cx="3639600" cy="641100"/>
          </a:xfrm>
          <a:prstGeom prst="rect">
            <a:avLst/>
          </a:prstGeom>
        </p:spPr>
        <p:txBody>
          <a:bodyPr spcFirstLastPara="1" wrap="square" lIns="91425" tIns="91425" rIns="91425" bIns="91425" anchor="b" anchorCtr="0">
            <a:noAutofit/>
          </a:bodyPr>
          <a:lstStyle>
            <a:lvl1pPr lvl="0" rtl="0">
              <a:spcBef>
                <a:spcPts val="0"/>
              </a:spcBef>
              <a:spcAft>
                <a:spcPts val="0"/>
              </a:spcAft>
              <a:buSzPts val="1800"/>
              <a:buNone/>
              <a:defRPr/>
            </a:lvl1pPr>
            <a:lvl2pPr lvl="1" rtl="0">
              <a:spcBef>
                <a:spcPts val="0"/>
              </a:spcBef>
              <a:spcAft>
                <a:spcPts val="0"/>
              </a:spcAft>
              <a:buSzPts val="1800"/>
              <a:buNone/>
              <a:defRPr/>
            </a:lvl2pPr>
            <a:lvl3pPr lvl="2" rtl="0">
              <a:spcBef>
                <a:spcPts val="0"/>
              </a:spcBef>
              <a:spcAft>
                <a:spcPts val="0"/>
              </a:spcAft>
              <a:buSzPts val="1800"/>
              <a:buNone/>
              <a:defRPr/>
            </a:lvl3pPr>
            <a:lvl4pPr lvl="3" rtl="0">
              <a:spcBef>
                <a:spcPts val="0"/>
              </a:spcBef>
              <a:spcAft>
                <a:spcPts val="0"/>
              </a:spcAft>
              <a:buSzPts val="1800"/>
              <a:buNone/>
              <a:defRPr/>
            </a:lvl4pPr>
            <a:lvl5pPr lvl="4" rtl="0">
              <a:spcBef>
                <a:spcPts val="0"/>
              </a:spcBef>
              <a:spcAft>
                <a:spcPts val="0"/>
              </a:spcAft>
              <a:buSzPts val="1800"/>
              <a:buNone/>
              <a:defRPr/>
            </a:lvl5pPr>
            <a:lvl6pPr lvl="5" rtl="0">
              <a:spcBef>
                <a:spcPts val="0"/>
              </a:spcBef>
              <a:spcAft>
                <a:spcPts val="0"/>
              </a:spcAft>
              <a:buSzPts val="1800"/>
              <a:buNone/>
              <a:defRPr/>
            </a:lvl6pPr>
            <a:lvl7pPr lvl="6" rtl="0">
              <a:spcBef>
                <a:spcPts val="0"/>
              </a:spcBef>
              <a:spcAft>
                <a:spcPts val="0"/>
              </a:spcAft>
              <a:buSzPts val="1800"/>
              <a:buNone/>
              <a:defRPr/>
            </a:lvl7pPr>
            <a:lvl8pPr lvl="7" rtl="0">
              <a:spcBef>
                <a:spcPts val="0"/>
              </a:spcBef>
              <a:spcAft>
                <a:spcPts val="0"/>
              </a:spcAft>
              <a:buSzPts val="1800"/>
              <a:buNone/>
              <a:defRPr/>
            </a:lvl8pPr>
            <a:lvl9pPr lvl="8" rtl="0">
              <a:spcBef>
                <a:spcPts val="0"/>
              </a:spcBef>
              <a:spcAft>
                <a:spcPts val="0"/>
              </a:spcAft>
              <a:buSzPts val="1800"/>
              <a:buNone/>
              <a:defRPr/>
            </a:lvl9pPr>
          </a:lstStyle>
          <a:p>
            <a:endParaRPr/>
          </a:p>
        </p:txBody>
      </p:sp>
      <p:sp>
        <p:nvSpPr>
          <p:cNvPr id="84" name="Google Shape;84;p6"/>
          <p:cNvSpPr txBox="1">
            <a:spLocks noGrp="1"/>
          </p:cNvSpPr>
          <p:nvPr>
            <p:ph type="body" idx="1"/>
          </p:nvPr>
        </p:nvSpPr>
        <p:spPr>
          <a:xfrm>
            <a:off x="4572000" y="1525754"/>
            <a:ext cx="3639600" cy="2786100"/>
          </a:xfrm>
          <a:prstGeom prst="rect">
            <a:avLst/>
          </a:prstGeom>
        </p:spPr>
        <p:txBody>
          <a:bodyPr spcFirstLastPara="1" wrap="square" lIns="91425" tIns="91425" rIns="91425" bIns="91425" anchor="t" anchorCtr="0">
            <a:noAutofit/>
          </a:bodyPr>
          <a:lstStyle>
            <a:lvl1pPr marL="457200" lvl="0" indent="-355600" rtl="0">
              <a:spcBef>
                <a:spcPts val="600"/>
              </a:spcBef>
              <a:spcAft>
                <a:spcPts val="0"/>
              </a:spcAft>
              <a:buSzPts val="2000"/>
              <a:buChar char="◎"/>
              <a:defRPr sz="2000"/>
            </a:lvl1pPr>
            <a:lvl2pPr marL="914400" lvl="1" indent="-355600" rtl="0">
              <a:spcBef>
                <a:spcPts val="0"/>
              </a:spcBef>
              <a:spcAft>
                <a:spcPts val="0"/>
              </a:spcAft>
              <a:buSzPts val="2000"/>
              <a:buChar char="◉"/>
              <a:defRPr sz="2000"/>
            </a:lvl2pPr>
            <a:lvl3pPr marL="1371600" lvl="2" indent="-355600" rtl="0">
              <a:spcBef>
                <a:spcPts val="0"/>
              </a:spcBef>
              <a:spcAft>
                <a:spcPts val="0"/>
              </a:spcAft>
              <a:buSzPts val="2000"/>
              <a:buChar char="￮"/>
              <a:defRPr sz="2000"/>
            </a:lvl3pPr>
            <a:lvl4pPr marL="1828800" lvl="3" indent="-355600" rtl="0">
              <a:spcBef>
                <a:spcPts val="0"/>
              </a:spcBef>
              <a:spcAft>
                <a:spcPts val="0"/>
              </a:spcAft>
              <a:buSzPts val="2000"/>
              <a:buChar char="●"/>
              <a:defRPr sz="2000"/>
            </a:lvl4pPr>
            <a:lvl5pPr marL="2286000" lvl="4" indent="-355600" rtl="0">
              <a:spcBef>
                <a:spcPts val="0"/>
              </a:spcBef>
              <a:spcAft>
                <a:spcPts val="0"/>
              </a:spcAft>
              <a:buSzPts val="2000"/>
              <a:buChar char="○"/>
              <a:defRPr sz="2000"/>
            </a:lvl5pPr>
            <a:lvl6pPr marL="2743200" lvl="5" indent="-355600" rtl="0">
              <a:spcBef>
                <a:spcPts val="0"/>
              </a:spcBef>
              <a:spcAft>
                <a:spcPts val="0"/>
              </a:spcAft>
              <a:buSzPts val="2000"/>
              <a:buChar char="■"/>
              <a:defRPr sz="2000"/>
            </a:lvl6pPr>
            <a:lvl7pPr marL="3200400" lvl="6" indent="-355600" rtl="0">
              <a:spcBef>
                <a:spcPts val="0"/>
              </a:spcBef>
              <a:spcAft>
                <a:spcPts val="0"/>
              </a:spcAft>
              <a:buSzPts val="2000"/>
              <a:buChar char="●"/>
              <a:defRPr sz="2000"/>
            </a:lvl7pPr>
            <a:lvl8pPr marL="3657600" lvl="7" indent="-355600" rtl="0">
              <a:spcBef>
                <a:spcPts val="0"/>
              </a:spcBef>
              <a:spcAft>
                <a:spcPts val="0"/>
              </a:spcAft>
              <a:buSzPts val="2000"/>
              <a:buChar char="○"/>
              <a:defRPr sz="2000"/>
            </a:lvl8pPr>
            <a:lvl9pPr marL="4114800" lvl="8" indent="-355600" rtl="0">
              <a:spcBef>
                <a:spcPts val="0"/>
              </a:spcBef>
              <a:spcAft>
                <a:spcPts val="0"/>
              </a:spcAft>
              <a:buSzPts val="2000"/>
              <a:buChar char="■"/>
              <a:defRPr sz="2000"/>
            </a:lvl9pPr>
          </a:lstStyle>
          <a:p>
            <a:endParaRPr/>
          </a:p>
        </p:txBody>
      </p:sp>
      <p:sp>
        <p:nvSpPr>
          <p:cNvPr id="85" name="Google Shape;85;p6"/>
          <p:cNvSpPr/>
          <p:nvPr/>
        </p:nvSpPr>
        <p:spPr>
          <a:xfrm>
            <a:off x="580275" y="751950"/>
            <a:ext cx="3639600" cy="3639600"/>
          </a:xfrm>
          <a:prstGeom prst="ellipse">
            <a:avLst/>
          </a:prstGeom>
          <a:solidFill>
            <a:srgbClr val="ED4A00">
              <a:alpha val="8667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6" name="Google Shape;86;p6"/>
          <p:cNvSpPr/>
          <p:nvPr/>
        </p:nvSpPr>
        <p:spPr>
          <a:xfrm>
            <a:off x="-295650" y="-356450"/>
            <a:ext cx="1057800" cy="1057800"/>
          </a:xfrm>
          <a:prstGeom prst="ellipse">
            <a:avLst/>
          </a:prstGeom>
          <a:solidFill>
            <a:srgbClr val="00ACC3">
              <a:alpha val="8667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7" name="Google Shape;87;p6"/>
          <p:cNvSpPr/>
          <p:nvPr/>
        </p:nvSpPr>
        <p:spPr>
          <a:xfrm>
            <a:off x="2836600" y="179825"/>
            <a:ext cx="978600" cy="978600"/>
          </a:xfrm>
          <a:prstGeom prst="donut">
            <a:avLst>
              <a:gd name="adj" fmla="val 39527"/>
            </a:avLst>
          </a:prstGeom>
          <a:solidFill>
            <a:srgbClr val="F8BB00">
              <a:alpha val="8667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8" name="Google Shape;88;p6"/>
          <p:cNvSpPr/>
          <p:nvPr/>
        </p:nvSpPr>
        <p:spPr>
          <a:xfrm>
            <a:off x="465975" y="3692750"/>
            <a:ext cx="1019400" cy="1019400"/>
          </a:xfrm>
          <a:prstGeom prst="ellipse">
            <a:avLst/>
          </a:prstGeom>
          <a:solidFill>
            <a:srgbClr val="BBCD00">
              <a:alpha val="8667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9" name="Google Shape;89;p6"/>
          <p:cNvSpPr/>
          <p:nvPr/>
        </p:nvSpPr>
        <p:spPr>
          <a:xfrm>
            <a:off x="1485375" y="4559750"/>
            <a:ext cx="361500" cy="361500"/>
          </a:xfrm>
          <a:prstGeom prst="donut">
            <a:avLst>
              <a:gd name="adj" fmla="val 29951"/>
            </a:avLst>
          </a:prstGeom>
          <a:solidFill>
            <a:srgbClr val="65BB48">
              <a:alpha val="8667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0" name="Google Shape;90;p6"/>
          <p:cNvSpPr/>
          <p:nvPr/>
        </p:nvSpPr>
        <p:spPr>
          <a:xfrm>
            <a:off x="2364800" y="346950"/>
            <a:ext cx="274200" cy="273900"/>
          </a:xfrm>
          <a:prstGeom prst="ellipse">
            <a:avLst/>
          </a:prstGeom>
          <a:solidFill>
            <a:srgbClr val="E8004C">
              <a:alpha val="8667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1" name="Google Shape;91;p6"/>
          <p:cNvSpPr/>
          <p:nvPr/>
        </p:nvSpPr>
        <p:spPr>
          <a:xfrm>
            <a:off x="-472600" y="-533400"/>
            <a:ext cx="1411800" cy="1411800"/>
          </a:xfrm>
          <a:prstGeom prst="ellipse">
            <a:avLst/>
          </a:prstGeom>
          <a:noFill/>
          <a:ln w="9525" cap="flat" cmpd="sng">
            <a:solidFill>
              <a:srgbClr val="00ACC3"/>
            </a:solidFill>
            <a:prstDash val="dash"/>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2" name="Google Shape;92;p6"/>
          <p:cNvSpPr/>
          <p:nvPr/>
        </p:nvSpPr>
        <p:spPr>
          <a:xfrm>
            <a:off x="2899000" y="242225"/>
            <a:ext cx="853800" cy="853800"/>
          </a:xfrm>
          <a:prstGeom prst="ellipse">
            <a:avLst/>
          </a:prstGeom>
          <a:noFill/>
          <a:ln w="9525" cap="flat" cmpd="sng">
            <a:solidFill>
              <a:srgbClr val="ED4A00"/>
            </a:solidFill>
            <a:prstDash val="dash"/>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3" name="Google Shape;93;p6"/>
          <p:cNvSpPr/>
          <p:nvPr/>
        </p:nvSpPr>
        <p:spPr>
          <a:xfrm>
            <a:off x="1061150" y="142950"/>
            <a:ext cx="538500" cy="538200"/>
          </a:xfrm>
          <a:prstGeom prst="ellipse">
            <a:avLst/>
          </a:prstGeom>
          <a:solidFill>
            <a:srgbClr val="00D1C6">
              <a:alpha val="8692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4" name="Google Shape;94;p6"/>
          <p:cNvSpPr txBox="1">
            <a:spLocks noGrp="1"/>
          </p:cNvSpPr>
          <p:nvPr>
            <p:ph type="sldNum" idx="12"/>
          </p:nvPr>
        </p:nvSpPr>
        <p:spPr>
          <a:xfrm>
            <a:off x="8635625" y="4751625"/>
            <a:ext cx="469800" cy="391500"/>
          </a:xfrm>
          <a:prstGeom prst="rect">
            <a:avLst/>
          </a:prstGeom>
        </p:spPr>
        <p:txBody>
          <a:bodyPr spcFirstLastPara="1" wrap="square" lIns="91425" tIns="91425" rIns="91425" bIns="91425" anchor="t"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itle + 2 columns" type="twoColTx">
  <p:cSld name="TITLE_AND_TWO_COLUMNS">
    <p:spTree>
      <p:nvGrpSpPr>
        <p:cNvPr id="1" name="Shape 95"/>
        <p:cNvGrpSpPr/>
        <p:nvPr/>
      </p:nvGrpSpPr>
      <p:grpSpPr>
        <a:xfrm>
          <a:off x="0" y="0"/>
          <a:ext cx="0" cy="0"/>
          <a:chOff x="0" y="0"/>
          <a:chExt cx="0" cy="0"/>
        </a:xfrm>
      </p:grpSpPr>
      <p:sp>
        <p:nvSpPr>
          <p:cNvPr id="96" name="Google Shape;96;p7"/>
          <p:cNvSpPr txBox="1">
            <a:spLocks noGrp="1"/>
          </p:cNvSpPr>
          <p:nvPr>
            <p:ph type="title"/>
          </p:nvPr>
        </p:nvSpPr>
        <p:spPr>
          <a:xfrm>
            <a:off x="2935875" y="909050"/>
            <a:ext cx="5275500" cy="641100"/>
          </a:xfrm>
          <a:prstGeom prst="rect">
            <a:avLst/>
          </a:prstGeom>
        </p:spPr>
        <p:txBody>
          <a:bodyPr spcFirstLastPara="1" wrap="square" lIns="91425" tIns="91425" rIns="91425" bIns="91425" anchor="b" anchorCtr="0">
            <a:noAutofit/>
          </a:bodyPr>
          <a:lstStyle>
            <a:lvl1pPr lvl="0">
              <a:spcBef>
                <a:spcPts val="0"/>
              </a:spcBef>
              <a:spcAft>
                <a:spcPts val="0"/>
              </a:spcAft>
              <a:buSzPts val="1800"/>
              <a:buNone/>
              <a:defRPr/>
            </a:lvl1pPr>
            <a:lvl2pPr lvl="1">
              <a:spcBef>
                <a:spcPts val="0"/>
              </a:spcBef>
              <a:spcAft>
                <a:spcPts val="0"/>
              </a:spcAft>
              <a:buSzPts val="1800"/>
              <a:buNone/>
              <a:defRPr/>
            </a:lvl2pPr>
            <a:lvl3pPr lvl="2">
              <a:spcBef>
                <a:spcPts val="0"/>
              </a:spcBef>
              <a:spcAft>
                <a:spcPts val="0"/>
              </a:spcAft>
              <a:buSzPts val="1800"/>
              <a:buNone/>
              <a:defRPr/>
            </a:lvl3pPr>
            <a:lvl4pPr lvl="3">
              <a:spcBef>
                <a:spcPts val="0"/>
              </a:spcBef>
              <a:spcAft>
                <a:spcPts val="0"/>
              </a:spcAft>
              <a:buSzPts val="1800"/>
              <a:buNone/>
              <a:defRPr/>
            </a:lvl4pPr>
            <a:lvl5pPr lvl="4">
              <a:spcBef>
                <a:spcPts val="0"/>
              </a:spcBef>
              <a:spcAft>
                <a:spcPts val="0"/>
              </a:spcAft>
              <a:buSzPts val="1800"/>
              <a:buNone/>
              <a:defRPr/>
            </a:lvl5pPr>
            <a:lvl6pPr lvl="5">
              <a:spcBef>
                <a:spcPts val="0"/>
              </a:spcBef>
              <a:spcAft>
                <a:spcPts val="0"/>
              </a:spcAft>
              <a:buSzPts val="1800"/>
              <a:buNone/>
              <a:defRPr/>
            </a:lvl6pPr>
            <a:lvl7pPr lvl="6">
              <a:spcBef>
                <a:spcPts val="0"/>
              </a:spcBef>
              <a:spcAft>
                <a:spcPts val="0"/>
              </a:spcAft>
              <a:buSzPts val="1800"/>
              <a:buNone/>
              <a:defRPr/>
            </a:lvl7pPr>
            <a:lvl8pPr lvl="7">
              <a:spcBef>
                <a:spcPts val="0"/>
              </a:spcBef>
              <a:spcAft>
                <a:spcPts val="0"/>
              </a:spcAft>
              <a:buSzPts val="1800"/>
              <a:buNone/>
              <a:defRPr/>
            </a:lvl8pPr>
            <a:lvl9pPr lvl="8">
              <a:spcBef>
                <a:spcPts val="0"/>
              </a:spcBef>
              <a:spcAft>
                <a:spcPts val="0"/>
              </a:spcAft>
              <a:buSzPts val="1800"/>
              <a:buNone/>
              <a:defRPr/>
            </a:lvl9pPr>
          </a:lstStyle>
          <a:p>
            <a:endParaRPr/>
          </a:p>
        </p:txBody>
      </p:sp>
      <p:sp>
        <p:nvSpPr>
          <p:cNvPr id="97" name="Google Shape;97;p7"/>
          <p:cNvSpPr txBox="1">
            <a:spLocks noGrp="1"/>
          </p:cNvSpPr>
          <p:nvPr>
            <p:ph type="body" idx="1"/>
          </p:nvPr>
        </p:nvSpPr>
        <p:spPr>
          <a:xfrm>
            <a:off x="2935875" y="1550150"/>
            <a:ext cx="2560500" cy="3375900"/>
          </a:xfrm>
          <a:prstGeom prst="rect">
            <a:avLst/>
          </a:prstGeom>
        </p:spPr>
        <p:txBody>
          <a:bodyPr spcFirstLastPara="1" wrap="square" lIns="91425" tIns="91425" rIns="91425" bIns="91425" anchor="t" anchorCtr="0">
            <a:noAutofit/>
          </a:bodyPr>
          <a:lstStyle>
            <a:lvl1pPr marL="457200" lvl="0" indent="-342900">
              <a:spcBef>
                <a:spcPts val="600"/>
              </a:spcBef>
              <a:spcAft>
                <a:spcPts val="0"/>
              </a:spcAft>
              <a:buSzPts val="1800"/>
              <a:buChar char="◎"/>
              <a:defRPr sz="1800"/>
            </a:lvl1pPr>
            <a:lvl2pPr marL="914400" lvl="1" indent="-342900">
              <a:spcBef>
                <a:spcPts val="0"/>
              </a:spcBef>
              <a:spcAft>
                <a:spcPts val="0"/>
              </a:spcAft>
              <a:buSzPts val="1800"/>
              <a:buChar char="◉"/>
              <a:defRPr sz="1800"/>
            </a:lvl2pPr>
            <a:lvl3pPr marL="1371600" lvl="2" indent="-342900">
              <a:spcBef>
                <a:spcPts val="0"/>
              </a:spcBef>
              <a:spcAft>
                <a:spcPts val="0"/>
              </a:spcAft>
              <a:buSzPts val="1800"/>
              <a:buChar char="￮"/>
              <a:defRPr sz="1800"/>
            </a:lvl3pPr>
            <a:lvl4pPr marL="1828800" lvl="3" indent="-342900">
              <a:spcBef>
                <a:spcPts val="0"/>
              </a:spcBef>
              <a:spcAft>
                <a:spcPts val="0"/>
              </a:spcAft>
              <a:buSzPts val="1800"/>
              <a:buChar char="●"/>
              <a:defRPr sz="1800"/>
            </a:lvl4pPr>
            <a:lvl5pPr marL="2286000" lvl="4" indent="-342900">
              <a:spcBef>
                <a:spcPts val="0"/>
              </a:spcBef>
              <a:spcAft>
                <a:spcPts val="0"/>
              </a:spcAft>
              <a:buSzPts val="1800"/>
              <a:buChar char="○"/>
              <a:defRPr sz="1800"/>
            </a:lvl5pPr>
            <a:lvl6pPr marL="2743200" lvl="5" indent="-342900">
              <a:spcBef>
                <a:spcPts val="0"/>
              </a:spcBef>
              <a:spcAft>
                <a:spcPts val="0"/>
              </a:spcAft>
              <a:buSzPts val="1800"/>
              <a:buChar char="■"/>
              <a:defRPr sz="1800"/>
            </a:lvl6pPr>
            <a:lvl7pPr marL="3200400" lvl="6" indent="-342900">
              <a:spcBef>
                <a:spcPts val="0"/>
              </a:spcBef>
              <a:spcAft>
                <a:spcPts val="0"/>
              </a:spcAft>
              <a:buSzPts val="1800"/>
              <a:buChar char="●"/>
              <a:defRPr sz="1800"/>
            </a:lvl7pPr>
            <a:lvl8pPr marL="3657600" lvl="7" indent="-342900">
              <a:spcBef>
                <a:spcPts val="0"/>
              </a:spcBef>
              <a:spcAft>
                <a:spcPts val="0"/>
              </a:spcAft>
              <a:buSzPts val="1800"/>
              <a:buChar char="○"/>
              <a:defRPr sz="1800"/>
            </a:lvl8pPr>
            <a:lvl9pPr marL="4114800" lvl="8" indent="-342900">
              <a:spcBef>
                <a:spcPts val="0"/>
              </a:spcBef>
              <a:spcAft>
                <a:spcPts val="0"/>
              </a:spcAft>
              <a:buSzPts val="1800"/>
              <a:buChar char="■"/>
              <a:defRPr sz="1800"/>
            </a:lvl9pPr>
          </a:lstStyle>
          <a:p>
            <a:endParaRPr/>
          </a:p>
        </p:txBody>
      </p:sp>
      <p:sp>
        <p:nvSpPr>
          <p:cNvPr id="98" name="Google Shape;98;p7"/>
          <p:cNvSpPr txBox="1">
            <a:spLocks noGrp="1"/>
          </p:cNvSpPr>
          <p:nvPr>
            <p:ph type="body" idx="2"/>
          </p:nvPr>
        </p:nvSpPr>
        <p:spPr>
          <a:xfrm>
            <a:off x="5650849" y="1550150"/>
            <a:ext cx="2560500" cy="3375900"/>
          </a:xfrm>
          <a:prstGeom prst="rect">
            <a:avLst/>
          </a:prstGeom>
        </p:spPr>
        <p:txBody>
          <a:bodyPr spcFirstLastPara="1" wrap="square" lIns="91425" tIns="91425" rIns="91425" bIns="91425" anchor="t" anchorCtr="0">
            <a:noAutofit/>
          </a:bodyPr>
          <a:lstStyle>
            <a:lvl1pPr marL="457200" lvl="0" indent="-342900">
              <a:spcBef>
                <a:spcPts val="600"/>
              </a:spcBef>
              <a:spcAft>
                <a:spcPts val="0"/>
              </a:spcAft>
              <a:buSzPts val="1800"/>
              <a:buChar char="◎"/>
              <a:defRPr sz="1800"/>
            </a:lvl1pPr>
            <a:lvl2pPr marL="914400" lvl="1" indent="-342900">
              <a:spcBef>
                <a:spcPts val="0"/>
              </a:spcBef>
              <a:spcAft>
                <a:spcPts val="0"/>
              </a:spcAft>
              <a:buSzPts val="1800"/>
              <a:buChar char="◉"/>
              <a:defRPr sz="1800"/>
            </a:lvl2pPr>
            <a:lvl3pPr marL="1371600" lvl="2" indent="-342900">
              <a:spcBef>
                <a:spcPts val="0"/>
              </a:spcBef>
              <a:spcAft>
                <a:spcPts val="0"/>
              </a:spcAft>
              <a:buSzPts val="1800"/>
              <a:buChar char="￮"/>
              <a:defRPr sz="1800"/>
            </a:lvl3pPr>
            <a:lvl4pPr marL="1828800" lvl="3" indent="-342900">
              <a:spcBef>
                <a:spcPts val="0"/>
              </a:spcBef>
              <a:spcAft>
                <a:spcPts val="0"/>
              </a:spcAft>
              <a:buSzPts val="1800"/>
              <a:buChar char="●"/>
              <a:defRPr sz="1800"/>
            </a:lvl4pPr>
            <a:lvl5pPr marL="2286000" lvl="4" indent="-342900">
              <a:spcBef>
                <a:spcPts val="0"/>
              </a:spcBef>
              <a:spcAft>
                <a:spcPts val="0"/>
              </a:spcAft>
              <a:buSzPts val="1800"/>
              <a:buChar char="○"/>
              <a:defRPr sz="1800"/>
            </a:lvl5pPr>
            <a:lvl6pPr marL="2743200" lvl="5" indent="-342900">
              <a:spcBef>
                <a:spcPts val="0"/>
              </a:spcBef>
              <a:spcAft>
                <a:spcPts val="0"/>
              </a:spcAft>
              <a:buSzPts val="1800"/>
              <a:buChar char="■"/>
              <a:defRPr sz="1800"/>
            </a:lvl6pPr>
            <a:lvl7pPr marL="3200400" lvl="6" indent="-342900">
              <a:spcBef>
                <a:spcPts val="0"/>
              </a:spcBef>
              <a:spcAft>
                <a:spcPts val="0"/>
              </a:spcAft>
              <a:buSzPts val="1800"/>
              <a:buChar char="●"/>
              <a:defRPr sz="1800"/>
            </a:lvl7pPr>
            <a:lvl8pPr marL="3657600" lvl="7" indent="-342900">
              <a:spcBef>
                <a:spcPts val="0"/>
              </a:spcBef>
              <a:spcAft>
                <a:spcPts val="0"/>
              </a:spcAft>
              <a:buSzPts val="1800"/>
              <a:buChar char="○"/>
              <a:defRPr sz="1800"/>
            </a:lvl8pPr>
            <a:lvl9pPr marL="4114800" lvl="8" indent="-342900">
              <a:spcBef>
                <a:spcPts val="0"/>
              </a:spcBef>
              <a:spcAft>
                <a:spcPts val="0"/>
              </a:spcAft>
              <a:buSzPts val="1800"/>
              <a:buChar char="■"/>
              <a:defRPr sz="1800"/>
            </a:lvl9pPr>
          </a:lstStyle>
          <a:p>
            <a:endParaRPr/>
          </a:p>
        </p:txBody>
      </p:sp>
      <p:sp>
        <p:nvSpPr>
          <p:cNvPr id="99" name="Google Shape;99;p7"/>
          <p:cNvSpPr/>
          <p:nvPr/>
        </p:nvSpPr>
        <p:spPr>
          <a:xfrm>
            <a:off x="-358950" y="2194400"/>
            <a:ext cx="2347200" cy="2347200"/>
          </a:xfrm>
          <a:prstGeom prst="donut">
            <a:avLst>
              <a:gd name="adj" fmla="val 36789"/>
            </a:avLst>
          </a:prstGeom>
          <a:solidFill>
            <a:srgbClr val="BBCD00">
              <a:alpha val="8667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0" name="Google Shape;100;p7"/>
          <p:cNvSpPr/>
          <p:nvPr/>
        </p:nvSpPr>
        <p:spPr>
          <a:xfrm>
            <a:off x="198450" y="-321125"/>
            <a:ext cx="978600" cy="978600"/>
          </a:xfrm>
          <a:prstGeom prst="ellipse">
            <a:avLst/>
          </a:prstGeom>
          <a:noFill/>
          <a:ln w="9525" cap="flat" cmpd="sng">
            <a:solidFill>
              <a:srgbClr val="E8004C"/>
            </a:solidFill>
            <a:prstDash val="dash"/>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1" name="Google Shape;101;p7"/>
          <p:cNvSpPr/>
          <p:nvPr/>
        </p:nvSpPr>
        <p:spPr>
          <a:xfrm>
            <a:off x="198450" y="420475"/>
            <a:ext cx="657600" cy="657600"/>
          </a:xfrm>
          <a:prstGeom prst="ellipse">
            <a:avLst/>
          </a:prstGeom>
          <a:solidFill>
            <a:srgbClr val="ED4A00">
              <a:alpha val="8667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2" name="Google Shape;102;p7"/>
          <p:cNvSpPr/>
          <p:nvPr/>
        </p:nvSpPr>
        <p:spPr>
          <a:xfrm>
            <a:off x="1177051" y="657475"/>
            <a:ext cx="846900" cy="846900"/>
          </a:xfrm>
          <a:prstGeom prst="donut">
            <a:avLst>
              <a:gd name="adj" fmla="val 22275"/>
            </a:avLst>
          </a:prstGeom>
          <a:solidFill>
            <a:srgbClr val="00ACC3">
              <a:alpha val="8667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3" name="Google Shape;103;p7"/>
          <p:cNvSpPr/>
          <p:nvPr/>
        </p:nvSpPr>
        <p:spPr>
          <a:xfrm>
            <a:off x="887650" y="4142300"/>
            <a:ext cx="1207800" cy="1207800"/>
          </a:xfrm>
          <a:prstGeom prst="ellipse">
            <a:avLst/>
          </a:prstGeom>
          <a:solidFill>
            <a:srgbClr val="65BB48">
              <a:alpha val="8667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4" name="Google Shape;104;p7"/>
          <p:cNvSpPr/>
          <p:nvPr/>
        </p:nvSpPr>
        <p:spPr>
          <a:xfrm>
            <a:off x="153675" y="4799600"/>
            <a:ext cx="550500" cy="550500"/>
          </a:xfrm>
          <a:prstGeom prst="donut">
            <a:avLst>
              <a:gd name="adj" fmla="val 18606"/>
            </a:avLst>
          </a:prstGeom>
          <a:solidFill>
            <a:srgbClr val="F8BB00">
              <a:alpha val="8667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5" name="Google Shape;105;p7"/>
          <p:cNvSpPr/>
          <p:nvPr/>
        </p:nvSpPr>
        <p:spPr>
          <a:xfrm>
            <a:off x="1172525" y="1696950"/>
            <a:ext cx="304800" cy="304800"/>
          </a:xfrm>
          <a:prstGeom prst="ellipse">
            <a:avLst/>
          </a:prstGeom>
          <a:solidFill>
            <a:srgbClr val="00D1C6">
              <a:alpha val="8692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6" name="Google Shape;106;p7"/>
          <p:cNvSpPr/>
          <p:nvPr/>
        </p:nvSpPr>
        <p:spPr>
          <a:xfrm>
            <a:off x="7844250" y="619275"/>
            <a:ext cx="550500" cy="550500"/>
          </a:xfrm>
          <a:prstGeom prst="ellipse">
            <a:avLst/>
          </a:prstGeom>
          <a:solidFill>
            <a:srgbClr val="00D1C6">
              <a:alpha val="8692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7" name="Google Shape;107;p7"/>
          <p:cNvSpPr/>
          <p:nvPr/>
        </p:nvSpPr>
        <p:spPr>
          <a:xfrm>
            <a:off x="7515500" y="-72500"/>
            <a:ext cx="397500" cy="397500"/>
          </a:xfrm>
          <a:prstGeom prst="donut">
            <a:avLst>
              <a:gd name="adj" fmla="val 30568"/>
            </a:avLst>
          </a:prstGeom>
          <a:solidFill>
            <a:srgbClr val="65BB48">
              <a:alpha val="8667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8" name="Google Shape;108;p7"/>
          <p:cNvSpPr/>
          <p:nvPr/>
        </p:nvSpPr>
        <p:spPr>
          <a:xfrm>
            <a:off x="8651500" y="1030850"/>
            <a:ext cx="304800" cy="304800"/>
          </a:xfrm>
          <a:prstGeom prst="ellipse">
            <a:avLst/>
          </a:prstGeom>
          <a:solidFill>
            <a:srgbClr val="F8BB00">
              <a:alpha val="8667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9" name="Google Shape;109;p7"/>
          <p:cNvSpPr/>
          <p:nvPr/>
        </p:nvSpPr>
        <p:spPr>
          <a:xfrm>
            <a:off x="8097900" y="167450"/>
            <a:ext cx="741600" cy="741600"/>
          </a:xfrm>
          <a:prstGeom prst="donut">
            <a:avLst>
              <a:gd name="adj" fmla="val 8064"/>
            </a:avLst>
          </a:prstGeom>
          <a:solidFill>
            <a:srgbClr val="00ACC3">
              <a:alpha val="8667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0" name="Google Shape;110;p7"/>
          <p:cNvSpPr/>
          <p:nvPr/>
        </p:nvSpPr>
        <p:spPr>
          <a:xfrm>
            <a:off x="8394750" y="1504375"/>
            <a:ext cx="188100" cy="188100"/>
          </a:xfrm>
          <a:prstGeom prst="ellipse">
            <a:avLst/>
          </a:prstGeom>
          <a:solidFill>
            <a:srgbClr val="BBCD00">
              <a:alpha val="8667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1" name="Google Shape;111;p7"/>
          <p:cNvSpPr/>
          <p:nvPr/>
        </p:nvSpPr>
        <p:spPr>
          <a:xfrm>
            <a:off x="-205625" y="2347725"/>
            <a:ext cx="2040600" cy="2040600"/>
          </a:xfrm>
          <a:prstGeom prst="ellipse">
            <a:avLst/>
          </a:prstGeom>
          <a:noFill/>
          <a:ln w="9525" cap="flat" cmpd="sng">
            <a:solidFill>
              <a:srgbClr val="65BB48"/>
            </a:solidFill>
            <a:prstDash val="dash"/>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2" name="Google Shape;112;p7"/>
          <p:cNvSpPr/>
          <p:nvPr/>
        </p:nvSpPr>
        <p:spPr>
          <a:xfrm>
            <a:off x="305125" y="-214450"/>
            <a:ext cx="765300" cy="765300"/>
          </a:xfrm>
          <a:prstGeom prst="ellipse">
            <a:avLst/>
          </a:prstGeom>
          <a:solidFill>
            <a:srgbClr val="E8004C">
              <a:alpha val="8667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3" name="Google Shape;113;p7"/>
          <p:cNvSpPr/>
          <p:nvPr/>
        </p:nvSpPr>
        <p:spPr>
          <a:xfrm>
            <a:off x="8532600" y="911950"/>
            <a:ext cx="542700" cy="542700"/>
          </a:xfrm>
          <a:prstGeom prst="ellipse">
            <a:avLst/>
          </a:prstGeom>
          <a:noFill/>
          <a:ln w="9525" cap="flat" cmpd="sng">
            <a:solidFill>
              <a:srgbClr val="F8BB00"/>
            </a:solidFill>
            <a:prstDash val="dash"/>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4" name="Google Shape;114;p7"/>
          <p:cNvSpPr txBox="1">
            <a:spLocks noGrp="1"/>
          </p:cNvSpPr>
          <p:nvPr>
            <p:ph type="sldNum" idx="12"/>
          </p:nvPr>
        </p:nvSpPr>
        <p:spPr>
          <a:xfrm>
            <a:off x="8635625" y="4751625"/>
            <a:ext cx="469800" cy="391500"/>
          </a:xfrm>
          <a:prstGeom prst="rect">
            <a:avLst/>
          </a:prstGeom>
        </p:spPr>
        <p:txBody>
          <a:bodyPr spcFirstLastPara="1" wrap="square" lIns="91425" tIns="91425" rIns="91425" bIns="91425" anchor="t"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171"/>
        <p:cNvGrpSpPr/>
        <p:nvPr/>
      </p:nvGrpSpPr>
      <p:grpSpPr>
        <a:xfrm>
          <a:off x="0" y="0"/>
          <a:ext cx="0" cy="0"/>
          <a:chOff x="0" y="0"/>
          <a:chExt cx="0" cy="0"/>
        </a:xfrm>
      </p:grpSpPr>
      <p:sp>
        <p:nvSpPr>
          <p:cNvPr id="172" name="Google Shape;172;p11"/>
          <p:cNvSpPr/>
          <p:nvPr/>
        </p:nvSpPr>
        <p:spPr>
          <a:xfrm>
            <a:off x="419100" y="-1581150"/>
            <a:ext cx="8305800" cy="8305800"/>
          </a:xfrm>
          <a:prstGeom prst="ellipse">
            <a:avLst/>
          </a:prstGeom>
          <a:noFill/>
          <a:ln w="9525" cap="flat" cmpd="sng">
            <a:solidFill>
              <a:srgbClr val="A1BECC"/>
            </a:solidFill>
            <a:prstDash val="dash"/>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3" name="Google Shape;173;p11"/>
          <p:cNvSpPr/>
          <p:nvPr/>
        </p:nvSpPr>
        <p:spPr>
          <a:xfrm>
            <a:off x="-164200" y="686175"/>
            <a:ext cx="550500" cy="550500"/>
          </a:xfrm>
          <a:prstGeom prst="ellipse">
            <a:avLst/>
          </a:prstGeom>
          <a:solidFill>
            <a:srgbClr val="00D1C6">
              <a:alpha val="8692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4" name="Google Shape;174;p11"/>
          <p:cNvSpPr/>
          <p:nvPr/>
        </p:nvSpPr>
        <p:spPr>
          <a:xfrm>
            <a:off x="8204500" y="3898800"/>
            <a:ext cx="447000" cy="447000"/>
          </a:xfrm>
          <a:prstGeom prst="donut">
            <a:avLst>
              <a:gd name="adj" fmla="val 18608"/>
            </a:avLst>
          </a:prstGeom>
          <a:solidFill>
            <a:srgbClr val="F8BB00">
              <a:alpha val="8667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5" name="Google Shape;175;p11"/>
          <p:cNvSpPr/>
          <p:nvPr/>
        </p:nvSpPr>
        <p:spPr>
          <a:xfrm>
            <a:off x="100425" y="-196925"/>
            <a:ext cx="741600" cy="741600"/>
          </a:xfrm>
          <a:prstGeom prst="donut">
            <a:avLst>
              <a:gd name="adj" fmla="val 37879"/>
            </a:avLst>
          </a:prstGeom>
          <a:solidFill>
            <a:srgbClr val="00ACC3">
              <a:alpha val="8667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6" name="Google Shape;176;p11"/>
          <p:cNvSpPr/>
          <p:nvPr/>
        </p:nvSpPr>
        <p:spPr>
          <a:xfrm>
            <a:off x="419100" y="686175"/>
            <a:ext cx="188100" cy="188100"/>
          </a:xfrm>
          <a:prstGeom prst="ellipse">
            <a:avLst/>
          </a:prstGeom>
          <a:solidFill>
            <a:srgbClr val="BBCD00">
              <a:alpha val="8667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7" name="Google Shape;177;p11"/>
          <p:cNvSpPr/>
          <p:nvPr/>
        </p:nvSpPr>
        <p:spPr>
          <a:xfrm>
            <a:off x="8333725" y="4482500"/>
            <a:ext cx="978600" cy="978600"/>
          </a:xfrm>
          <a:prstGeom prst="ellipse">
            <a:avLst/>
          </a:prstGeom>
          <a:noFill/>
          <a:ln w="9525" cap="flat" cmpd="sng">
            <a:solidFill>
              <a:srgbClr val="ED4A00"/>
            </a:solidFill>
            <a:prstDash val="dash"/>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8" name="Google Shape;178;p11"/>
          <p:cNvSpPr/>
          <p:nvPr/>
        </p:nvSpPr>
        <p:spPr>
          <a:xfrm>
            <a:off x="741750" y="4449750"/>
            <a:ext cx="397500" cy="397500"/>
          </a:xfrm>
          <a:prstGeom prst="donut">
            <a:avLst>
              <a:gd name="adj" fmla="val 8754"/>
            </a:avLst>
          </a:prstGeom>
          <a:solidFill>
            <a:srgbClr val="65BB48">
              <a:alpha val="8667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9" name="Google Shape;179;p11"/>
          <p:cNvSpPr/>
          <p:nvPr/>
        </p:nvSpPr>
        <p:spPr>
          <a:xfrm>
            <a:off x="8956300" y="4058696"/>
            <a:ext cx="287100" cy="287100"/>
          </a:xfrm>
          <a:prstGeom prst="ellipse">
            <a:avLst/>
          </a:prstGeom>
          <a:solidFill>
            <a:srgbClr val="ED4A00">
              <a:alpha val="8667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0" name="Google Shape;180;p11"/>
          <p:cNvSpPr/>
          <p:nvPr/>
        </p:nvSpPr>
        <p:spPr>
          <a:xfrm>
            <a:off x="-164200" y="4277700"/>
            <a:ext cx="741600" cy="741600"/>
          </a:xfrm>
          <a:prstGeom prst="donut">
            <a:avLst>
              <a:gd name="adj" fmla="val 39163"/>
            </a:avLst>
          </a:prstGeom>
          <a:solidFill>
            <a:srgbClr val="BBCD00">
              <a:alpha val="8667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1" name="Google Shape;181;p11"/>
          <p:cNvSpPr/>
          <p:nvPr/>
        </p:nvSpPr>
        <p:spPr>
          <a:xfrm>
            <a:off x="8568725" y="4717500"/>
            <a:ext cx="508500" cy="508500"/>
          </a:xfrm>
          <a:prstGeom prst="ellipse">
            <a:avLst/>
          </a:prstGeom>
          <a:solidFill>
            <a:srgbClr val="E8004C">
              <a:alpha val="8667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2" name="Google Shape;182;p11"/>
          <p:cNvSpPr/>
          <p:nvPr/>
        </p:nvSpPr>
        <p:spPr>
          <a:xfrm>
            <a:off x="8077475" y="224125"/>
            <a:ext cx="304800" cy="304800"/>
          </a:xfrm>
          <a:prstGeom prst="donut">
            <a:avLst>
              <a:gd name="adj" fmla="val 30568"/>
            </a:avLst>
          </a:prstGeom>
          <a:solidFill>
            <a:srgbClr val="65BB48">
              <a:alpha val="8667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3" name="Google Shape;183;p11"/>
          <p:cNvSpPr/>
          <p:nvPr/>
        </p:nvSpPr>
        <p:spPr>
          <a:xfrm>
            <a:off x="8553248" y="328373"/>
            <a:ext cx="585600" cy="585600"/>
          </a:xfrm>
          <a:prstGeom prst="ellipse">
            <a:avLst/>
          </a:prstGeom>
          <a:solidFill>
            <a:srgbClr val="F8BB00">
              <a:alpha val="8667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4" name="Google Shape;184;p11"/>
          <p:cNvSpPr/>
          <p:nvPr/>
        </p:nvSpPr>
        <p:spPr>
          <a:xfrm>
            <a:off x="8876350" y="1187325"/>
            <a:ext cx="447000" cy="447000"/>
          </a:xfrm>
          <a:prstGeom prst="ellipse">
            <a:avLst/>
          </a:prstGeom>
          <a:solidFill>
            <a:srgbClr val="BBCD00">
              <a:alpha val="8667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5" name="Google Shape;185;p11"/>
          <p:cNvSpPr/>
          <p:nvPr/>
        </p:nvSpPr>
        <p:spPr>
          <a:xfrm>
            <a:off x="8449000" y="224125"/>
            <a:ext cx="794400" cy="794400"/>
          </a:xfrm>
          <a:prstGeom prst="ellipse">
            <a:avLst/>
          </a:prstGeom>
          <a:noFill/>
          <a:ln w="9525" cap="flat" cmpd="sng">
            <a:solidFill>
              <a:srgbClr val="F8BB00"/>
            </a:solidFill>
            <a:prstDash val="dash"/>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6" name="Google Shape;186;p11"/>
          <p:cNvSpPr/>
          <p:nvPr/>
        </p:nvSpPr>
        <p:spPr>
          <a:xfrm>
            <a:off x="100425" y="3830625"/>
            <a:ext cx="304800" cy="304800"/>
          </a:xfrm>
          <a:prstGeom prst="ellipse">
            <a:avLst/>
          </a:prstGeom>
          <a:solidFill>
            <a:srgbClr val="00D1C6">
              <a:alpha val="8692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7" name="Google Shape;187;p11"/>
          <p:cNvSpPr txBox="1">
            <a:spLocks noGrp="1"/>
          </p:cNvSpPr>
          <p:nvPr>
            <p:ph type="sldNum" idx="12"/>
          </p:nvPr>
        </p:nvSpPr>
        <p:spPr>
          <a:xfrm>
            <a:off x="4337100" y="4751625"/>
            <a:ext cx="469800" cy="391500"/>
          </a:xfrm>
          <a:prstGeom prst="rect">
            <a:avLst/>
          </a:prstGeom>
        </p:spPr>
        <p:txBody>
          <a:bodyPr spcFirstLastPara="1" wrap="square" lIns="91425" tIns="91425" rIns="91425" bIns="91425" anchor="t" anchorCtr="0">
            <a:noAutofit/>
          </a:bodyPr>
          <a:lstStyle>
            <a:lvl1pPr lvl="0" algn="ctr" rtl="0">
              <a:buNone/>
              <a:defRPr/>
            </a:lvl1pPr>
            <a:lvl2pPr lvl="1" algn="ctr" rtl="0">
              <a:buNone/>
              <a:defRPr/>
            </a:lvl2pPr>
            <a:lvl3pPr lvl="2" algn="ctr" rtl="0">
              <a:buNone/>
              <a:defRPr/>
            </a:lvl3pPr>
            <a:lvl4pPr lvl="3" algn="ctr" rtl="0">
              <a:buNone/>
              <a:defRPr/>
            </a:lvl4pPr>
            <a:lvl5pPr lvl="4" algn="ctr" rtl="0">
              <a:buNone/>
              <a:defRPr/>
            </a:lvl5pPr>
            <a:lvl6pPr lvl="5" algn="ctr" rtl="0">
              <a:buNone/>
              <a:defRPr/>
            </a:lvl6pPr>
            <a:lvl7pPr lvl="6" algn="ctr" rtl="0">
              <a:buNone/>
              <a:defRPr/>
            </a:lvl7pPr>
            <a:lvl8pPr lvl="7" algn="ctr" rtl="0">
              <a:buNone/>
              <a:defRPr/>
            </a:lvl8pPr>
            <a:lvl9pPr lvl="8" algn="ctr" rtl="0">
              <a:buNone/>
              <a:defRPr/>
            </a:lvl9pPr>
          </a:lstStyle>
          <a:p>
            <a:pPr marL="0" lvl="0" indent="0" algn="ctr" rtl="0">
              <a:spcBef>
                <a:spcPts val="0"/>
              </a:spcBef>
              <a:spcAft>
                <a:spcPts val="0"/>
              </a:spcAft>
              <a:buNone/>
            </a:pPr>
            <a:fld id="{00000000-1234-1234-1234-123412341234}" type="slidenum">
              <a:rPr lang="en"/>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theme" Target="../theme/theme1.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simple-light">
    <p:bg>
      <p:bgPr>
        <a:solidFill>
          <a:schemeClr val="lt1"/>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2935875" y="909050"/>
            <a:ext cx="5275500" cy="641100"/>
          </a:xfrm>
          <a:prstGeom prst="rect">
            <a:avLst/>
          </a:prstGeom>
          <a:noFill/>
          <a:ln>
            <a:noFill/>
          </a:ln>
        </p:spPr>
        <p:txBody>
          <a:bodyPr spcFirstLastPara="1" wrap="square" lIns="91425" tIns="91425" rIns="91425" bIns="91425" anchor="b" anchorCtr="0">
            <a:noAutofit/>
          </a:bodyPr>
          <a:lstStyle>
            <a:lvl1pPr lvl="0">
              <a:spcBef>
                <a:spcPts val="0"/>
              </a:spcBef>
              <a:spcAft>
                <a:spcPts val="0"/>
              </a:spcAft>
              <a:buClr>
                <a:srgbClr val="617A86"/>
              </a:buClr>
              <a:buSzPts val="1800"/>
              <a:buFont typeface="Nixie One"/>
              <a:buNone/>
              <a:defRPr sz="1800">
                <a:solidFill>
                  <a:srgbClr val="617A86"/>
                </a:solidFill>
                <a:latin typeface="Nixie One"/>
                <a:ea typeface="Nixie One"/>
                <a:cs typeface="Nixie One"/>
                <a:sym typeface="Nixie One"/>
              </a:defRPr>
            </a:lvl1pPr>
            <a:lvl2pPr lvl="1">
              <a:spcBef>
                <a:spcPts val="0"/>
              </a:spcBef>
              <a:spcAft>
                <a:spcPts val="0"/>
              </a:spcAft>
              <a:buClr>
                <a:srgbClr val="617A86"/>
              </a:buClr>
              <a:buSzPts val="1800"/>
              <a:buFont typeface="Nixie One"/>
              <a:buNone/>
              <a:defRPr sz="1800">
                <a:solidFill>
                  <a:srgbClr val="617A86"/>
                </a:solidFill>
                <a:latin typeface="Nixie One"/>
                <a:ea typeface="Nixie One"/>
                <a:cs typeface="Nixie One"/>
                <a:sym typeface="Nixie One"/>
              </a:defRPr>
            </a:lvl2pPr>
            <a:lvl3pPr lvl="2">
              <a:spcBef>
                <a:spcPts val="0"/>
              </a:spcBef>
              <a:spcAft>
                <a:spcPts val="0"/>
              </a:spcAft>
              <a:buClr>
                <a:srgbClr val="617A86"/>
              </a:buClr>
              <a:buSzPts val="1800"/>
              <a:buFont typeface="Nixie One"/>
              <a:buNone/>
              <a:defRPr sz="1800">
                <a:solidFill>
                  <a:srgbClr val="617A86"/>
                </a:solidFill>
                <a:latin typeface="Nixie One"/>
                <a:ea typeface="Nixie One"/>
                <a:cs typeface="Nixie One"/>
                <a:sym typeface="Nixie One"/>
              </a:defRPr>
            </a:lvl3pPr>
            <a:lvl4pPr lvl="3">
              <a:spcBef>
                <a:spcPts val="0"/>
              </a:spcBef>
              <a:spcAft>
                <a:spcPts val="0"/>
              </a:spcAft>
              <a:buClr>
                <a:srgbClr val="617A86"/>
              </a:buClr>
              <a:buSzPts val="1800"/>
              <a:buFont typeface="Nixie One"/>
              <a:buNone/>
              <a:defRPr sz="1800">
                <a:solidFill>
                  <a:srgbClr val="617A86"/>
                </a:solidFill>
                <a:latin typeface="Nixie One"/>
                <a:ea typeface="Nixie One"/>
                <a:cs typeface="Nixie One"/>
                <a:sym typeface="Nixie One"/>
              </a:defRPr>
            </a:lvl4pPr>
            <a:lvl5pPr lvl="4">
              <a:spcBef>
                <a:spcPts val="0"/>
              </a:spcBef>
              <a:spcAft>
                <a:spcPts val="0"/>
              </a:spcAft>
              <a:buClr>
                <a:srgbClr val="617A86"/>
              </a:buClr>
              <a:buSzPts val="1800"/>
              <a:buFont typeface="Nixie One"/>
              <a:buNone/>
              <a:defRPr sz="1800">
                <a:solidFill>
                  <a:srgbClr val="617A86"/>
                </a:solidFill>
                <a:latin typeface="Nixie One"/>
                <a:ea typeface="Nixie One"/>
                <a:cs typeface="Nixie One"/>
                <a:sym typeface="Nixie One"/>
              </a:defRPr>
            </a:lvl5pPr>
            <a:lvl6pPr lvl="5">
              <a:spcBef>
                <a:spcPts val="0"/>
              </a:spcBef>
              <a:spcAft>
                <a:spcPts val="0"/>
              </a:spcAft>
              <a:buClr>
                <a:srgbClr val="617A86"/>
              </a:buClr>
              <a:buSzPts val="1800"/>
              <a:buFont typeface="Nixie One"/>
              <a:buNone/>
              <a:defRPr sz="1800">
                <a:solidFill>
                  <a:srgbClr val="617A86"/>
                </a:solidFill>
                <a:latin typeface="Nixie One"/>
                <a:ea typeface="Nixie One"/>
                <a:cs typeface="Nixie One"/>
                <a:sym typeface="Nixie One"/>
              </a:defRPr>
            </a:lvl6pPr>
            <a:lvl7pPr lvl="6">
              <a:spcBef>
                <a:spcPts val="0"/>
              </a:spcBef>
              <a:spcAft>
                <a:spcPts val="0"/>
              </a:spcAft>
              <a:buClr>
                <a:srgbClr val="617A86"/>
              </a:buClr>
              <a:buSzPts val="1800"/>
              <a:buFont typeface="Nixie One"/>
              <a:buNone/>
              <a:defRPr sz="1800">
                <a:solidFill>
                  <a:srgbClr val="617A86"/>
                </a:solidFill>
                <a:latin typeface="Nixie One"/>
                <a:ea typeface="Nixie One"/>
                <a:cs typeface="Nixie One"/>
                <a:sym typeface="Nixie One"/>
              </a:defRPr>
            </a:lvl7pPr>
            <a:lvl8pPr lvl="7">
              <a:spcBef>
                <a:spcPts val="0"/>
              </a:spcBef>
              <a:spcAft>
                <a:spcPts val="0"/>
              </a:spcAft>
              <a:buClr>
                <a:srgbClr val="617A86"/>
              </a:buClr>
              <a:buSzPts val="1800"/>
              <a:buFont typeface="Nixie One"/>
              <a:buNone/>
              <a:defRPr sz="1800">
                <a:solidFill>
                  <a:srgbClr val="617A86"/>
                </a:solidFill>
                <a:latin typeface="Nixie One"/>
                <a:ea typeface="Nixie One"/>
                <a:cs typeface="Nixie One"/>
                <a:sym typeface="Nixie One"/>
              </a:defRPr>
            </a:lvl8pPr>
            <a:lvl9pPr lvl="8">
              <a:spcBef>
                <a:spcPts val="0"/>
              </a:spcBef>
              <a:spcAft>
                <a:spcPts val="0"/>
              </a:spcAft>
              <a:buClr>
                <a:srgbClr val="617A86"/>
              </a:buClr>
              <a:buSzPts val="1800"/>
              <a:buFont typeface="Nixie One"/>
              <a:buNone/>
              <a:defRPr sz="1800">
                <a:solidFill>
                  <a:srgbClr val="617A86"/>
                </a:solidFill>
                <a:latin typeface="Nixie One"/>
                <a:ea typeface="Nixie One"/>
                <a:cs typeface="Nixie One"/>
                <a:sym typeface="Nixie One"/>
              </a:defRPr>
            </a:lvl9pPr>
          </a:lstStyle>
          <a:p>
            <a:endParaRPr/>
          </a:p>
        </p:txBody>
      </p:sp>
      <p:sp>
        <p:nvSpPr>
          <p:cNvPr id="7" name="Google Shape;7;p1"/>
          <p:cNvSpPr txBox="1">
            <a:spLocks noGrp="1"/>
          </p:cNvSpPr>
          <p:nvPr>
            <p:ph type="body" idx="1"/>
          </p:nvPr>
        </p:nvSpPr>
        <p:spPr>
          <a:xfrm>
            <a:off x="2935875" y="1525758"/>
            <a:ext cx="5275500" cy="2786100"/>
          </a:xfrm>
          <a:prstGeom prst="rect">
            <a:avLst/>
          </a:prstGeom>
          <a:noFill/>
          <a:ln>
            <a:noFill/>
          </a:ln>
        </p:spPr>
        <p:txBody>
          <a:bodyPr spcFirstLastPara="1" wrap="square" lIns="91425" tIns="91425" rIns="91425" bIns="91425" anchor="t" anchorCtr="0">
            <a:noAutofit/>
          </a:bodyPr>
          <a:lstStyle>
            <a:lvl1pPr marL="457200" lvl="0" indent="-381000">
              <a:spcBef>
                <a:spcPts val="600"/>
              </a:spcBef>
              <a:spcAft>
                <a:spcPts val="0"/>
              </a:spcAft>
              <a:buClr>
                <a:srgbClr val="A1BECC"/>
              </a:buClr>
              <a:buSzPts val="2400"/>
              <a:buFont typeface="Varela Round"/>
              <a:buChar char="◎"/>
              <a:defRPr sz="2400">
                <a:solidFill>
                  <a:srgbClr val="617A86"/>
                </a:solidFill>
                <a:latin typeface="Varela Round"/>
                <a:ea typeface="Varela Round"/>
                <a:cs typeface="Varela Round"/>
                <a:sym typeface="Varela Round"/>
              </a:defRPr>
            </a:lvl1pPr>
            <a:lvl2pPr marL="914400" lvl="1" indent="-381000">
              <a:spcBef>
                <a:spcPts val="0"/>
              </a:spcBef>
              <a:spcAft>
                <a:spcPts val="0"/>
              </a:spcAft>
              <a:buClr>
                <a:srgbClr val="A1BECC"/>
              </a:buClr>
              <a:buSzPts val="2400"/>
              <a:buFont typeface="Varela Round"/>
              <a:buChar char="◉"/>
              <a:defRPr sz="2400">
                <a:solidFill>
                  <a:srgbClr val="617A86"/>
                </a:solidFill>
                <a:latin typeface="Varela Round"/>
                <a:ea typeface="Varela Round"/>
                <a:cs typeface="Varela Round"/>
                <a:sym typeface="Varela Round"/>
              </a:defRPr>
            </a:lvl2pPr>
            <a:lvl3pPr marL="1371600" lvl="2" indent="-381000">
              <a:spcBef>
                <a:spcPts val="0"/>
              </a:spcBef>
              <a:spcAft>
                <a:spcPts val="0"/>
              </a:spcAft>
              <a:buClr>
                <a:srgbClr val="A1BECC"/>
              </a:buClr>
              <a:buSzPts val="2400"/>
              <a:buFont typeface="Varela Round"/>
              <a:buChar char="￮"/>
              <a:defRPr sz="2400">
                <a:solidFill>
                  <a:srgbClr val="617A86"/>
                </a:solidFill>
                <a:latin typeface="Varela Round"/>
                <a:ea typeface="Varela Round"/>
                <a:cs typeface="Varela Round"/>
                <a:sym typeface="Varela Round"/>
              </a:defRPr>
            </a:lvl3pPr>
            <a:lvl4pPr marL="1828800" lvl="3" indent="-381000">
              <a:spcBef>
                <a:spcPts val="0"/>
              </a:spcBef>
              <a:spcAft>
                <a:spcPts val="0"/>
              </a:spcAft>
              <a:buClr>
                <a:srgbClr val="A1BECC"/>
              </a:buClr>
              <a:buSzPts val="2400"/>
              <a:buFont typeface="Varela Round"/>
              <a:buChar char="●"/>
              <a:defRPr sz="2400">
                <a:solidFill>
                  <a:srgbClr val="617A86"/>
                </a:solidFill>
                <a:latin typeface="Varela Round"/>
                <a:ea typeface="Varela Round"/>
                <a:cs typeface="Varela Round"/>
                <a:sym typeface="Varela Round"/>
              </a:defRPr>
            </a:lvl4pPr>
            <a:lvl5pPr marL="2286000" lvl="4" indent="-381000">
              <a:spcBef>
                <a:spcPts val="0"/>
              </a:spcBef>
              <a:spcAft>
                <a:spcPts val="0"/>
              </a:spcAft>
              <a:buClr>
                <a:srgbClr val="A1BECC"/>
              </a:buClr>
              <a:buSzPts val="2400"/>
              <a:buFont typeface="Varela Round"/>
              <a:buChar char="○"/>
              <a:defRPr sz="2400">
                <a:solidFill>
                  <a:srgbClr val="617A86"/>
                </a:solidFill>
                <a:latin typeface="Varela Round"/>
                <a:ea typeface="Varela Round"/>
                <a:cs typeface="Varela Round"/>
                <a:sym typeface="Varela Round"/>
              </a:defRPr>
            </a:lvl5pPr>
            <a:lvl6pPr marL="2743200" lvl="5" indent="-381000">
              <a:spcBef>
                <a:spcPts val="0"/>
              </a:spcBef>
              <a:spcAft>
                <a:spcPts val="0"/>
              </a:spcAft>
              <a:buClr>
                <a:srgbClr val="A1BECC"/>
              </a:buClr>
              <a:buSzPts val="2400"/>
              <a:buFont typeface="Varela Round"/>
              <a:buChar char="■"/>
              <a:defRPr sz="2400">
                <a:solidFill>
                  <a:srgbClr val="617A86"/>
                </a:solidFill>
                <a:latin typeface="Varela Round"/>
                <a:ea typeface="Varela Round"/>
                <a:cs typeface="Varela Round"/>
                <a:sym typeface="Varela Round"/>
              </a:defRPr>
            </a:lvl6pPr>
            <a:lvl7pPr marL="3200400" lvl="6" indent="-381000">
              <a:spcBef>
                <a:spcPts val="0"/>
              </a:spcBef>
              <a:spcAft>
                <a:spcPts val="0"/>
              </a:spcAft>
              <a:buClr>
                <a:srgbClr val="A1BECC"/>
              </a:buClr>
              <a:buSzPts val="2400"/>
              <a:buFont typeface="Varela Round"/>
              <a:buChar char="●"/>
              <a:defRPr sz="2400">
                <a:solidFill>
                  <a:srgbClr val="617A86"/>
                </a:solidFill>
                <a:latin typeface="Varela Round"/>
                <a:ea typeface="Varela Round"/>
                <a:cs typeface="Varela Round"/>
                <a:sym typeface="Varela Round"/>
              </a:defRPr>
            </a:lvl7pPr>
            <a:lvl8pPr marL="3657600" lvl="7" indent="-381000">
              <a:spcBef>
                <a:spcPts val="0"/>
              </a:spcBef>
              <a:spcAft>
                <a:spcPts val="0"/>
              </a:spcAft>
              <a:buClr>
                <a:srgbClr val="A1BECC"/>
              </a:buClr>
              <a:buSzPts val="2400"/>
              <a:buFont typeface="Varela Round"/>
              <a:buChar char="○"/>
              <a:defRPr sz="2400">
                <a:solidFill>
                  <a:srgbClr val="617A86"/>
                </a:solidFill>
                <a:latin typeface="Varela Round"/>
                <a:ea typeface="Varela Round"/>
                <a:cs typeface="Varela Round"/>
                <a:sym typeface="Varela Round"/>
              </a:defRPr>
            </a:lvl8pPr>
            <a:lvl9pPr marL="4114800" lvl="8" indent="-381000">
              <a:spcBef>
                <a:spcPts val="0"/>
              </a:spcBef>
              <a:spcAft>
                <a:spcPts val="0"/>
              </a:spcAft>
              <a:buClr>
                <a:srgbClr val="A1BECC"/>
              </a:buClr>
              <a:buSzPts val="2400"/>
              <a:buFont typeface="Varela Round"/>
              <a:buChar char="■"/>
              <a:defRPr sz="2400">
                <a:solidFill>
                  <a:srgbClr val="617A86"/>
                </a:solidFill>
                <a:latin typeface="Varela Round"/>
                <a:ea typeface="Varela Round"/>
                <a:cs typeface="Varela Round"/>
                <a:sym typeface="Varela Round"/>
              </a:defRPr>
            </a:lvl9pPr>
          </a:lstStyle>
          <a:p>
            <a:endParaRPr/>
          </a:p>
        </p:txBody>
      </p:sp>
      <p:sp>
        <p:nvSpPr>
          <p:cNvPr id="8" name="Google Shape;8;p1"/>
          <p:cNvSpPr txBox="1">
            <a:spLocks noGrp="1"/>
          </p:cNvSpPr>
          <p:nvPr>
            <p:ph type="sldNum" idx="12"/>
          </p:nvPr>
        </p:nvSpPr>
        <p:spPr>
          <a:xfrm>
            <a:off x="8635625" y="4751625"/>
            <a:ext cx="469800" cy="391500"/>
          </a:xfrm>
          <a:prstGeom prst="rect">
            <a:avLst/>
          </a:prstGeom>
          <a:noFill/>
          <a:ln>
            <a:noFill/>
          </a:ln>
        </p:spPr>
        <p:txBody>
          <a:bodyPr spcFirstLastPara="1" wrap="square" lIns="91425" tIns="91425" rIns="91425" bIns="91425" anchor="t" anchorCtr="0">
            <a:noAutofit/>
          </a:bodyPr>
          <a:lstStyle>
            <a:lvl1pPr lvl="0" algn="r">
              <a:buNone/>
              <a:defRPr sz="1200">
                <a:solidFill>
                  <a:srgbClr val="A1BECC"/>
                </a:solidFill>
                <a:latin typeface="Nixie One"/>
                <a:ea typeface="Nixie One"/>
                <a:cs typeface="Nixie One"/>
                <a:sym typeface="Nixie One"/>
              </a:defRPr>
            </a:lvl1pPr>
            <a:lvl2pPr lvl="1" algn="r">
              <a:buNone/>
              <a:defRPr sz="1200">
                <a:solidFill>
                  <a:srgbClr val="A1BECC"/>
                </a:solidFill>
                <a:latin typeface="Nixie One"/>
                <a:ea typeface="Nixie One"/>
                <a:cs typeface="Nixie One"/>
                <a:sym typeface="Nixie One"/>
              </a:defRPr>
            </a:lvl2pPr>
            <a:lvl3pPr lvl="2" algn="r">
              <a:buNone/>
              <a:defRPr sz="1200">
                <a:solidFill>
                  <a:srgbClr val="A1BECC"/>
                </a:solidFill>
                <a:latin typeface="Nixie One"/>
                <a:ea typeface="Nixie One"/>
                <a:cs typeface="Nixie One"/>
                <a:sym typeface="Nixie One"/>
              </a:defRPr>
            </a:lvl3pPr>
            <a:lvl4pPr lvl="3" algn="r">
              <a:buNone/>
              <a:defRPr sz="1200">
                <a:solidFill>
                  <a:srgbClr val="A1BECC"/>
                </a:solidFill>
                <a:latin typeface="Nixie One"/>
                <a:ea typeface="Nixie One"/>
                <a:cs typeface="Nixie One"/>
                <a:sym typeface="Nixie One"/>
              </a:defRPr>
            </a:lvl4pPr>
            <a:lvl5pPr lvl="4" algn="r">
              <a:buNone/>
              <a:defRPr sz="1200">
                <a:solidFill>
                  <a:srgbClr val="A1BECC"/>
                </a:solidFill>
                <a:latin typeface="Nixie One"/>
                <a:ea typeface="Nixie One"/>
                <a:cs typeface="Nixie One"/>
                <a:sym typeface="Nixie One"/>
              </a:defRPr>
            </a:lvl5pPr>
            <a:lvl6pPr lvl="5" algn="r">
              <a:buNone/>
              <a:defRPr sz="1200">
                <a:solidFill>
                  <a:srgbClr val="A1BECC"/>
                </a:solidFill>
                <a:latin typeface="Nixie One"/>
                <a:ea typeface="Nixie One"/>
                <a:cs typeface="Nixie One"/>
                <a:sym typeface="Nixie One"/>
              </a:defRPr>
            </a:lvl6pPr>
            <a:lvl7pPr lvl="6" algn="r">
              <a:buNone/>
              <a:defRPr sz="1200">
                <a:solidFill>
                  <a:srgbClr val="A1BECC"/>
                </a:solidFill>
                <a:latin typeface="Nixie One"/>
                <a:ea typeface="Nixie One"/>
                <a:cs typeface="Nixie One"/>
                <a:sym typeface="Nixie One"/>
              </a:defRPr>
            </a:lvl7pPr>
            <a:lvl8pPr lvl="7" algn="r">
              <a:buNone/>
              <a:defRPr sz="1200">
                <a:solidFill>
                  <a:srgbClr val="A1BECC"/>
                </a:solidFill>
                <a:latin typeface="Nixie One"/>
                <a:ea typeface="Nixie One"/>
                <a:cs typeface="Nixie One"/>
                <a:sym typeface="Nixie One"/>
              </a:defRPr>
            </a:lvl8pPr>
            <a:lvl9pPr lvl="8" algn="r">
              <a:buNone/>
              <a:defRPr sz="1200">
                <a:solidFill>
                  <a:srgbClr val="A1BECC"/>
                </a:solidFill>
                <a:latin typeface="Nixie One"/>
                <a:ea typeface="Nixie One"/>
                <a:cs typeface="Nixie One"/>
                <a:sym typeface="Nixie One"/>
              </a:defRPr>
            </a:lvl9pPr>
          </a:lstStyle>
          <a:p>
            <a:pPr marL="0" lvl="0" indent="0" algn="r" rtl="0">
              <a:spcBef>
                <a:spcPts val="0"/>
              </a:spcBef>
              <a:spcAft>
                <a:spcPts val="0"/>
              </a:spcAft>
              <a:buNone/>
            </a:pPr>
            <a:fld id="{00000000-1234-1234-1234-123412341234}" type="slidenum">
              <a:rPr lang="en"/>
              <a:t>‹#›</a:t>
            </a:fld>
            <a:endParaRPr/>
          </a:p>
        </p:txBody>
      </p:sp>
    </p:spTree>
  </p:cSld>
  <p:clrMap bg1="lt1" tx1="dk1" bg2="dk2" tx2="lt2" accent1="accent1" accent2="accent2" accent3="accent3" accent4="accent4" accent5="accent5" accent6="accent6" hlink="hlink" folHlink="folHlink"/>
  <p:sldLayoutIdLst>
    <p:sldLayoutId id="2147483648" r:id="rId1"/>
    <p:sldLayoutId id="2147483651" r:id="rId2"/>
    <p:sldLayoutId id="2147483652" r:id="rId3"/>
    <p:sldLayoutId id="2147483653" r:id="rId4"/>
    <p:sldLayoutId id="2147483657" r:id="rId5"/>
  </p:sldLayoutIdLst>
  <p:transition>
    <p:fade thruBlk="1"/>
  </p:transition>
  <p:hf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4.xml"/><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5.xml"/><Relationship Id="rId1" Type="http://schemas.openxmlformats.org/officeDocument/2006/relationships/slideLayout" Target="../slideLayouts/slideLayout3.xml"/><Relationship Id="rId4" Type="http://schemas.openxmlformats.org/officeDocument/2006/relationships/image" Target="../media/image1.png"/></Relationships>
</file>

<file path=ppt/slides/_rels/slide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6.xml"/><Relationship Id="rId1" Type="http://schemas.openxmlformats.org/officeDocument/2006/relationships/slideLayout" Target="../slideLayouts/slideLayout3.xml"/><Relationship Id="rId5" Type="http://schemas.openxmlformats.org/officeDocument/2006/relationships/image" Target="../media/image3.jpeg"/><Relationship Id="rId4" Type="http://schemas.openxmlformats.org/officeDocument/2006/relationships/image" Target="../media/image1.png"/></Relationships>
</file>

<file path=ppt/slides/_rels/slide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7.xml"/><Relationship Id="rId1" Type="http://schemas.openxmlformats.org/officeDocument/2006/relationships/slideLayout" Target="../slideLayouts/slideLayout3.xml"/><Relationship Id="rId4" Type="http://schemas.openxmlformats.org/officeDocument/2006/relationships/image" Target="../media/image1.png"/></Relationships>
</file>

<file path=ppt/slides/_rels/slide1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8.xml"/><Relationship Id="rId1" Type="http://schemas.openxmlformats.org/officeDocument/2006/relationships/slideLayout" Target="../slideLayouts/slideLayout5.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9.xml"/><Relationship Id="rId1" Type="http://schemas.openxmlformats.org/officeDocument/2006/relationships/slideLayout" Target="../slideLayouts/slideLayout5.xml"/><Relationship Id="rId4" Type="http://schemas.openxmlformats.org/officeDocument/2006/relationships/image" Target="../media/image4.jpg"/></Relationships>
</file>

<file path=ppt/slides/_rels/slide17.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5.jpeg"/><Relationship Id="rId1" Type="http://schemas.openxmlformats.org/officeDocument/2006/relationships/slideLayout" Target="../slideLayouts/slideLayout5.xml"/><Relationship Id="rId4" Type="http://schemas.openxmlformats.org/officeDocument/2006/relationships/image" Target="../media/image7.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0.xml"/><Relationship Id="rId1" Type="http://schemas.openxmlformats.org/officeDocument/2006/relationships/slideLayout" Target="../slideLayouts/slideLayout5.xml"/></Relationships>
</file>

<file path=ppt/slides/_rels/slide2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image" Target="../media/image1.png"/><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2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1.xml"/><Relationship Id="rId1" Type="http://schemas.openxmlformats.org/officeDocument/2006/relationships/slideLayout" Target="../slideLayouts/slideLayout5.xml"/></Relationships>
</file>

<file path=ppt/slides/_rels/slide24.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png"/><Relationship Id="rId1" Type="http://schemas.openxmlformats.org/officeDocument/2006/relationships/slideLayout" Target="../slideLayouts/slideLayout5.xml"/></Relationships>
</file>

<file path=ppt/slides/_rels/slide25.xml.rels><?xml version="1.0" encoding="UTF-8" standalone="yes"?>
<Relationships xmlns="http://schemas.openxmlformats.org/package/2006/relationships"><Relationship Id="rId2" Type="http://schemas.openxmlformats.org/officeDocument/2006/relationships/image" Target="../media/image15.jpg"/><Relationship Id="rId1" Type="http://schemas.openxmlformats.org/officeDocument/2006/relationships/slideLayout" Target="../slideLayouts/slideLayout5.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2.xml"/><Relationship Id="rId1" Type="http://schemas.openxmlformats.org/officeDocument/2006/relationships/slideLayout" Target="../slideLayouts/slideLayout5.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3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3.xml"/><Relationship Id="rId1" Type="http://schemas.openxmlformats.org/officeDocument/2006/relationships/slideLayout" Target="../slideLayouts/slideLayout3.xml"/><Relationship Id="rId5" Type="http://schemas.openxmlformats.org/officeDocument/2006/relationships/image" Target="../media/image16.png"/><Relationship Id="rId4" Type="http://schemas.openxmlformats.org/officeDocument/2006/relationships/image" Target="../media/image1.png"/></Relationships>
</file>

<file path=ppt/slides/_rels/slide3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4.xml"/><Relationship Id="rId1" Type="http://schemas.openxmlformats.org/officeDocument/2006/relationships/slideLayout" Target="../slideLayouts/slideLayout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194"/>
        <p:cNvGrpSpPr/>
        <p:nvPr/>
      </p:nvGrpSpPr>
      <p:grpSpPr>
        <a:xfrm>
          <a:off x="0" y="0"/>
          <a:ext cx="0" cy="0"/>
          <a:chOff x="0" y="0"/>
          <a:chExt cx="0" cy="0"/>
        </a:xfrm>
      </p:grpSpPr>
      <p:sp>
        <p:nvSpPr>
          <p:cNvPr id="195" name="Google Shape;195;p13"/>
          <p:cNvSpPr txBox="1">
            <a:spLocks noGrp="1"/>
          </p:cNvSpPr>
          <p:nvPr>
            <p:ph type="ctrTitle"/>
          </p:nvPr>
        </p:nvSpPr>
        <p:spPr>
          <a:xfrm>
            <a:off x="1063578" y="1639606"/>
            <a:ext cx="7016843" cy="1899023"/>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en" sz="3600" b="1" dirty="0">
                <a:effectLst>
                  <a:outerShdw blurRad="38100" dist="38100" dir="2700000" algn="tl">
                    <a:srgbClr val="000000">
                      <a:alpha val="43137"/>
                    </a:srgbClr>
                  </a:outerShdw>
                </a:effectLst>
              </a:rPr>
              <a:t>Programa de </a:t>
            </a:r>
            <a:br>
              <a:rPr lang="en" sz="3600" b="1" dirty="0">
                <a:effectLst>
                  <a:outerShdw blurRad="38100" dist="38100" dir="2700000" algn="tl">
                    <a:srgbClr val="000000">
                      <a:alpha val="43137"/>
                    </a:srgbClr>
                  </a:outerShdw>
                </a:effectLst>
              </a:rPr>
            </a:br>
            <a:r>
              <a:rPr lang="en" sz="3600" b="1" dirty="0">
                <a:effectLst>
                  <a:outerShdw blurRad="38100" dist="38100" dir="2700000" algn="tl">
                    <a:srgbClr val="000000">
                      <a:alpha val="43137"/>
                    </a:srgbClr>
                  </a:outerShdw>
                </a:effectLst>
              </a:rPr>
              <a:t>Tecnología Educativa </a:t>
            </a:r>
            <a:endParaRPr sz="3600" b="1" dirty="0">
              <a:effectLst>
                <a:outerShdw blurRad="38100" dist="38100" dir="2700000" algn="tl">
                  <a:srgbClr val="000000">
                    <a:alpha val="43137"/>
                  </a:srgbClr>
                </a:outerShdw>
              </a:effectLst>
            </a:endParaRPr>
          </a:p>
        </p:txBody>
      </p:sp>
      <p:pic>
        <p:nvPicPr>
          <p:cNvPr id="3" name="Picture 2" descr="A picture containing text&#10;&#10;Description automatically generated">
            <a:extLst>
              <a:ext uri="{FF2B5EF4-FFF2-40B4-BE49-F238E27FC236}">
                <a16:creationId xmlns:a16="http://schemas.microsoft.com/office/drawing/2014/main" id="{4F964785-61FB-4B05-803B-7F42D040230C}"/>
              </a:ext>
            </a:extLst>
          </p:cNvPr>
          <p:cNvPicPr>
            <a:picLocks noChangeAspect="1"/>
          </p:cNvPicPr>
          <p:nvPr/>
        </p:nvPicPr>
        <p:blipFill>
          <a:blip r:embed="rId3"/>
          <a:stretch>
            <a:fillRect/>
          </a:stretch>
        </p:blipFill>
        <p:spPr>
          <a:xfrm>
            <a:off x="2340676" y="-173693"/>
            <a:ext cx="5071626" cy="2382253"/>
          </a:xfrm>
          <a:prstGeom prst="rect">
            <a:avLst/>
          </a:prstGeom>
        </p:spPr>
      </p:pic>
      <p:sp>
        <p:nvSpPr>
          <p:cNvPr id="5" name="Google Shape;195;p13">
            <a:extLst>
              <a:ext uri="{FF2B5EF4-FFF2-40B4-BE49-F238E27FC236}">
                <a16:creationId xmlns:a16="http://schemas.microsoft.com/office/drawing/2014/main" id="{CDF515AE-13C4-4EF3-A5D7-12F81F9250F4}"/>
              </a:ext>
            </a:extLst>
          </p:cNvPr>
          <p:cNvSpPr txBox="1">
            <a:spLocks/>
          </p:cNvSpPr>
          <p:nvPr/>
        </p:nvSpPr>
        <p:spPr>
          <a:xfrm>
            <a:off x="1063578" y="3538629"/>
            <a:ext cx="6909077" cy="1484237"/>
          </a:xfrm>
          <a:prstGeom prst="rect">
            <a:avLst/>
          </a:prstGeom>
          <a:noFill/>
          <a:ln>
            <a:noFill/>
          </a:ln>
        </p:spPr>
        <p:txBody>
          <a:bodyPr spcFirstLastPara="1" wrap="square" lIns="91425" tIns="91425" rIns="91425" bIns="91425" anchor="ctr" anchorCtr="0">
            <a:noAutofit/>
          </a:bodyPr>
          <a:lstStyle>
            <a:defPPr marR="0" lvl="0" algn="l" rtl="0">
              <a:lnSpc>
                <a:spcPct val="100000"/>
              </a:lnSpc>
              <a:spcBef>
                <a:spcPts val="0"/>
              </a:spcBef>
              <a:spcAft>
                <a:spcPts val="0"/>
              </a:spcAft>
            </a:defPPr>
            <a:lvl1pPr marR="0" lvl="0" algn="ctr" rtl="0">
              <a:lnSpc>
                <a:spcPct val="100000"/>
              </a:lnSpc>
              <a:spcBef>
                <a:spcPts val="0"/>
              </a:spcBef>
              <a:spcAft>
                <a:spcPts val="0"/>
              </a:spcAft>
              <a:buClr>
                <a:srgbClr val="617A86"/>
              </a:buClr>
              <a:buSzPts val="4800"/>
              <a:buFont typeface="Nixie One"/>
              <a:buNone/>
              <a:defRPr sz="4800" b="0" i="0" u="none" strike="noStrike" cap="none">
                <a:solidFill>
                  <a:srgbClr val="617A86"/>
                </a:solidFill>
                <a:latin typeface="Nixie One"/>
                <a:ea typeface="Nixie One"/>
                <a:cs typeface="Nixie One"/>
                <a:sym typeface="Nixie One"/>
              </a:defRPr>
            </a:lvl1pPr>
            <a:lvl2pPr marR="0" lvl="1" algn="ctr" rtl="0">
              <a:lnSpc>
                <a:spcPct val="100000"/>
              </a:lnSpc>
              <a:spcBef>
                <a:spcPts val="0"/>
              </a:spcBef>
              <a:spcAft>
                <a:spcPts val="0"/>
              </a:spcAft>
              <a:buClr>
                <a:srgbClr val="617A86"/>
              </a:buClr>
              <a:buSzPts val="6000"/>
              <a:buFont typeface="Nixie One"/>
              <a:buNone/>
              <a:defRPr sz="6000" b="0" i="0" u="none" strike="noStrike" cap="none">
                <a:solidFill>
                  <a:srgbClr val="617A86"/>
                </a:solidFill>
                <a:latin typeface="Nixie One"/>
                <a:ea typeface="Nixie One"/>
                <a:cs typeface="Nixie One"/>
                <a:sym typeface="Nixie One"/>
              </a:defRPr>
            </a:lvl2pPr>
            <a:lvl3pPr marR="0" lvl="2" algn="ctr" rtl="0">
              <a:lnSpc>
                <a:spcPct val="100000"/>
              </a:lnSpc>
              <a:spcBef>
                <a:spcPts val="0"/>
              </a:spcBef>
              <a:spcAft>
                <a:spcPts val="0"/>
              </a:spcAft>
              <a:buClr>
                <a:srgbClr val="617A86"/>
              </a:buClr>
              <a:buSzPts val="6000"/>
              <a:buFont typeface="Nixie One"/>
              <a:buNone/>
              <a:defRPr sz="6000" b="0" i="0" u="none" strike="noStrike" cap="none">
                <a:solidFill>
                  <a:srgbClr val="617A86"/>
                </a:solidFill>
                <a:latin typeface="Nixie One"/>
                <a:ea typeface="Nixie One"/>
                <a:cs typeface="Nixie One"/>
                <a:sym typeface="Nixie One"/>
              </a:defRPr>
            </a:lvl3pPr>
            <a:lvl4pPr marR="0" lvl="3" algn="ctr" rtl="0">
              <a:lnSpc>
                <a:spcPct val="100000"/>
              </a:lnSpc>
              <a:spcBef>
                <a:spcPts val="0"/>
              </a:spcBef>
              <a:spcAft>
                <a:spcPts val="0"/>
              </a:spcAft>
              <a:buClr>
                <a:srgbClr val="617A86"/>
              </a:buClr>
              <a:buSzPts val="6000"/>
              <a:buFont typeface="Nixie One"/>
              <a:buNone/>
              <a:defRPr sz="6000" b="0" i="0" u="none" strike="noStrike" cap="none">
                <a:solidFill>
                  <a:srgbClr val="617A86"/>
                </a:solidFill>
                <a:latin typeface="Nixie One"/>
                <a:ea typeface="Nixie One"/>
                <a:cs typeface="Nixie One"/>
                <a:sym typeface="Nixie One"/>
              </a:defRPr>
            </a:lvl4pPr>
            <a:lvl5pPr marR="0" lvl="4" algn="ctr" rtl="0">
              <a:lnSpc>
                <a:spcPct val="100000"/>
              </a:lnSpc>
              <a:spcBef>
                <a:spcPts val="0"/>
              </a:spcBef>
              <a:spcAft>
                <a:spcPts val="0"/>
              </a:spcAft>
              <a:buClr>
                <a:srgbClr val="617A86"/>
              </a:buClr>
              <a:buSzPts val="6000"/>
              <a:buFont typeface="Nixie One"/>
              <a:buNone/>
              <a:defRPr sz="6000" b="0" i="0" u="none" strike="noStrike" cap="none">
                <a:solidFill>
                  <a:srgbClr val="617A86"/>
                </a:solidFill>
                <a:latin typeface="Nixie One"/>
                <a:ea typeface="Nixie One"/>
                <a:cs typeface="Nixie One"/>
                <a:sym typeface="Nixie One"/>
              </a:defRPr>
            </a:lvl5pPr>
            <a:lvl6pPr marR="0" lvl="5" algn="ctr" rtl="0">
              <a:lnSpc>
                <a:spcPct val="100000"/>
              </a:lnSpc>
              <a:spcBef>
                <a:spcPts val="0"/>
              </a:spcBef>
              <a:spcAft>
                <a:spcPts val="0"/>
              </a:spcAft>
              <a:buClr>
                <a:srgbClr val="617A86"/>
              </a:buClr>
              <a:buSzPts val="6000"/>
              <a:buFont typeface="Nixie One"/>
              <a:buNone/>
              <a:defRPr sz="6000" b="0" i="0" u="none" strike="noStrike" cap="none">
                <a:solidFill>
                  <a:srgbClr val="617A86"/>
                </a:solidFill>
                <a:latin typeface="Nixie One"/>
                <a:ea typeface="Nixie One"/>
                <a:cs typeface="Nixie One"/>
                <a:sym typeface="Nixie One"/>
              </a:defRPr>
            </a:lvl6pPr>
            <a:lvl7pPr marR="0" lvl="6" algn="ctr" rtl="0">
              <a:lnSpc>
                <a:spcPct val="100000"/>
              </a:lnSpc>
              <a:spcBef>
                <a:spcPts val="0"/>
              </a:spcBef>
              <a:spcAft>
                <a:spcPts val="0"/>
              </a:spcAft>
              <a:buClr>
                <a:srgbClr val="617A86"/>
              </a:buClr>
              <a:buSzPts val="6000"/>
              <a:buFont typeface="Nixie One"/>
              <a:buNone/>
              <a:defRPr sz="6000" b="0" i="0" u="none" strike="noStrike" cap="none">
                <a:solidFill>
                  <a:srgbClr val="617A86"/>
                </a:solidFill>
                <a:latin typeface="Nixie One"/>
                <a:ea typeface="Nixie One"/>
                <a:cs typeface="Nixie One"/>
                <a:sym typeface="Nixie One"/>
              </a:defRPr>
            </a:lvl7pPr>
            <a:lvl8pPr marR="0" lvl="7" algn="ctr" rtl="0">
              <a:lnSpc>
                <a:spcPct val="100000"/>
              </a:lnSpc>
              <a:spcBef>
                <a:spcPts val="0"/>
              </a:spcBef>
              <a:spcAft>
                <a:spcPts val="0"/>
              </a:spcAft>
              <a:buClr>
                <a:srgbClr val="617A86"/>
              </a:buClr>
              <a:buSzPts val="6000"/>
              <a:buFont typeface="Nixie One"/>
              <a:buNone/>
              <a:defRPr sz="6000" b="0" i="0" u="none" strike="noStrike" cap="none">
                <a:solidFill>
                  <a:srgbClr val="617A86"/>
                </a:solidFill>
                <a:latin typeface="Nixie One"/>
                <a:ea typeface="Nixie One"/>
                <a:cs typeface="Nixie One"/>
                <a:sym typeface="Nixie One"/>
              </a:defRPr>
            </a:lvl8pPr>
            <a:lvl9pPr marR="0" lvl="8" algn="ctr" rtl="0">
              <a:lnSpc>
                <a:spcPct val="100000"/>
              </a:lnSpc>
              <a:spcBef>
                <a:spcPts val="0"/>
              </a:spcBef>
              <a:spcAft>
                <a:spcPts val="0"/>
              </a:spcAft>
              <a:buClr>
                <a:srgbClr val="617A86"/>
              </a:buClr>
              <a:buSzPts val="6000"/>
              <a:buFont typeface="Nixie One"/>
              <a:buNone/>
              <a:defRPr sz="6000" b="0" i="0" u="none" strike="noStrike" cap="none">
                <a:solidFill>
                  <a:srgbClr val="617A86"/>
                </a:solidFill>
                <a:latin typeface="Nixie One"/>
                <a:ea typeface="Nixie One"/>
                <a:cs typeface="Nixie One"/>
                <a:sym typeface="Nixie One"/>
              </a:defRPr>
            </a:lvl9pPr>
          </a:lstStyle>
          <a:p>
            <a:r>
              <a:rPr lang="es-ES" sz="2400" b="1" dirty="0">
                <a:solidFill>
                  <a:schemeClr val="accent2"/>
                </a:solidFill>
                <a:effectLst>
                  <a:outerShdw blurRad="38100" dist="38100" dir="2700000" algn="tl">
                    <a:srgbClr val="000000">
                      <a:alpha val="43137"/>
                    </a:srgbClr>
                  </a:outerShdw>
                </a:effectLst>
              </a:rPr>
              <a:t>Prof. Norman Candelario Serrano</a:t>
            </a:r>
          </a:p>
          <a:p>
            <a:r>
              <a:rPr lang="es-ES" sz="2400" b="1" dirty="0">
                <a:solidFill>
                  <a:schemeClr val="accent2"/>
                </a:solidFill>
                <a:effectLst>
                  <a:outerShdw blurRad="38100" dist="38100" dir="2700000" algn="tl">
                    <a:srgbClr val="000000">
                      <a:alpha val="43137"/>
                    </a:srgbClr>
                  </a:outerShdw>
                </a:effectLst>
              </a:rPr>
              <a:t>Gerente de operaciones</a:t>
            </a:r>
          </a:p>
          <a:p>
            <a:r>
              <a:rPr lang="es-ES" sz="2400" b="1" dirty="0">
                <a:solidFill>
                  <a:schemeClr val="accent2"/>
                </a:solidFill>
                <a:effectLst>
                  <a:outerShdw blurRad="38100" dist="38100" dir="2700000" algn="tl">
                    <a:srgbClr val="000000">
                      <a:alpha val="43137"/>
                    </a:srgbClr>
                  </a:outerShdw>
                </a:effectLst>
              </a:rPr>
              <a:t>candelariosn@de.pr.gov </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416"/>
        <p:cNvGrpSpPr/>
        <p:nvPr/>
      </p:nvGrpSpPr>
      <p:grpSpPr>
        <a:xfrm>
          <a:off x="0" y="0"/>
          <a:ext cx="0" cy="0"/>
          <a:chOff x="0" y="0"/>
          <a:chExt cx="0" cy="0"/>
        </a:xfrm>
      </p:grpSpPr>
      <p:sp>
        <p:nvSpPr>
          <p:cNvPr id="2" name="Title 1">
            <a:extLst>
              <a:ext uri="{FF2B5EF4-FFF2-40B4-BE49-F238E27FC236}">
                <a16:creationId xmlns:a16="http://schemas.microsoft.com/office/drawing/2014/main" id="{06AB06C0-D17D-43DB-AD40-7EE99FFCF176}"/>
              </a:ext>
            </a:extLst>
          </p:cNvPr>
          <p:cNvSpPr>
            <a:spLocks noGrp="1"/>
          </p:cNvSpPr>
          <p:nvPr>
            <p:ph type="title"/>
          </p:nvPr>
        </p:nvSpPr>
        <p:spPr>
          <a:xfrm>
            <a:off x="2935875" y="1005303"/>
            <a:ext cx="5891866" cy="641100"/>
          </a:xfrm>
        </p:spPr>
        <p:txBody>
          <a:bodyPr/>
          <a:lstStyle/>
          <a:p>
            <a:r>
              <a:rPr lang="es-PR" sz="2800" b="1" dirty="0">
                <a:solidFill>
                  <a:schemeClr val="accent6"/>
                </a:solidFill>
                <a:effectLst>
                  <a:outerShdw blurRad="38100" dist="38100" dir="2700000" algn="tl">
                    <a:srgbClr val="000000">
                      <a:alpha val="43137"/>
                    </a:srgbClr>
                  </a:outerShdw>
                </a:effectLst>
              </a:rPr>
              <a:t>Notificación de Política Pública </a:t>
            </a:r>
          </a:p>
        </p:txBody>
      </p:sp>
      <p:sp>
        <p:nvSpPr>
          <p:cNvPr id="417" name="Google Shape;417;p19"/>
          <p:cNvSpPr txBox="1">
            <a:spLocks noGrp="1"/>
          </p:cNvSpPr>
          <p:nvPr>
            <p:ph type="body" idx="1"/>
          </p:nvPr>
        </p:nvSpPr>
        <p:spPr>
          <a:xfrm>
            <a:off x="3128211" y="1759269"/>
            <a:ext cx="5390147" cy="2888358"/>
          </a:xfrm>
          <a:prstGeom prst="rect">
            <a:avLst/>
          </a:prstGeom>
        </p:spPr>
        <p:txBody>
          <a:bodyPr spcFirstLastPara="1" wrap="square" lIns="91425" tIns="91425" rIns="91425" bIns="91425" anchor="t" anchorCtr="0">
            <a:noAutofit/>
          </a:bodyPr>
          <a:lstStyle/>
          <a:p>
            <a:pPr marL="0" lvl="0" indent="0" algn="just" rtl="0">
              <a:spcBef>
                <a:spcPts val="600"/>
              </a:spcBef>
              <a:spcAft>
                <a:spcPts val="1000"/>
              </a:spcAft>
              <a:buNone/>
            </a:pPr>
            <a:r>
              <a:rPr lang="es-ES" sz="1900" dirty="0"/>
              <a:t>El Departamento de Educación de Puerto Rico no discrimina de ninguna manera por razón de edad, raza, color, sexo, nacimiento, condición de veterano, ideología política o religiosa, origen o condición social, orientación sexual o identidad de género, discapacidad o impedimento físico o mental; ni por ser víctima de violencia doméstica, agresión sexual o acecho.</a:t>
            </a:r>
          </a:p>
        </p:txBody>
      </p:sp>
      <p:sp>
        <p:nvSpPr>
          <p:cNvPr id="418" name="Google Shape;418;p19"/>
          <p:cNvSpPr txBox="1">
            <a:spLocks noGrp="1"/>
          </p:cNvSpPr>
          <p:nvPr>
            <p:ph type="sldNum" idx="12"/>
          </p:nvPr>
        </p:nvSpPr>
        <p:spPr>
          <a:prstGeom prst="rect">
            <a:avLst/>
          </a:prstGeom>
        </p:spPr>
        <p:txBody>
          <a:bodyPr spcFirstLastPara="1" wrap="square" lIns="91425" tIns="91425" rIns="91425" bIns="91425" anchor="ctr" anchorCtr="0">
            <a:noAutofit/>
          </a:bodyPr>
          <a:lstStyle/>
          <a:p>
            <a:pPr marL="0" lvl="0" indent="0" algn="r" rtl="0">
              <a:spcBef>
                <a:spcPts val="0"/>
              </a:spcBef>
              <a:spcAft>
                <a:spcPts val="0"/>
              </a:spcAft>
              <a:buNone/>
            </a:pPr>
            <a:fld id="{00000000-1234-1234-1234-123412341234}" type="slidenum">
              <a:rPr lang="en"/>
              <a:t>2</a:t>
            </a:fld>
            <a:endParaRPr/>
          </a:p>
        </p:txBody>
      </p:sp>
      <p:pic>
        <p:nvPicPr>
          <p:cNvPr id="4" name="Picture 3" descr="A picture containing text&#10;&#10;Description automatically generated">
            <a:extLst>
              <a:ext uri="{FF2B5EF4-FFF2-40B4-BE49-F238E27FC236}">
                <a16:creationId xmlns:a16="http://schemas.microsoft.com/office/drawing/2014/main" id="{02404982-BD05-4CF3-AE0B-E8CC5942410B}"/>
              </a:ext>
            </a:extLst>
          </p:cNvPr>
          <p:cNvPicPr>
            <a:picLocks noChangeAspect="1"/>
          </p:cNvPicPr>
          <p:nvPr/>
        </p:nvPicPr>
        <p:blipFill>
          <a:blip r:embed="rId3"/>
          <a:stretch>
            <a:fillRect/>
          </a:stretch>
        </p:blipFill>
        <p:spPr>
          <a:xfrm>
            <a:off x="6102350" y="179484"/>
            <a:ext cx="2235628" cy="1050123"/>
          </a:xfrm>
          <a:prstGeom prst="rect">
            <a:avLst/>
          </a:prstGeom>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416"/>
        <p:cNvGrpSpPr/>
        <p:nvPr/>
      </p:nvGrpSpPr>
      <p:grpSpPr>
        <a:xfrm>
          <a:off x="0" y="0"/>
          <a:ext cx="0" cy="0"/>
          <a:chOff x="0" y="0"/>
          <a:chExt cx="0" cy="0"/>
        </a:xfrm>
      </p:grpSpPr>
      <p:sp>
        <p:nvSpPr>
          <p:cNvPr id="2" name="Title 1">
            <a:extLst>
              <a:ext uri="{FF2B5EF4-FFF2-40B4-BE49-F238E27FC236}">
                <a16:creationId xmlns:a16="http://schemas.microsoft.com/office/drawing/2014/main" id="{06AB06C0-D17D-43DB-AD40-7EE99FFCF176}"/>
              </a:ext>
            </a:extLst>
          </p:cNvPr>
          <p:cNvSpPr>
            <a:spLocks noGrp="1"/>
          </p:cNvSpPr>
          <p:nvPr>
            <p:ph type="title"/>
          </p:nvPr>
        </p:nvSpPr>
        <p:spPr>
          <a:xfrm>
            <a:off x="3092116" y="878305"/>
            <a:ext cx="5426242" cy="856901"/>
          </a:xfrm>
        </p:spPr>
        <p:txBody>
          <a:bodyPr/>
          <a:lstStyle/>
          <a:p>
            <a:r>
              <a:rPr lang="es-PR" sz="3200" b="1" dirty="0">
                <a:solidFill>
                  <a:schemeClr val="accent4"/>
                </a:solidFill>
                <a:effectLst>
                  <a:outerShdw blurRad="38100" dist="38100" dir="2700000" algn="tl">
                    <a:srgbClr val="000000">
                      <a:alpha val="43137"/>
                    </a:srgbClr>
                  </a:outerShdw>
                </a:effectLst>
              </a:rPr>
              <a:t>Nota aclaratoria</a:t>
            </a:r>
          </a:p>
        </p:txBody>
      </p:sp>
      <p:sp>
        <p:nvSpPr>
          <p:cNvPr id="417" name="Google Shape;417;p19"/>
          <p:cNvSpPr txBox="1">
            <a:spLocks noGrp="1"/>
          </p:cNvSpPr>
          <p:nvPr>
            <p:ph type="body" idx="1"/>
          </p:nvPr>
        </p:nvSpPr>
        <p:spPr>
          <a:xfrm>
            <a:off x="3092116" y="1885520"/>
            <a:ext cx="5426242" cy="2888358"/>
          </a:xfrm>
          <a:prstGeom prst="rect">
            <a:avLst/>
          </a:prstGeom>
        </p:spPr>
        <p:txBody>
          <a:bodyPr spcFirstLastPara="1" wrap="square" lIns="91425" tIns="91425" rIns="91425" bIns="91425" anchor="t" anchorCtr="0">
            <a:noAutofit/>
          </a:bodyPr>
          <a:lstStyle/>
          <a:p>
            <a:pPr marL="0" lvl="0" indent="0" algn="just" rtl="0">
              <a:spcBef>
                <a:spcPts val="600"/>
              </a:spcBef>
              <a:spcAft>
                <a:spcPts val="1000"/>
              </a:spcAft>
              <a:buNone/>
            </a:pPr>
            <a:r>
              <a:rPr lang="es-ES" sz="2000" dirty="0"/>
              <a:t>Para propósitos de carácter legal en relación con la Ley de Derechos Civiles de 1964, el uso de los términos estudiante, maestro, director, facilitador,  y cualquier otro que pueda hacer referencia a ambos géneros, incluye tanto al masculino como al femenino.​</a:t>
            </a:r>
          </a:p>
        </p:txBody>
      </p:sp>
      <p:sp>
        <p:nvSpPr>
          <p:cNvPr id="418" name="Google Shape;418;p19"/>
          <p:cNvSpPr txBox="1">
            <a:spLocks noGrp="1"/>
          </p:cNvSpPr>
          <p:nvPr>
            <p:ph type="sldNum" idx="12"/>
          </p:nvPr>
        </p:nvSpPr>
        <p:spPr>
          <a:prstGeom prst="rect">
            <a:avLst/>
          </a:prstGeom>
        </p:spPr>
        <p:txBody>
          <a:bodyPr spcFirstLastPara="1" wrap="square" lIns="91425" tIns="91425" rIns="91425" bIns="91425" anchor="ctr" anchorCtr="0">
            <a:noAutofit/>
          </a:bodyPr>
          <a:lstStyle/>
          <a:p>
            <a:pPr marL="0" lvl="0" indent="0" algn="r" rtl="0">
              <a:spcBef>
                <a:spcPts val="0"/>
              </a:spcBef>
              <a:spcAft>
                <a:spcPts val="0"/>
              </a:spcAft>
              <a:buNone/>
            </a:pPr>
            <a:fld id="{00000000-1234-1234-1234-123412341234}" type="slidenum">
              <a:rPr lang="en"/>
              <a:t>3</a:t>
            </a:fld>
            <a:endParaRPr/>
          </a:p>
        </p:txBody>
      </p:sp>
      <p:pic>
        <p:nvPicPr>
          <p:cNvPr id="6" name="Picture 5" descr="A picture containing text&#10;&#10;Description automatically generated">
            <a:extLst>
              <a:ext uri="{FF2B5EF4-FFF2-40B4-BE49-F238E27FC236}">
                <a16:creationId xmlns:a16="http://schemas.microsoft.com/office/drawing/2014/main" id="{6F41CFA9-619C-473F-9E36-83F2A83C6F83}"/>
              </a:ext>
            </a:extLst>
          </p:cNvPr>
          <p:cNvPicPr>
            <a:picLocks noChangeAspect="1"/>
          </p:cNvPicPr>
          <p:nvPr/>
        </p:nvPicPr>
        <p:blipFill>
          <a:blip r:embed="rId3"/>
          <a:stretch>
            <a:fillRect/>
          </a:stretch>
        </p:blipFill>
        <p:spPr>
          <a:xfrm>
            <a:off x="6102350" y="179484"/>
            <a:ext cx="2235628" cy="1050123"/>
          </a:xfrm>
          <a:prstGeom prst="rect">
            <a:avLst/>
          </a:prstGeom>
        </p:spPr>
      </p:pic>
    </p:spTree>
    <p:extLst>
      <p:ext uri="{BB962C8B-B14F-4D97-AF65-F5344CB8AC3E}">
        <p14:creationId xmlns:p14="http://schemas.microsoft.com/office/powerpoint/2010/main" val="143064602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199"/>
        <p:cNvGrpSpPr/>
        <p:nvPr/>
      </p:nvGrpSpPr>
      <p:grpSpPr>
        <a:xfrm>
          <a:off x="0" y="0"/>
          <a:ext cx="0" cy="0"/>
          <a:chOff x="0" y="0"/>
          <a:chExt cx="0" cy="0"/>
        </a:xfrm>
      </p:grpSpPr>
      <p:sp>
        <p:nvSpPr>
          <p:cNvPr id="200" name="Google Shape;200;p14"/>
          <p:cNvSpPr txBox="1">
            <a:spLocks noGrp="1"/>
          </p:cNvSpPr>
          <p:nvPr>
            <p:ph type="title"/>
          </p:nvPr>
        </p:nvSpPr>
        <p:spPr>
          <a:xfrm>
            <a:off x="3561348" y="236558"/>
            <a:ext cx="3150138" cy="901399"/>
          </a:xfrm>
          <a:prstGeom prst="rect">
            <a:avLst/>
          </a:prstGeom>
        </p:spPr>
        <p:txBody>
          <a:bodyPr spcFirstLastPara="1" wrap="square" lIns="91425" tIns="91425" rIns="91425" bIns="91425" anchor="b" anchorCtr="0">
            <a:noAutofit/>
          </a:bodyPr>
          <a:lstStyle/>
          <a:p>
            <a:pPr marL="0" lvl="0" indent="0" algn="l" rtl="0">
              <a:spcBef>
                <a:spcPts val="0"/>
              </a:spcBef>
              <a:spcAft>
                <a:spcPts val="0"/>
              </a:spcAft>
              <a:buNone/>
            </a:pPr>
            <a:r>
              <a:rPr lang="en" sz="3600" b="1" dirty="0">
                <a:solidFill>
                  <a:schemeClr val="accent2"/>
                </a:solidFill>
                <a:effectLst>
                  <a:outerShdw blurRad="38100" dist="38100" dir="2700000" algn="tl">
                    <a:srgbClr val="000000">
                      <a:alpha val="43137"/>
                    </a:srgbClr>
                  </a:outerShdw>
                </a:effectLst>
              </a:rPr>
              <a:t>Objetivos</a:t>
            </a:r>
            <a:r>
              <a:rPr lang="en" sz="3200" dirty="0"/>
              <a:t> </a:t>
            </a:r>
            <a:endParaRPr sz="3200" dirty="0"/>
          </a:p>
        </p:txBody>
      </p:sp>
      <p:sp>
        <p:nvSpPr>
          <p:cNvPr id="201" name="Google Shape;201;p14"/>
          <p:cNvSpPr txBox="1"/>
          <p:nvPr/>
        </p:nvSpPr>
        <p:spPr>
          <a:xfrm>
            <a:off x="2313315" y="1213492"/>
            <a:ext cx="3705110" cy="2207100"/>
          </a:xfrm>
          <a:prstGeom prst="rect">
            <a:avLst/>
          </a:prstGeom>
          <a:noFill/>
          <a:ln>
            <a:noFill/>
          </a:ln>
        </p:spPr>
        <p:txBody>
          <a:bodyPr spcFirstLastPara="1" wrap="square" lIns="91425" tIns="91425" rIns="91425" bIns="91425" anchor="t" anchorCtr="0">
            <a:noAutofit/>
          </a:bodyPr>
          <a:lstStyle/>
          <a:p>
            <a:pPr marL="0" lvl="0" indent="0" algn="l" rtl="0">
              <a:spcBef>
                <a:spcPts val="600"/>
              </a:spcBef>
              <a:spcAft>
                <a:spcPts val="0"/>
              </a:spcAft>
              <a:buNone/>
            </a:pPr>
            <a:r>
              <a:rPr lang="en-US" sz="2800" b="1" dirty="0">
                <a:solidFill>
                  <a:srgbClr val="E8004C"/>
                </a:solidFill>
                <a:latin typeface="Varela Round"/>
                <a:ea typeface="Varela Round"/>
                <a:cs typeface="Varela Round"/>
                <a:sym typeface="Varela Round"/>
              </a:rPr>
              <a:t>1. </a:t>
            </a:r>
            <a:endParaRPr sz="2800" dirty="0">
              <a:solidFill>
                <a:srgbClr val="E8004C"/>
              </a:solidFill>
              <a:latin typeface="Varela Round"/>
              <a:ea typeface="Varela Round"/>
              <a:cs typeface="Varela Round"/>
              <a:sym typeface="Varela Round"/>
            </a:endParaRPr>
          </a:p>
          <a:p>
            <a:pPr marL="0" lvl="0" indent="0" algn="l" rtl="0">
              <a:spcBef>
                <a:spcPts val="600"/>
              </a:spcBef>
              <a:spcAft>
                <a:spcPts val="0"/>
              </a:spcAft>
              <a:buClr>
                <a:schemeClr val="dk1"/>
              </a:buClr>
              <a:buSzPts val="1100"/>
              <a:buFont typeface="Arial"/>
              <a:buNone/>
            </a:pPr>
            <a:r>
              <a:rPr lang="es-ES" sz="2000" dirty="0">
                <a:solidFill>
                  <a:srgbClr val="617A86"/>
                </a:solidFill>
                <a:latin typeface="Varela Round"/>
                <a:ea typeface="Varela Round"/>
                <a:cs typeface="Varela Round"/>
                <a:sym typeface="Varela Round"/>
              </a:rPr>
              <a:t>Discutir enfoque de los estándares. </a:t>
            </a:r>
          </a:p>
          <a:p>
            <a:pPr marL="0" lvl="0" indent="0" algn="l" rtl="0">
              <a:spcBef>
                <a:spcPts val="600"/>
              </a:spcBef>
              <a:spcAft>
                <a:spcPts val="0"/>
              </a:spcAft>
              <a:buNone/>
            </a:pPr>
            <a:endParaRPr sz="1000" dirty="0">
              <a:solidFill>
                <a:srgbClr val="617A86"/>
              </a:solidFill>
              <a:latin typeface="Varela Round"/>
              <a:ea typeface="Varela Round"/>
              <a:cs typeface="Varela Round"/>
              <a:sym typeface="Varela Round"/>
            </a:endParaRPr>
          </a:p>
        </p:txBody>
      </p:sp>
      <p:sp>
        <p:nvSpPr>
          <p:cNvPr id="204" name="Google Shape;204;p14"/>
          <p:cNvSpPr txBox="1">
            <a:spLocks noGrp="1"/>
          </p:cNvSpPr>
          <p:nvPr>
            <p:ph type="sldNum" idx="12"/>
          </p:nvPr>
        </p:nvSpPr>
        <p:spPr>
          <a:xfrm>
            <a:off x="8635625" y="4751625"/>
            <a:ext cx="469800" cy="391500"/>
          </a:xfrm>
          <a:prstGeom prst="rect">
            <a:avLst/>
          </a:prstGeom>
        </p:spPr>
        <p:txBody>
          <a:bodyPr spcFirstLastPara="1" wrap="square" lIns="91425" tIns="91425" rIns="91425" bIns="91425" anchor="t" anchorCtr="0">
            <a:noAutofit/>
          </a:bodyPr>
          <a:lstStyle/>
          <a:p>
            <a:pPr marL="0" lvl="0" indent="0" algn="r" rtl="0">
              <a:spcBef>
                <a:spcPts val="0"/>
              </a:spcBef>
              <a:spcAft>
                <a:spcPts val="0"/>
              </a:spcAft>
              <a:buNone/>
            </a:pPr>
            <a:fld id="{00000000-1234-1234-1234-123412341234}" type="slidenum">
              <a:rPr lang="en"/>
              <a:t>4</a:t>
            </a:fld>
            <a:endParaRPr/>
          </a:p>
        </p:txBody>
      </p:sp>
      <p:pic>
        <p:nvPicPr>
          <p:cNvPr id="7" name="Picture 6" descr="A picture containing text&#10;&#10;Description automatically generated">
            <a:extLst>
              <a:ext uri="{FF2B5EF4-FFF2-40B4-BE49-F238E27FC236}">
                <a16:creationId xmlns:a16="http://schemas.microsoft.com/office/drawing/2014/main" id="{37CDB446-2C79-4EF4-A8C7-B8E2BF5D8E47}"/>
              </a:ext>
            </a:extLst>
          </p:cNvPr>
          <p:cNvPicPr>
            <a:picLocks noChangeAspect="1"/>
          </p:cNvPicPr>
          <p:nvPr/>
        </p:nvPicPr>
        <p:blipFill>
          <a:blip r:embed="rId3"/>
          <a:stretch>
            <a:fillRect/>
          </a:stretch>
        </p:blipFill>
        <p:spPr>
          <a:xfrm>
            <a:off x="681548" y="-133645"/>
            <a:ext cx="2583427" cy="1213492"/>
          </a:xfrm>
          <a:prstGeom prst="rect">
            <a:avLst/>
          </a:prstGeom>
        </p:spPr>
      </p:pic>
      <p:sp>
        <p:nvSpPr>
          <p:cNvPr id="8" name="Google Shape;201;p14">
            <a:extLst>
              <a:ext uri="{FF2B5EF4-FFF2-40B4-BE49-F238E27FC236}">
                <a16:creationId xmlns:a16="http://schemas.microsoft.com/office/drawing/2014/main" id="{D8E48209-D162-4D94-8DD8-305C8B6FC165}"/>
              </a:ext>
            </a:extLst>
          </p:cNvPr>
          <p:cNvSpPr txBox="1"/>
          <p:nvPr/>
        </p:nvSpPr>
        <p:spPr>
          <a:xfrm>
            <a:off x="6018425" y="1598217"/>
            <a:ext cx="2722233" cy="2207100"/>
          </a:xfrm>
          <a:prstGeom prst="rect">
            <a:avLst/>
          </a:prstGeom>
          <a:noFill/>
          <a:ln>
            <a:noFill/>
          </a:ln>
        </p:spPr>
        <p:txBody>
          <a:bodyPr spcFirstLastPara="1" wrap="square" lIns="91425" tIns="91425" rIns="91425" bIns="91425" anchor="t" anchorCtr="0">
            <a:noAutofit/>
          </a:bodyPr>
          <a:lstStyle/>
          <a:p>
            <a:pPr marL="0" lvl="0" indent="0" algn="l" rtl="0">
              <a:spcBef>
                <a:spcPts val="600"/>
              </a:spcBef>
              <a:spcAft>
                <a:spcPts val="0"/>
              </a:spcAft>
              <a:buNone/>
            </a:pPr>
            <a:r>
              <a:rPr lang="en-US" sz="2800" b="1" dirty="0">
                <a:solidFill>
                  <a:srgbClr val="E8004C"/>
                </a:solidFill>
                <a:latin typeface="Varela Round"/>
                <a:ea typeface="Varela Round"/>
                <a:cs typeface="Varela Round"/>
                <a:sym typeface="Varela Round"/>
              </a:rPr>
              <a:t>2. </a:t>
            </a:r>
            <a:endParaRPr sz="2800" dirty="0">
              <a:solidFill>
                <a:srgbClr val="E8004C"/>
              </a:solidFill>
              <a:latin typeface="Varela Round"/>
              <a:ea typeface="Varela Round"/>
              <a:cs typeface="Varela Round"/>
              <a:sym typeface="Varela Round"/>
            </a:endParaRPr>
          </a:p>
          <a:p>
            <a:pPr marL="0" lvl="0" indent="0" algn="l" rtl="0">
              <a:spcBef>
                <a:spcPts val="600"/>
              </a:spcBef>
              <a:spcAft>
                <a:spcPts val="0"/>
              </a:spcAft>
              <a:buClr>
                <a:schemeClr val="dk1"/>
              </a:buClr>
              <a:buSzPts val="1100"/>
              <a:buFont typeface="Arial"/>
              <a:buNone/>
            </a:pPr>
            <a:r>
              <a:rPr lang="es-ES" sz="2000" dirty="0">
                <a:solidFill>
                  <a:srgbClr val="617A86"/>
                </a:solidFill>
                <a:latin typeface="Varela Round"/>
                <a:ea typeface="Varela Round"/>
                <a:cs typeface="Varela Round"/>
                <a:sym typeface="Varela Round"/>
              </a:rPr>
              <a:t>Presentar los estándares de tecnología del DEPR.</a:t>
            </a:r>
          </a:p>
        </p:txBody>
      </p:sp>
      <p:sp>
        <p:nvSpPr>
          <p:cNvPr id="9" name="Google Shape;201;p14">
            <a:extLst>
              <a:ext uri="{FF2B5EF4-FFF2-40B4-BE49-F238E27FC236}">
                <a16:creationId xmlns:a16="http://schemas.microsoft.com/office/drawing/2014/main" id="{BAB3B62B-B92E-4D2F-B266-2EA026118948}"/>
              </a:ext>
            </a:extLst>
          </p:cNvPr>
          <p:cNvSpPr txBox="1"/>
          <p:nvPr/>
        </p:nvSpPr>
        <p:spPr>
          <a:xfrm>
            <a:off x="2187998" y="3218627"/>
            <a:ext cx="4351348" cy="1422762"/>
          </a:xfrm>
          <a:prstGeom prst="rect">
            <a:avLst/>
          </a:prstGeom>
          <a:noFill/>
          <a:ln>
            <a:noFill/>
          </a:ln>
        </p:spPr>
        <p:txBody>
          <a:bodyPr spcFirstLastPara="1" wrap="square" lIns="91425" tIns="91425" rIns="91425" bIns="91425" anchor="t" anchorCtr="0">
            <a:noAutofit/>
          </a:bodyPr>
          <a:lstStyle/>
          <a:p>
            <a:pPr marL="0" lvl="0" indent="0" algn="l" rtl="0">
              <a:spcBef>
                <a:spcPts val="600"/>
              </a:spcBef>
              <a:spcAft>
                <a:spcPts val="0"/>
              </a:spcAft>
              <a:buNone/>
            </a:pPr>
            <a:r>
              <a:rPr lang="en-US" sz="2800" b="1" dirty="0">
                <a:solidFill>
                  <a:srgbClr val="E8004C"/>
                </a:solidFill>
                <a:latin typeface="Varela Round"/>
                <a:ea typeface="Varela Round"/>
                <a:cs typeface="Varela Round"/>
                <a:sym typeface="Varela Round"/>
              </a:rPr>
              <a:t>3. </a:t>
            </a:r>
            <a:endParaRPr sz="2800" dirty="0">
              <a:solidFill>
                <a:srgbClr val="E8004C"/>
              </a:solidFill>
              <a:latin typeface="Varela Round"/>
              <a:ea typeface="Varela Round"/>
              <a:cs typeface="Varela Round"/>
              <a:sym typeface="Varela Round"/>
            </a:endParaRPr>
          </a:p>
          <a:p>
            <a:pPr marL="0" lvl="0" indent="0" algn="l" rtl="0">
              <a:spcBef>
                <a:spcPts val="600"/>
              </a:spcBef>
              <a:spcAft>
                <a:spcPts val="0"/>
              </a:spcAft>
              <a:buClr>
                <a:schemeClr val="dk1"/>
              </a:buClr>
              <a:buSzPts val="1100"/>
              <a:buFont typeface="Arial"/>
              <a:buNone/>
            </a:pPr>
            <a:r>
              <a:rPr lang="es-ES" sz="2000" dirty="0">
                <a:solidFill>
                  <a:srgbClr val="617A86"/>
                </a:solidFill>
                <a:latin typeface="Varela Round"/>
                <a:ea typeface="Varela Round"/>
                <a:cs typeface="Varela Round"/>
                <a:sym typeface="Varela Round"/>
              </a:rPr>
              <a:t>Explicar como los estándares del Programa facilita el proceso de planificación de la enseñanza. </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271"/>
        <p:cNvGrpSpPr/>
        <p:nvPr/>
      </p:nvGrpSpPr>
      <p:grpSpPr>
        <a:xfrm>
          <a:off x="0" y="0"/>
          <a:ext cx="0" cy="0"/>
          <a:chOff x="0" y="0"/>
          <a:chExt cx="0" cy="0"/>
        </a:xfrm>
      </p:grpSpPr>
      <p:sp>
        <p:nvSpPr>
          <p:cNvPr id="272" name="Google Shape;272;p22"/>
          <p:cNvSpPr txBox="1">
            <a:spLocks noGrp="1"/>
          </p:cNvSpPr>
          <p:nvPr>
            <p:ph type="title"/>
          </p:nvPr>
        </p:nvSpPr>
        <p:spPr>
          <a:xfrm>
            <a:off x="4572000" y="1965479"/>
            <a:ext cx="3923148" cy="2786146"/>
          </a:xfrm>
          <a:prstGeom prst="rect">
            <a:avLst/>
          </a:prstGeom>
        </p:spPr>
        <p:txBody>
          <a:bodyPr spcFirstLastPara="1" wrap="square" lIns="91425" tIns="91425" rIns="91425" bIns="91425" anchor="b" anchorCtr="0">
            <a:noAutofit/>
          </a:bodyPr>
          <a:lstStyle/>
          <a:p>
            <a:pPr marL="0" lvl="0" indent="0" algn="ctr" rtl="0">
              <a:spcBef>
                <a:spcPts val="0"/>
              </a:spcBef>
              <a:spcAft>
                <a:spcPts val="0"/>
              </a:spcAft>
              <a:buNone/>
            </a:pPr>
            <a:r>
              <a:rPr lang="en" sz="3200" b="1" dirty="0">
                <a:solidFill>
                  <a:schemeClr val="accent4"/>
                </a:solidFill>
                <a:effectLst>
                  <a:outerShdw blurRad="38100" dist="38100" dir="2700000" algn="tl">
                    <a:srgbClr val="000000">
                      <a:alpha val="43137"/>
                    </a:srgbClr>
                  </a:outerShdw>
                </a:effectLst>
              </a:rPr>
              <a:t>Fundamentos del Proyecto de Revisión Curricular de Servicios Académicos </a:t>
            </a:r>
            <a:endParaRPr sz="3200" b="1" dirty="0">
              <a:solidFill>
                <a:schemeClr val="accent4"/>
              </a:solidFill>
              <a:effectLst>
                <a:outerShdw blurRad="38100" dist="38100" dir="2700000" algn="tl">
                  <a:srgbClr val="000000">
                    <a:alpha val="43137"/>
                  </a:srgbClr>
                </a:outerShdw>
              </a:effectLst>
            </a:endParaRPr>
          </a:p>
        </p:txBody>
      </p:sp>
      <p:sp>
        <p:nvSpPr>
          <p:cNvPr id="275" name="Google Shape;275;p22"/>
          <p:cNvSpPr txBox="1">
            <a:spLocks noGrp="1"/>
          </p:cNvSpPr>
          <p:nvPr>
            <p:ph type="sldNum" idx="12"/>
          </p:nvPr>
        </p:nvSpPr>
        <p:spPr>
          <a:xfrm>
            <a:off x="8635625" y="4751625"/>
            <a:ext cx="469800" cy="391500"/>
          </a:xfrm>
          <a:prstGeom prst="rect">
            <a:avLst/>
          </a:prstGeom>
        </p:spPr>
        <p:txBody>
          <a:bodyPr spcFirstLastPara="1" wrap="square" lIns="91425" tIns="91425" rIns="91425" bIns="91425" anchor="t" anchorCtr="0">
            <a:noAutofit/>
          </a:bodyPr>
          <a:lstStyle/>
          <a:p>
            <a:pPr marL="0" lvl="0" indent="0" algn="r" rtl="0">
              <a:spcBef>
                <a:spcPts val="0"/>
              </a:spcBef>
              <a:spcAft>
                <a:spcPts val="0"/>
              </a:spcAft>
              <a:buNone/>
            </a:pPr>
            <a:fld id="{00000000-1234-1234-1234-123412341234}" type="slidenum">
              <a:rPr lang="en"/>
              <a:t>5</a:t>
            </a:fld>
            <a:endParaRPr/>
          </a:p>
        </p:txBody>
      </p:sp>
      <p:pic>
        <p:nvPicPr>
          <p:cNvPr id="1026" name="Picture 2" descr="Confirman que hay 12 brotes activos de COVID-19 en escuelas de Puerto Rico">
            <a:extLst>
              <a:ext uri="{FF2B5EF4-FFF2-40B4-BE49-F238E27FC236}">
                <a16:creationId xmlns:a16="http://schemas.microsoft.com/office/drawing/2014/main" id="{01DBE474-66D7-4E5F-97D8-D7E09E914498}"/>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51772" y="1130300"/>
            <a:ext cx="3110628" cy="2922225"/>
          </a:xfrm>
          <a:prstGeom prst="ellipse">
            <a:avLst/>
          </a:prstGeom>
          <a:ln w="63500" cap="rnd">
            <a:no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a:extLst>
            <a:ext uri="{909E8E84-426E-40DD-AFC4-6F175D3DCCD1}">
              <a14:hiddenFill xmlns:a14="http://schemas.microsoft.com/office/drawing/2010/main">
                <a:solidFill>
                  <a:srgbClr val="FFFFFF"/>
                </a:solidFill>
              </a14:hiddenFill>
            </a:ext>
          </a:extLst>
        </p:spPr>
      </p:pic>
      <p:pic>
        <p:nvPicPr>
          <p:cNvPr id="7" name="Picture 6" descr="A picture containing text&#10;&#10;Description automatically generated">
            <a:extLst>
              <a:ext uri="{FF2B5EF4-FFF2-40B4-BE49-F238E27FC236}">
                <a16:creationId xmlns:a16="http://schemas.microsoft.com/office/drawing/2014/main" id="{74D0B0A1-ABFA-4BCC-85EC-CEE69394230B}"/>
              </a:ext>
            </a:extLst>
          </p:cNvPr>
          <p:cNvPicPr>
            <a:picLocks noChangeAspect="1"/>
          </p:cNvPicPr>
          <p:nvPr/>
        </p:nvPicPr>
        <p:blipFill>
          <a:blip r:embed="rId4"/>
          <a:stretch>
            <a:fillRect/>
          </a:stretch>
        </p:blipFill>
        <p:spPr>
          <a:xfrm>
            <a:off x="3962400" y="0"/>
            <a:ext cx="4396760" cy="2065254"/>
          </a:xfrm>
          <a:prstGeom prst="rect">
            <a:avLst/>
          </a:prstGeom>
        </p:spPr>
      </p:pic>
    </p:spTree>
    <p:extLst>
      <p:ext uri="{BB962C8B-B14F-4D97-AF65-F5344CB8AC3E}">
        <p14:creationId xmlns:p14="http://schemas.microsoft.com/office/powerpoint/2010/main" val="402769064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descr="A picture containing text&#10;&#10;Description automatically generated">
            <a:extLst>
              <a:ext uri="{FF2B5EF4-FFF2-40B4-BE49-F238E27FC236}">
                <a16:creationId xmlns:a16="http://schemas.microsoft.com/office/drawing/2014/main" id="{CC4E6530-7D4C-470B-ADE8-D0C9D61B5514}"/>
              </a:ext>
            </a:extLst>
          </p:cNvPr>
          <p:cNvPicPr>
            <a:picLocks noChangeAspect="1"/>
          </p:cNvPicPr>
          <p:nvPr/>
        </p:nvPicPr>
        <p:blipFill rotWithShape="1">
          <a:blip r:embed="rId2"/>
          <a:srcRect l="69191"/>
          <a:stretch/>
        </p:blipFill>
        <p:spPr>
          <a:xfrm>
            <a:off x="8422036" y="35625"/>
            <a:ext cx="795923" cy="1213492"/>
          </a:xfrm>
          <a:prstGeom prst="rect">
            <a:avLst/>
          </a:prstGeom>
        </p:spPr>
      </p:pic>
      <p:grpSp>
        <p:nvGrpSpPr>
          <p:cNvPr id="5" name="Google Shape;469;p42">
            <a:extLst>
              <a:ext uri="{FF2B5EF4-FFF2-40B4-BE49-F238E27FC236}">
                <a16:creationId xmlns:a16="http://schemas.microsoft.com/office/drawing/2014/main" id="{A14F6F85-324C-4AC3-6F39-576A710314E5}"/>
              </a:ext>
            </a:extLst>
          </p:cNvPr>
          <p:cNvGrpSpPr/>
          <p:nvPr/>
        </p:nvGrpSpPr>
        <p:grpSpPr>
          <a:xfrm>
            <a:off x="1400506" y="1919951"/>
            <a:ext cx="3272445" cy="2740310"/>
            <a:chOff x="3736257" y="4460423"/>
            <a:chExt cx="762630" cy="638618"/>
          </a:xfrm>
        </p:grpSpPr>
        <p:sp>
          <p:nvSpPr>
            <p:cNvPr id="6" name="Google Shape;472;p42">
              <a:extLst>
                <a:ext uri="{FF2B5EF4-FFF2-40B4-BE49-F238E27FC236}">
                  <a16:creationId xmlns:a16="http://schemas.microsoft.com/office/drawing/2014/main" id="{56EA582D-E79E-0CCA-0570-5373DC36E660}"/>
                </a:ext>
              </a:extLst>
            </p:cNvPr>
            <p:cNvSpPr/>
            <p:nvPr/>
          </p:nvSpPr>
          <p:spPr>
            <a:xfrm>
              <a:off x="3736257" y="4519014"/>
              <a:ext cx="762630" cy="157955"/>
            </a:xfrm>
            <a:custGeom>
              <a:avLst/>
              <a:gdLst/>
              <a:ahLst/>
              <a:cxnLst/>
              <a:rect l="l" t="t" r="r" b="b"/>
              <a:pathLst>
                <a:path w="1261" h="202" extrusionOk="0">
                  <a:moveTo>
                    <a:pt x="630" y="53"/>
                  </a:moveTo>
                  <a:cubicBezTo>
                    <a:pt x="363" y="53"/>
                    <a:pt x="82" y="34"/>
                    <a:pt x="0" y="0"/>
                  </a:cubicBezTo>
                  <a:cubicBezTo>
                    <a:pt x="71" y="146"/>
                    <a:pt x="71" y="146"/>
                    <a:pt x="71" y="146"/>
                  </a:cubicBezTo>
                  <a:cubicBezTo>
                    <a:pt x="88" y="157"/>
                    <a:pt x="134" y="170"/>
                    <a:pt x="227" y="181"/>
                  </a:cubicBezTo>
                  <a:cubicBezTo>
                    <a:pt x="334" y="194"/>
                    <a:pt x="478" y="202"/>
                    <a:pt x="630" y="202"/>
                  </a:cubicBezTo>
                  <a:cubicBezTo>
                    <a:pt x="630" y="202"/>
                    <a:pt x="630" y="202"/>
                    <a:pt x="630" y="202"/>
                  </a:cubicBezTo>
                  <a:cubicBezTo>
                    <a:pt x="929" y="202"/>
                    <a:pt x="1147" y="174"/>
                    <a:pt x="1189" y="146"/>
                  </a:cubicBezTo>
                  <a:cubicBezTo>
                    <a:pt x="1261" y="0"/>
                    <a:pt x="1261" y="0"/>
                    <a:pt x="1261" y="0"/>
                  </a:cubicBezTo>
                  <a:cubicBezTo>
                    <a:pt x="1179" y="34"/>
                    <a:pt x="897" y="53"/>
                    <a:pt x="630" y="53"/>
                  </a:cubicBezTo>
                  <a:close/>
                </a:path>
              </a:pathLst>
            </a:custGeom>
            <a:solidFill>
              <a:schemeClr val="accent1"/>
            </a:solidFill>
            <a:ln>
              <a:solidFill>
                <a:schemeClr val="accent1">
                  <a:lumMod val="40000"/>
                  <a:lumOff val="60000"/>
                </a:schemeClr>
              </a:solidFill>
            </a:ln>
          </p:spPr>
          <p:txBody>
            <a:bodyPr spcFirstLastPara="1" wrap="square" lIns="68575" tIns="34275" rIns="68575" bIns="34275" anchor="ctr" anchorCtr="0">
              <a:noAutofit/>
            </a:bodyPr>
            <a:lstStyle/>
            <a:p>
              <a:pPr algn="ctr">
                <a:buClr>
                  <a:schemeClr val="dk1"/>
                </a:buClr>
                <a:buSzPts val="1400"/>
              </a:pPr>
              <a:r>
                <a:rPr lang="en" sz="1200" b="1">
                  <a:solidFill>
                    <a:schemeClr val="tx1">
                      <a:lumMod val="50000"/>
                    </a:schemeClr>
                  </a:solidFill>
                  <a:latin typeface="Sniglet"/>
                  <a:ea typeface="Sniglet"/>
                  <a:cs typeface="Sniglet"/>
                  <a:sym typeface="Sniglet"/>
                </a:rPr>
                <a:t>PENSAMIENTO CRÍTICO</a:t>
              </a:r>
              <a:endParaRPr lang="en" sz="1200" b="1" i="0" u="none" strike="noStrike" cap="none">
                <a:solidFill>
                  <a:schemeClr val="tx1">
                    <a:lumMod val="50000"/>
                  </a:schemeClr>
                </a:solidFill>
                <a:latin typeface="Sniglet"/>
                <a:ea typeface="Sniglet"/>
                <a:cs typeface="Sniglet"/>
              </a:endParaRPr>
            </a:p>
          </p:txBody>
        </p:sp>
        <p:sp>
          <p:nvSpPr>
            <p:cNvPr id="8" name="Google Shape;473;p42">
              <a:extLst>
                <a:ext uri="{FF2B5EF4-FFF2-40B4-BE49-F238E27FC236}">
                  <a16:creationId xmlns:a16="http://schemas.microsoft.com/office/drawing/2014/main" id="{257166D3-B172-48F1-D973-9EE5E4BF6C7A}"/>
                </a:ext>
              </a:extLst>
            </p:cNvPr>
            <p:cNvSpPr/>
            <p:nvPr/>
          </p:nvSpPr>
          <p:spPr>
            <a:xfrm>
              <a:off x="3824940" y="4794430"/>
              <a:ext cx="582426" cy="142783"/>
            </a:xfrm>
            <a:custGeom>
              <a:avLst/>
              <a:gdLst/>
              <a:ahLst/>
              <a:cxnLst/>
              <a:rect l="l" t="t" r="r" b="b"/>
              <a:pathLst>
                <a:path w="951" h="198" extrusionOk="0">
                  <a:moveTo>
                    <a:pt x="0" y="0"/>
                  </a:moveTo>
                  <a:cubicBezTo>
                    <a:pt x="70" y="144"/>
                    <a:pt x="70" y="144"/>
                    <a:pt x="70" y="144"/>
                  </a:cubicBezTo>
                  <a:cubicBezTo>
                    <a:pt x="101" y="171"/>
                    <a:pt x="259" y="198"/>
                    <a:pt x="475" y="198"/>
                  </a:cubicBezTo>
                  <a:cubicBezTo>
                    <a:pt x="692" y="198"/>
                    <a:pt x="849" y="171"/>
                    <a:pt x="881" y="144"/>
                  </a:cubicBezTo>
                  <a:cubicBezTo>
                    <a:pt x="951" y="0"/>
                    <a:pt x="951" y="0"/>
                    <a:pt x="951" y="0"/>
                  </a:cubicBezTo>
                  <a:cubicBezTo>
                    <a:pt x="881" y="32"/>
                    <a:pt x="673" y="50"/>
                    <a:pt x="475" y="50"/>
                  </a:cubicBezTo>
                  <a:cubicBezTo>
                    <a:pt x="277" y="50"/>
                    <a:pt x="69" y="32"/>
                    <a:pt x="0" y="0"/>
                  </a:cubicBezTo>
                  <a:close/>
                </a:path>
              </a:pathLst>
            </a:custGeom>
            <a:solidFill>
              <a:schemeClr val="accent3"/>
            </a:solidFill>
            <a:ln>
              <a:noFill/>
            </a:ln>
          </p:spPr>
          <p:txBody>
            <a:bodyPr spcFirstLastPara="1" wrap="square" lIns="68575" tIns="34275" rIns="68575" bIns="34275" anchor="ctr" anchorCtr="0">
              <a:noAutofit/>
            </a:bodyPr>
            <a:lstStyle/>
            <a:p>
              <a:pPr algn="ctr">
                <a:buClr>
                  <a:schemeClr val="dk1"/>
                </a:buClr>
                <a:buSzPts val="1400"/>
              </a:pPr>
              <a:r>
                <a:rPr lang="en" sz="1100" b="1" dirty="0">
                  <a:latin typeface="Sniglet"/>
                  <a:ea typeface="Sniglet"/>
                  <a:cs typeface="Sniglet"/>
                  <a:sym typeface="Sniglet"/>
                </a:rPr>
                <a:t>ACTITUDES PARA EL ÉXITO ACADÉMICO</a:t>
              </a:r>
              <a:endParaRPr sz="1100" b="1" i="0" u="none" strike="noStrike" cap="none" dirty="0">
                <a:latin typeface="Sniglet"/>
                <a:ea typeface="Sniglet"/>
                <a:cs typeface="Sniglet"/>
                <a:sym typeface="Sniglet"/>
              </a:endParaRPr>
            </a:p>
          </p:txBody>
        </p:sp>
        <p:sp>
          <p:nvSpPr>
            <p:cNvPr id="10" name="Google Shape;474;p42">
              <a:extLst>
                <a:ext uri="{FF2B5EF4-FFF2-40B4-BE49-F238E27FC236}">
                  <a16:creationId xmlns:a16="http://schemas.microsoft.com/office/drawing/2014/main" id="{AE0223A5-BF5F-B792-786B-7E8ABF4A2C57}"/>
                </a:ext>
              </a:extLst>
            </p:cNvPr>
            <p:cNvSpPr/>
            <p:nvPr/>
          </p:nvSpPr>
          <p:spPr>
            <a:xfrm>
              <a:off x="3778727" y="4655928"/>
              <a:ext cx="672585" cy="153653"/>
            </a:xfrm>
            <a:custGeom>
              <a:avLst/>
              <a:gdLst/>
              <a:ahLst/>
              <a:cxnLst/>
              <a:rect l="l" t="t" r="r" b="b"/>
              <a:pathLst>
                <a:path w="1105" h="200" extrusionOk="0">
                  <a:moveTo>
                    <a:pt x="552" y="51"/>
                  </a:moveTo>
                  <a:cubicBezTo>
                    <a:pt x="399" y="51"/>
                    <a:pt x="255" y="44"/>
                    <a:pt x="147" y="31"/>
                  </a:cubicBezTo>
                  <a:cubicBezTo>
                    <a:pt x="76" y="22"/>
                    <a:pt x="26" y="12"/>
                    <a:pt x="0" y="0"/>
                  </a:cubicBezTo>
                  <a:cubicBezTo>
                    <a:pt x="70" y="145"/>
                    <a:pt x="70" y="145"/>
                    <a:pt x="70" y="145"/>
                  </a:cubicBezTo>
                  <a:cubicBezTo>
                    <a:pt x="108" y="173"/>
                    <a:pt x="296" y="200"/>
                    <a:pt x="552" y="200"/>
                  </a:cubicBezTo>
                  <a:cubicBezTo>
                    <a:pt x="809" y="200"/>
                    <a:pt x="996" y="173"/>
                    <a:pt x="1034" y="145"/>
                  </a:cubicBezTo>
                  <a:cubicBezTo>
                    <a:pt x="1105" y="0"/>
                    <a:pt x="1105" y="0"/>
                    <a:pt x="1105" y="0"/>
                  </a:cubicBezTo>
                  <a:cubicBezTo>
                    <a:pt x="1030" y="33"/>
                    <a:pt x="785" y="51"/>
                    <a:pt x="552" y="51"/>
                  </a:cubicBezTo>
                  <a:close/>
                </a:path>
              </a:pathLst>
            </a:custGeom>
            <a:solidFill>
              <a:schemeClr val="accent2">
                <a:lumMod val="60000"/>
                <a:lumOff val="40000"/>
              </a:schemeClr>
            </a:solidFill>
            <a:ln>
              <a:noFill/>
            </a:ln>
          </p:spPr>
          <p:txBody>
            <a:bodyPr spcFirstLastPara="1" wrap="square" lIns="68575" tIns="34275" rIns="68575" bIns="34275" anchor="ctr" anchorCtr="0">
              <a:noAutofit/>
            </a:bodyPr>
            <a:lstStyle/>
            <a:p>
              <a:pPr algn="ctr">
                <a:buClr>
                  <a:schemeClr val="dk1"/>
                </a:buClr>
                <a:buSzPts val="1400"/>
                <a:buFont typeface="Calibri"/>
              </a:pPr>
              <a:r>
                <a:rPr lang="en" sz="1200" b="1" dirty="0">
                  <a:latin typeface="Sniglet"/>
                  <a:ea typeface="Sniglet"/>
                  <a:cs typeface="Sniglet"/>
                </a:rPr>
                <a:t>PENSAMIENTO CREATIVO</a:t>
              </a:r>
              <a:endParaRPr lang="en" sz="1200" b="1" i="0" u="none" strike="noStrike" cap="none" dirty="0">
                <a:latin typeface="Sniglet"/>
                <a:ea typeface="Sniglet"/>
                <a:cs typeface="Sniglet"/>
              </a:endParaRPr>
            </a:p>
          </p:txBody>
        </p:sp>
        <p:sp>
          <p:nvSpPr>
            <p:cNvPr id="11" name="Google Shape;475;p42">
              <a:extLst>
                <a:ext uri="{FF2B5EF4-FFF2-40B4-BE49-F238E27FC236}">
                  <a16:creationId xmlns:a16="http://schemas.microsoft.com/office/drawing/2014/main" id="{F2E2D634-2E23-019F-96DF-D86B70C15A15}"/>
                </a:ext>
              </a:extLst>
            </p:cNvPr>
            <p:cNvSpPr/>
            <p:nvPr/>
          </p:nvSpPr>
          <p:spPr>
            <a:xfrm>
              <a:off x="3868662" y="4912316"/>
              <a:ext cx="504580" cy="186725"/>
            </a:xfrm>
            <a:custGeom>
              <a:avLst/>
              <a:gdLst/>
              <a:ahLst/>
              <a:cxnLst/>
              <a:rect l="l" t="t" r="r" b="b"/>
              <a:pathLst>
                <a:path w="796" h="197" extrusionOk="0">
                  <a:moveTo>
                    <a:pt x="0" y="0"/>
                  </a:moveTo>
                  <a:cubicBezTo>
                    <a:pt x="65" y="132"/>
                    <a:pt x="65" y="132"/>
                    <a:pt x="65" y="132"/>
                  </a:cubicBezTo>
                  <a:cubicBezTo>
                    <a:pt x="65" y="132"/>
                    <a:pt x="65" y="132"/>
                    <a:pt x="65" y="132"/>
                  </a:cubicBezTo>
                  <a:cubicBezTo>
                    <a:pt x="65" y="133"/>
                    <a:pt x="65" y="133"/>
                    <a:pt x="65" y="133"/>
                  </a:cubicBezTo>
                  <a:cubicBezTo>
                    <a:pt x="70" y="142"/>
                    <a:pt x="70" y="142"/>
                    <a:pt x="70" y="142"/>
                  </a:cubicBezTo>
                  <a:cubicBezTo>
                    <a:pt x="95" y="170"/>
                    <a:pt x="221" y="197"/>
                    <a:pt x="398" y="197"/>
                  </a:cubicBezTo>
                  <a:cubicBezTo>
                    <a:pt x="576" y="197"/>
                    <a:pt x="702" y="170"/>
                    <a:pt x="727" y="142"/>
                  </a:cubicBezTo>
                  <a:cubicBezTo>
                    <a:pt x="732" y="133"/>
                    <a:pt x="732" y="133"/>
                    <a:pt x="732" y="133"/>
                  </a:cubicBezTo>
                  <a:cubicBezTo>
                    <a:pt x="732" y="132"/>
                    <a:pt x="732" y="132"/>
                    <a:pt x="732" y="132"/>
                  </a:cubicBezTo>
                  <a:cubicBezTo>
                    <a:pt x="732" y="132"/>
                    <a:pt x="732" y="132"/>
                    <a:pt x="732" y="132"/>
                  </a:cubicBezTo>
                  <a:cubicBezTo>
                    <a:pt x="796" y="0"/>
                    <a:pt x="796" y="0"/>
                    <a:pt x="796" y="0"/>
                  </a:cubicBezTo>
                  <a:cubicBezTo>
                    <a:pt x="735" y="31"/>
                    <a:pt x="562" y="48"/>
                    <a:pt x="398" y="48"/>
                  </a:cubicBezTo>
                  <a:cubicBezTo>
                    <a:pt x="234" y="48"/>
                    <a:pt x="62" y="31"/>
                    <a:pt x="0" y="0"/>
                  </a:cubicBezTo>
                  <a:close/>
                </a:path>
              </a:pathLst>
            </a:custGeom>
            <a:solidFill>
              <a:schemeClr val="accent4">
                <a:lumMod val="60000"/>
                <a:lumOff val="40000"/>
              </a:schemeClr>
            </a:solidFill>
            <a:ln>
              <a:noFill/>
            </a:ln>
          </p:spPr>
          <p:txBody>
            <a:bodyPr spcFirstLastPara="1" wrap="square" lIns="68575" tIns="34275" rIns="68575" bIns="34275" anchor="ctr" anchorCtr="0">
              <a:noAutofit/>
            </a:bodyPr>
            <a:lstStyle/>
            <a:p>
              <a:pPr algn="ctr">
                <a:buClr>
                  <a:schemeClr val="dk1"/>
                </a:buClr>
                <a:buSzPts val="1400"/>
              </a:pPr>
              <a:br>
                <a:rPr lang="en" sz="1100" b="1" dirty="0">
                  <a:latin typeface="Sniglet"/>
                  <a:ea typeface="Sniglet"/>
                  <a:cs typeface="Sniglet"/>
                  <a:sym typeface="Sniglet"/>
                </a:rPr>
              </a:br>
              <a:r>
                <a:rPr lang="en" sz="1100" b="1" dirty="0">
                  <a:latin typeface="Sniglet"/>
                  <a:ea typeface="Sniglet"/>
                  <a:cs typeface="Sniglet"/>
                  <a:sym typeface="Sniglet"/>
                </a:rPr>
                <a:t>EQUIDAD Y RESPETO HACIA TODOS LOS SERES </a:t>
              </a:r>
              <a:r>
                <a:rPr lang="en" sz="1050" b="1" dirty="0">
                  <a:latin typeface="Sniglet"/>
                  <a:ea typeface="Sniglet"/>
                  <a:cs typeface="Sniglet"/>
                  <a:sym typeface="Sniglet"/>
                </a:rPr>
                <a:t>HUMANOS</a:t>
              </a:r>
              <a:endParaRPr sz="1050" b="1" i="0" u="none" strike="noStrike" cap="none" dirty="0">
                <a:latin typeface="Sniglet"/>
                <a:ea typeface="Sniglet"/>
                <a:cs typeface="Sniglet"/>
                <a:sym typeface="Sniglet"/>
              </a:endParaRPr>
            </a:p>
          </p:txBody>
        </p:sp>
        <p:sp>
          <p:nvSpPr>
            <p:cNvPr id="12" name="Google Shape;476;p42">
              <a:extLst>
                <a:ext uri="{FF2B5EF4-FFF2-40B4-BE49-F238E27FC236}">
                  <a16:creationId xmlns:a16="http://schemas.microsoft.com/office/drawing/2014/main" id="{0A803146-F37A-080C-6CD2-8FFB8C7E38E3}"/>
                </a:ext>
              </a:extLst>
            </p:cNvPr>
            <p:cNvSpPr/>
            <p:nvPr/>
          </p:nvSpPr>
          <p:spPr>
            <a:xfrm>
              <a:off x="3778727" y="4460423"/>
              <a:ext cx="719100" cy="79200"/>
            </a:xfrm>
            <a:prstGeom prst="ellipse">
              <a:avLst/>
            </a:prstGeom>
            <a:solidFill>
              <a:schemeClr val="lt2"/>
            </a:solidFill>
            <a:ln>
              <a:noFill/>
            </a:ln>
          </p:spPr>
          <p:txBody>
            <a:bodyPr spcFirstLastPara="1" wrap="square" lIns="68575" tIns="34275" rIns="68575" bIns="34275" anchor="ctr" anchorCtr="0">
              <a:noAutofit/>
            </a:bodyPr>
            <a:lstStyle/>
            <a:p>
              <a:pPr marL="0" marR="0" lvl="0" indent="0" algn="ctr" rtl="0">
                <a:lnSpc>
                  <a:spcPct val="100000"/>
                </a:lnSpc>
                <a:spcBef>
                  <a:spcPts val="0"/>
                </a:spcBef>
                <a:spcAft>
                  <a:spcPts val="0"/>
                </a:spcAft>
                <a:buClr>
                  <a:schemeClr val="dk1"/>
                </a:buClr>
                <a:buSzPts val="1400"/>
                <a:buFont typeface="Calibri"/>
                <a:buNone/>
              </a:pPr>
              <a:endParaRPr sz="1200" b="1" i="0" u="none" strike="noStrike" cap="none" dirty="0">
                <a:solidFill>
                  <a:schemeClr val="lt1"/>
                </a:solidFill>
                <a:latin typeface="Sniglet"/>
                <a:ea typeface="Sniglet"/>
                <a:cs typeface="Sniglet"/>
                <a:sym typeface="Sniglet"/>
              </a:endParaRPr>
            </a:p>
          </p:txBody>
        </p:sp>
      </p:grpSp>
      <p:grpSp>
        <p:nvGrpSpPr>
          <p:cNvPr id="13" name="Google Shape;469;p42">
            <a:extLst>
              <a:ext uri="{FF2B5EF4-FFF2-40B4-BE49-F238E27FC236}">
                <a16:creationId xmlns:a16="http://schemas.microsoft.com/office/drawing/2014/main" id="{98DBBCD8-6862-BA49-BF14-3162394134C4}"/>
              </a:ext>
            </a:extLst>
          </p:cNvPr>
          <p:cNvGrpSpPr/>
          <p:nvPr/>
        </p:nvGrpSpPr>
        <p:grpSpPr>
          <a:xfrm>
            <a:off x="4844782" y="1919951"/>
            <a:ext cx="3272445" cy="2740310"/>
            <a:chOff x="3736257" y="4460423"/>
            <a:chExt cx="762630" cy="638618"/>
          </a:xfrm>
        </p:grpSpPr>
        <p:sp>
          <p:nvSpPr>
            <p:cNvPr id="14" name="Google Shape;472;p42">
              <a:extLst>
                <a:ext uri="{FF2B5EF4-FFF2-40B4-BE49-F238E27FC236}">
                  <a16:creationId xmlns:a16="http://schemas.microsoft.com/office/drawing/2014/main" id="{D06FAD65-461A-8630-CB21-76C35B381DE7}"/>
                </a:ext>
              </a:extLst>
            </p:cNvPr>
            <p:cNvSpPr/>
            <p:nvPr/>
          </p:nvSpPr>
          <p:spPr>
            <a:xfrm>
              <a:off x="3736257" y="4519014"/>
              <a:ext cx="762630" cy="157955"/>
            </a:xfrm>
            <a:custGeom>
              <a:avLst/>
              <a:gdLst/>
              <a:ahLst/>
              <a:cxnLst/>
              <a:rect l="l" t="t" r="r" b="b"/>
              <a:pathLst>
                <a:path w="1261" h="202" extrusionOk="0">
                  <a:moveTo>
                    <a:pt x="630" y="53"/>
                  </a:moveTo>
                  <a:cubicBezTo>
                    <a:pt x="363" y="53"/>
                    <a:pt x="82" y="34"/>
                    <a:pt x="0" y="0"/>
                  </a:cubicBezTo>
                  <a:cubicBezTo>
                    <a:pt x="71" y="146"/>
                    <a:pt x="71" y="146"/>
                    <a:pt x="71" y="146"/>
                  </a:cubicBezTo>
                  <a:cubicBezTo>
                    <a:pt x="88" y="157"/>
                    <a:pt x="134" y="170"/>
                    <a:pt x="227" y="181"/>
                  </a:cubicBezTo>
                  <a:cubicBezTo>
                    <a:pt x="334" y="194"/>
                    <a:pt x="478" y="202"/>
                    <a:pt x="630" y="202"/>
                  </a:cubicBezTo>
                  <a:cubicBezTo>
                    <a:pt x="630" y="202"/>
                    <a:pt x="630" y="202"/>
                    <a:pt x="630" y="202"/>
                  </a:cubicBezTo>
                  <a:cubicBezTo>
                    <a:pt x="929" y="202"/>
                    <a:pt x="1147" y="174"/>
                    <a:pt x="1189" y="146"/>
                  </a:cubicBezTo>
                  <a:cubicBezTo>
                    <a:pt x="1261" y="0"/>
                    <a:pt x="1261" y="0"/>
                    <a:pt x="1261" y="0"/>
                  </a:cubicBezTo>
                  <a:cubicBezTo>
                    <a:pt x="1179" y="34"/>
                    <a:pt x="897" y="53"/>
                    <a:pt x="630" y="53"/>
                  </a:cubicBezTo>
                  <a:close/>
                </a:path>
              </a:pathLst>
            </a:custGeom>
            <a:solidFill>
              <a:schemeClr val="accent1"/>
            </a:solidFill>
            <a:ln>
              <a:solidFill>
                <a:schemeClr val="accent1">
                  <a:lumMod val="40000"/>
                  <a:lumOff val="60000"/>
                </a:schemeClr>
              </a:solidFill>
            </a:ln>
          </p:spPr>
          <p:txBody>
            <a:bodyPr spcFirstLastPara="1" wrap="square" lIns="68575" tIns="34275" rIns="68575" bIns="34275" anchor="ctr" anchorCtr="0">
              <a:noAutofit/>
            </a:bodyPr>
            <a:lstStyle/>
            <a:p>
              <a:pPr algn="ctr">
                <a:buClr>
                  <a:schemeClr val="dk1"/>
                </a:buClr>
                <a:buSzPts val="1400"/>
              </a:pPr>
              <a:r>
                <a:rPr lang="es-PR" sz="1200" b="1" dirty="0">
                  <a:solidFill>
                    <a:schemeClr val="tx1">
                      <a:lumMod val="50000"/>
                    </a:schemeClr>
                  </a:solidFill>
                  <a:latin typeface="Sniglet"/>
                  <a:ea typeface="Sniglet"/>
                  <a:cs typeface="Sniglet"/>
                  <a:sym typeface="Sniglet"/>
                </a:rPr>
                <a:t>PERTINENCIA DE PROGRAMAS DE ESTUDIO (Ley 85-2018)</a:t>
              </a:r>
            </a:p>
          </p:txBody>
        </p:sp>
        <p:sp>
          <p:nvSpPr>
            <p:cNvPr id="15" name="Google Shape;473;p42">
              <a:extLst>
                <a:ext uri="{FF2B5EF4-FFF2-40B4-BE49-F238E27FC236}">
                  <a16:creationId xmlns:a16="http://schemas.microsoft.com/office/drawing/2014/main" id="{47A74132-A4B4-C6DB-297F-7A311E2D84A4}"/>
                </a:ext>
              </a:extLst>
            </p:cNvPr>
            <p:cNvSpPr/>
            <p:nvPr/>
          </p:nvSpPr>
          <p:spPr>
            <a:xfrm>
              <a:off x="3824940" y="4794430"/>
              <a:ext cx="582426" cy="142783"/>
            </a:xfrm>
            <a:custGeom>
              <a:avLst/>
              <a:gdLst/>
              <a:ahLst/>
              <a:cxnLst/>
              <a:rect l="l" t="t" r="r" b="b"/>
              <a:pathLst>
                <a:path w="951" h="198" extrusionOk="0">
                  <a:moveTo>
                    <a:pt x="0" y="0"/>
                  </a:moveTo>
                  <a:cubicBezTo>
                    <a:pt x="70" y="144"/>
                    <a:pt x="70" y="144"/>
                    <a:pt x="70" y="144"/>
                  </a:cubicBezTo>
                  <a:cubicBezTo>
                    <a:pt x="101" y="171"/>
                    <a:pt x="259" y="198"/>
                    <a:pt x="475" y="198"/>
                  </a:cubicBezTo>
                  <a:cubicBezTo>
                    <a:pt x="692" y="198"/>
                    <a:pt x="849" y="171"/>
                    <a:pt x="881" y="144"/>
                  </a:cubicBezTo>
                  <a:cubicBezTo>
                    <a:pt x="951" y="0"/>
                    <a:pt x="951" y="0"/>
                    <a:pt x="951" y="0"/>
                  </a:cubicBezTo>
                  <a:cubicBezTo>
                    <a:pt x="881" y="32"/>
                    <a:pt x="673" y="50"/>
                    <a:pt x="475" y="50"/>
                  </a:cubicBezTo>
                  <a:cubicBezTo>
                    <a:pt x="277" y="50"/>
                    <a:pt x="69" y="32"/>
                    <a:pt x="0" y="0"/>
                  </a:cubicBezTo>
                  <a:close/>
                </a:path>
              </a:pathLst>
            </a:custGeom>
            <a:solidFill>
              <a:schemeClr val="accent3"/>
            </a:solidFill>
            <a:ln>
              <a:noFill/>
            </a:ln>
          </p:spPr>
          <p:txBody>
            <a:bodyPr spcFirstLastPara="1" wrap="square" lIns="68575" tIns="34275" rIns="68575" bIns="34275" anchor="ctr" anchorCtr="0">
              <a:noAutofit/>
            </a:bodyPr>
            <a:lstStyle/>
            <a:p>
              <a:pPr algn="ctr">
                <a:buClr>
                  <a:schemeClr val="dk1"/>
                </a:buClr>
                <a:buSzPts val="1400"/>
              </a:pPr>
              <a:r>
                <a:rPr lang="en-US" sz="1100" b="1" dirty="0">
                  <a:latin typeface="Sniglet"/>
                  <a:ea typeface="Sniglet"/>
                  <a:cs typeface="Sniglet"/>
                  <a:sym typeface="Sniglet"/>
                </a:rPr>
                <a:t>COMPETENCIAS ESENCIALES </a:t>
              </a:r>
            </a:p>
            <a:p>
              <a:pPr algn="ctr">
                <a:buClr>
                  <a:schemeClr val="dk1"/>
                </a:buClr>
                <a:buSzPts val="1400"/>
              </a:pPr>
              <a:r>
                <a:rPr lang="en-US" sz="1100" b="1" dirty="0">
                  <a:latin typeface="Sniglet"/>
                  <a:ea typeface="Sniglet"/>
                  <a:cs typeface="Sniglet"/>
                  <a:sym typeface="Sniglet"/>
                </a:rPr>
                <a:t>DE FILNANDIA </a:t>
              </a:r>
              <a:endParaRPr lang="en-US" sz="1100" b="1" i="0" u="none" strike="noStrike" cap="none" dirty="0">
                <a:latin typeface="Sniglet"/>
                <a:ea typeface="Sniglet"/>
                <a:cs typeface="Sniglet"/>
                <a:sym typeface="Sniglet"/>
              </a:endParaRPr>
            </a:p>
          </p:txBody>
        </p:sp>
        <p:sp>
          <p:nvSpPr>
            <p:cNvPr id="16" name="Google Shape;474;p42">
              <a:extLst>
                <a:ext uri="{FF2B5EF4-FFF2-40B4-BE49-F238E27FC236}">
                  <a16:creationId xmlns:a16="http://schemas.microsoft.com/office/drawing/2014/main" id="{8F8D6FCE-AF22-E33D-B256-FB2D892AA26C}"/>
                </a:ext>
              </a:extLst>
            </p:cNvPr>
            <p:cNvSpPr/>
            <p:nvPr/>
          </p:nvSpPr>
          <p:spPr>
            <a:xfrm>
              <a:off x="3778727" y="4655928"/>
              <a:ext cx="672585" cy="153653"/>
            </a:xfrm>
            <a:custGeom>
              <a:avLst/>
              <a:gdLst/>
              <a:ahLst/>
              <a:cxnLst/>
              <a:rect l="l" t="t" r="r" b="b"/>
              <a:pathLst>
                <a:path w="1105" h="200" extrusionOk="0">
                  <a:moveTo>
                    <a:pt x="552" y="51"/>
                  </a:moveTo>
                  <a:cubicBezTo>
                    <a:pt x="399" y="51"/>
                    <a:pt x="255" y="44"/>
                    <a:pt x="147" y="31"/>
                  </a:cubicBezTo>
                  <a:cubicBezTo>
                    <a:pt x="76" y="22"/>
                    <a:pt x="26" y="12"/>
                    <a:pt x="0" y="0"/>
                  </a:cubicBezTo>
                  <a:cubicBezTo>
                    <a:pt x="70" y="145"/>
                    <a:pt x="70" y="145"/>
                    <a:pt x="70" y="145"/>
                  </a:cubicBezTo>
                  <a:cubicBezTo>
                    <a:pt x="108" y="173"/>
                    <a:pt x="296" y="200"/>
                    <a:pt x="552" y="200"/>
                  </a:cubicBezTo>
                  <a:cubicBezTo>
                    <a:pt x="809" y="200"/>
                    <a:pt x="996" y="173"/>
                    <a:pt x="1034" y="145"/>
                  </a:cubicBezTo>
                  <a:cubicBezTo>
                    <a:pt x="1105" y="0"/>
                    <a:pt x="1105" y="0"/>
                    <a:pt x="1105" y="0"/>
                  </a:cubicBezTo>
                  <a:cubicBezTo>
                    <a:pt x="1030" y="33"/>
                    <a:pt x="785" y="51"/>
                    <a:pt x="552" y="51"/>
                  </a:cubicBezTo>
                  <a:close/>
                </a:path>
              </a:pathLst>
            </a:custGeom>
            <a:solidFill>
              <a:schemeClr val="accent2">
                <a:lumMod val="60000"/>
                <a:lumOff val="40000"/>
              </a:schemeClr>
            </a:solidFill>
            <a:ln>
              <a:noFill/>
            </a:ln>
          </p:spPr>
          <p:txBody>
            <a:bodyPr spcFirstLastPara="1" wrap="square" lIns="68575" tIns="34275" rIns="68575" bIns="34275" anchor="ctr" anchorCtr="0">
              <a:noAutofit/>
            </a:bodyPr>
            <a:lstStyle/>
            <a:p>
              <a:pPr algn="ctr">
                <a:buClr>
                  <a:schemeClr val="dk1"/>
                </a:buClr>
                <a:buSzPts val="1400"/>
                <a:buFont typeface="Calibri"/>
              </a:pPr>
              <a:r>
                <a:rPr lang="en-US" sz="1200" b="1" dirty="0">
                  <a:latin typeface="Sniglet"/>
                  <a:ea typeface="Sniglet"/>
                  <a:cs typeface="Sniglet"/>
                </a:rPr>
                <a:t>OBJETIVOS DE DESARROLLO SOSTENIBLE  </a:t>
              </a:r>
              <a:endParaRPr lang="en" sz="1200" b="1" i="0" u="none" strike="noStrike" cap="none" dirty="0">
                <a:latin typeface="Sniglet"/>
                <a:ea typeface="Sniglet"/>
                <a:cs typeface="Sniglet"/>
              </a:endParaRPr>
            </a:p>
          </p:txBody>
        </p:sp>
        <p:sp>
          <p:nvSpPr>
            <p:cNvPr id="17" name="Google Shape;475;p42">
              <a:extLst>
                <a:ext uri="{FF2B5EF4-FFF2-40B4-BE49-F238E27FC236}">
                  <a16:creationId xmlns:a16="http://schemas.microsoft.com/office/drawing/2014/main" id="{61771E69-D7CE-0D50-C824-0C667AAA8694}"/>
                </a:ext>
              </a:extLst>
            </p:cNvPr>
            <p:cNvSpPr/>
            <p:nvPr/>
          </p:nvSpPr>
          <p:spPr>
            <a:xfrm>
              <a:off x="3868662" y="4912316"/>
              <a:ext cx="504580" cy="186725"/>
            </a:xfrm>
            <a:custGeom>
              <a:avLst/>
              <a:gdLst/>
              <a:ahLst/>
              <a:cxnLst/>
              <a:rect l="l" t="t" r="r" b="b"/>
              <a:pathLst>
                <a:path w="796" h="197" extrusionOk="0">
                  <a:moveTo>
                    <a:pt x="0" y="0"/>
                  </a:moveTo>
                  <a:cubicBezTo>
                    <a:pt x="65" y="132"/>
                    <a:pt x="65" y="132"/>
                    <a:pt x="65" y="132"/>
                  </a:cubicBezTo>
                  <a:cubicBezTo>
                    <a:pt x="65" y="132"/>
                    <a:pt x="65" y="132"/>
                    <a:pt x="65" y="132"/>
                  </a:cubicBezTo>
                  <a:cubicBezTo>
                    <a:pt x="65" y="133"/>
                    <a:pt x="65" y="133"/>
                    <a:pt x="65" y="133"/>
                  </a:cubicBezTo>
                  <a:cubicBezTo>
                    <a:pt x="70" y="142"/>
                    <a:pt x="70" y="142"/>
                    <a:pt x="70" y="142"/>
                  </a:cubicBezTo>
                  <a:cubicBezTo>
                    <a:pt x="95" y="170"/>
                    <a:pt x="221" y="197"/>
                    <a:pt x="398" y="197"/>
                  </a:cubicBezTo>
                  <a:cubicBezTo>
                    <a:pt x="576" y="197"/>
                    <a:pt x="702" y="170"/>
                    <a:pt x="727" y="142"/>
                  </a:cubicBezTo>
                  <a:cubicBezTo>
                    <a:pt x="732" y="133"/>
                    <a:pt x="732" y="133"/>
                    <a:pt x="732" y="133"/>
                  </a:cubicBezTo>
                  <a:cubicBezTo>
                    <a:pt x="732" y="132"/>
                    <a:pt x="732" y="132"/>
                    <a:pt x="732" y="132"/>
                  </a:cubicBezTo>
                  <a:cubicBezTo>
                    <a:pt x="732" y="132"/>
                    <a:pt x="732" y="132"/>
                    <a:pt x="732" y="132"/>
                  </a:cubicBezTo>
                  <a:cubicBezTo>
                    <a:pt x="796" y="0"/>
                    <a:pt x="796" y="0"/>
                    <a:pt x="796" y="0"/>
                  </a:cubicBezTo>
                  <a:cubicBezTo>
                    <a:pt x="735" y="31"/>
                    <a:pt x="562" y="48"/>
                    <a:pt x="398" y="48"/>
                  </a:cubicBezTo>
                  <a:cubicBezTo>
                    <a:pt x="234" y="48"/>
                    <a:pt x="62" y="31"/>
                    <a:pt x="0" y="0"/>
                  </a:cubicBezTo>
                  <a:close/>
                </a:path>
              </a:pathLst>
            </a:custGeom>
            <a:solidFill>
              <a:schemeClr val="accent4">
                <a:lumMod val="60000"/>
                <a:lumOff val="40000"/>
              </a:schemeClr>
            </a:solidFill>
            <a:ln>
              <a:noFill/>
            </a:ln>
          </p:spPr>
          <p:txBody>
            <a:bodyPr spcFirstLastPara="1" wrap="square" lIns="68575" tIns="34275" rIns="68575" bIns="34275" anchor="ctr" anchorCtr="0">
              <a:noAutofit/>
            </a:bodyPr>
            <a:lstStyle/>
            <a:p>
              <a:pPr algn="ctr">
                <a:buClr>
                  <a:schemeClr val="dk1"/>
                </a:buClr>
                <a:buSzPts val="1400"/>
              </a:pPr>
              <a:br>
                <a:rPr lang="en" sz="1100" b="1" dirty="0">
                  <a:latin typeface="Sniglet"/>
                  <a:ea typeface="Sniglet"/>
                  <a:cs typeface="Sniglet"/>
                  <a:sym typeface="Sniglet"/>
                </a:rPr>
              </a:br>
              <a:r>
                <a:rPr lang="en-US" sz="1100" b="1" dirty="0">
                  <a:latin typeface="Sniglet"/>
                  <a:ea typeface="Sniglet"/>
                  <a:cs typeface="Sniglet"/>
                  <a:sym typeface="Sniglet"/>
                </a:rPr>
                <a:t>COMPETENCIAS </a:t>
              </a:r>
            </a:p>
            <a:p>
              <a:pPr algn="ctr">
                <a:buClr>
                  <a:schemeClr val="dk1"/>
                </a:buClr>
                <a:buSzPts val="1400"/>
              </a:pPr>
              <a:r>
                <a:rPr lang="en-US" sz="1100" b="1" dirty="0">
                  <a:latin typeface="Sniglet"/>
                  <a:ea typeface="Sniglet"/>
                  <a:cs typeface="Sniglet"/>
                  <a:sym typeface="Sniglet"/>
                </a:rPr>
                <a:t>DEL SIGLO XXI</a:t>
              </a:r>
              <a:endParaRPr sz="1050" b="1" i="0" u="none" strike="noStrike" cap="none" dirty="0">
                <a:latin typeface="Sniglet"/>
                <a:ea typeface="Sniglet"/>
                <a:cs typeface="Sniglet"/>
                <a:sym typeface="Sniglet"/>
              </a:endParaRPr>
            </a:p>
          </p:txBody>
        </p:sp>
        <p:sp>
          <p:nvSpPr>
            <p:cNvPr id="18" name="Google Shape;476;p42">
              <a:extLst>
                <a:ext uri="{FF2B5EF4-FFF2-40B4-BE49-F238E27FC236}">
                  <a16:creationId xmlns:a16="http://schemas.microsoft.com/office/drawing/2014/main" id="{B635D77B-33B5-04CE-416B-C54562D44F29}"/>
                </a:ext>
              </a:extLst>
            </p:cNvPr>
            <p:cNvSpPr/>
            <p:nvPr/>
          </p:nvSpPr>
          <p:spPr>
            <a:xfrm>
              <a:off x="3778727" y="4460423"/>
              <a:ext cx="719100" cy="79200"/>
            </a:xfrm>
            <a:prstGeom prst="ellipse">
              <a:avLst/>
            </a:prstGeom>
            <a:solidFill>
              <a:schemeClr val="lt2"/>
            </a:solidFill>
            <a:ln>
              <a:noFill/>
            </a:ln>
          </p:spPr>
          <p:txBody>
            <a:bodyPr spcFirstLastPara="1" wrap="square" lIns="68575" tIns="34275" rIns="68575" bIns="34275" anchor="ctr" anchorCtr="0">
              <a:noAutofit/>
            </a:bodyPr>
            <a:lstStyle/>
            <a:p>
              <a:pPr marL="0" marR="0" lvl="0" indent="0" algn="ctr" rtl="0">
                <a:lnSpc>
                  <a:spcPct val="100000"/>
                </a:lnSpc>
                <a:spcBef>
                  <a:spcPts val="0"/>
                </a:spcBef>
                <a:spcAft>
                  <a:spcPts val="0"/>
                </a:spcAft>
                <a:buClr>
                  <a:schemeClr val="dk1"/>
                </a:buClr>
                <a:buSzPts val="1400"/>
                <a:buFont typeface="Calibri"/>
                <a:buNone/>
              </a:pPr>
              <a:endParaRPr sz="1200" b="1" i="0" u="none" strike="noStrike" cap="none">
                <a:solidFill>
                  <a:schemeClr val="lt1"/>
                </a:solidFill>
                <a:latin typeface="Sniglet"/>
                <a:ea typeface="Sniglet"/>
                <a:cs typeface="Sniglet"/>
                <a:sym typeface="Sniglet"/>
              </a:endParaRPr>
            </a:p>
          </p:txBody>
        </p:sp>
      </p:grpSp>
      <p:sp>
        <p:nvSpPr>
          <p:cNvPr id="19" name="Google Shape;476;p42">
            <a:extLst>
              <a:ext uri="{FF2B5EF4-FFF2-40B4-BE49-F238E27FC236}">
                <a16:creationId xmlns:a16="http://schemas.microsoft.com/office/drawing/2014/main" id="{9AC677F4-E0A3-EEFB-218E-0C108A525798}"/>
              </a:ext>
            </a:extLst>
          </p:cNvPr>
          <p:cNvSpPr/>
          <p:nvPr/>
        </p:nvSpPr>
        <p:spPr>
          <a:xfrm>
            <a:off x="906257" y="965200"/>
            <a:ext cx="7528479" cy="1061801"/>
          </a:xfrm>
          <a:prstGeom prst="ellipse">
            <a:avLst/>
          </a:prstGeom>
          <a:solidFill>
            <a:schemeClr val="accent6"/>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spcFirstLastPara="1" wrap="square" lIns="68575" tIns="34275" rIns="68575" bIns="34275" anchor="ctr" anchorCtr="0">
            <a:noAutofit/>
            <a:scene3d>
              <a:camera prst="orthographicFront"/>
              <a:lightRig rig="threePt" dir="t"/>
            </a:scene3d>
            <a:sp3d extrusionH="57150">
              <a:bevelT w="38100" h="38100"/>
            </a:sp3d>
          </a:bodyPr>
          <a:lstStyle/>
          <a:p>
            <a:pPr marL="0" marR="0" lvl="0" indent="0" algn="ctr" rtl="0">
              <a:lnSpc>
                <a:spcPct val="100000"/>
              </a:lnSpc>
              <a:spcBef>
                <a:spcPts val="0"/>
              </a:spcBef>
              <a:spcAft>
                <a:spcPts val="0"/>
              </a:spcAft>
              <a:buClr>
                <a:schemeClr val="dk1"/>
              </a:buClr>
              <a:buSzPts val="1400"/>
              <a:buFont typeface="Calibri"/>
              <a:buNone/>
            </a:pPr>
            <a:r>
              <a:rPr lang="en-US" sz="1800" b="1" i="0" u="none" strike="noStrike" cap="none" dirty="0">
                <a:solidFill>
                  <a:schemeClr val="tx1"/>
                </a:solidFill>
                <a:latin typeface="Sniglet"/>
                <a:ea typeface="Sniglet"/>
                <a:cs typeface="Sniglet"/>
                <a:sym typeface="Sniglet"/>
              </a:rPr>
              <a:t>NUEVO CURRÍCULO DEL ÁREA DE </a:t>
            </a:r>
          </a:p>
          <a:p>
            <a:pPr marL="0" marR="0" lvl="0" indent="0" algn="ctr" rtl="0">
              <a:lnSpc>
                <a:spcPct val="100000"/>
              </a:lnSpc>
              <a:spcBef>
                <a:spcPts val="0"/>
              </a:spcBef>
              <a:spcAft>
                <a:spcPts val="0"/>
              </a:spcAft>
              <a:buClr>
                <a:schemeClr val="dk1"/>
              </a:buClr>
              <a:buSzPts val="1400"/>
              <a:buFont typeface="Calibri"/>
              <a:buNone/>
            </a:pPr>
            <a:r>
              <a:rPr lang="en-US" sz="1800" b="1" i="0" u="none" strike="noStrike" cap="none" dirty="0">
                <a:solidFill>
                  <a:schemeClr val="tx1"/>
                </a:solidFill>
                <a:latin typeface="Sniglet"/>
                <a:ea typeface="Sniglet"/>
                <a:cs typeface="Sniglet"/>
                <a:sym typeface="Sniglet"/>
              </a:rPr>
              <a:t>SERVICIOS ACADÉMCOS </a:t>
            </a:r>
            <a:endParaRPr sz="1800" b="1" i="0" u="none" strike="noStrike" cap="none" dirty="0">
              <a:solidFill>
                <a:schemeClr val="tx1"/>
              </a:solidFill>
              <a:latin typeface="Sniglet"/>
              <a:ea typeface="Sniglet"/>
              <a:cs typeface="Sniglet"/>
              <a:sym typeface="Sniglet"/>
            </a:endParaRPr>
          </a:p>
        </p:txBody>
      </p:sp>
      <p:sp>
        <p:nvSpPr>
          <p:cNvPr id="20" name="Google Shape;250;p19">
            <a:extLst>
              <a:ext uri="{FF2B5EF4-FFF2-40B4-BE49-F238E27FC236}">
                <a16:creationId xmlns:a16="http://schemas.microsoft.com/office/drawing/2014/main" id="{78B99D66-8E34-A2A2-6D82-F8F535CE93CE}"/>
              </a:ext>
            </a:extLst>
          </p:cNvPr>
          <p:cNvSpPr txBox="1">
            <a:spLocks noGrp="1"/>
          </p:cNvSpPr>
          <p:nvPr>
            <p:ph type="sldNum" idx="12"/>
          </p:nvPr>
        </p:nvSpPr>
        <p:spPr>
          <a:xfrm>
            <a:off x="4337100" y="4751625"/>
            <a:ext cx="469800" cy="3915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fld id="{00000000-1234-1234-1234-123412341234}" type="slidenum">
              <a:rPr lang="en"/>
              <a:t>6</a:t>
            </a:fld>
            <a:endParaRPr dirty="0"/>
          </a:p>
        </p:txBody>
      </p:sp>
    </p:spTree>
    <p:extLst>
      <p:ext uri="{BB962C8B-B14F-4D97-AF65-F5344CB8AC3E}">
        <p14:creationId xmlns:p14="http://schemas.microsoft.com/office/powerpoint/2010/main" val="88674684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271"/>
        <p:cNvGrpSpPr/>
        <p:nvPr/>
      </p:nvGrpSpPr>
      <p:grpSpPr>
        <a:xfrm>
          <a:off x="0" y="0"/>
          <a:ext cx="0" cy="0"/>
          <a:chOff x="0" y="0"/>
          <a:chExt cx="0" cy="0"/>
        </a:xfrm>
      </p:grpSpPr>
      <p:sp>
        <p:nvSpPr>
          <p:cNvPr id="272" name="Google Shape;272;p22"/>
          <p:cNvSpPr txBox="1">
            <a:spLocks noGrp="1"/>
          </p:cNvSpPr>
          <p:nvPr>
            <p:ph type="title"/>
          </p:nvPr>
        </p:nvSpPr>
        <p:spPr>
          <a:xfrm>
            <a:off x="4687079" y="2065254"/>
            <a:ext cx="3923148" cy="1770000"/>
          </a:xfrm>
          <a:prstGeom prst="rect">
            <a:avLst/>
          </a:prstGeom>
        </p:spPr>
        <p:txBody>
          <a:bodyPr spcFirstLastPara="1" wrap="square" lIns="91425" tIns="91425" rIns="91425" bIns="91425" anchor="b" anchorCtr="0">
            <a:noAutofit/>
          </a:bodyPr>
          <a:lstStyle/>
          <a:p>
            <a:pPr marL="0" lvl="0" indent="0" algn="l" rtl="0">
              <a:spcBef>
                <a:spcPts val="0"/>
              </a:spcBef>
              <a:spcAft>
                <a:spcPts val="0"/>
              </a:spcAft>
              <a:buNone/>
            </a:pPr>
            <a:r>
              <a:rPr lang="en" sz="4800" b="1" dirty="0">
                <a:solidFill>
                  <a:schemeClr val="accent4"/>
                </a:solidFill>
                <a:effectLst>
                  <a:outerShdw blurRad="38100" dist="38100" dir="2700000" algn="tl">
                    <a:srgbClr val="000000">
                      <a:alpha val="43137"/>
                    </a:srgbClr>
                  </a:outerShdw>
                </a:effectLst>
              </a:rPr>
              <a:t>Preceptos guías </a:t>
            </a:r>
            <a:endParaRPr sz="4800" b="1" dirty="0">
              <a:solidFill>
                <a:schemeClr val="accent4"/>
              </a:solidFill>
              <a:effectLst>
                <a:outerShdw blurRad="38100" dist="38100" dir="2700000" algn="tl">
                  <a:srgbClr val="000000">
                    <a:alpha val="43137"/>
                  </a:srgbClr>
                </a:outerShdw>
              </a:effectLst>
            </a:endParaRPr>
          </a:p>
        </p:txBody>
      </p:sp>
      <p:sp>
        <p:nvSpPr>
          <p:cNvPr id="275" name="Google Shape;275;p22"/>
          <p:cNvSpPr txBox="1">
            <a:spLocks noGrp="1"/>
          </p:cNvSpPr>
          <p:nvPr>
            <p:ph type="sldNum" idx="12"/>
          </p:nvPr>
        </p:nvSpPr>
        <p:spPr>
          <a:xfrm>
            <a:off x="8635625" y="4751625"/>
            <a:ext cx="469800" cy="391500"/>
          </a:xfrm>
          <a:prstGeom prst="rect">
            <a:avLst/>
          </a:prstGeom>
        </p:spPr>
        <p:txBody>
          <a:bodyPr spcFirstLastPara="1" wrap="square" lIns="91425" tIns="91425" rIns="91425" bIns="91425" anchor="t" anchorCtr="0">
            <a:noAutofit/>
          </a:bodyPr>
          <a:lstStyle/>
          <a:p>
            <a:pPr marL="0" lvl="0" indent="0" algn="r" rtl="0">
              <a:spcBef>
                <a:spcPts val="0"/>
              </a:spcBef>
              <a:spcAft>
                <a:spcPts val="0"/>
              </a:spcAft>
              <a:buNone/>
            </a:pPr>
            <a:fld id="{00000000-1234-1234-1234-123412341234}" type="slidenum">
              <a:rPr lang="en"/>
              <a:t>7</a:t>
            </a:fld>
            <a:endParaRPr/>
          </a:p>
        </p:txBody>
      </p:sp>
      <p:pic>
        <p:nvPicPr>
          <p:cNvPr id="1026" name="Picture 2" descr="Confirman que hay 12 brotes activos de COVID-19 en escuelas de Puerto Rico">
            <a:extLst>
              <a:ext uri="{FF2B5EF4-FFF2-40B4-BE49-F238E27FC236}">
                <a16:creationId xmlns:a16="http://schemas.microsoft.com/office/drawing/2014/main" id="{01DBE474-66D7-4E5F-97D8-D7E09E914498}"/>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51772" y="1130300"/>
            <a:ext cx="3110628" cy="2922225"/>
          </a:xfrm>
          <a:prstGeom prst="ellipse">
            <a:avLst/>
          </a:prstGeom>
          <a:ln w="63500" cap="rnd">
            <a:no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a:extLst>
            <a:ext uri="{909E8E84-426E-40DD-AFC4-6F175D3DCCD1}">
              <a14:hiddenFill xmlns:a14="http://schemas.microsoft.com/office/drawing/2010/main">
                <a:solidFill>
                  <a:srgbClr val="FFFFFF"/>
                </a:solidFill>
              </a14:hiddenFill>
            </a:ext>
          </a:extLst>
        </p:spPr>
      </p:pic>
      <p:pic>
        <p:nvPicPr>
          <p:cNvPr id="7" name="Picture 6" descr="A picture containing text&#10;&#10;Description automatically generated">
            <a:extLst>
              <a:ext uri="{FF2B5EF4-FFF2-40B4-BE49-F238E27FC236}">
                <a16:creationId xmlns:a16="http://schemas.microsoft.com/office/drawing/2014/main" id="{74D0B0A1-ABFA-4BCC-85EC-CEE69394230B}"/>
              </a:ext>
            </a:extLst>
          </p:cNvPr>
          <p:cNvPicPr>
            <a:picLocks noChangeAspect="1"/>
          </p:cNvPicPr>
          <p:nvPr/>
        </p:nvPicPr>
        <p:blipFill>
          <a:blip r:embed="rId4"/>
          <a:stretch>
            <a:fillRect/>
          </a:stretch>
        </p:blipFill>
        <p:spPr>
          <a:xfrm>
            <a:off x="3962400" y="0"/>
            <a:ext cx="4396760" cy="2065254"/>
          </a:xfrm>
          <a:prstGeom prst="rect">
            <a:avLst/>
          </a:prstGeom>
        </p:spPr>
      </p:pic>
      <p:pic>
        <p:nvPicPr>
          <p:cNvPr id="6" name="Picture 2" descr="Vista previa de imagen">
            <a:extLst>
              <a:ext uri="{FF2B5EF4-FFF2-40B4-BE49-F238E27FC236}">
                <a16:creationId xmlns:a16="http://schemas.microsoft.com/office/drawing/2014/main" id="{BFC6EF16-2EF9-4F30-AA4C-6F95B3855F8A}"/>
              </a:ext>
            </a:extLst>
          </p:cNvPr>
          <p:cNvPicPr>
            <a:picLocks noChangeAspect="1" noChangeArrowheads="1"/>
          </p:cNvPicPr>
          <p:nvPr/>
        </p:nvPicPr>
        <p:blipFill rotWithShape="1">
          <a:blip r:embed="rId5">
            <a:extLst>
              <a:ext uri="{28A0092B-C50C-407E-A947-70E740481C1C}">
                <a14:useLocalDpi xmlns:a14="http://schemas.microsoft.com/office/drawing/2010/main" val="0"/>
              </a:ext>
            </a:extLst>
          </a:blip>
          <a:srcRect l="7084" t="10541" r="8750" b="10541"/>
          <a:stretch/>
        </p:blipFill>
        <p:spPr bwMode="auto">
          <a:xfrm>
            <a:off x="5537963" y="4052525"/>
            <a:ext cx="1103546" cy="81628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38341387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 Placeholder 5">
            <a:extLst>
              <a:ext uri="{FF2B5EF4-FFF2-40B4-BE49-F238E27FC236}">
                <a16:creationId xmlns:a16="http://schemas.microsoft.com/office/drawing/2014/main" id="{383B7864-A609-4AAD-817E-2BEFCE565229}"/>
              </a:ext>
            </a:extLst>
          </p:cNvPr>
          <p:cNvSpPr>
            <a:spLocks noGrp="1"/>
          </p:cNvSpPr>
          <p:nvPr>
            <p:ph type="body" idx="1"/>
          </p:nvPr>
        </p:nvSpPr>
        <p:spPr>
          <a:xfrm>
            <a:off x="2489200" y="991117"/>
            <a:ext cx="6527325" cy="3664158"/>
          </a:xfrm>
        </p:spPr>
        <p:txBody>
          <a:bodyPr/>
          <a:lstStyle/>
          <a:p>
            <a:r>
              <a:rPr lang="es-PR" sz="2000" dirty="0"/>
              <a:t>Pertinencia del currículo. </a:t>
            </a:r>
          </a:p>
          <a:p>
            <a:endParaRPr lang="es-PR" sz="2000" dirty="0"/>
          </a:p>
          <a:p>
            <a:r>
              <a:rPr lang="es-PR" sz="2000" dirty="0"/>
              <a:t>Homogenizar los formatos de los documentos. </a:t>
            </a:r>
          </a:p>
          <a:p>
            <a:endParaRPr lang="es-PR" sz="2000" dirty="0"/>
          </a:p>
          <a:p>
            <a:r>
              <a:rPr lang="es-PR" sz="2000" dirty="0"/>
              <a:t>Asegurar que el rigor de cada grado en cada materia este acorde con la etapas de desarrollo de los estudiantes. </a:t>
            </a:r>
          </a:p>
          <a:p>
            <a:endParaRPr lang="es-PR" sz="2000" dirty="0"/>
          </a:p>
          <a:p>
            <a:r>
              <a:rPr lang="es-PR" sz="2000" dirty="0"/>
              <a:t>Cumplir con el proceso de “Peer </a:t>
            </a:r>
            <a:r>
              <a:rPr lang="es-PR" sz="2000" dirty="0" err="1"/>
              <a:t>Review</a:t>
            </a:r>
            <a:r>
              <a:rPr lang="es-PR" sz="2000" dirty="0"/>
              <a:t>” del Departamento de Educación Federal</a:t>
            </a:r>
            <a:r>
              <a:rPr lang="en-US" sz="2000" dirty="0"/>
              <a:t>. </a:t>
            </a:r>
            <a:endParaRPr lang="es-PR" sz="2000" dirty="0"/>
          </a:p>
        </p:txBody>
      </p:sp>
      <p:sp>
        <p:nvSpPr>
          <p:cNvPr id="4" name="Slide Number Placeholder 3">
            <a:extLst>
              <a:ext uri="{FF2B5EF4-FFF2-40B4-BE49-F238E27FC236}">
                <a16:creationId xmlns:a16="http://schemas.microsoft.com/office/drawing/2014/main" id="{9E46B874-F179-4B9C-AFFF-7659C67B52F3}"/>
              </a:ext>
            </a:extLst>
          </p:cNvPr>
          <p:cNvSpPr>
            <a:spLocks noGrp="1"/>
          </p:cNvSpPr>
          <p:nvPr>
            <p:ph type="sldNum" idx="12"/>
          </p:nvPr>
        </p:nvSpPr>
        <p:spPr/>
        <p:txBody>
          <a:bodyPr/>
          <a:lstStyle/>
          <a:p>
            <a:pPr marL="0" lvl="0" indent="0" algn="r" rtl="0">
              <a:spcBef>
                <a:spcPts val="0"/>
              </a:spcBef>
              <a:spcAft>
                <a:spcPts val="0"/>
              </a:spcAft>
              <a:buNone/>
            </a:pPr>
            <a:fld id="{00000000-1234-1234-1234-123412341234}" type="slidenum">
              <a:rPr lang="en" smtClean="0"/>
              <a:t>8</a:t>
            </a:fld>
            <a:endParaRPr lang="en"/>
          </a:p>
        </p:txBody>
      </p:sp>
      <p:pic>
        <p:nvPicPr>
          <p:cNvPr id="7" name="Picture 6" descr="A picture containing text&#10;&#10;Description automatically generated">
            <a:extLst>
              <a:ext uri="{FF2B5EF4-FFF2-40B4-BE49-F238E27FC236}">
                <a16:creationId xmlns:a16="http://schemas.microsoft.com/office/drawing/2014/main" id="{83BF3A37-C3A3-4B3E-B9C2-9A25C95910A4}"/>
              </a:ext>
            </a:extLst>
          </p:cNvPr>
          <p:cNvPicPr>
            <a:picLocks noChangeAspect="1"/>
          </p:cNvPicPr>
          <p:nvPr/>
        </p:nvPicPr>
        <p:blipFill rotWithShape="1">
          <a:blip r:embed="rId2"/>
          <a:srcRect l="69191"/>
          <a:stretch/>
        </p:blipFill>
        <p:spPr>
          <a:xfrm>
            <a:off x="512747" y="-230385"/>
            <a:ext cx="1602354" cy="2443004"/>
          </a:xfrm>
          <a:prstGeom prst="rect">
            <a:avLst/>
          </a:prstGeom>
        </p:spPr>
      </p:pic>
    </p:spTree>
    <p:extLst>
      <p:ext uri="{BB962C8B-B14F-4D97-AF65-F5344CB8AC3E}">
        <p14:creationId xmlns:p14="http://schemas.microsoft.com/office/powerpoint/2010/main" val="371627503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880FF025-3B79-40F3-AF10-BA7867CA4E7C}"/>
              </a:ext>
            </a:extLst>
          </p:cNvPr>
          <p:cNvSpPr>
            <a:spLocks noGrp="1"/>
          </p:cNvSpPr>
          <p:nvPr>
            <p:ph type="title"/>
          </p:nvPr>
        </p:nvSpPr>
        <p:spPr>
          <a:xfrm>
            <a:off x="3113674" y="765441"/>
            <a:ext cx="5275500" cy="641100"/>
          </a:xfrm>
        </p:spPr>
        <p:txBody>
          <a:bodyPr/>
          <a:lstStyle/>
          <a:p>
            <a:r>
              <a:rPr lang="es-PR" sz="2800" b="1" dirty="0">
                <a:solidFill>
                  <a:schemeClr val="accent6"/>
                </a:solidFill>
                <a:effectLst>
                  <a:outerShdw blurRad="38100" dist="38100" dir="2700000" algn="tl">
                    <a:srgbClr val="000000">
                      <a:alpha val="43137"/>
                    </a:srgbClr>
                  </a:outerShdw>
                </a:effectLst>
              </a:rPr>
              <a:t>Puntos de partida</a:t>
            </a:r>
          </a:p>
        </p:txBody>
      </p:sp>
      <p:sp>
        <p:nvSpPr>
          <p:cNvPr id="4" name="Text Placeholder 3">
            <a:extLst>
              <a:ext uri="{FF2B5EF4-FFF2-40B4-BE49-F238E27FC236}">
                <a16:creationId xmlns:a16="http://schemas.microsoft.com/office/drawing/2014/main" id="{554185D0-D53F-4C5E-99C9-008E3BD0C67C}"/>
              </a:ext>
            </a:extLst>
          </p:cNvPr>
          <p:cNvSpPr>
            <a:spLocks noGrp="1"/>
          </p:cNvSpPr>
          <p:nvPr>
            <p:ph type="body" idx="1"/>
          </p:nvPr>
        </p:nvSpPr>
        <p:spPr>
          <a:xfrm>
            <a:off x="2935874" y="1525758"/>
            <a:ext cx="5884275" cy="2786100"/>
          </a:xfrm>
        </p:spPr>
        <p:txBody>
          <a:bodyPr/>
          <a:lstStyle/>
          <a:p>
            <a:r>
              <a:rPr lang="es-PR" sz="1800" dirty="0"/>
              <a:t>Análisis de los resultados de las pruebas estandarizadas y notas. </a:t>
            </a:r>
          </a:p>
          <a:p>
            <a:r>
              <a:rPr lang="es-PR" sz="1800" dirty="0"/>
              <a:t>Consultas a maestros realizadas por los programas. </a:t>
            </a:r>
          </a:p>
          <a:p>
            <a:r>
              <a:rPr lang="es-PR" sz="1800" dirty="0"/>
              <a:t>Revisión de literatura y documentos de estándares de otras jurisdicciones y países. </a:t>
            </a:r>
          </a:p>
          <a:p>
            <a:r>
              <a:rPr lang="es-PR" sz="1800" dirty="0"/>
              <a:t>Recomendaciones de Comité Asesor Técnico del DEPR (TAC, por su siglas en inglés). </a:t>
            </a:r>
          </a:p>
          <a:p>
            <a:pPr marL="76200" indent="0">
              <a:buNone/>
            </a:pPr>
            <a:endParaRPr lang="es-PR" sz="1800" dirty="0"/>
          </a:p>
        </p:txBody>
      </p:sp>
      <p:sp>
        <p:nvSpPr>
          <p:cNvPr id="2" name="Slide Number Placeholder 1">
            <a:extLst>
              <a:ext uri="{FF2B5EF4-FFF2-40B4-BE49-F238E27FC236}">
                <a16:creationId xmlns:a16="http://schemas.microsoft.com/office/drawing/2014/main" id="{9A80BF32-79E1-4445-AB0E-0B7BEC0F4938}"/>
              </a:ext>
            </a:extLst>
          </p:cNvPr>
          <p:cNvSpPr>
            <a:spLocks noGrp="1"/>
          </p:cNvSpPr>
          <p:nvPr>
            <p:ph type="sldNum" idx="12"/>
          </p:nvPr>
        </p:nvSpPr>
        <p:spPr/>
        <p:txBody>
          <a:bodyPr/>
          <a:lstStyle/>
          <a:p>
            <a:pPr marL="0" lvl="0" indent="0" algn="ctr" rtl="0">
              <a:spcBef>
                <a:spcPts val="0"/>
              </a:spcBef>
              <a:spcAft>
                <a:spcPts val="0"/>
              </a:spcAft>
              <a:buNone/>
            </a:pPr>
            <a:fld id="{00000000-1234-1234-1234-123412341234}" type="slidenum">
              <a:rPr lang="en" smtClean="0"/>
              <a:t>9</a:t>
            </a:fld>
            <a:endParaRPr lang="en"/>
          </a:p>
        </p:txBody>
      </p:sp>
      <p:pic>
        <p:nvPicPr>
          <p:cNvPr id="5" name="Picture 4" descr="A picture containing text&#10;&#10;Description automatically generated">
            <a:extLst>
              <a:ext uri="{FF2B5EF4-FFF2-40B4-BE49-F238E27FC236}">
                <a16:creationId xmlns:a16="http://schemas.microsoft.com/office/drawing/2014/main" id="{189701CA-B791-46EA-B6F8-2D93DB93F701}"/>
              </a:ext>
            </a:extLst>
          </p:cNvPr>
          <p:cNvPicPr>
            <a:picLocks noChangeAspect="1"/>
          </p:cNvPicPr>
          <p:nvPr/>
        </p:nvPicPr>
        <p:blipFill rotWithShape="1">
          <a:blip r:embed="rId2"/>
          <a:srcRect l="69191"/>
          <a:stretch/>
        </p:blipFill>
        <p:spPr>
          <a:xfrm>
            <a:off x="598387" y="-171494"/>
            <a:ext cx="1511298" cy="2304177"/>
          </a:xfrm>
          <a:prstGeom prst="rect">
            <a:avLst/>
          </a:prstGeom>
        </p:spPr>
      </p:pic>
    </p:spTree>
    <p:extLst>
      <p:ext uri="{BB962C8B-B14F-4D97-AF65-F5344CB8AC3E}">
        <p14:creationId xmlns:p14="http://schemas.microsoft.com/office/powerpoint/2010/main" val="168072939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271"/>
        <p:cNvGrpSpPr/>
        <p:nvPr/>
      </p:nvGrpSpPr>
      <p:grpSpPr>
        <a:xfrm>
          <a:off x="0" y="0"/>
          <a:ext cx="0" cy="0"/>
          <a:chOff x="0" y="0"/>
          <a:chExt cx="0" cy="0"/>
        </a:xfrm>
      </p:grpSpPr>
      <p:sp>
        <p:nvSpPr>
          <p:cNvPr id="272" name="Google Shape;272;p22"/>
          <p:cNvSpPr txBox="1">
            <a:spLocks noGrp="1"/>
          </p:cNvSpPr>
          <p:nvPr>
            <p:ph type="title"/>
          </p:nvPr>
        </p:nvSpPr>
        <p:spPr>
          <a:xfrm>
            <a:off x="4207043" y="1782378"/>
            <a:ext cx="4787546" cy="2527167"/>
          </a:xfrm>
          <a:prstGeom prst="rect">
            <a:avLst/>
          </a:prstGeom>
        </p:spPr>
        <p:txBody>
          <a:bodyPr spcFirstLastPara="1" wrap="square" lIns="91425" tIns="91425" rIns="91425" bIns="91425" anchor="b" anchorCtr="0">
            <a:noAutofit/>
          </a:bodyPr>
          <a:lstStyle/>
          <a:p>
            <a:pPr marL="0" lvl="0" indent="0" algn="ctr" rtl="0">
              <a:spcBef>
                <a:spcPts val="0"/>
              </a:spcBef>
              <a:spcAft>
                <a:spcPts val="0"/>
              </a:spcAft>
              <a:buNone/>
            </a:pPr>
            <a:r>
              <a:rPr lang="en" sz="3400" b="1" dirty="0">
                <a:solidFill>
                  <a:schemeClr val="accent4"/>
                </a:solidFill>
                <a:effectLst>
                  <a:outerShdw blurRad="38100" dist="38100" dir="2700000" algn="tl">
                    <a:srgbClr val="000000">
                      <a:alpha val="43137"/>
                    </a:srgbClr>
                  </a:outerShdw>
                </a:effectLst>
              </a:rPr>
              <a:t>Proceso de Revisión Curricular del Programa de Tecnología Educativa</a:t>
            </a:r>
            <a:endParaRPr sz="3400" b="1" dirty="0">
              <a:solidFill>
                <a:schemeClr val="accent4"/>
              </a:solidFill>
              <a:effectLst>
                <a:outerShdw blurRad="38100" dist="38100" dir="2700000" algn="tl">
                  <a:srgbClr val="000000">
                    <a:alpha val="43137"/>
                  </a:srgbClr>
                </a:outerShdw>
              </a:effectLst>
            </a:endParaRPr>
          </a:p>
        </p:txBody>
      </p:sp>
      <p:sp>
        <p:nvSpPr>
          <p:cNvPr id="275" name="Google Shape;275;p22"/>
          <p:cNvSpPr txBox="1">
            <a:spLocks noGrp="1"/>
          </p:cNvSpPr>
          <p:nvPr>
            <p:ph type="sldNum" idx="12"/>
          </p:nvPr>
        </p:nvSpPr>
        <p:spPr>
          <a:xfrm>
            <a:off x="8635625" y="4751625"/>
            <a:ext cx="469800" cy="391500"/>
          </a:xfrm>
          <a:prstGeom prst="rect">
            <a:avLst/>
          </a:prstGeom>
        </p:spPr>
        <p:txBody>
          <a:bodyPr spcFirstLastPara="1" wrap="square" lIns="91425" tIns="91425" rIns="91425" bIns="91425" anchor="t" anchorCtr="0">
            <a:noAutofit/>
          </a:bodyPr>
          <a:lstStyle/>
          <a:p>
            <a:pPr marL="0" lvl="0" indent="0" algn="r" rtl="0">
              <a:spcBef>
                <a:spcPts val="0"/>
              </a:spcBef>
              <a:spcAft>
                <a:spcPts val="0"/>
              </a:spcAft>
              <a:buNone/>
            </a:pPr>
            <a:fld id="{00000000-1234-1234-1234-123412341234}" type="slidenum">
              <a:rPr lang="en"/>
              <a:t>10</a:t>
            </a:fld>
            <a:endParaRPr/>
          </a:p>
        </p:txBody>
      </p:sp>
      <p:pic>
        <p:nvPicPr>
          <p:cNvPr id="1026" name="Picture 2" descr="Confirman que hay 12 brotes activos de COVID-19 en escuelas de Puerto Rico">
            <a:extLst>
              <a:ext uri="{FF2B5EF4-FFF2-40B4-BE49-F238E27FC236}">
                <a16:creationId xmlns:a16="http://schemas.microsoft.com/office/drawing/2014/main" id="{01DBE474-66D7-4E5F-97D8-D7E09E914498}"/>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51772" y="1130300"/>
            <a:ext cx="3110628" cy="2922225"/>
          </a:xfrm>
          <a:prstGeom prst="ellipse">
            <a:avLst/>
          </a:prstGeom>
          <a:ln w="63500" cap="rnd">
            <a:no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a:extLst>
            <a:ext uri="{909E8E84-426E-40DD-AFC4-6F175D3DCCD1}">
              <a14:hiddenFill xmlns:a14="http://schemas.microsoft.com/office/drawing/2010/main">
                <a:solidFill>
                  <a:srgbClr val="FFFFFF"/>
                </a:solidFill>
              </a14:hiddenFill>
            </a:ext>
          </a:extLst>
        </p:spPr>
      </p:pic>
      <p:pic>
        <p:nvPicPr>
          <p:cNvPr id="7" name="Picture 6" descr="A picture containing text&#10;&#10;Description automatically generated">
            <a:extLst>
              <a:ext uri="{FF2B5EF4-FFF2-40B4-BE49-F238E27FC236}">
                <a16:creationId xmlns:a16="http://schemas.microsoft.com/office/drawing/2014/main" id="{74D0B0A1-ABFA-4BCC-85EC-CEE69394230B}"/>
              </a:ext>
            </a:extLst>
          </p:cNvPr>
          <p:cNvPicPr>
            <a:picLocks noChangeAspect="1"/>
          </p:cNvPicPr>
          <p:nvPr/>
        </p:nvPicPr>
        <p:blipFill>
          <a:blip r:embed="rId4"/>
          <a:stretch>
            <a:fillRect/>
          </a:stretch>
        </p:blipFill>
        <p:spPr>
          <a:xfrm>
            <a:off x="3962400" y="0"/>
            <a:ext cx="4396760" cy="2065254"/>
          </a:xfrm>
          <a:prstGeom prst="rect">
            <a:avLst/>
          </a:prstGeom>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238"/>
        <p:cNvGrpSpPr/>
        <p:nvPr/>
      </p:nvGrpSpPr>
      <p:grpSpPr>
        <a:xfrm>
          <a:off x="0" y="0"/>
          <a:ext cx="0" cy="0"/>
          <a:chOff x="0" y="0"/>
          <a:chExt cx="0" cy="0"/>
        </a:xfrm>
      </p:grpSpPr>
      <p:sp>
        <p:nvSpPr>
          <p:cNvPr id="239" name="Google Shape;239;p19"/>
          <p:cNvSpPr txBox="1">
            <a:spLocks noGrp="1"/>
          </p:cNvSpPr>
          <p:nvPr>
            <p:ph type="ctrTitle" idx="4294967295"/>
          </p:nvPr>
        </p:nvSpPr>
        <p:spPr>
          <a:xfrm>
            <a:off x="1304925" y="-227300"/>
            <a:ext cx="6534300" cy="1159800"/>
          </a:xfrm>
          <a:prstGeom prst="rect">
            <a:avLst/>
          </a:prstGeom>
        </p:spPr>
        <p:txBody>
          <a:bodyPr spcFirstLastPara="1" wrap="square" lIns="91425" tIns="91425" rIns="91425" bIns="91425" anchor="b" anchorCtr="0">
            <a:noAutofit/>
          </a:bodyPr>
          <a:lstStyle/>
          <a:p>
            <a:pPr marL="0" lvl="0" indent="0" algn="ctr" rtl="0">
              <a:spcBef>
                <a:spcPts val="0"/>
              </a:spcBef>
              <a:spcAft>
                <a:spcPts val="0"/>
              </a:spcAft>
              <a:buNone/>
            </a:pPr>
            <a:r>
              <a:rPr lang="en" sz="3600" dirty="0"/>
              <a:t>Enfoque del Programa </a:t>
            </a:r>
            <a:endParaRPr sz="3600" dirty="0"/>
          </a:p>
        </p:txBody>
      </p:sp>
      <p:sp>
        <p:nvSpPr>
          <p:cNvPr id="240" name="Google Shape;240;p19"/>
          <p:cNvSpPr txBox="1">
            <a:spLocks noGrp="1"/>
          </p:cNvSpPr>
          <p:nvPr>
            <p:ph type="subTitle" idx="4294967295"/>
          </p:nvPr>
        </p:nvSpPr>
        <p:spPr>
          <a:xfrm>
            <a:off x="1304925" y="3868755"/>
            <a:ext cx="6534300" cy="784800"/>
          </a:xfrm>
          <a:prstGeom prst="rect">
            <a:avLst/>
          </a:prstGeom>
        </p:spPr>
        <p:txBody>
          <a:bodyPr spcFirstLastPara="1" wrap="square" lIns="91425" tIns="91425" rIns="91425" bIns="91425" anchor="t" anchorCtr="0">
            <a:noAutofit/>
          </a:bodyPr>
          <a:lstStyle/>
          <a:p>
            <a:pPr marL="0" lvl="0" indent="0" algn="ctr" rtl="0">
              <a:spcBef>
                <a:spcPts val="600"/>
              </a:spcBef>
              <a:spcAft>
                <a:spcPts val="0"/>
              </a:spcAft>
              <a:buNone/>
            </a:pPr>
            <a:r>
              <a:rPr lang="en-US" dirty="0" err="1">
                <a:solidFill>
                  <a:srgbClr val="A1BECC"/>
                </a:solidFill>
              </a:rPr>
              <a:t>durante</a:t>
            </a:r>
            <a:r>
              <a:rPr lang="en-US" dirty="0">
                <a:solidFill>
                  <a:srgbClr val="A1BECC"/>
                </a:solidFill>
              </a:rPr>
              <a:t> </a:t>
            </a:r>
            <a:r>
              <a:rPr lang="en-US" dirty="0" err="1">
                <a:solidFill>
                  <a:srgbClr val="A1BECC"/>
                </a:solidFill>
              </a:rPr>
              <a:t>el</a:t>
            </a:r>
            <a:r>
              <a:rPr lang="en-US" dirty="0">
                <a:solidFill>
                  <a:srgbClr val="A1BECC"/>
                </a:solidFill>
              </a:rPr>
              <a:t> </a:t>
            </a:r>
            <a:r>
              <a:rPr lang="en-US" dirty="0" err="1">
                <a:solidFill>
                  <a:srgbClr val="A1BECC"/>
                </a:solidFill>
              </a:rPr>
              <a:t>proceso</a:t>
            </a:r>
            <a:r>
              <a:rPr lang="en-US" dirty="0">
                <a:solidFill>
                  <a:srgbClr val="A1BECC"/>
                </a:solidFill>
              </a:rPr>
              <a:t> de </a:t>
            </a:r>
            <a:r>
              <a:rPr lang="en-US" dirty="0" err="1">
                <a:solidFill>
                  <a:srgbClr val="A1BECC"/>
                </a:solidFill>
              </a:rPr>
              <a:t>Revisión</a:t>
            </a:r>
            <a:r>
              <a:rPr lang="en-US" dirty="0">
                <a:solidFill>
                  <a:srgbClr val="A1BECC"/>
                </a:solidFill>
              </a:rPr>
              <a:t> Curricular. </a:t>
            </a:r>
            <a:endParaRPr dirty="0">
              <a:solidFill>
                <a:srgbClr val="A1BECC"/>
              </a:solidFill>
            </a:endParaRPr>
          </a:p>
        </p:txBody>
      </p:sp>
      <p:sp>
        <p:nvSpPr>
          <p:cNvPr id="241" name="Google Shape;241;p19"/>
          <p:cNvSpPr/>
          <p:nvPr/>
        </p:nvSpPr>
        <p:spPr>
          <a:xfrm>
            <a:off x="3333750" y="1333500"/>
            <a:ext cx="2476500" cy="2476500"/>
          </a:xfrm>
          <a:prstGeom prst="ellipse">
            <a:avLst/>
          </a:prstGeom>
          <a:solidFill>
            <a:srgbClr val="E8004C">
              <a:alpha val="8667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2" name="Google Shape;242;p19"/>
          <p:cNvSpPr/>
          <p:nvPr/>
        </p:nvSpPr>
        <p:spPr>
          <a:xfrm>
            <a:off x="3209925" y="1209675"/>
            <a:ext cx="2724300" cy="2724300"/>
          </a:xfrm>
          <a:prstGeom prst="ellipse">
            <a:avLst/>
          </a:prstGeom>
          <a:noFill/>
          <a:ln w="9525" cap="flat" cmpd="sng">
            <a:solidFill>
              <a:srgbClr val="ED4A00"/>
            </a:solidFill>
            <a:prstDash val="dash"/>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3" name="Google Shape;243;p19"/>
          <p:cNvSpPr/>
          <p:nvPr/>
        </p:nvSpPr>
        <p:spPr>
          <a:xfrm>
            <a:off x="2962275" y="1543050"/>
            <a:ext cx="704700" cy="704700"/>
          </a:xfrm>
          <a:prstGeom prst="ellipse">
            <a:avLst/>
          </a:prstGeom>
          <a:solidFill>
            <a:srgbClr val="F8BB00">
              <a:alpha val="8667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4" name="Google Shape;244;p19"/>
          <p:cNvSpPr/>
          <p:nvPr/>
        </p:nvSpPr>
        <p:spPr>
          <a:xfrm>
            <a:off x="5295900" y="2897050"/>
            <a:ext cx="971700" cy="971700"/>
          </a:xfrm>
          <a:prstGeom prst="donut">
            <a:avLst>
              <a:gd name="adj" fmla="val 12811"/>
            </a:avLst>
          </a:prstGeom>
          <a:solidFill>
            <a:srgbClr val="BBCD00">
              <a:alpha val="8667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245" name="Google Shape;245;p19"/>
          <p:cNvGrpSpPr/>
          <p:nvPr/>
        </p:nvGrpSpPr>
        <p:grpSpPr>
          <a:xfrm>
            <a:off x="3990646" y="2000576"/>
            <a:ext cx="1162865" cy="1162930"/>
            <a:chOff x="570875" y="4322250"/>
            <a:chExt cx="443300" cy="443325"/>
          </a:xfrm>
        </p:grpSpPr>
        <p:sp>
          <p:nvSpPr>
            <p:cNvPr id="246" name="Google Shape;246;p19"/>
            <p:cNvSpPr/>
            <p:nvPr/>
          </p:nvSpPr>
          <p:spPr>
            <a:xfrm>
              <a:off x="570875" y="4322250"/>
              <a:ext cx="443300" cy="443325"/>
            </a:xfrm>
            <a:custGeom>
              <a:avLst/>
              <a:gdLst/>
              <a:ahLst/>
              <a:cxnLst/>
              <a:rect l="l" t="t" r="r" b="b"/>
              <a:pathLst>
                <a:path w="17732" h="17733" extrusionOk="0">
                  <a:moveTo>
                    <a:pt x="13091" y="2712"/>
                  </a:moveTo>
                  <a:lnTo>
                    <a:pt x="13286" y="2736"/>
                  </a:lnTo>
                  <a:lnTo>
                    <a:pt x="13506" y="2785"/>
                  </a:lnTo>
                  <a:lnTo>
                    <a:pt x="13702" y="2858"/>
                  </a:lnTo>
                  <a:lnTo>
                    <a:pt x="13873" y="2956"/>
                  </a:lnTo>
                  <a:lnTo>
                    <a:pt x="14068" y="3054"/>
                  </a:lnTo>
                  <a:lnTo>
                    <a:pt x="14239" y="3176"/>
                  </a:lnTo>
                  <a:lnTo>
                    <a:pt x="14410" y="3323"/>
                  </a:lnTo>
                  <a:lnTo>
                    <a:pt x="14556" y="3493"/>
                  </a:lnTo>
                  <a:lnTo>
                    <a:pt x="14679" y="3664"/>
                  </a:lnTo>
                  <a:lnTo>
                    <a:pt x="14776" y="3860"/>
                  </a:lnTo>
                  <a:lnTo>
                    <a:pt x="14874" y="4031"/>
                  </a:lnTo>
                  <a:lnTo>
                    <a:pt x="14947" y="4226"/>
                  </a:lnTo>
                  <a:lnTo>
                    <a:pt x="14996" y="4446"/>
                  </a:lnTo>
                  <a:lnTo>
                    <a:pt x="15021" y="4641"/>
                  </a:lnTo>
                  <a:lnTo>
                    <a:pt x="15021" y="4861"/>
                  </a:lnTo>
                  <a:lnTo>
                    <a:pt x="15021" y="5057"/>
                  </a:lnTo>
                  <a:lnTo>
                    <a:pt x="14996" y="5252"/>
                  </a:lnTo>
                  <a:lnTo>
                    <a:pt x="14947" y="5472"/>
                  </a:lnTo>
                  <a:lnTo>
                    <a:pt x="14874" y="5667"/>
                  </a:lnTo>
                  <a:lnTo>
                    <a:pt x="14776" y="5838"/>
                  </a:lnTo>
                  <a:lnTo>
                    <a:pt x="14679" y="6033"/>
                  </a:lnTo>
                  <a:lnTo>
                    <a:pt x="14556" y="6204"/>
                  </a:lnTo>
                  <a:lnTo>
                    <a:pt x="14410" y="6375"/>
                  </a:lnTo>
                  <a:lnTo>
                    <a:pt x="13433" y="7328"/>
                  </a:lnTo>
                  <a:lnTo>
                    <a:pt x="13311" y="7426"/>
                  </a:lnTo>
                  <a:lnTo>
                    <a:pt x="13189" y="7499"/>
                  </a:lnTo>
                  <a:lnTo>
                    <a:pt x="13042" y="7548"/>
                  </a:lnTo>
                  <a:lnTo>
                    <a:pt x="12871" y="7572"/>
                  </a:lnTo>
                  <a:lnTo>
                    <a:pt x="12725" y="7548"/>
                  </a:lnTo>
                  <a:lnTo>
                    <a:pt x="12578" y="7499"/>
                  </a:lnTo>
                  <a:lnTo>
                    <a:pt x="12456" y="7426"/>
                  </a:lnTo>
                  <a:lnTo>
                    <a:pt x="12334" y="7328"/>
                  </a:lnTo>
                  <a:lnTo>
                    <a:pt x="10405" y="5398"/>
                  </a:lnTo>
                  <a:lnTo>
                    <a:pt x="10307" y="5276"/>
                  </a:lnTo>
                  <a:lnTo>
                    <a:pt x="10234" y="5154"/>
                  </a:lnTo>
                  <a:lnTo>
                    <a:pt x="10185" y="5008"/>
                  </a:lnTo>
                  <a:lnTo>
                    <a:pt x="10160" y="4861"/>
                  </a:lnTo>
                  <a:lnTo>
                    <a:pt x="10185" y="4690"/>
                  </a:lnTo>
                  <a:lnTo>
                    <a:pt x="10234" y="4544"/>
                  </a:lnTo>
                  <a:lnTo>
                    <a:pt x="10307" y="4422"/>
                  </a:lnTo>
                  <a:lnTo>
                    <a:pt x="10405" y="4299"/>
                  </a:lnTo>
                  <a:lnTo>
                    <a:pt x="11357" y="3323"/>
                  </a:lnTo>
                  <a:lnTo>
                    <a:pt x="11528" y="3176"/>
                  </a:lnTo>
                  <a:lnTo>
                    <a:pt x="11699" y="3054"/>
                  </a:lnTo>
                  <a:lnTo>
                    <a:pt x="11894" y="2956"/>
                  </a:lnTo>
                  <a:lnTo>
                    <a:pt x="12065" y="2858"/>
                  </a:lnTo>
                  <a:lnTo>
                    <a:pt x="12261" y="2785"/>
                  </a:lnTo>
                  <a:lnTo>
                    <a:pt x="12481" y="2736"/>
                  </a:lnTo>
                  <a:lnTo>
                    <a:pt x="12676" y="2712"/>
                  </a:lnTo>
                  <a:close/>
                  <a:moveTo>
                    <a:pt x="8377" y="8867"/>
                  </a:moveTo>
                  <a:lnTo>
                    <a:pt x="8475" y="8891"/>
                  </a:lnTo>
                  <a:lnTo>
                    <a:pt x="8548" y="8915"/>
                  </a:lnTo>
                  <a:lnTo>
                    <a:pt x="8646" y="8964"/>
                  </a:lnTo>
                  <a:lnTo>
                    <a:pt x="8719" y="9013"/>
                  </a:lnTo>
                  <a:lnTo>
                    <a:pt x="8768" y="9086"/>
                  </a:lnTo>
                  <a:lnTo>
                    <a:pt x="8817" y="9184"/>
                  </a:lnTo>
                  <a:lnTo>
                    <a:pt x="8841" y="9257"/>
                  </a:lnTo>
                  <a:lnTo>
                    <a:pt x="8866" y="9355"/>
                  </a:lnTo>
                  <a:lnTo>
                    <a:pt x="8841" y="9453"/>
                  </a:lnTo>
                  <a:lnTo>
                    <a:pt x="8817" y="9550"/>
                  </a:lnTo>
                  <a:lnTo>
                    <a:pt x="8768" y="9624"/>
                  </a:lnTo>
                  <a:lnTo>
                    <a:pt x="8719" y="9697"/>
                  </a:lnTo>
                  <a:lnTo>
                    <a:pt x="6179" y="12237"/>
                  </a:lnTo>
                  <a:lnTo>
                    <a:pt x="6106" y="12310"/>
                  </a:lnTo>
                  <a:lnTo>
                    <a:pt x="6033" y="12359"/>
                  </a:lnTo>
                  <a:lnTo>
                    <a:pt x="5935" y="12383"/>
                  </a:lnTo>
                  <a:lnTo>
                    <a:pt x="5740" y="12383"/>
                  </a:lnTo>
                  <a:lnTo>
                    <a:pt x="5642" y="12359"/>
                  </a:lnTo>
                  <a:lnTo>
                    <a:pt x="5569" y="12310"/>
                  </a:lnTo>
                  <a:lnTo>
                    <a:pt x="5496" y="12237"/>
                  </a:lnTo>
                  <a:lnTo>
                    <a:pt x="5422" y="12164"/>
                  </a:lnTo>
                  <a:lnTo>
                    <a:pt x="5373" y="12090"/>
                  </a:lnTo>
                  <a:lnTo>
                    <a:pt x="5349" y="11993"/>
                  </a:lnTo>
                  <a:lnTo>
                    <a:pt x="5349" y="11895"/>
                  </a:lnTo>
                  <a:lnTo>
                    <a:pt x="5349" y="11797"/>
                  </a:lnTo>
                  <a:lnTo>
                    <a:pt x="5373" y="11700"/>
                  </a:lnTo>
                  <a:lnTo>
                    <a:pt x="5422" y="11626"/>
                  </a:lnTo>
                  <a:lnTo>
                    <a:pt x="5496" y="11553"/>
                  </a:lnTo>
                  <a:lnTo>
                    <a:pt x="8036" y="9013"/>
                  </a:lnTo>
                  <a:lnTo>
                    <a:pt x="8109" y="8964"/>
                  </a:lnTo>
                  <a:lnTo>
                    <a:pt x="8182" y="8915"/>
                  </a:lnTo>
                  <a:lnTo>
                    <a:pt x="8280" y="8891"/>
                  </a:lnTo>
                  <a:lnTo>
                    <a:pt x="8377" y="8867"/>
                  </a:lnTo>
                  <a:close/>
                  <a:moveTo>
                    <a:pt x="14825" y="1"/>
                  </a:moveTo>
                  <a:lnTo>
                    <a:pt x="14288" y="25"/>
                  </a:lnTo>
                  <a:lnTo>
                    <a:pt x="13751" y="50"/>
                  </a:lnTo>
                  <a:lnTo>
                    <a:pt x="13213" y="123"/>
                  </a:lnTo>
                  <a:lnTo>
                    <a:pt x="12676" y="245"/>
                  </a:lnTo>
                  <a:lnTo>
                    <a:pt x="12163" y="367"/>
                  </a:lnTo>
                  <a:lnTo>
                    <a:pt x="11675" y="538"/>
                  </a:lnTo>
                  <a:lnTo>
                    <a:pt x="11235" y="758"/>
                  </a:lnTo>
                  <a:lnTo>
                    <a:pt x="11015" y="856"/>
                  </a:lnTo>
                  <a:lnTo>
                    <a:pt x="10844" y="1002"/>
                  </a:lnTo>
                  <a:lnTo>
                    <a:pt x="10649" y="1124"/>
                  </a:lnTo>
                  <a:lnTo>
                    <a:pt x="10502" y="1271"/>
                  </a:lnTo>
                  <a:lnTo>
                    <a:pt x="5544" y="6229"/>
                  </a:lnTo>
                  <a:lnTo>
                    <a:pt x="391" y="6229"/>
                  </a:lnTo>
                  <a:lnTo>
                    <a:pt x="245" y="6253"/>
                  </a:lnTo>
                  <a:lnTo>
                    <a:pt x="147" y="6278"/>
                  </a:lnTo>
                  <a:lnTo>
                    <a:pt x="49" y="6327"/>
                  </a:lnTo>
                  <a:lnTo>
                    <a:pt x="0" y="6400"/>
                  </a:lnTo>
                  <a:lnTo>
                    <a:pt x="0" y="6473"/>
                  </a:lnTo>
                  <a:lnTo>
                    <a:pt x="25" y="6571"/>
                  </a:lnTo>
                  <a:lnTo>
                    <a:pt x="74" y="6668"/>
                  </a:lnTo>
                  <a:lnTo>
                    <a:pt x="171" y="6791"/>
                  </a:lnTo>
                  <a:lnTo>
                    <a:pt x="2589" y="9184"/>
                  </a:lnTo>
                  <a:lnTo>
                    <a:pt x="2272" y="9502"/>
                  </a:lnTo>
                  <a:lnTo>
                    <a:pt x="953" y="9746"/>
                  </a:lnTo>
                  <a:lnTo>
                    <a:pt x="806" y="9795"/>
                  </a:lnTo>
                  <a:lnTo>
                    <a:pt x="684" y="9843"/>
                  </a:lnTo>
                  <a:lnTo>
                    <a:pt x="611" y="9941"/>
                  </a:lnTo>
                  <a:lnTo>
                    <a:pt x="562" y="10014"/>
                  </a:lnTo>
                  <a:lnTo>
                    <a:pt x="562" y="10112"/>
                  </a:lnTo>
                  <a:lnTo>
                    <a:pt x="586" y="10234"/>
                  </a:lnTo>
                  <a:lnTo>
                    <a:pt x="635" y="10332"/>
                  </a:lnTo>
                  <a:lnTo>
                    <a:pt x="733" y="10454"/>
                  </a:lnTo>
                  <a:lnTo>
                    <a:pt x="7278" y="16999"/>
                  </a:lnTo>
                  <a:lnTo>
                    <a:pt x="7401" y="17097"/>
                  </a:lnTo>
                  <a:lnTo>
                    <a:pt x="7498" y="17146"/>
                  </a:lnTo>
                  <a:lnTo>
                    <a:pt x="7620" y="17170"/>
                  </a:lnTo>
                  <a:lnTo>
                    <a:pt x="7718" y="17170"/>
                  </a:lnTo>
                  <a:lnTo>
                    <a:pt x="7791" y="17122"/>
                  </a:lnTo>
                  <a:lnTo>
                    <a:pt x="7889" y="17048"/>
                  </a:lnTo>
                  <a:lnTo>
                    <a:pt x="7938" y="16926"/>
                  </a:lnTo>
                  <a:lnTo>
                    <a:pt x="7987" y="16780"/>
                  </a:lnTo>
                  <a:lnTo>
                    <a:pt x="8231" y="15461"/>
                  </a:lnTo>
                  <a:lnTo>
                    <a:pt x="8548" y="15143"/>
                  </a:lnTo>
                  <a:lnTo>
                    <a:pt x="10942" y="17561"/>
                  </a:lnTo>
                  <a:lnTo>
                    <a:pt x="11064" y="17659"/>
                  </a:lnTo>
                  <a:lnTo>
                    <a:pt x="11162" y="17708"/>
                  </a:lnTo>
                  <a:lnTo>
                    <a:pt x="11259" y="17732"/>
                  </a:lnTo>
                  <a:lnTo>
                    <a:pt x="11333" y="17732"/>
                  </a:lnTo>
                  <a:lnTo>
                    <a:pt x="11406" y="17683"/>
                  </a:lnTo>
                  <a:lnTo>
                    <a:pt x="11455" y="17586"/>
                  </a:lnTo>
                  <a:lnTo>
                    <a:pt x="11479" y="17488"/>
                  </a:lnTo>
                  <a:lnTo>
                    <a:pt x="11504" y="17341"/>
                  </a:lnTo>
                  <a:lnTo>
                    <a:pt x="11504" y="12188"/>
                  </a:lnTo>
                  <a:lnTo>
                    <a:pt x="16461" y="7230"/>
                  </a:lnTo>
                  <a:lnTo>
                    <a:pt x="16608" y="7084"/>
                  </a:lnTo>
                  <a:lnTo>
                    <a:pt x="16730" y="6888"/>
                  </a:lnTo>
                  <a:lnTo>
                    <a:pt x="16877" y="6693"/>
                  </a:lnTo>
                  <a:lnTo>
                    <a:pt x="16974" y="6498"/>
                  </a:lnTo>
                  <a:lnTo>
                    <a:pt x="17194" y="6058"/>
                  </a:lnTo>
                  <a:lnTo>
                    <a:pt x="17365" y="5569"/>
                  </a:lnTo>
                  <a:lnTo>
                    <a:pt x="17487" y="5057"/>
                  </a:lnTo>
                  <a:lnTo>
                    <a:pt x="17609" y="4519"/>
                  </a:lnTo>
                  <a:lnTo>
                    <a:pt x="17683" y="3982"/>
                  </a:lnTo>
                  <a:lnTo>
                    <a:pt x="17707" y="3445"/>
                  </a:lnTo>
                  <a:lnTo>
                    <a:pt x="17731" y="2907"/>
                  </a:lnTo>
                  <a:lnTo>
                    <a:pt x="17731" y="2419"/>
                  </a:lnTo>
                  <a:lnTo>
                    <a:pt x="17707" y="1955"/>
                  </a:lnTo>
                  <a:lnTo>
                    <a:pt x="17658" y="1515"/>
                  </a:lnTo>
                  <a:lnTo>
                    <a:pt x="17585" y="1149"/>
                  </a:lnTo>
                  <a:lnTo>
                    <a:pt x="17512" y="831"/>
                  </a:lnTo>
                  <a:lnTo>
                    <a:pt x="17414" y="587"/>
                  </a:lnTo>
                  <a:lnTo>
                    <a:pt x="17341" y="489"/>
                  </a:lnTo>
                  <a:lnTo>
                    <a:pt x="17292" y="441"/>
                  </a:lnTo>
                  <a:lnTo>
                    <a:pt x="17243" y="392"/>
                  </a:lnTo>
                  <a:lnTo>
                    <a:pt x="17145" y="318"/>
                  </a:lnTo>
                  <a:lnTo>
                    <a:pt x="16901" y="221"/>
                  </a:lnTo>
                  <a:lnTo>
                    <a:pt x="16584" y="148"/>
                  </a:lnTo>
                  <a:lnTo>
                    <a:pt x="16217" y="74"/>
                  </a:lnTo>
                  <a:lnTo>
                    <a:pt x="15778" y="25"/>
                  </a:lnTo>
                  <a:lnTo>
                    <a:pt x="15314" y="1"/>
                  </a:lnTo>
                  <a:close/>
                </a:path>
              </a:pathLst>
            </a:custGeom>
            <a:solidFill>
              <a:srgbClr val="FFFFFF"/>
            </a:solidFill>
            <a:ln w="9525" cap="flat" cmpd="sng">
              <a:solidFill>
                <a:srgbClr val="617A86"/>
              </a:solidFill>
              <a:prstDash val="dash"/>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7" name="Google Shape;247;p19"/>
            <p:cNvSpPr/>
            <p:nvPr/>
          </p:nvSpPr>
          <p:spPr>
            <a:xfrm>
              <a:off x="597725" y="4665400"/>
              <a:ext cx="73300" cy="73300"/>
            </a:xfrm>
            <a:custGeom>
              <a:avLst/>
              <a:gdLst/>
              <a:ahLst/>
              <a:cxnLst/>
              <a:rect l="l" t="t" r="r" b="b"/>
              <a:pathLst>
                <a:path w="2932" h="2932" extrusionOk="0">
                  <a:moveTo>
                    <a:pt x="2028" y="1"/>
                  </a:moveTo>
                  <a:lnTo>
                    <a:pt x="1857" y="25"/>
                  </a:lnTo>
                  <a:lnTo>
                    <a:pt x="1686" y="74"/>
                  </a:lnTo>
                  <a:lnTo>
                    <a:pt x="1515" y="147"/>
                  </a:lnTo>
                  <a:lnTo>
                    <a:pt x="1369" y="269"/>
                  </a:lnTo>
                  <a:lnTo>
                    <a:pt x="1222" y="489"/>
                  </a:lnTo>
                  <a:lnTo>
                    <a:pt x="1002" y="831"/>
                  </a:lnTo>
                  <a:lnTo>
                    <a:pt x="563" y="1735"/>
                  </a:lnTo>
                  <a:lnTo>
                    <a:pt x="172" y="2565"/>
                  </a:lnTo>
                  <a:lnTo>
                    <a:pt x="1" y="2932"/>
                  </a:lnTo>
                  <a:lnTo>
                    <a:pt x="1" y="2932"/>
                  </a:lnTo>
                  <a:lnTo>
                    <a:pt x="367" y="2761"/>
                  </a:lnTo>
                  <a:lnTo>
                    <a:pt x="1198" y="2370"/>
                  </a:lnTo>
                  <a:lnTo>
                    <a:pt x="2101" y="1930"/>
                  </a:lnTo>
                  <a:lnTo>
                    <a:pt x="2443" y="1710"/>
                  </a:lnTo>
                  <a:lnTo>
                    <a:pt x="2663" y="1564"/>
                  </a:lnTo>
                  <a:lnTo>
                    <a:pt x="2785" y="1417"/>
                  </a:lnTo>
                  <a:lnTo>
                    <a:pt x="2858" y="1246"/>
                  </a:lnTo>
                  <a:lnTo>
                    <a:pt x="2907" y="1075"/>
                  </a:lnTo>
                  <a:lnTo>
                    <a:pt x="2932" y="904"/>
                  </a:lnTo>
                  <a:lnTo>
                    <a:pt x="2907" y="733"/>
                  </a:lnTo>
                  <a:lnTo>
                    <a:pt x="2858" y="562"/>
                  </a:lnTo>
                  <a:lnTo>
                    <a:pt x="2785" y="416"/>
                  </a:lnTo>
                  <a:lnTo>
                    <a:pt x="2663" y="269"/>
                  </a:lnTo>
                  <a:lnTo>
                    <a:pt x="2517" y="147"/>
                  </a:lnTo>
                  <a:lnTo>
                    <a:pt x="2370" y="74"/>
                  </a:lnTo>
                  <a:lnTo>
                    <a:pt x="2199" y="25"/>
                  </a:lnTo>
                  <a:lnTo>
                    <a:pt x="2028" y="1"/>
                  </a:lnTo>
                  <a:close/>
                </a:path>
              </a:pathLst>
            </a:custGeom>
            <a:solidFill>
              <a:srgbClr val="FFFFFF"/>
            </a:solidFill>
            <a:ln w="9525" cap="flat" cmpd="sng">
              <a:solidFill>
                <a:srgbClr val="617A86"/>
              </a:solidFill>
              <a:prstDash val="dash"/>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8" name="Google Shape;248;p19"/>
            <p:cNvSpPr/>
            <p:nvPr/>
          </p:nvSpPr>
          <p:spPr>
            <a:xfrm>
              <a:off x="654525" y="4708150"/>
              <a:ext cx="47025" cy="47025"/>
            </a:xfrm>
            <a:custGeom>
              <a:avLst/>
              <a:gdLst/>
              <a:ahLst/>
              <a:cxnLst/>
              <a:rect l="l" t="t" r="r" b="b"/>
              <a:pathLst>
                <a:path w="1881" h="1881" extrusionOk="0">
                  <a:moveTo>
                    <a:pt x="1124" y="0"/>
                  </a:moveTo>
                  <a:lnTo>
                    <a:pt x="977" y="25"/>
                  </a:lnTo>
                  <a:lnTo>
                    <a:pt x="831" y="74"/>
                  </a:lnTo>
                  <a:lnTo>
                    <a:pt x="709" y="147"/>
                  </a:lnTo>
                  <a:lnTo>
                    <a:pt x="586" y="245"/>
                  </a:lnTo>
                  <a:lnTo>
                    <a:pt x="464" y="391"/>
                  </a:lnTo>
                  <a:lnTo>
                    <a:pt x="367" y="611"/>
                  </a:lnTo>
                  <a:lnTo>
                    <a:pt x="269" y="880"/>
                  </a:lnTo>
                  <a:lnTo>
                    <a:pt x="171" y="1173"/>
                  </a:lnTo>
                  <a:lnTo>
                    <a:pt x="49" y="1686"/>
                  </a:lnTo>
                  <a:lnTo>
                    <a:pt x="0" y="1881"/>
                  </a:lnTo>
                  <a:lnTo>
                    <a:pt x="0" y="1881"/>
                  </a:lnTo>
                  <a:lnTo>
                    <a:pt x="220" y="1857"/>
                  </a:lnTo>
                  <a:lnTo>
                    <a:pt x="733" y="1710"/>
                  </a:lnTo>
                  <a:lnTo>
                    <a:pt x="1002" y="1637"/>
                  </a:lnTo>
                  <a:lnTo>
                    <a:pt x="1270" y="1539"/>
                  </a:lnTo>
                  <a:lnTo>
                    <a:pt x="1515" y="1417"/>
                  </a:lnTo>
                  <a:lnTo>
                    <a:pt x="1661" y="1319"/>
                  </a:lnTo>
                  <a:lnTo>
                    <a:pt x="1759" y="1197"/>
                  </a:lnTo>
                  <a:lnTo>
                    <a:pt x="1832" y="1051"/>
                  </a:lnTo>
                  <a:lnTo>
                    <a:pt x="1881" y="928"/>
                  </a:lnTo>
                  <a:lnTo>
                    <a:pt x="1881" y="782"/>
                  </a:lnTo>
                  <a:lnTo>
                    <a:pt x="1881" y="635"/>
                  </a:lnTo>
                  <a:lnTo>
                    <a:pt x="1832" y="489"/>
                  </a:lnTo>
                  <a:lnTo>
                    <a:pt x="1759" y="367"/>
                  </a:lnTo>
                  <a:lnTo>
                    <a:pt x="1661" y="245"/>
                  </a:lnTo>
                  <a:lnTo>
                    <a:pt x="1539" y="147"/>
                  </a:lnTo>
                  <a:lnTo>
                    <a:pt x="1417" y="74"/>
                  </a:lnTo>
                  <a:lnTo>
                    <a:pt x="1270" y="25"/>
                  </a:lnTo>
                  <a:lnTo>
                    <a:pt x="1124" y="0"/>
                  </a:lnTo>
                  <a:close/>
                </a:path>
              </a:pathLst>
            </a:custGeom>
            <a:solidFill>
              <a:srgbClr val="FFFFFF"/>
            </a:solidFill>
            <a:ln w="9525" cap="flat" cmpd="sng">
              <a:solidFill>
                <a:srgbClr val="617A86"/>
              </a:solidFill>
              <a:prstDash val="dash"/>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9" name="Google Shape;249;p19"/>
            <p:cNvSpPr/>
            <p:nvPr/>
          </p:nvSpPr>
          <p:spPr>
            <a:xfrm>
              <a:off x="581250" y="4634875"/>
              <a:ext cx="47050" cy="47050"/>
            </a:xfrm>
            <a:custGeom>
              <a:avLst/>
              <a:gdLst/>
              <a:ahLst/>
              <a:cxnLst/>
              <a:rect l="l" t="t" r="r" b="b"/>
              <a:pathLst>
                <a:path w="1882" h="1882" extrusionOk="0">
                  <a:moveTo>
                    <a:pt x="953" y="1"/>
                  </a:moveTo>
                  <a:lnTo>
                    <a:pt x="831" y="49"/>
                  </a:lnTo>
                  <a:lnTo>
                    <a:pt x="684" y="123"/>
                  </a:lnTo>
                  <a:lnTo>
                    <a:pt x="562" y="220"/>
                  </a:lnTo>
                  <a:lnTo>
                    <a:pt x="465" y="367"/>
                  </a:lnTo>
                  <a:lnTo>
                    <a:pt x="342" y="611"/>
                  </a:lnTo>
                  <a:lnTo>
                    <a:pt x="245" y="880"/>
                  </a:lnTo>
                  <a:lnTo>
                    <a:pt x="171" y="1148"/>
                  </a:lnTo>
                  <a:lnTo>
                    <a:pt x="25" y="1661"/>
                  </a:lnTo>
                  <a:lnTo>
                    <a:pt x="1" y="1881"/>
                  </a:lnTo>
                  <a:lnTo>
                    <a:pt x="196" y="1832"/>
                  </a:lnTo>
                  <a:lnTo>
                    <a:pt x="709" y="1710"/>
                  </a:lnTo>
                  <a:lnTo>
                    <a:pt x="1002" y="1613"/>
                  </a:lnTo>
                  <a:lnTo>
                    <a:pt x="1271" y="1515"/>
                  </a:lnTo>
                  <a:lnTo>
                    <a:pt x="1490" y="1417"/>
                  </a:lnTo>
                  <a:lnTo>
                    <a:pt x="1637" y="1295"/>
                  </a:lnTo>
                  <a:lnTo>
                    <a:pt x="1735" y="1173"/>
                  </a:lnTo>
                  <a:lnTo>
                    <a:pt x="1808" y="1051"/>
                  </a:lnTo>
                  <a:lnTo>
                    <a:pt x="1857" y="904"/>
                  </a:lnTo>
                  <a:lnTo>
                    <a:pt x="1881" y="758"/>
                  </a:lnTo>
                  <a:lnTo>
                    <a:pt x="1857" y="611"/>
                  </a:lnTo>
                  <a:lnTo>
                    <a:pt x="1808" y="465"/>
                  </a:lnTo>
                  <a:lnTo>
                    <a:pt x="1735" y="343"/>
                  </a:lnTo>
                  <a:lnTo>
                    <a:pt x="1637" y="220"/>
                  </a:lnTo>
                  <a:lnTo>
                    <a:pt x="1515" y="123"/>
                  </a:lnTo>
                  <a:lnTo>
                    <a:pt x="1393" y="49"/>
                  </a:lnTo>
                  <a:lnTo>
                    <a:pt x="1246" y="1"/>
                  </a:lnTo>
                  <a:close/>
                </a:path>
              </a:pathLst>
            </a:custGeom>
            <a:solidFill>
              <a:srgbClr val="FFFFFF"/>
            </a:solidFill>
            <a:ln w="9525" cap="flat" cmpd="sng">
              <a:solidFill>
                <a:srgbClr val="617A86"/>
              </a:solidFill>
              <a:prstDash val="dash"/>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250" name="Google Shape;250;p19"/>
          <p:cNvSpPr txBox="1">
            <a:spLocks noGrp="1"/>
          </p:cNvSpPr>
          <p:nvPr>
            <p:ph type="sldNum" idx="12"/>
          </p:nvPr>
        </p:nvSpPr>
        <p:spPr>
          <a:xfrm>
            <a:off x="4337100" y="4751625"/>
            <a:ext cx="469800" cy="3915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fld id="{00000000-1234-1234-1234-123412341234}" type="slidenum">
              <a:rPr lang="en"/>
              <a:t>11</a:t>
            </a:fld>
            <a:endParaRPr/>
          </a:p>
        </p:txBody>
      </p:sp>
      <p:pic>
        <p:nvPicPr>
          <p:cNvPr id="14" name="Picture 13" descr="A picture containing text&#10;&#10;Description automatically generated">
            <a:extLst>
              <a:ext uri="{FF2B5EF4-FFF2-40B4-BE49-F238E27FC236}">
                <a16:creationId xmlns:a16="http://schemas.microsoft.com/office/drawing/2014/main" id="{406AEB16-AC7D-401A-8B6A-867C483333DB}"/>
              </a:ext>
            </a:extLst>
          </p:cNvPr>
          <p:cNvPicPr>
            <a:picLocks noChangeAspect="1"/>
          </p:cNvPicPr>
          <p:nvPr/>
        </p:nvPicPr>
        <p:blipFill rotWithShape="1">
          <a:blip r:embed="rId3"/>
          <a:srcRect l="69191"/>
          <a:stretch/>
        </p:blipFill>
        <p:spPr>
          <a:xfrm>
            <a:off x="2446237" y="790531"/>
            <a:ext cx="1511298" cy="2304177"/>
          </a:xfrm>
          <a:prstGeom prst="rect">
            <a:avLst/>
          </a:prstGeom>
        </p:spPr>
      </p:pic>
    </p:spTree>
    <p:extLst>
      <p:ext uri="{BB962C8B-B14F-4D97-AF65-F5344CB8AC3E}">
        <p14:creationId xmlns:p14="http://schemas.microsoft.com/office/powerpoint/2010/main" val="304932348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817A534D-E21D-4974-8D63-A88E801ED5D6}"/>
              </a:ext>
            </a:extLst>
          </p:cNvPr>
          <p:cNvSpPr>
            <a:spLocks noGrp="1"/>
          </p:cNvSpPr>
          <p:nvPr>
            <p:ph type="sldNum" idx="12"/>
          </p:nvPr>
        </p:nvSpPr>
        <p:spPr/>
        <p:txBody>
          <a:bodyPr/>
          <a:lstStyle/>
          <a:p>
            <a:pPr marL="0" lvl="0" indent="0" algn="ctr" rtl="0">
              <a:spcBef>
                <a:spcPts val="0"/>
              </a:spcBef>
              <a:spcAft>
                <a:spcPts val="0"/>
              </a:spcAft>
              <a:buNone/>
            </a:pPr>
            <a:fld id="{00000000-1234-1234-1234-123412341234}" type="slidenum">
              <a:rPr lang="en" smtClean="0"/>
              <a:t>12</a:t>
            </a:fld>
            <a:endParaRPr lang="en"/>
          </a:p>
        </p:txBody>
      </p:sp>
      <p:sp>
        <p:nvSpPr>
          <p:cNvPr id="6" name="Text Box 43">
            <a:extLst>
              <a:ext uri="{FF2B5EF4-FFF2-40B4-BE49-F238E27FC236}">
                <a16:creationId xmlns:a16="http://schemas.microsoft.com/office/drawing/2014/main" id="{9BB72137-29B6-45A4-BF8D-7CF6DB0B7273}"/>
              </a:ext>
            </a:extLst>
          </p:cNvPr>
          <p:cNvSpPr txBox="1">
            <a:spLocks noChangeArrowheads="1"/>
          </p:cNvSpPr>
          <p:nvPr/>
        </p:nvSpPr>
        <p:spPr bwMode="auto">
          <a:xfrm>
            <a:off x="1123900" y="308187"/>
            <a:ext cx="7366000" cy="1077218"/>
          </a:xfrm>
          <a:prstGeom prst="rect">
            <a:avLst/>
          </a:prstGeom>
          <a:noFill/>
          <a:ln w="9525">
            <a:noFill/>
            <a:miter lim="800000"/>
            <a:headEnd/>
            <a:tailEnd/>
          </a:ln>
        </p:spPr>
        <p:txBody>
          <a:bodyPr wrap="square">
            <a:spAutoFit/>
          </a:bodyPr>
          <a:lstStyle/>
          <a:p>
            <a:pPr fontAlgn="base">
              <a:spcBef>
                <a:spcPct val="50000"/>
              </a:spcBef>
              <a:spcAft>
                <a:spcPct val="0"/>
              </a:spcAft>
              <a:buClrTx/>
            </a:pPr>
            <a:r>
              <a:rPr lang="en-US" sz="3200" b="1" kern="1200" dirty="0" err="1">
                <a:solidFill>
                  <a:schemeClr val="accent1"/>
                </a:solidFill>
                <a:effectLst>
                  <a:outerShdw blurRad="38100" dist="38100" dir="2700000" algn="tl">
                    <a:srgbClr val="000000">
                      <a:alpha val="43137"/>
                    </a:srgbClr>
                  </a:outerShdw>
                </a:effectLst>
                <a:latin typeface="Nixie One" panose="020B0604020202020204" charset="0"/>
                <a:ea typeface="+mn-ea"/>
                <a:cs typeface="+mn-cs"/>
              </a:rPr>
              <a:t>Enfoque</a:t>
            </a:r>
            <a:r>
              <a:rPr lang="en-US" sz="3200" b="1" kern="1200" dirty="0">
                <a:solidFill>
                  <a:schemeClr val="accent1"/>
                </a:solidFill>
                <a:effectLst>
                  <a:outerShdw blurRad="38100" dist="38100" dir="2700000" algn="tl">
                    <a:srgbClr val="000000">
                      <a:alpha val="43137"/>
                    </a:srgbClr>
                  </a:outerShdw>
                </a:effectLst>
                <a:latin typeface="Nixie One" panose="020B0604020202020204" charset="0"/>
                <a:ea typeface="+mn-ea"/>
                <a:cs typeface="+mn-cs"/>
              </a:rPr>
              <a:t> del </a:t>
            </a:r>
            <a:r>
              <a:rPr lang="en-US" sz="3200" b="1" kern="1200" dirty="0" err="1">
                <a:solidFill>
                  <a:schemeClr val="accent1"/>
                </a:solidFill>
                <a:effectLst>
                  <a:outerShdw blurRad="38100" dist="38100" dir="2700000" algn="tl">
                    <a:srgbClr val="000000">
                      <a:alpha val="43137"/>
                    </a:srgbClr>
                  </a:outerShdw>
                </a:effectLst>
                <a:latin typeface="Nixie One" panose="020B0604020202020204" charset="0"/>
                <a:ea typeface="+mn-ea"/>
                <a:cs typeface="+mn-cs"/>
              </a:rPr>
              <a:t>Programa</a:t>
            </a:r>
            <a:r>
              <a:rPr lang="en-US" sz="3200" b="1" kern="1200" dirty="0">
                <a:solidFill>
                  <a:schemeClr val="accent1"/>
                </a:solidFill>
                <a:effectLst>
                  <a:outerShdw blurRad="38100" dist="38100" dir="2700000" algn="tl">
                    <a:srgbClr val="000000">
                      <a:alpha val="43137"/>
                    </a:srgbClr>
                  </a:outerShdw>
                </a:effectLst>
                <a:latin typeface="Nixie One" panose="020B0604020202020204" charset="0"/>
                <a:ea typeface="+mn-ea"/>
                <a:cs typeface="+mn-cs"/>
              </a:rPr>
              <a:t> Tecnología </a:t>
            </a:r>
            <a:r>
              <a:rPr lang="en-US" sz="3200" b="1" kern="1200" dirty="0" err="1">
                <a:solidFill>
                  <a:schemeClr val="accent1"/>
                </a:solidFill>
                <a:effectLst>
                  <a:outerShdw blurRad="38100" dist="38100" dir="2700000" algn="tl">
                    <a:srgbClr val="000000">
                      <a:alpha val="43137"/>
                    </a:srgbClr>
                  </a:outerShdw>
                </a:effectLst>
                <a:latin typeface="Nixie One" panose="020B0604020202020204" charset="0"/>
                <a:ea typeface="+mn-ea"/>
                <a:cs typeface="+mn-cs"/>
              </a:rPr>
              <a:t>Educativa</a:t>
            </a:r>
            <a:endParaRPr lang="en-US" sz="3200" b="1" kern="1200" dirty="0">
              <a:solidFill>
                <a:schemeClr val="accent1"/>
              </a:solidFill>
              <a:effectLst>
                <a:outerShdw blurRad="38100" dist="38100" dir="2700000" algn="tl">
                  <a:srgbClr val="000000">
                    <a:alpha val="43137"/>
                  </a:srgbClr>
                </a:outerShdw>
              </a:effectLst>
              <a:latin typeface="Nixie One" panose="020B0604020202020204" charset="0"/>
              <a:ea typeface="+mn-ea"/>
              <a:cs typeface="+mn-cs"/>
            </a:endParaRPr>
          </a:p>
        </p:txBody>
      </p:sp>
      <p:sp>
        <p:nvSpPr>
          <p:cNvPr id="9" name="TextBox 8">
            <a:extLst>
              <a:ext uri="{FF2B5EF4-FFF2-40B4-BE49-F238E27FC236}">
                <a16:creationId xmlns:a16="http://schemas.microsoft.com/office/drawing/2014/main" id="{872BC84B-AB3A-44E8-AC6B-45ACCAABF1C1}"/>
              </a:ext>
            </a:extLst>
          </p:cNvPr>
          <p:cNvSpPr txBox="1"/>
          <p:nvPr/>
        </p:nvSpPr>
        <p:spPr>
          <a:xfrm>
            <a:off x="958850" y="1426813"/>
            <a:ext cx="7226300" cy="3785652"/>
          </a:xfrm>
          <a:prstGeom prst="rect">
            <a:avLst/>
          </a:prstGeom>
          <a:noFill/>
        </p:spPr>
        <p:txBody>
          <a:bodyPr wrap="square">
            <a:spAutoFit/>
          </a:bodyPr>
          <a:lstStyle/>
          <a:p>
            <a:pPr marL="342900" indent="-342900">
              <a:buFont typeface="Wingdings" panose="05000000000000000000" pitchFamily="2" charset="2"/>
              <a:buChar char="§"/>
            </a:pPr>
            <a:r>
              <a:rPr lang="es-ES" sz="2000" dirty="0">
                <a:solidFill>
                  <a:srgbClr val="000000"/>
                </a:solidFill>
                <a:latin typeface="+mj-lt"/>
              </a:rPr>
              <a:t>El Programa de Tecnología Educativa adopta el enfoque de cultura participativa la cual da importancia a las habilidades de colaboración y aspectos del enfoque de ciencias de computación, incluyendo habilidades del uso y manejo de las Tecnologías de la Información y la Comunicación (TIC). </a:t>
            </a:r>
          </a:p>
          <a:p>
            <a:pPr marL="342900" indent="-342900">
              <a:buFont typeface="Wingdings" panose="05000000000000000000" pitchFamily="2" charset="2"/>
              <a:buChar char="§"/>
            </a:pPr>
            <a:endParaRPr lang="es-ES" sz="2000" dirty="0">
              <a:latin typeface="+mj-lt"/>
              <a:cs typeface="Varela Round" panose="00000500000000000000" pitchFamily="2" charset="-79"/>
            </a:endParaRPr>
          </a:p>
          <a:p>
            <a:pPr marL="342900" indent="-342900">
              <a:buFont typeface="Wingdings" panose="05000000000000000000" pitchFamily="2" charset="2"/>
              <a:buChar char="§"/>
            </a:pPr>
            <a:r>
              <a:rPr lang="es-ES" sz="2000" dirty="0">
                <a:solidFill>
                  <a:srgbClr val="000000"/>
                </a:solidFill>
                <a:latin typeface="+mj-lt"/>
                <a:cs typeface="Varela Round" panose="00000500000000000000" pitchFamily="2" charset="-79"/>
              </a:rPr>
              <a:t>Estas nuevas prácticas de uso de medios asociados sobre en todo compartir, publicar, recomendar, comentar y mezcla de hechos de contenidos digitales ayuda al estudiante a desarrollar sus conocimientos. </a:t>
            </a:r>
          </a:p>
          <a:p>
            <a:pPr marL="342900" indent="-342900">
              <a:buFont typeface="Wingdings" panose="05000000000000000000" pitchFamily="2" charset="2"/>
              <a:buChar char="§"/>
            </a:pPr>
            <a:endParaRPr lang="es-ES" sz="2000" dirty="0">
              <a:solidFill>
                <a:srgbClr val="000000"/>
              </a:solidFill>
              <a:latin typeface="+mj-lt"/>
              <a:cs typeface="Varela Round" panose="00000500000000000000" pitchFamily="2" charset="-79"/>
            </a:endParaRPr>
          </a:p>
        </p:txBody>
      </p:sp>
    </p:spTree>
    <p:extLst>
      <p:ext uri="{BB962C8B-B14F-4D97-AF65-F5344CB8AC3E}">
        <p14:creationId xmlns:p14="http://schemas.microsoft.com/office/powerpoint/2010/main" val="98343059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2037BBD4-ADAF-2EA6-06B2-75B77FB2D052}"/>
              </a:ext>
            </a:extLst>
          </p:cNvPr>
          <p:cNvSpPr>
            <a:spLocks noGrp="1"/>
          </p:cNvSpPr>
          <p:nvPr>
            <p:ph type="sldNum" idx="12"/>
          </p:nvPr>
        </p:nvSpPr>
        <p:spPr/>
        <p:txBody>
          <a:bodyPr/>
          <a:lstStyle/>
          <a:p>
            <a:pPr marL="0" lvl="0" indent="0" algn="ctr" rtl="0">
              <a:spcBef>
                <a:spcPts val="0"/>
              </a:spcBef>
              <a:spcAft>
                <a:spcPts val="0"/>
              </a:spcAft>
              <a:buNone/>
            </a:pPr>
            <a:fld id="{00000000-1234-1234-1234-123412341234}" type="slidenum">
              <a:rPr lang="en" smtClean="0"/>
              <a:t>13</a:t>
            </a:fld>
            <a:endParaRPr lang="en"/>
          </a:p>
        </p:txBody>
      </p:sp>
      <p:sp>
        <p:nvSpPr>
          <p:cNvPr id="4" name="TextBox 3">
            <a:extLst>
              <a:ext uri="{FF2B5EF4-FFF2-40B4-BE49-F238E27FC236}">
                <a16:creationId xmlns:a16="http://schemas.microsoft.com/office/drawing/2014/main" id="{807F849D-654D-5882-107E-118689A79335}"/>
              </a:ext>
            </a:extLst>
          </p:cNvPr>
          <p:cNvSpPr txBox="1"/>
          <p:nvPr/>
        </p:nvSpPr>
        <p:spPr>
          <a:xfrm>
            <a:off x="1059872" y="371147"/>
            <a:ext cx="7024255" cy="4401205"/>
          </a:xfrm>
          <a:prstGeom prst="rect">
            <a:avLst/>
          </a:prstGeom>
          <a:noFill/>
        </p:spPr>
        <p:txBody>
          <a:bodyPr wrap="square">
            <a:spAutoFit/>
          </a:bodyPr>
          <a:lstStyle/>
          <a:p>
            <a:pPr marL="342900" marR="0" indent="-342900" algn="just">
              <a:spcBef>
                <a:spcPts val="0"/>
              </a:spcBef>
              <a:spcAft>
                <a:spcPts val="0"/>
              </a:spcAft>
              <a:buFont typeface="Wingdings" panose="05000000000000000000" pitchFamily="2" charset="2"/>
              <a:buChar char="§"/>
            </a:pPr>
            <a:r>
              <a:rPr lang="es-PR" sz="2000" dirty="0">
                <a:effectLst/>
                <a:latin typeface="+mj-lt"/>
                <a:ea typeface="MS Mincho" panose="02020609040205080304" pitchFamily="49" charset="-128"/>
                <a:cs typeface="Arial" panose="020B0604020202020204" pitchFamily="34" charset="0"/>
              </a:rPr>
              <a:t>El papel del docente se ha abierto a la posibilidad para que éste innove y adquiera habilidades, siendo creativo e incursione en nuevas prácticas pedagógicas y metodológicas que faciliten su enseñanza, donde la tecnología de la información y la comunicación se interrelacionan para que respondan a las necesidades propias de cada individuo, grupo y/o comunidad. </a:t>
            </a:r>
          </a:p>
          <a:p>
            <a:pPr marL="342900" marR="0" indent="-342900" algn="just">
              <a:spcBef>
                <a:spcPts val="0"/>
              </a:spcBef>
              <a:spcAft>
                <a:spcPts val="0"/>
              </a:spcAft>
              <a:buFont typeface="Wingdings" panose="05000000000000000000" pitchFamily="2" charset="2"/>
              <a:buChar char="§"/>
            </a:pPr>
            <a:endParaRPr lang="es-ES" sz="2000" dirty="0">
              <a:effectLst/>
              <a:latin typeface="+mj-lt"/>
              <a:ea typeface="Calibri" panose="020F0502020204030204" pitchFamily="34" charset="0"/>
              <a:cs typeface="Arial" panose="020B0604020202020204" pitchFamily="34" charset="0"/>
            </a:endParaRPr>
          </a:p>
          <a:p>
            <a:pPr marL="342900" marR="0" indent="-342900" algn="just">
              <a:spcBef>
                <a:spcPts val="0"/>
              </a:spcBef>
              <a:spcAft>
                <a:spcPts val="0"/>
              </a:spcAft>
              <a:buFont typeface="Wingdings" panose="05000000000000000000" pitchFamily="2" charset="2"/>
              <a:buChar char="§"/>
            </a:pPr>
            <a:r>
              <a:rPr lang="es-ES" sz="2000" dirty="0">
                <a:effectLst/>
                <a:latin typeface="+mj-lt"/>
                <a:ea typeface="Calibri" panose="020F0502020204030204" pitchFamily="34" charset="0"/>
                <a:cs typeface="Arial" panose="020B0604020202020204" pitchFamily="34" charset="0"/>
              </a:rPr>
              <a:t>Es impostergable la transmisión de información para desarrollar un nuevo paradigma basado en la construcción del conocimiento, el pensamiento crítico, la competencia comunicativa, la solución de problemas y la regulación de la acción en el marco de nuestra cultura y, a la vez, en el marco de un mundo global. </a:t>
            </a:r>
            <a:endParaRPr lang="en-PR" sz="2000" dirty="0">
              <a:effectLst/>
              <a:latin typeface="+mj-lt"/>
              <a:ea typeface="Calibri" panose="020F0502020204030204" pitchFamily="34" charset="0"/>
              <a:cs typeface="Arial" panose="020B0604020202020204" pitchFamily="34" charset="0"/>
            </a:endParaRPr>
          </a:p>
        </p:txBody>
      </p:sp>
    </p:spTree>
    <p:extLst>
      <p:ext uri="{BB962C8B-B14F-4D97-AF65-F5344CB8AC3E}">
        <p14:creationId xmlns:p14="http://schemas.microsoft.com/office/powerpoint/2010/main" val="228418018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2037BBD4-ADAF-2EA6-06B2-75B77FB2D052}"/>
              </a:ext>
            </a:extLst>
          </p:cNvPr>
          <p:cNvSpPr>
            <a:spLocks noGrp="1"/>
          </p:cNvSpPr>
          <p:nvPr>
            <p:ph type="sldNum" idx="12"/>
          </p:nvPr>
        </p:nvSpPr>
        <p:spPr/>
        <p:txBody>
          <a:bodyPr/>
          <a:lstStyle/>
          <a:p>
            <a:pPr marL="0" lvl="0" indent="0" algn="ctr" rtl="0">
              <a:spcBef>
                <a:spcPts val="0"/>
              </a:spcBef>
              <a:spcAft>
                <a:spcPts val="0"/>
              </a:spcAft>
              <a:buNone/>
            </a:pPr>
            <a:fld id="{00000000-1234-1234-1234-123412341234}" type="slidenum">
              <a:rPr lang="en" smtClean="0"/>
              <a:t>14</a:t>
            </a:fld>
            <a:endParaRPr lang="en"/>
          </a:p>
        </p:txBody>
      </p:sp>
      <p:sp>
        <p:nvSpPr>
          <p:cNvPr id="4" name="TextBox 3">
            <a:extLst>
              <a:ext uri="{FF2B5EF4-FFF2-40B4-BE49-F238E27FC236}">
                <a16:creationId xmlns:a16="http://schemas.microsoft.com/office/drawing/2014/main" id="{807F849D-654D-5882-107E-118689A79335}"/>
              </a:ext>
            </a:extLst>
          </p:cNvPr>
          <p:cNvSpPr txBox="1"/>
          <p:nvPr/>
        </p:nvSpPr>
        <p:spPr>
          <a:xfrm>
            <a:off x="1059872" y="523547"/>
            <a:ext cx="7024255" cy="4093428"/>
          </a:xfrm>
          <a:prstGeom prst="rect">
            <a:avLst/>
          </a:prstGeom>
          <a:noFill/>
        </p:spPr>
        <p:txBody>
          <a:bodyPr wrap="square">
            <a:spAutoFit/>
          </a:bodyPr>
          <a:lstStyle/>
          <a:p>
            <a:pPr marL="0" marR="0" algn="just">
              <a:spcBef>
                <a:spcPts val="0"/>
              </a:spcBef>
              <a:spcAft>
                <a:spcPts val="0"/>
              </a:spcAft>
            </a:pPr>
            <a:r>
              <a:rPr lang="en-US" sz="2000" dirty="0">
                <a:effectLst/>
                <a:latin typeface="+mj-lt"/>
                <a:ea typeface="MS Mincho" panose="02020609040205080304" pitchFamily="49" charset="-128"/>
                <a:cs typeface="Arial" panose="020B0604020202020204" pitchFamily="34" charset="0"/>
              </a:rPr>
              <a:t>El </a:t>
            </a:r>
            <a:r>
              <a:rPr lang="en-US" sz="2000" dirty="0" err="1">
                <a:effectLst/>
                <a:latin typeface="+mj-lt"/>
                <a:ea typeface="MS Mincho" panose="02020609040205080304" pitchFamily="49" charset="-128"/>
                <a:cs typeface="Arial" panose="020B0604020202020204" pitchFamily="34" charset="0"/>
              </a:rPr>
              <a:t>programa</a:t>
            </a:r>
            <a:r>
              <a:rPr lang="en-US" sz="2000" dirty="0">
                <a:effectLst/>
                <a:latin typeface="+mj-lt"/>
                <a:ea typeface="MS Mincho" panose="02020609040205080304" pitchFamily="49" charset="-128"/>
                <a:cs typeface="Arial" panose="020B0604020202020204" pitchFamily="34" charset="0"/>
              </a:rPr>
              <a:t> </a:t>
            </a:r>
            <a:r>
              <a:rPr lang="en-US" sz="2000" dirty="0" err="1">
                <a:effectLst/>
                <a:latin typeface="+mj-lt"/>
                <a:ea typeface="MS Mincho" panose="02020609040205080304" pitchFamily="49" charset="-128"/>
                <a:cs typeface="Arial" panose="020B0604020202020204" pitchFamily="34" charset="0"/>
              </a:rPr>
              <a:t>busca</a:t>
            </a:r>
            <a:r>
              <a:rPr lang="en-US" sz="2000" dirty="0">
                <a:latin typeface="+mj-lt"/>
                <a:ea typeface="MS Mincho" panose="02020609040205080304" pitchFamily="49" charset="-128"/>
                <a:cs typeface="Arial" panose="020B0604020202020204" pitchFamily="34" charset="0"/>
              </a:rPr>
              <a:t>: </a:t>
            </a:r>
          </a:p>
          <a:p>
            <a:pPr marL="457200" marR="0" indent="-457200" algn="just">
              <a:spcBef>
                <a:spcPts val="0"/>
              </a:spcBef>
              <a:spcAft>
                <a:spcPts val="0"/>
              </a:spcAft>
              <a:buFont typeface="+mj-lt"/>
              <a:buAutoNum type="arabicPeriod"/>
            </a:pPr>
            <a:r>
              <a:rPr lang="es-ES" sz="2000" dirty="0">
                <a:effectLst/>
                <a:latin typeface="+mj-lt"/>
                <a:ea typeface="MS Mincho" panose="02020609040205080304" pitchFamily="49" charset="-128"/>
                <a:cs typeface="Arial" panose="020B0604020202020204" pitchFamily="34" charset="0"/>
              </a:rPr>
              <a:t>Educar estudiantes desde una edad temprana en el uso correcto de la tecnología es un rol que cada maestro académico, como ocupacional debe fomentar en cada uno de sus alumnos. </a:t>
            </a:r>
          </a:p>
          <a:p>
            <a:pPr marL="457200" marR="0" indent="-457200" algn="just">
              <a:spcBef>
                <a:spcPts val="0"/>
              </a:spcBef>
              <a:spcAft>
                <a:spcPts val="0"/>
              </a:spcAft>
              <a:buFont typeface="+mj-lt"/>
              <a:buAutoNum type="arabicPeriod"/>
            </a:pPr>
            <a:endParaRPr lang="es-ES" sz="2000" dirty="0">
              <a:effectLst/>
              <a:latin typeface="+mj-lt"/>
              <a:ea typeface="MS Mincho" panose="02020609040205080304" pitchFamily="49" charset="-128"/>
              <a:cs typeface="Arial" panose="020B0604020202020204" pitchFamily="34" charset="0"/>
            </a:endParaRPr>
          </a:p>
          <a:p>
            <a:pPr marL="457200" marR="0" indent="-457200" algn="just">
              <a:spcBef>
                <a:spcPts val="0"/>
              </a:spcBef>
              <a:spcAft>
                <a:spcPts val="0"/>
              </a:spcAft>
              <a:buFont typeface="+mj-lt"/>
              <a:buAutoNum type="arabicPeriod"/>
            </a:pPr>
            <a:r>
              <a:rPr lang="es-ES" sz="2000" dirty="0">
                <a:effectLst/>
                <a:latin typeface="+mj-lt"/>
                <a:ea typeface="Calibri" panose="020F0502020204030204" pitchFamily="34" charset="0"/>
                <a:cs typeface="Arial" panose="020B0604020202020204" pitchFamily="34" charset="0"/>
              </a:rPr>
              <a:t>El maestro recurso en el uso de la computadora (MRUC)</a:t>
            </a:r>
            <a:r>
              <a:rPr lang="es-ES" sz="2000" dirty="0">
                <a:latin typeface="+mj-lt"/>
                <a:ea typeface="Calibri" panose="020F0502020204030204" pitchFamily="34" charset="0"/>
                <a:cs typeface="Arial" panose="020B0604020202020204" pitchFamily="34" charset="0"/>
              </a:rPr>
              <a:t> que este </a:t>
            </a:r>
            <a:r>
              <a:rPr lang="es-ES" sz="2000" dirty="0">
                <a:effectLst/>
                <a:latin typeface="+mj-lt"/>
                <a:ea typeface="Calibri" panose="020F0502020204030204" pitchFamily="34" charset="0"/>
                <a:cs typeface="Arial" panose="020B0604020202020204" pitchFamily="34" charset="0"/>
              </a:rPr>
              <a:t>docente transformare sus prácticas pedagógicas alineadas al desarrollo de destrezas del Siglo XXI.  El desarrollo de competencias permitirá la transferencia de conocimiento a estudiantes, padres y comunidad escolar en general.</a:t>
            </a:r>
          </a:p>
          <a:p>
            <a:pPr marL="457200" marR="0" indent="-457200" algn="just">
              <a:spcBef>
                <a:spcPts val="0"/>
              </a:spcBef>
              <a:spcAft>
                <a:spcPts val="0"/>
              </a:spcAft>
              <a:buAutoNum type="arabicPeriod"/>
            </a:pPr>
            <a:endParaRPr lang="en-PR" sz="2000" dirty="0">
              <a:effectLst/>
              <a:latin typeface="+mj-lt"/>
              <a:ea typeface="Calibri" panose="020F0502020204030204" pitchFamily="34" charset="0"/>
              <a:cs typeface="Arial" panose="020B0604020202020204" pitchFamily="34" charset="0"/>
            </a:endParaRPr>
          </a:p>
        </p:txBody>
      </p:sp>
    </p:spTree>
    <p:extLst>
      <p:ext uri="{BB962C8B-B14F-4D97-AF65-F5344CB8AC3E}">
        <p14:creationId xmlns:p14="http://schemas.microsoft.com/office/powerpoint/2010/main" val="342358373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2037BBD4-ADAF-2EA6-06B2-75B77FB2D052}"/>
              </a:ext>
            </a:extLst>
          </p:cNvPr>
          <p:cNvSpPr>
            <a:spLocks noGrp="1"/>
          </p:cNvSpPr>
          <p:nvPr>
            <p:ph type="sldNum" idx="12"/>
          </p:nvPr>
        </p:nvSpPr>
        <p:spPr/>
        <p:txBody>
          <a:bodyPr/>
          <a:lstStyle/>
          <a:p>
            <a:pPr marL="0" lvl="0" indent="0" algn="ctr" rtl="0">
              <a:spcBef>
                <a:spcPts val="0"/>
              </a:spcBef>
              <a:spcAft>
                <a:spcPts val="0"/>
              </a:spcAft>
              <a:buNone/>
            </a:pPr>
            <a:fld id="{00000000-1234-1234-1234-123412341234}" type="slidenum">
              <a:rPr lang="en" smtClean="0"/>
              <a:t>15</a:t>
            </a:fld>
            <a:endParaRPr lang="en"/>
          </a:p>
        </p:txBody>
      </p:sp>
      <p:sp>
        <p:nvSpPr>
          <p:cNvPr id="4" name="TextBox 3">
            <a:extLst>
              <a:ext uri="{FF2B5EF4-FFF2-40B4-BE49-F238E27FC236}">
                <a16:creationId xmlns:a16="http://schemas.microsoft.com/office/drawing/2014/main" id="{807F849D-654D-5882-107E-118689A79335}"/>
              </a:ext>
            </a:extLst>
          </p:cNvPr>
          <p:cNvSpPr txBox="1"/>
          <p:nvPr/>
        </p:nvSpPr>
        <p:spPr>
          <a:xfrm>
            <a:off x="1059872" y="523547"/>
            <a:ext cx="7024255" cy="3785652"/>
          </a:xfrm>
          <a:prstGeom prst="rect">
            <a:avLst/>
          </a:prstGeom>
          <a:noFill/>
        </p:spPr>
        <p:txBody>
          <a:bodyPr wrap="square">
            <a:spAutoFit/>
          </a:bodyPr>
          <a:lstStyle/>
          <a:p>
            <a:pPr marL="0" marR="0" algn="just">
              <a:spcBef>
                <a:spcPts val="0"/>
              </a:spcBef>
              <a:spcAft>
                <a:spcPts val="0"/>
              </a:spcAft>
            </a:pPr>
            <a:r>
              <a:rPr lang="en-US" sz="2000" dirty="0">
                <a:effectLst/>
                <a:latin typeface="+mj-lt"/>
                <a:ea typeface="MS Mincho" panose="02020609040205080304" pitchFamily="49" charset="-128"/>
                <a:cs typeface="Arial" panose="020B0604020202020204" pitchFamily="34" charset="0"/>
              </a:rPr>
              <a:t>El </a:t>
            </a:r>
            <a:r>
              <a:rPr lang="en-US" sz="2000" dirty="0" err="1">
                <a:effectLst/>
                <a:latin typeface="+mj-lt"/>
                <a:ea typeface="MS Mincho" panose="02020609040205080304" pitchFamily="49" charset="-128"/>
                <a:cs typeface="Arial" panose="020B0604020202020204" pitchFamily="34" charset="0"/>
              </a:rPr>
              <a:t>programa</a:t>
            </a:r>
            <a:r>
              <a:rPr lang="en-US" sz="2000" dirty="0">
                <a:effectLst/>
                <a:latin typeface="+mj-lt"/>
                <a:ea typeface="MS Mincho" panose="02020609040205080304" pitchFamily="49" charset="-128"/>
                <a:cs typeface="Arial" panose="020B0604020202020204" pitchFamily="34" charset="0"/>
              </a:rPr>
              <a:t> </a:t>
            </a:r>
            <a:r>
              <a:rPr lang="en-US" sz="2000" dirty="0" err="1">
                <a:effectLst/>
                <a:latin typeface="+mj-lt"/>
                <a:ea typeface="MS Mincho" panose="02020609040205080304" pitchFamily="49" charset="-128"/>
                <a:cs typeface="Arial" panose="020B0604020202020204" pitchFamily="34" charset="0"/>
              </a:rPr>
              <a:t>busca</a:t>
            </a:r>
            <a:r>
              <a:rPr lang="en-US" sz="2000" dirty="0">
                <a:latin typeface="+mj-lt"/>
                <a:ea typeface="MS Mincho" panose="02020609040205080304" pitchFamily="49" charset="-128"/>
                <a:cs typeface="Arial" panose="020B0604020202020204" pitchFamily="34" charset="0"/>
              </a:rPr>
              <a:t>: </a:t>
            </a:r>
          </a:p>
          <a:p>
            <a:pPr marR="0" algn="just">
              <a:spcBef>
                <a:spcPts val="0"/>
              </a:spcBef>
              <a:spcAft>
                <a:spcPts val="0"/>
              </a:spcAft>
            </a:pPr>
            <a:r>
              <a:rPr lang="es-ES" sz="2000" dirty="0">
                <a:latin typeface="+mj-lt"/>
                <a:ea typeface="MS Mincho" panose="02020609040205080304" pitchFamily="49" charset="-128"/>
                <a:cs typeface="Arial" panose="020B0604020202020204" pitchFamily="34" charset="0"/>
              </a:rPr>
              <a:t>3. Fomentar las practicas educativas sean de forma presencial, virtual o </a:t>
            </a:r>
            <a:r>
              <a:rPr lang="es-ES" sz="2000" dirty="0">
                <a:highlight>
                  <a:srgbClr val="FFFF00"/>
                </a:highlight>
                <a:latin typeface="+mj-lt"/>
                <a:ea typeface="MS Mincho" panose="02020609040205080304" pitchFamily="49" charset="-128"/>
                <a:cs typeface="Arial" panose="020B0604020202020204" pitchFamily="34" charset="0"/>
              </a:rPr>
              <a:t>modelo mixto.</a:t>
            </a:r>
            <a:r>
              <a:rPr lang="es-ES" sz="2000" dirty="0">
                <a:latin typeface="+mj-lt"/>
                <a:ea typeface="MS Mincho" panose="02020609040205080304" pitchFamily="49" charset="-128"/>
                <a:cs typeface="Arial" panose="020B0604020202020204" pitchFamily="34" charset="0"/>
              </a:rPr>
              <a:t>  Teniendo en cuenta no perder las practicas desarrolladas a través de los pasados años por las emergencias vividas.  </a:t>
            </a:r>
          </a:p>
          <a:p>
            <a:pPr marR="0" algn="just">
              <a:spcBef>
                <a:spcPts val="0"/>
              </a:spcBef>
              <a:spcAft>
                <a:spcPts val="0"/>
              </a:spcAft>
            </a:pPr>
            <a:endParaRPr lang="es-ES" sz="2000" dirty="0">
              <a:latin typeface="+mj-lt"/>
              <a:ea typeface="MS Mincho" panose="02020609040205080304" pitchFamily="49" charset="-128"/>
              <a:cs typeface="Arial" panose="020B0604020202020204" pitchFamily="34" charset="0"/>
            </a:endParaRPr>
          </a:p>
          <a:p>
            <a:pPr marR="0" algn="just">
              <a:spcBef>
                <a:spcPts val="0"/>
              </a:spcBef>
              <a:spcAft>
                <a:spcPts val="0"/>
              </a:spcAft>
            </a:pPr>
            <a:r>
              <a:rPr lang="es-ES" sz="2000" dirty="0">
                <a:latin typeface="+mj-lt"/>
                <a:ea typeface="MS Mincho" panose="02020609040205080304" pitchFamily="49" charset="-128"/>
                <a:cs typeface="Arial" panose="020B0604020202020204" pitchFamily="34" charset="0"/>
              </a:rPr>
              <a:t>4. Seguir fortaleciendo las destrezas tecnológicas  aprendida para que se puede a</a:t>
            </a:r>
            <a:r>
              <a:rPr lang="es-ES" sz="2000" dirty="0">
                <a:effectLst/>
                <a:latin typeface="+mj-lt"/>
                <a:ea typeface="MS Mincho" panose="02020609040205080304" pitchFamily="49" charset="-128"/>
                <a:cs typeface="Arial" panose="020B0604020202020204" pitchFamily="34" charset="0"/>
              </a:rPr>
              <a:t>tender situaciones en las que los estudiantes por enfermedad, emergencias o otra situación no pueda llegar al escenario escolar pueda seguir recibiendo las enseñanza sin importar donde se encuentre. </a:t>
            </a:r>
            <a:endParaRPr lang="es-ES" sz="2000" dirty="0">
              <a:effectLst/>
              <a:latin typeface="+mj-lt"/>
              <a:ea typeface="Calibri" panose="020F0502020204030204" pitchFamily="34" charset="0"/>
              <a:cs typeface="Arial" panose="020B0604020202020204" pitchFamily="34" charset="0"/>
            </a:endParaRPr>
          </a:p>
          <a:p>
            <a:pPr marL="457200" marR="0" indent="-457200" algn="just">
              <a:spcBef>
                <a:spcPts val="0"/>
              </a:spcBef>
              <a:spcAft>
                <a:spcPts val="0"/>
              </a:spcAft>
              <a:buAutoNum type="arabicPeriod"/>
            </a:pPr>
            <a:endParaRPr lang="en-PR" sz="2000" dirty="0">
              <a:effectLst/>
              <a:latin typeface="+mj-lt"/>
              <a:ea typeface="Calibri" panose="020F0502020204030204" pitchFamily="34" charset="0"/>
              <a:cs typeface="Arial" panose="020B0604020202020204" pitchFamily="34" charset="0"/>
            </a:endParaRPr>
          </a:p>
        </p:txBody>
      </p:sp>
    </p:spTree>
    <p:extLst>
      <p:ext uri="{BB962C8B-B14F-4D97-AF65-F5344CB8AC3E}">
        <p14:creationId xmlns:p14="http://schemas.microsoft.com/office/powerpoint/2010/main" val="65874046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238"/>
        <p:cNvGrpSpPr/>
        <p:nvPr/>
      </p:nvGrpSpPr>
      <p:grpSpPr>
        <a:xfrm>
          <a:off x="0" y="0"/>
          <a:ext cx="0" cy="0"/>
          <a:chOff x="0" y="0"/>
          <a:chExt cx="0" cy="0"/>
        </a:xfrm>
      </p:grpSpPr>
      <p:sp>
        <p:nvSpPr>
          <p:cNvPr id="239" name="Google Shape;239;p19"/>
          <p:cNvSpPr txBox="1">
            <a:spLocks noGrp="1"/>
          </p:cNvSpPr>
          <p:nvPr>
            <p:ph type="ctrTitle" idx="4294967295"/>
          </p:nvPr>
        </p:nvSpPr>
        <p:spPr>
          <a:xfrm>
            <a:off x="1406525" y="73667"/>
            <a:ext cx="6534300" cy="784801"/>
          </a:xfrm>
          <a:prstGeom prst="rect">
            <a:avLst/>
          </a:prstGeom>
        </p:spPr>
        <p:txBody>
          <a:bodyPr spcFirstLastPara="1" wrap="square" lIns="91425" tIns="91425" rIns="91425" bIns="91425" anchor="b" anchorCtr="0">
            <a:noAutofit/>
          </a:bodyPr>
          <a:lstStyle/>
          <a:p>
            <a:pPr marL="0" lvl="0" indent="0" algn="ctr" rtl="0">
              <a:spcBef>
                <a:spcPts val="0"/>
              </a:spcBef>
              <a:spcAft>
                <a:spcPts val="0"/>
              </a:spcAft>
              <a:buNone/>
            </a:pPr>
            <a:r>
              <a:rPr lang="en" sz="3600" dirty="0"/>
              <a:t>Cambios en los estándares </a:t>
            </a:r>
            <a:endParaRPr sz="3600" dirty="0"/>
          </a:p>
        </p:txBody>
      </p:sp>
      <p:sp>
        <p:nvSpPr>
          <p:cNvPr id="240" name="Google Shape;240;p19"/>
          <p:cNvSpPr txBox="1">
            <a:spLocks noGrp="1"/>
          </p:cNvSpPr>
          <p:nvPr>
            <p:ph type="subTitle" idx="4294967295"/>
          </p:nvPr>
        </p:nvSpPr>
        <p:spPr>
          <a:xfrm>
            <a:off x="1304925" y="3868755"/>
            <a:ext cx="6534300" cy="784800"/>
          </a:xfrm>
          <a:prstGeom prst="rect">
            <a:avLst/>
          </a:prstGeom>
        </p:spPr>
        <p:txBody>
          <a:bodyPr spcFirstLastPara="1" wrap="square" lIns="91425" tIns="91425" rIns="91425" bIns="91425" anchor="t" anchorCtr="0">
            <a:noAutofit/>
          </a:bodyPr>
          <a:lstStyle/>
          <a:p>
            <a:pPr marL="0" lvl="0" indent="0" algn="ctr" rtl="0">
              <a:spcBef>
                <a:spcPts val="600"/>
              </a:spcBef>
              <a:spcAft>
                <a:spcPts val="0"/>
              </a:spcAft>
              <a:buNone/>
            </a:pPr>
            <a:r>
              <a:rPr lang="en" dirty="0">
                <a:solidFill>
                  <a:srgbClr val="A1BECC"/>
                </a:solidFill>
              </a:rPr>
              <a:t>del Programa Tecnología Educativa</a:t>
            </a:r>
            <a:endParaRPr dirty="0">
              <a:solidFill>
                <a:srgbClr val="A1BECC"/>
              </a:solidFill>
            </a:endParaRPr>
          </a:p>
        </p:txBody>
      </p:sp>
      <p:sp>
        <p:nvSpPr>
          <p:cNvPr id="241" name="Google Shape;241;p19"/>
          <p:cNvSpPr/>
          <p:nvPr/>
        </p:nvSpPr>
        <p:spPr>
          <a:xfrm>
            <a:off x="3333750" y="1333500"/>
            <a:ext cx="2476500" cy="2476500"/>
          </a:xfrm>
          <a:prstGeom prst="ellipse">
            <a:avLst/>
          </a:prstGeom>
          <a:solidFill>
            <a:srgbClr val="E8004C">
              <a:alpha val="8667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2" name="Google Shape;242;p19"/>
          <p:cNvSpPr/>
          <p:nvPr/>
        </p:nvSpPr>
        <p:spPr>
          <a:xfrm>
            <a:off x="3209925" y="1209675"/>
            <a:ext cx="2724300" cy="2724300"/>
          </a:xfrm>
          <a:prstGeom prst="ellipse">
            <a:avLst/>
          </a:prstGeom>
          <a:noFill/>
          <a:ln w="9525" cap="flat" cmpd="sng">
            <a:solidFill>
              <a:srgbClr val="ED4A00"/>
            </a:solidFill>
            <a:prstDash val="dash"/>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3" name="Google Shape;243;p19"/>
          <p:cNvSpPr/>
          <p:nvPr/>
        </p:nvSpPr>
        <p:spPr>
          <a:xfrm>
            <a:off x="2962275" y="1543050"/>
            <a:ext cx="704700" cy="704700"/>
          </a:xfrm>
          <a:prstGeom prst="ellipse">
            <a:avLst/>
          </a:prstGeom>
          <a:solidFill>
            <a:srgbClr val="F8BB00">
              <a:alpha val="8667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4" name="Google Shape;244;p19"/>
          <p:cNvSpPr/>
          <p:nvPr/>
        </p:nvSpPr>
        <p:spPr>
          <a:xfrm>
            <a:off x="5295900" y="2897050"/>
            <a:ext cx="971700" cy="971700"/>
          </a:xfrm>
          <a:prstGeom prst="donut">
            <a:avLst>
              <a:gd name="adj" fmla="val 12811"/>
            </a:avLst>
          </a:prstGeom>
          <a:solidFill>
            <a:srgbClr val="BBCD00">
              <a:alpha val="8667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245" name="Google Shape;245;p19"/>
          <p:cNvGrpSpPr/>
          <p:nvPr/>
        </p:nvGrpSpPr>
        <p:grpSpPr>
          <a:xfrm>
            <a:off x="3990646" y="2000576"/>
            <a:ext cx="1162865" cy="1162930"/>
            <a:chOff x="570875" y="4322250"/>
            <a:chExt cx="443300" cy="443325"/>
          </a:xfrm>
        </p:grpSpPr>
        <p:sp>
          <p:nvSpPr>
            <p:cNvPr id="246" name="Google Shape;246;p19"/>
            <p:cNvSpPr/>
            <p:nvPr/>
          </p:nvSpPr>
          <p:spPr>
            <a:xfrm>
              <a:off x="570875" y="4322250"/>
              <a:ext cx="443300" cy="443325"/>
            </a:xfrm>
            <a:custGeom>
              <a:avLst/>
              <a:gdLst/>
              <a:ahLst/>
              <a:cxnLst/>
              <a:rect l="l" t="t" r="r" b="b"/>
              <a:pathLst>
                <a:path w="17732" h="17733" extrusionOk="0">
                  <a:moveTo>
                    <a:pt x="13091" y="2712"/>
                  </a:moveTo>
                  <a:lnTo>
                    <a:pt x="13286" y="2736"/>
                  </a:lnTo>
                  <a:lnTo>
                    <a:pt x="13506" y="2785"/>
                  </a:lnTo>
                  <a:lnTo>
                    <a:pt x="13702" y="2858"/>
                  </a:lnTo>
                  <a:lnTo>
                    <a:pt x="13873" y="2956"/>
                  </a:lnTo>
                  <a:lnTo>
                    <a:pt x="14068" y="3054"/>
                  </a:lnTo>
                  <a:lnTo>
                    <a:pt x="14239" y="3176"/>
                  </a:lnTo>
                  <a:lnTo>
                    <a:pt x="14410" y="3323"/>
                  </a:lnTo>
                  <a:lnTo>
                    <a:pt x="14556" y="3493"/>
                  </a:lnTo>
                  <a:lnTo>
                    <a:pt x="14679" y="3664"/>
                  </a:lnTo>
                  <a:lnTo>
                    <a:pt x="14776" y="3860"/>
                  </a:lnTo>
                  <a:lnTo>
                    <a:pt x="14874" y="4031"/>
                  </a:lnTo>
                  <a:lnTo>
                    <a:pt x="14947" y="4226"/>
                  </a:lnTo>
                  <a:lnTo>
                    <a:pt x="14996" y="4446"/>
                  </a:lnTo>
                  <a:lnTo>
                    <a:pt x="15021" y="4641"/>
                  </a:lnTo>
                  <a:lnTo>
                    <a:pt x="15021" y="4861"/>
                  </a:lnTo>
                  <a:lnTo>
                    <a:pt x="15021" y="5057"/>
                  </a:lnTo>
                  <a:lnTo>
                    <a:pt x="14996" y="5252"/>
                  </a:lnTo>
                  <a:lnTo>
                    <a:pt x="14947" y="5472"/>
                  </a:lnTo>
                  <a:lnTo>
                    <a:pt x="14874" y="5667"/>
                  </a:lnTo>
                  <a:lnTo>
                    <a:pt x="14776" y="5838"/>
                  </a:lnTo>
                  <a:lnTo>
                    <a:pt x="14679" y="6033"/>
                  </a:lnTo>
                  <a:lnTo>
                    <a:pt x="14556" y="6204"/>
                  </a:lnTo>
                  <a:lnTo>
                    <a:pt x="14410" y="6375"/>
                  </a:lnTo>
                  <a:lnTo>
                    <a:pt x="13433" y="7328"/>
                  </a:lnTo>
                  <a:lnTo>
                    <a:pt x="13311" y="7426"/>
                  </a:lnTo>
                  <a:lnTo>
                    <a:pt x="13189" y="7499"/>
                  </a:lnTo>
                  <a:lnTo>
                    <a:pt x="13042" y="7548"/>
                  </a:lnTo>
                  <a:lnTo>
                    <a:pt x="12871" y="7572"/>
                  </a:lnTo>
                  <a:lnTo>
                    <a:pt x="12725" y="7548"/>
                  </a:lnTo>
                  <a:lnTo>
                    <a:pt x="12578" y="7499"/>
                  </a:lnTo>
                  <a:lnTo>
                    <a:pt x="12456" y="7426"/>
                  </a:lnTo>
                  <a:lnTo>
                    <a:pt x="12334" y="7328"/>
                  </a:lnTo>
                  <a:lnTo>
                    <a:pt x="10405" y="5398"/>
                  </a:lnTo>
                  <a:lnTo>
                    <a:pt x="10307" y="5276"/>
                  </a:lnTo>
                  <a:lnTo>
                    <a:pt x="10234" y="5154"/>
                  </a:lnTo>
                  <a:lnTo>
                    <a:pt x="10185" y="5008"/>
                  </a:lnTo>
                  <a:lnTo>
                    <a:pt x="10160" y="4861"/>
                  </a:lnTo>
                  <a:lnTo>
                    <a:pt x="10185" y="4690"/>
                  </a:lnTo>
                  <a:lnTo>
                    <a:pt x="10234" y="4544"/>
                  </a:lnTo>
                  <a:lnTo>
                    <a:pt x="10307" y="4422"/>
                  </a:lnTo>
                  <a:lnTo>
                    <a:pt x="10405" y="4299"/>
                  </a:lnTo>
                  <a:lnTo>
                    <a:pt x="11357" y="3323"/>
                  </a:lnTo>
                  <a:lnTo>
                    <a:pt x="11528" y="3176"/>
                  </a:lnTo>
                  <a:lnTo>
                    <a:pt x="11699" y="3054"/>
                  </a:lnTo>
                  <a:lnTo>
                    <a:pt x="11894" y="2956"/>
                  </a:lnTo>
                  <a:lnTo>
                    <a:pt x="12065" y="2858"/>
                  </a:lnTo>
                  <a:lnTo>
                    <a:pt x="12261" y="2785"/>
                  </a:lnTo>
                  <a:lnTo>
                    <a:pt x="12481" y="2736"/>
                  </a:lnTo>
                  <a:lnTo>
                    <a:pt x="12676" y="2712"/>
                  </a:lnTo>
                  <a:close/>
                  <a:moveTo>
                    <a:pt x="8377" y="8867"/>
                  </a:moveTo>
                  <a:lnTo>
                    <a:pt x="8475" y="8891"/>
                  </a:lnTo>
                  <a:lnTo>
                    <a:pt x="8548" y="8915"/>
                  </a:lnTo>
                  <a:lnTo>
                    <a:pt x="8646" y="8964"/>
                  </a:lnTo>
                  <a:lnTo>
                    <a:pt x="8719" y="9013"/>
                  </a:lnTo>
                  <a:lnTo>
                    <a:pt x="8768" y="9086"/>
                  </a:lnTo>
                  <a:lnTo>
                    <a:pt x="8817" y="9184"/>
                  </a:lnTo>
                  <a:lnTo>
                    <a:pt x="8841" y="9257"/>
                  </a:lnTo>
                  <a:lnTo>
                    <a:pt x="8866" y="9355"/>
                  </a:lnTo>
                  <a:lnTo>
                    <a:pt x="8841" y="9453"/>
                  </a:lnTo>
                  <a:lnTo>
                    <a:pt x="8817" y="9550"/>
                  </a:lnTo>
                  <a:lnTo>
                    <a:pt x="8768" y="9624"/>
                  </a:lnTo>
                  <a:lnTo>
                    <a:pt x="8719" y="9697"/>
                  </a:lnTo>
                  <a:lnTo>
                    <a:pt x="6179" y="12237"/>
                  </a:lnTo>
                  <a:lnTo>
                    <a:pt x="6106" y="12310"/>
                  </a:lnTo>
                  <a:lnTo>
                    <a:pt x="6033" y="12359"/>
                  </a:lnTo>
                  <a:lnTo>
                    <a:pt x="5935" y="12383"/>
                  </a:lnTo>
                  <a:lnTo>
                    <a:pt x="5740" y="12383"/>
                  </a:lnTo>
                  <a:lnTo>
                    <a:pt x="5642" y="12359"/>
                  </a:lnTo>
                  <a:lnTo>
                    <a:pt x="5569" y="12310"/>
                  </a:lnTo>
                  <a:lnTo>
                    <a:pt x="5496" y="12237"/>
                  </a:lnTo>
                  <a:lnTo>
                    <a:pt x="5422" y="12164"/>
                  </a:lnTo>
                  <a:lnTo>
                    <a:pt x="5373" y="12090"/>
                  </a:lnTo>
                  <a:lnTo>
                    <a:pt x="5349" y="11993"/>
                  </a:lnTo>
                  <a:lnTo>
                    <a:pt x="5349" y="11895"/>
                  </a:lnTo>
                  <a:lnTo>
                    <a:pt x="5349" y="11797"/>
                  </a:lnTo>
                  <a:lnTo>
                    <a:pt x="5373" y="11700"/>
                  </a:lnTo>
                  <a:lnTo>
                    <a:pt x="5422" y="11626"/>
                  </a:lnTo>
                  <a:lnTo>
                    <a:pt x="5496" y="11553"/>
                  </a:lnTo>
                  <a:lnTo>
                    <a:pt x="8036" y="9013"/>
                  </a:lnTo>
                  <a:lnTo>
                    <a:pt x="8109" y="8964"/>
                  </a:lnTo>
                  <a:lnTo>
                    <a:pt x="8182" y="8915"/>
                  </a:lnTo>
                  <a:lnTo>
                    <a:pt x="8280" y="8891"/>
                  </a:lnTo>
                  <a:lnTo>
                    <a:pt x="8377" y="8867"/>
                  </a:lnTo>
                  <a:close/>
                  <a:moveTo>
                    <a:pt x="14825" y="1"/>
                  </a:moveTo>
                  <a:lnTo>
                    <a:pt x="14288" y="25"/>
                  </a:lnTo>
                  <a:lnTo>
                    <a:pt x="13751" y="50"/>
                  </a:lnTo>
                  <a:lnTo>
                    <a:pt x="13213" y="123"/>
                  </a:lnTo>
                  <a:lnTo>
                    <a:pt x="12676" y="245"/>
                  </a:lnTo>
                  <a:lnTo>
                    <a:pt x="12163" y="367"/>
                  </a:lnTo>
                  <a:lnTo>
                    <a:pt x="11675" y="538"/>
                  </a:lnTo>
                  <a:lnTo>
                    <a:pt x="11235" y="758"/>
                  </a:lnTo>
                  <a:lnTo>
                    <a:pt x="11015" y="856"/>
                  </a:lnTo>
                  <a:lnTo>
                    <a:pt x="10844" y="1002"/>
                  </a:lnTo>
                  <a:lnTo>
                    <a:pt x="10649" y="1124"/>
                  </a:lnTo>
                  <a:lnTo>
                    <a:pt x="10502" y="1271"/>
                  </a:lnTo>
                  <a:lnTo>
                    <a:pt x="5544" y="6229"/>
                  </a:lnTo>
                  <a:lnTo>
                    <a:pt x="391" y="6229"/>
                  </a:lnTo>
                  <a:lnTo>
                    <a:pt x="245" y="6253"/>
                  </a:lnTo>
                  <a:lnTo>
                    <a:pt x="147" y="6278"/>
                  </a:lnTo>
                  <a:lnTo>
                    <a:pt x="49" y="6327"/>
                  </a:lnTo>
                  <a:lnTo>
                    <a:pt x="0" y="6400"/>
                  </a:lnTo>
                  <a:lnTo>
                    <a:pt x="0" y="6473"/>
                  </a:lnTo>
                  <a:lnTo>
                    <a:pt x="25" y="6571"/>
                  </a:lnTo>
                  <a:lnTo>
                    <a:pt x="74" y="6668"/>
                  </a:lnTo>
                  <a:lnTo>
                    <a:pt x="171" y="6791"/>
                  </a:lnTo>
                  <a:lnTo>
                    <a:pt x="2589" y="9184"/>
                  </a:lnTo>
                  <a:lnTo>
                    <a:pt x="2272" y="9502"/>
                  </a:lnTo>
                  <a:lnTo>
                    <a:pt x="953" y="9746"/>
                  </a:lnTo>
                  <a:lnTo>
                    <a:pt x="806" y="9795"/>
                  </a:lnTo>
                  <a:lnTo>
                    <a:pt x="684" y="9843"/>
                  </a:lnTo>
                  <a:lnTo>
                    <a:pt x="611" y="9941"/>
                  </a:lnTo>
                  <a:lnTo>
                    <a:pt x="562" y="10014"/>
                  </a:lnTo>
                  <a:lnTo>
                    <a:pt x="562" y="10112"/>
                  </a:lnTo>
                  <a:lnTo>
                    <a:pt x="586" y="10234"/>
                  </a:lnTo>
                  <a:lnTo>
                    <a:pt x="635" y="10332"/>
                  </a:lnTo>
                  <a:lnTo>
                    <a:pt x="733" y="10454"/>
                  </a:lnTo>
                  <a:lnTo>
                    <a:pt x="7278" y="16999"/>
                  </a:lnTo>
                  <a:lnTo>
                    <a:pt x="7401" y="17097"/>
                  </a:lnTo>
                  <a:lnTo>
                    <a:pt x="7498" y="17146"/>
                  </a:lnTo>
                  <a:lnTo>
                    <a:pt x="7620" y="17170"/>
                  </a:lnTo>
                  <a:lnTo>
                    <a:pt x="7718" y="17170"/>
                  </a:lnTo>
                  <a:lnTo>
                    <a:pt x="7791" y="17122"/>
                  </a:lnTo>
                  <a:lnTo>
                    <a:pt x="7889" y="17048"/>
                  </a:lnTo>
                  <a:lnTo>
                    <a:pt x="7938" y="16926"/>
                  </a:lnTo>
                  <a:lnTo>
                    <a:pt x="7987" y="16780"/>
                  </a:lnTo>
                  <a:lnTo>
                    <a:pt x="8231" y="15461"/>
                  </a:lnTo>
                  <a:lnTo>
                    <a:pt x="8548" y="15143"/>
                  </a:lnTo>
                  <a:lnTo>
                    <a:pt x="10942" y="17561"/>
                  </a:lnTo>
                  <a:lnTo>
                    <a:pt x="11064" y="17659"/>
                  </a:lnTo>
                  <a:lnTo>
                    <a:pt x="11162" y="17708"/>
                  </a:lnTo>
                  <a:lnTo>
                    <a:pt x="11259" y="17732"/>
                  </a:lnTo>
                  <a:lnTo>
                    <a:pt x="11333" y="17732"/>
                  </a:lnTo>
                  <a:lnTo>
                    <a:pt x="11406" y="17683"/>
                  </a:lnTo>
                  <a:lnTo>
                    <a:pt x="11455" y="17586"/>
                  </a:lnTo>
                  <a:lnTo>
                    <a:pt x="11479" y="17488"/>
                  </a:lnTo>
                  <a:lnTo>
                    <a:pt x="11504" y="17341"/>
                  </a:lnTo>
                  <a:lnTo>
                    <a:pt x="11504" y="12188"/>
                  </a:lnTo>
                  <a:lnTo>
                    <a:pt x="16461" y="7230"/>
                  </a:lnTo>
                  <a:lnTo>
                    <a:pt x="16608" y="7084"/>
                  </a:lnTo>
                  <a:lnTo>
                    <a:pt x="16730" y="6888"/>
                  </a:lnTo>
                  <a:lnTo>
                    <a:pt x="16877" y="6693"/>
                  </a:lnTo>
                  <a:lnTo>
                    <a:pt x="16974" y="6498"/>
                  </a:lnTo>
                  <a:lnTo>
                    <a:pt x="17194" y="6058"/>
                  </a:lnTo>
                  <a:lnTo>
                    <a:pt x="17365" y="5569"/>
                  </a:lnTo>
                  <a:lnTo>
                    <a:pt x="17487" y="5057"/>
                  </a:lnTo>
                  <a:lnTo>
                    <a:pt x="17609" y="4519"/>
                  </a:lnTo>
                  <a:lnTo>
                    <a:pt x="17683" y="3982"/>
                  </a:lnTo>
                  <a:lnTo>
                    <a:pt x="17707" y="3445"/>
                  </a:lnTo>
                  <a:lnTo>
                    <a:pt x="17731" y="2907"/>
                  </a:lnTo>
                  <a:lnTo>
                    <a:pt x="17731" y="2419"/>
                  </a:lnTo>
                  <a:lnTo>
                    <a:pt x="17707" y="1955"/>
                  </a:lnTo>
                  <a:lnTo>
                    <a:pt x="17658" y="1515"/>
                  </a:lnTo>
                  <a:lnTo>
                    <a:pt x="17585" y="1149"/>
                  </a:lnTo>
                  <a:lnTo>
                    <a:pt x="17512" y="831"/>
                  </a:lnTo>
                  <a:lnTo>
                    <a:pt x="17414" y="587"/>
                  </a:lnTo>
                  <a:lnTo>
                    <a:pt x="17341" y="489"/>
                  </a:lnTo>
                  <a:lnTo>
                    <a:pt x="17292" y="441"/>
                  </a:lnTo>
                  <a:lnTo>
                    <a:pt x="17243" y="392"/>
                  </a:lnTo>
                  <a:lnTo>
                    <a:pt x="17145" y="318"/>
                  </a:lnTo>
                  <a:lnTo>
                    <a:pt x="16901" y="221"/>
                  </a:lnTo>
                  <a:lnTo>
                    <a:pt x="16584" y="148"/>
                  </a:lnTo>
                  <a:lnTo>
                    <a:pt x="16217" y="74"/>
                  </a:lnTo>
                  <a:lnTo>
                    <a:pt x="15778" y="25"/>
                  </a:lnTo>
                  <a:lnTo>
                    <a:pt x="15314" y="1"/>
                  </a:lnTo>
                  <a:close/>
                </a:path>
              </a:pathLst>
            </a:custGeom>
            <a:solidFill>
              <a:srgbClr val="FFFFFF"/>
            </a:solidFill>
            <a:ln w="9525" cap="flat" cmpd="sng">
              <a:solidFill>
                <a:srgbClr val="617A86"/>
              </a:solidFill>
              <a:prstDash val="dash"/>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7" name="Google Shape;247;p19"/>
            <p:cNvSpPr/>
            <p:nvPr/>
          </p:nvSpPr>
          <p:spPr>
            <a:xfrm>
              <a:off x="597725" y="4665400"/>
              <a:ext cx="73300" cy="73300"/>
            </a:xfrm>
            <a:custGeom>
              <a:avLst/>
              <a:gdLst/>
              <a:ahLst/>
              <a:cxnLst/>
              <a:rect l="l" t="t" r="r" b="b"/>
              <a:pathLst>
                <a:path w="2932" h="2932" extrusionOk="0">
                  <a:moveTo>
                    <a:pt x="2028" y="1"/>
                  </a:moveTo>
                  <a:lnTo>
                    <a:pt x="1857" y="25"/>
                  </a:lnTo>
                  <a:lnTo>
                    <a:pt x="1686" y="74"/>
                  </a:lnTo>
                  <a:lnTo>
                    <a:pt x="1515" y="147"/>
                  </a:lnTo>
                  <a:lnTo>
                    <a:pt x="1369" y="269"/>
                  </a:lnTo>
                  <a:lnTo>
                    <a:pt x="1222" y="489"/>
                  </a:lnTo>
                  <a:lnTo>
                    <a:pt x="1002" y="831"/>
                  </a:lnTo>
                  <a:lnTo>
                    <a:pt x="563" y="1735"/>
                  </a:lnTo>
                  <a:lnTo>
                    <a:pt x="172" y="2565"/>
                  </a:lnTo>
                  <a:lnTo>
                    <a:pt x="1" y="2932"/>
                  </a:lnTo>
                  <a:lnTo>
                    <a:pt x="1" y="2932"/>
                  </a:lnTo>
                  <a:lnTo>
                    <a:pt x="367" y="2761"/>
                  </a:lnTo>
                  <a:lnTo>
                    <a:pt x="1198" y="2370"/>
                  </a:lnTo>
                  <a:lnTo>
                    <a:pt x="2101" y="1930"/>
                  </a:lnTo>
                  <a:lnTo>
                    <a:pt x="2443" y="1710"/>
                  </a:lnTo>
                  <a:lnTo>
                    <a:pt x="2663" y="1564"/>
                  </a:lnTo>
                  <a:lnTo>
                    <a:pt x="2785" y="1417"/>
                  </a:lnTo>
                  <a:lnTo>
                    <a:pt x="2858" y="1246"/>
                  </a:lnTo>
                  <a:lnTo>
                    <a:pt x="2907" y="1075"/>
                  </a:lnTo>
                  <a:lnTo>
                    <a:pt x="2932" y="904"/>
                  </a:lnTo>
                  <a:lnTo>
                    <a:pt x="2907" y="733"/>
                  </a:lnTo>
                  <a:lnTo>
                    <a:pt x="2858" y="562"/>
                  </a:lnTo>
                  <a:lnTo>
                    <a:pt x="2785" y="416"/>
                  </a:lnTo>
                  <a:lnTo>
                    <a:pt x="2663" y="269"/>
                  </a:lnTo>
                  <a:lnTo>
                    <a:pt x="2517" y="147"/>
                  </a:lnTo>
                  <a:lnTo>
                    <a:pt x="2370" y="74"/>
                  </a:lnTo>
                  <a:lnTo>
                    <a:pt x="2199" y="25"/>
                  </a:lnTo>
                  <a:lnTo>
                    <a:pt x="2028" y="1"/>
                  </a:lnTo>
                  <a:close/>
                </a:path>
              </a:pathLst>
            </a:custGeom>
            <a:solidFill>
              <a:srgbClr val="FFFFFF"/>
            </a:solidFill>
            <a:ln w="9525" cap="flat" cmpd="sng">
              <a:solidFill>
                <a:srgbClr val="617A86"/>
              </a:solidFill>
              <a:prstDash val="dash"/>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8" name="Google Shape;248;p19"/>
            <p:cNvSpPr/>
            <p:nvPr/>
          </p:nvSpPr>
          <p:spPr>
            <a:xfrm>
              <a:off x="654525" y="4708150"/>
              <a:ext cx="47025" cy="47025"/>
            </a:xfrm>
            <a:custGeom>
              <a:avLst/>
              <a:gdLst/>
              <a:ahLst/>
              <a:cxnLst/>
              <a:rect l="l" t="t" r="r" b="b"/>
              <a:pathLst>
                <a:path w="1881" h="1881" extrusionOk="0">
                  <a:moveTo>
                    <a:pt x="1124" y="0"/>
                  </a:moveTo>
                  <a:lnTo>
                    <a:pt x="977" y="25"/>
                  </a:lnTo>
                  <a:lnTo>
                    <a:pt x="831" y="74"/>
                  </a:lnTo>
                  <a:lnTo>
                    <a:pt x="709" y="147"/>
                  </a:lnTo>
                  <a:lnTo>
                    <a:pt x="586" y="245"/>
                  </a:lnTo>
                  <a:lnTo>
                    <a:pt x="464" y="391"/>
                  </a:lnTo>
                  <a:lnTo>
                    <a:pt x="367" y="611"/>
                  </a:lnTo>
                  <a:lnTo>
                    <a:pt x="269" y="880"/>
                  </a:lnTo>
                  <a:lnTo>
                    <a:pt x="171" y="1173"/>
                  </a:lnTo>
                  <a:lnTo>
                    <a:pt x="49" y="1686"/>
                  </a:lnTo>
                  <a:lnTo>
                    <a:pt x="0" y="1881"/>
                  </a:lnTo>
                  <a:lnTo>
                    <a:pt x="0" y="1881"/>
                  </a:lnTo>
                  <a:lnTo>
                    <a:pt x="220" y="1857"/>
                  </a:lnTo>
                  <a:lnTo>
                    <a:pt x="733" y="1710"/>
                  </a:lnTo>
                  <a:lnTo>
                    <a:pt x="1002" y="1637"/>
                  </a:lnTo>
                  <a:lnTo>
                    <a:pt x="1270" y="1539"/>
                  </a:lnTo>
                  <a:lnTo>
                    <a:pt x="1515" y="1417"/>
                  </a:lnTo>
                  <a:lnTo>
                    <a:pt x="1661" y="1319"/>
                  </a:lnTo>
                  <a:lnTo>
                    <a:pt x="1759" y="1197"/>
                  </a:lnTo>
                  <a:lnTo>
                    <a:pt x="1832" y="1051"/>
                  </a:lnTo>
                  <a:lnTo>
                    <a:pt x="1881" y="928"/>
                  </a:lnTo>
                  <a:lnTo>
                    <a:pt x="1881" y="782"/>
                  </a:lnTo>
                  <a:lnTo>
                    <a:pt x="1881" y="635"/>
                  </a:lnTo>
                  <a:lnTo>
                    <a:pt x="1832" y="489"/>
                  </a:lnTo>
                  <a:lnTo>
                    <a:pt x="1759" y="367"/>
                  </a:lnTo>
                  <a:lnTo>
                    <a:pt x="1661" y="245"/>
                  </a:lnTo>
                  <a:lnTo>
                    <a:pt x="1539" y="147"/>
                  </a:lnTo>
                  <a:lnTo>
                    <a:pt x="1417" y="74"/>
                  </a:lnTo>
                  <a:lnTo>
                    <a:pt x="1270" y="25"/>
                  </a:lnTo>
                  <a:lnTo>
                    <a:pt x="1124" y="0"/>
                  </a:lnTo>
                  <a:close/>
                </a:path>
              </a:pathLst>
            </a:custGeom>
            <a:solidFill>
              <a:srgbClr val="FFFFFF"/>
            </a:solidFill>
            <a:ln w="9525" cap="flat" cmpd="sng">
              <a:solidFill>
                <a:srgbClr val="617A86"/>
              </a:solidFill>
              <a:prstDash val="dash"/>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9" name="Google Shape;249;p19"/>
            <p:cNvSpPr/>
            <p:nvPr/>
          </p:nvSpPr>
          <p:spPr>
            <a:xfrm>
              <a:off x="581250" y="4634875"/>
              <a:ext cx="47050" cy="47050"/>
            </a:xfrm>
            <a:custGeom>
              <a:avLst/>
              <a:gdLst/>
              <a:ahLst/>
              <a:cxnLst/>
              <a:rect l="l" t="t" r="r" b="b"/>
              <a:pathLst>
                <a:path w="1882" h="1882" extrusionOk="0">
                  <a:moveTo>
                    <a:pt x="953" y="1"/>
                  </a:moveTo>
                  <a:lnTo>
                    <a:pt x="831" y="49"/>
                  </a:lnTo>
                  <a:lnTo>
                    <a:pt x="684" y="123"/>
                  </a:lnTo>
                  <a:lnTo>
                    <a:pt x="562" y="220"/>
                  </a:lnTo>
                  <a:lnTo>
                    <a:pt x="465" y="367"/>
                  </a:lnTo>
                  <a:lnTo>
                    <a:pt x="342" y="611"/>
                  </a:lnTo>
                  <a:lnTo>
                    <a:pt x="245" y="880"/>
                  </a:lnTo>
                  <a:lnTo>
                    <a:pt x="171" y="1148"/>
                  </a:lnTo>
                  <a:lnTo>
                    <a:pt x="25" y="1661"/>
                  </a:lnTo>
                  <a:lnTo>
                    <a:pt x="1" y="1881"/>
                  </a:lnTo>
                  <a:lnTo>
                    <a:pt x="196" y="1832"/>
                  </a:lnTo>
                  <a:lnTo>
                    <a:pt x="709" y="1710"/>
                  </a:lnTo>
                  <a:lnTo>
                    <a:pt x="1002" y="1613"/>
                  </a:lnTo>
                  <a:lnTo>
                    <a:pt x="1271" y="1515"/>
                  </a:lnTo>
                  <a:lnTo>
                    <a:pt x="1490" y="1417"/>
                  </a:lnTo>
                  <a:lnTo>
                    <a:pt x="1637" y="1295"/>
                  </a:lnTo>
                  <a:lnTo>
                    <a:pt x="1735" y="1173"/>
                  </a:lnTo>
                  <a:lnTo>
                    <a:pt x="1808" y="1051"/>
                  </a:lnTo>
                  <a:lnTo>
                    <a:pt x="1857" y="904"/>
                  </a:lnTo>
                  <a:lnTo>
                    <a:pt x="1881" y="758"/>
                  </a:lnTo>
                  <a:lnTo>
                    <a:pt x="1857" y="611"/>
                  </a:lnTo>
                  <a:lnTo>
                    <a:pt x="1808" y="465"/>
                  </a:lnTo>
                  <a:lnTo>
                    <a:pt x="1735" y="343"/>
                  </a:lnTo>
                  <a:lnTo>
                    <a:pt x="1637" y="220"/>
                  </a:lnTo>
                  <a:lnTo>
                    <a:pt x="1515" y="123"/>
                  </a:lnTo>
                  <a:lnTo>
                    <a:pt x="1393" y="49"/>
                  </a:lnTo>
                  <a:lnTo>
                    <a:pt x="1246" y="1"/>
                  </a:lnTo>
                  <a:close/>
                </a:path>
              </a:pathLst>
            </a:custGeom>
            <a:solidFill>
              <a:srgbClr val="FFFFFF"/>
            </a:solidFill>
            <a:ln w="9525" cap="flat" cmpd="sng">
              <a:solidFill>
                <a:srgbClr val="617A86"/>
              </a:solidFill>
              <a:prstDash val="dash"/>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250" name="Google Shape;250;p19"/>
          <p:cNvSpPr txBox="1">
            <a:spLocks noGrp="1"/>
          </p:cNvSpPr>
          <p:nvPr>
            <p:ph type="sldNum" idx="12"/>
          </p:nvPr>
        </p:nvSpPr>
        <p:spPr>
          <a:xfrm>
            <a:off x="4337100" y="4751625"/>
            <a:ext cx="469800" cy="3915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fld id="{00000000-1234-1234-1234-123412341234}" type="slidenum">
              <a:rPr lang="en"/>
              <a:t>16</a:t>
            </a:fld>
            <a:endParaRPr/>
          </a:p>
        </p:txBody>
      </p:sp>
      <p:pic>
        <p:nvPicPr>
          <p:cNvPr id="14" name="Picture 13" descr="A picture containing text&#10;&#10;Description automatically generated">
            <a:extLst>
              <a:ext uri="{FF2B5EF4-FFF2-40B4-BE49-F238E27FC236}">
                <a16:creationId xmlns:a16="http://schemas.microsoft.com/office/drawing/2014/main" id="{406AEB16-AC7D-401A-8B6A-867C483333DB}"/>
              </a:ext>
            </a:extLst>
          </p:cNvPr>
          <p:cNvPicPr>
            <a:picLocks noChangeAspect="1"/>
          </p:cNvPicPr>
          <p:nvPr/>
        </p:nvPicPr>
        <p:blipFill rotWithShape="1">
          <a:blip r:embed="rId3"/>
          <a:srcRect l="69191"/>
          <a:stretch/>
        </p:blipFill>
        <p:spPr>
          <a:xfrm>
            <a:off x="2446237" y="790531"/>
            <a:ext cx="1511298" cy="2304177"/>
          </a:xfrm>
          <a:prstGeom prst="rect">
            <a:avLst/>
          </a:prstGeom>
        </p:spPr>
      </p:pic>
      <p:pic>
        <p:nvPicPr>
          <p:cNvPr id="3" name="Picture 2" descr="A picture containing text&#10;&#10;Description automatically generated">
            <a:extLst>
              <a:ext uri="{FF2B5EF4-FFF2-40B4-BE49-F238E27FC236}">
                <a16:creationId xmlns:a16="http://schemas.microsoft.com/office/drawing/2014/main" id="{AFD0D87F-5EC9-5945-FD82-FB6697A7AC55}"/>
              </a:ext>
            </a:extLst>
          </p:cNvPr>
          <p:cNvPicPr>
            <a:picLocks noChangeAspect="1"/>
          </p:cNvPicPr>
          <p:nvPr/>
        </p:nvPicPr>
        <p:blipFill>
          <a:blip r:embed="rId4"/>
          <a:stretch>
            <a:fillRect/>
          </a:stretch>
        </p:blipFill>
        <p:spPr>
          <a:xfrm>
            <a:off x="6648084" y="1470375"/>
            <a:ext cx="1775669" cy="2297923"/>
          </a:xfrm>
          <a:prstGeom prst="rect">
            <a:avLst/>
          </a:prstGeom>
        </p:spPr>
      </p:pic>
    </p:spTree>
    <p:extLst>
      <p:ext uri="{BB962C8B-B14F-4D97-AF65-F5344CB8AC3E}">
        <p14:creationId xmlns:p14="http://schemas.microsoft.com/office/powerpoint/2010/main" val="198447422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817A534D-E21D-4974-8D63-A88E801ED5D6}"/>
              </a:ext>
            </a:extLst>
          </p:cNvPr>
          <p:cNvSpPr>
            <a:spLocks noGrp="1"/>
          </p:cNvSpPr>
          <p:nvPr>
            <p:ph type="sldNum" idx="12"/>
          </p:nvPr>
        </p:nvSpPr>
        <p:spPr/>
        <p:txBody>
          <a:bodyPr/>
          <a:lstStyle/>
          <a:p>
            <a:pPr marL="0" lvl="0" indent="0" algn="ctr" rtl="0">
              <a:spcBef>
                <a:spcPts val="0"/>
              </a:spcBef>
              <a:spcAft>
                <a:spcPts val="0"/>
              </a:spcAft>
              <a:buNone/>
            </a:pPr>
            <a:fld id="{00000000-1234-1234-1234-123412341234}" type="slidenum">
              <a:rPr lang="en" smtClean="0"/>
              <a:t>17</a:t>
            </a:fld>
            <a:endParaRPr lang="en"/>
          </a:p>
        </p:txBody>
      </p:sp>
      <p:sp>
        <p:nvSpPr>
          <p:cNvPr id="6" name="Text Box 43">
            <a:extLst>
              <a:ext uri="{FF2B5EF4-FFF2-40B4-BE49-F238E27FC236}">
                <a16:creationId xmlns:a16="http://schemas.microsoft.com/office/drawing/2014/main" id="{9BB72137-29B6-45A4-BF8D-7CF6DB0B7273}"/>
              </a:ext>
            </a:extLst>
          </p:cNvPr>
          <p:cNvSpPr txBox="1">
            <a:spLocks noChangeArrowheads="1"/>
          </p:cNvSpPr>
          <p:nvPr/>
        </p:nvSpPr>
        <p:spPr bwMode="auto">
          <a:xfrm>
            <a:off x="3238499" y="261759"/>
            <a:ext cx="5476875" cy="1031051"/>
          </a:xfrm>
          <a:prstGeom prst="rect">
            <a:avLst/>
          </a:prstGeom>
          <a:noFill/>
          <a:ln w="9525">
            <a:noFill/>
            <a:miter lim="800000"/>
            <a:headEnd/>
            <a:tailEnd/>
          </a:ln>
        </p:spPr>
        <p:txBody>
          <a:bodyPr wrap="square">
            <a:spAutoFit/>
          </a:bodyPr>
          <a:lstStyle/>
          <a:p>
            <a:pPr fontAlgn="base">
              <a:spcBef>
                <a:spcPts val="600"/>
              </a:spcBef>
              <a:spcAft>
                <a:spcPct val="0"/>
              </a:spcAft>
              <a:buClrTx/>
            </a:pPr>
            <a:r>
              <a:rPr lang="en-US" sz="2800" b="1" kern="1200" dirty="0" err="1">
                <a:solidFill>
                  <a:schemeClr val="accent1"/>
                </a:solidFill>
                <a:effectLst>
                  <a:outerShdw blurRad="38100" dist="38100" dir="2700000" algn="tl">
                    <a:srgbClr val="000000">
                      <a:alpha val="43137"/>
                    </a:srgbClr>
                  </a:outerShdw>
                </a:effectLst>
                <a:latin typeface="Nixie One" panose="020B0604020202020204" charset="0"/>
                <a:ea typeface="+mn-ea"/>
                <a:cs typeface="+mn-cs"/>
              </a:rPr>
              <a:t>Programa</a:t>
            </a:r>
            <a:r>
              <a:rPr lang="en-US" sz="2800" b="1" kern="1200" dirty="0">
                <a:solidFill>
                  <a:schemeClr val="accent1"/>
                </a:solidFill>
                <a:effectLst>
                  <a:outerShdw blurRad="38100" dist="38100" dir="2700000" algn="tl">
                    <a:srgbClr val="000000">
                      <a:alpha val="43137"/>
                    </a:srgbClr>
                  </a:outerShdw>
                </a:effectLst>
                <a:latin typeface="Nixie One" panose="020B0604020202020204" charset="0"/>
                <a:ea typeface="+mn-ea"/>
                <a:cs typeface="+mn-cs"/>
              </a:rPr>
              <a:t> de </a:t>
            </a:r>
          </a:p>
          <a:p>
            <a:pPr fontAlgn="base">
              <a:spcBef>
                <a:spcPts val="600"/>
              </a:spcBef>
              <a:spcAft>
                <a:spcPct val="0"/>
              </a:spcAft>
              <a:buClrTx/>
            </a:pPr>
            <a:r>
              <a:rPr lang="en-US" sz="2800" b="1" kern="1200" dirty="0">
                <a:solidFill>
                  <a:schemeClr val="accent1"/>
                </a:solidFill>
                <a:effectLst>
                  <a:outerShdw blurRad="38100" dist="38100" dir="2700000" algn="tl">
                    <a:srgbClr val="000000">
                      <a:alpha val="43137"/>
                    </a:srgbClr>
                  </a:outerShdw>
                </a:effectLst>
                <a:latin typeface="Nixie One" panose="020B0604020202020204" charset="0"/>
                <a:ea typeface="+mn-ea"/>
                <a:cs typeface="+mn-cs"/>
              </a:rPr>
              <a:t>Tecnología </a:t>
            </a:r>
            <a:r>
              <a:rPr lang="en-US" sz="2800" b="1" kern="1200" dirty="0" err="1">
                <a:solidFill>
                  <a:schemeClr val="accent1"/>
                </a:solidFill>
                <a:effectLst>
                  <a:outerShdw blurRad="38100" dist="38100" dir="2700000" algn="tl">
                    <a:srgbClr val="000000">
                      <a:alpha val="43137"/>
                    </a:srgbClr>
                  </a:outerShdw>
                </a:effectLst>
                <a:latin typeface="Nixie One" panose="020B0604020202020204" charset="0"/>
                <a:ea typeface="+mn-ea"/>
                <a:cs typeface="+mn-cs"/>
              </a:rPr>
              <a:t>Educativa</a:t>
            </a:r>
            <a:r>
              <a:rPr lang="en-US" sz="2800" b="1" kern="1200" dirty="0">
                <a:solidFill>
                  <a:schemeClr val="accent1"/>
                </a:solidFill>
                <a:effectLst>
                  <a:outerShdw blurRad="38100" dist="38100" dir="2700000" algn="tl">
                    <a:srgbClr val="000000">
                      <a:alpha val="43137"/>
                    </a:srgbClr>
                  </a:outerShdw>
                </a:effectLst>
                <a:latin typeface="Nixie One" panose="020B0604020202020204" charset="0"/>
                <a:ea typeface="+mn-ea"/>
                <a:cs typeface="+mn-cs"/>
              </a:rPr>
              <a:t> </a:t>
            </a:r>
          </a:p>
        </p:txBody>
      </p:sp>
      <p:sp>
        <p:nvSpPr>
          <p:cNvPr id="7" name="Text Box 41">
            <a:extLst>
              <a:ext uri="{FF2B5EF4-FFF2-40B4-BE49-F238E27FC236}">
                <a16:creationId xmlns:a16="http://schemas.microsoft.com/office/drawing/2014/main" id="{03F8C59D-7FEF-4334-AEF8-552442BC0F06}"/>
              </a:ext>
            </a:extLst>
          </p:cNvPr>
          <p:cNvSpPr txBox="1">
            <a:spLocks noChangeArrowheads="1"/>
          </p:cNvSpPr>
          <p:nvPr/>
        </p:nvSpPr>
        <p:spPr bwMode="auto">
          <a:xfrm>
            <a:off x="553418" y="2748311"/>
            <a:ext cx="2989882" cy="276999"/>
          </a:xfrm>
          <a:prstGeom prst="rect">
            <a:avLst/>
          </a:prstGeom>
          <a:noFill/>
          <a:ln w="9525">
            <a:noFill/>
            <a:miter lim="800000"/>
            <a:headEnd/>
            <a:tailEnd/>
          </a:ln>
        </p:spPr>
        <p:txBody>
          <a:bodyPr wrap="square">
            <a:spAutoFit/>
          </a:bodyPr>
          <a:lstStyle/>
          <a:p>
            <a:pPr fontAlgn="base">
              <a:spcBef>
                <a:spcPct val="50000"/>
              </a:spcBef>
              <a:spcAft>
                <a:spcPct val="0"/>
              </a:spcAft>
              <a:buClrTx/>
            </a:pPr>
            <a:r>
              <a:rPr lang="en-US" sz="1200" b="1" kern="1200" dirty="0">
                <a:latin typeface="Arial" charset="0"/>
                <a:ea typeface="+mn-ea"/>
                <a:cs typeface="+mn-cs"/>
              </a:rPr>
              <a:t>Prof. Norman </a:t>
            </a:r>
            <a:r>
              <a:rPr lang="en-US" sz="1200" b="1" kern="1200" dirty="0" err="1">
                <a:latin typeface="Arial" charset="0"/>
                <a:ea typeface="+mn-ea"/>
                <a:cs typeface="+mn-cs"/>
              </a:rPr>
              <a:t>Candelario</a:t>
            </a:r>
            <a:r>
              <a:rPr lang="en-US" sz="1200" b="1" kern="1200" dirty="0">
                <a:latin typeface="Arial" charset="0"/>
                <a:ea typeface="+mn-ea"/>
                <a:cs typeface="+mn-cs"/>
              </a:rPr>
              <a:t> Serrano</a:t>
            </a:r>
          </a:p>
        </p:txBody>
      </p:sp>
      <p:pic>
        <p:nvPicPr>
          <p:cNvPr id="2050" name="Picture 2" descr="Vista previa de imagen">
            <a:extLst>
              <a:ext uri="{FF2B5EF4-FFF2-40B4-BE49-F238E27FC236}">
                <a16:creationId xmlns:a16="http://schemas.microsoft.com/office/drawing/2014/main" id="{5F9CE55F-673E-4203-A477-FC1AF4D9720A}"/>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t="11667"/>
          <a:stretch/>
        </p:blipFill>
        <p:spPr bwMode="auto">
          <a:xfrm>
            <a:off x="1267938" y="733426"/>
            <a:ext cx="1560841" cy="1838324"/>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2052" name="Picture 4" descr="Vista previa de imagen">
            <a:extLst>
              <a:ext uri="{FF2B5EF4-FFF2-40B4-BE49-F238E27FC236}">
                <a16:creationId xmlns:a16="http://schemas.microsoft.com/office/drawing/2014/main" id="{C6D26374-DF6E-43F7-BA0E-71B4137052EC}"/>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4600" t="8000" r="200" b="14399"/>
          <a:stretch/>
        </p:blipFill>
        <p:spPr bwMode="auto">
          <a:xfrm>
            <a:off x="1248258" y="3170261"/>
            <a:ext cx="1600200" cy="1304364"/>
          </a:xfrm>
          <a:prstGeom prst="rect">
            <a:avLst/>
          </a:prstGeom>
          <a:noFill/>
          <a:extLst>
            <a:ext uri="{909E8E84-426E-40DD-AFC4-6F175D3DCCD1}">
              <a14:hiddenFill xmlns:a14="http://schemas.microsoft.com/office/drawing/2010/main">
                <a:solidFill>
                  <a:srgbClr val="FFFFFF"/>
                </a:solidFill>
              </a14:hiddenFill>
            </a:ext>
          </a:extLst>
        </p:spPr>
      </p:pic>
      <p:graphicFrame>
        <p:nvGraphicFramePr>
          <p:cNvPr id="9" name="Table 8">
            <a:extLst>
              <a:ext uri="{FF2B5EF4-FFF2-40B4-BE49-F238E27FC236}">
                <a16:creationId xmlns:a16="http://schemas.microsoft.com/office/drawing/2014/main" id="{45638717-F80F-4C02-AD59-DD8A30A72A8D}"/>
              </a:ext>
            </a:extLst>
          </p:cNvPr>
          <p:cNvGraphicFramePr>
            <a:graphicFrameLocks noGrp="1"/>
          </p:cNvGraphicFramePr>
          <p:nvPr/>
        </p:nvGraphicFramePr>
        <p:xfrm>
          <a:off x="3436936" y="1369611"/>
          <a:ext cx="5079999" cy="3429000"/>
        </p:xfrm>
        <a:graphic>
          <a:graphicData uri="http://schemas.openxmlformats.org/drawingml/2006/table">
            <a:tbl>
              <a:tblPr firstRow="1" bandRow="1">
                <a:tableStyleId>{3C2FFA5D-87B4-456A-9821-1D502468CF0F}</a:tableStyleId>
              </a:tblPr>
              <a:tblGrid>
                <a:gridCol w="934405">
                  <a:extLst>
                    <a:ext uri="{9D8B030D-6E8A-4147-A177-3AD203B41FA5}">
                      <a16:colId xmlns:a16="http://schemas.microsoft.com/office/drawing/2014/main" val="29767338"/>
                    </a:ext>
                  </a:extLst>
                </a:gridCol>
                <a:gridCol w="1376996">
                  <a:extLst>
                    <a:ext uri="{9D8B030D-6E8A-4147-A177-3AD203B41FA5}">
                      <a16:colId xmlns:a16="http://schemas.microsoft.com/office/drawing/2014/main" val="1042950835"/>
                    </a:ext>
                  </a:extLst>
                </a:gridCol>
                <a:gridCol w="2768598">
                  <a:extLst>
                    <a:ext uri="{9D8B030D-6E8A-4147-A177-3AD203B41FA5}">
                      <a16:colId xmlns:a16="http://schemas.microsoft.com/office/drawing/2014/main" val="2211446362"/>
                    </a:ext>
                  </a:extLst>
                </a:gridCol>
              </a:tblGrid>
              <a:tr h="435034">
                <a:tc>
                  <a:txBody>
                    <a:bodyPr/>
                    <a:lstStyle/>
                    <a:p>
                      <a:pPr algn="ctr"/>
                      <a:r>
                        <a:rPr lang="es-PR" sz="1200" noProof="0" dirty="0">
                          <a:solidFill>
                            <a:schemeClr val="tx1"/>
                          </a:solidFill>
                          <a:effectLst/>
                        </a:rPr>
                        <a:t>Grados</a:t>
                      </a:r>
                      <a:endParaRPr lang="es-PR" sz="1200" noProof="0" dirty="0">
                        <a:solidFill>
                          <a:schemeClr val="tx1"/>
                        </a:solidFill>
                        <a:effectLst/>
                        <a:latin typeface="Varela Round" panose="00000500000000000000" pitchFamily="2" charset="-79"/>
                        <a:ea typeface="Open Sans Light"/>
                        <a:cs typeface="Varela Round" panose="00000500000000000000" pitchFamily="2" charset="-79"/>
                      </a:endParaRPr>
                    </a:p>
                  </a:txBody>
                  <a:tcPr marL="188595" marR="188595" marT="125730" marB="125730"/>
                </a:tc>
                <a:tc>
                  <a:txBody>
                    <a:bodyPr/>
                    <a:lstStyle/>
                    <a:p>
                      <a:pPr algn="ctr"/>
                      <a:r>
                        <a:rPr lang="es-PR" sz="1200" noProof="0">
                          <a:solidFill>
                            <a:schemeClr val="tx1"/>
                          </a:solidFill>
                          <a:effectLst/>
                        </a:rPr>
                        <a:t>Estándares 2014 </a:t>
                      </a:r>
                      <a:endParaRPr lang="es-PR" sz="1200" noProof="0">
                        <a:solidFill>
                          <a:schemeClr val="tx1"/>
                        </a:solidFill>
                        <a:effectLst/>
                        <a:latin typeface="Varela Round" panose="00000500000000000000" pitchFamily="2" charset="-79"/>
                        <a:ea typeface="Open Sans Light"/>
                        <a:cs typeface="Varela Round" panose="00000500000000000000" pitchFamily="2" charset="-79"/>
                      </a:endParaRPr>
                    </a:p>
                  </a:txBody>
                  <a:tcPr marL="188595" marR="188595" marT="125730" marB="125730"/>
                </a:tc>
                <a:tc>
                  <a:txBody>
                    <a:bodyPr/>
                    <a:lstStyle/>
                    <a:p>
                      <a:pPr algn="ctr"/>
                      <a:r>
                        <a:rPr lang="es-PR" sz="1200" noProof="0" dirty="0">
                          <a:solidFill>
                            <a:schemeClr val="tx1"/>
                          </a:solidFill>
                          <a:effectLst/>
                        </a:rPr>
                        <a:t>Estándares 2022 </a:t>
                      </a:r>
                      <a:endParaRPr lang="es-PR" sz="1200" noProof="0" dirty="0">
                        <a:solidFill>
                          <a:schemeClr val="tx1"/>
                        </a:solidFill>
                        <a:effectLst/>
                        <a:latin typeface="Varela Round" panose="00000500000000000000" pitchFamily="2" charset="-79"/>
                        <a:ea typeface="Open Sans Light"/>
                        <a:cs typeface="Varela Round" panose="00000500000000000000" pitchFamily="2" charset="-79"/>
                      </a:endParaRPr>
                    </a:p>
                  </a:txBody>
                  <a:tcPr marL="188595" marR="188595" marT="125730" marB="125730"/>
                </a:tc>
                <a:extLst>
                  <a:ext uri="{0D108BD9-81ED-4DB2-BD59-A6C34878D82A}">
                    <a16:rowId xmlns:a16="http://schemas.microsoft.com/office/drawing/2014/main" val="1458086924"/>
                  </a:ext>
                </a:extLst>
              </a:tr>
              <a:tr h="2382540">
                <a:tc>
                  <a:txBody>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lang="es-PR" sz="1200" b="1" noProof="0" dirty="0">
                          <a:effectLst/>
                        </a:rPr>
                        <a:t>PK-12</a:t>
                      </a:r>
                    </a:p>
                    <a:p>
                      <a:pPr algn="ctr"/>
                      <a:endParaRPr lang="es-PR" sz="1200" b="1" noProof="0" dirty="0">
                        <a:effectLst/>
                        <a:latin typeface="Varela Round" panose="00000500000000000000" pitchFamily="2" charset="-79"/>
                        <a:ea typeface="Open Sans Light"/>
                        <a:cs typeface="Varela Round" panose="00000500000000000000" pitchFamily="2" charset="-79"/>
                      </a:endParaRPr>
                    </a:p>
                  </a:txBody>
                  <a:tcPr marL="188595" marR="188595" marT="125730" marB="125730" anchor="ctr"/>
                </a:tc>
                <a:tc>
                  <a:txBody>
                    <a:bodyPr/>
                    <a:lstStyle/>
                    <a:p>
                      <a:pPr marL="0" indent="0" rtl="0" fontAlgn="base">
                        <a:buFont typeface="Arial" panose="020B0604020202020204" pitchFamily="34" charset="0"/>
                        <a:buNone/>
                      </a:pPr>
                      <a:endParaRPr lang="es-ES" sz="1200" b="0" i="0" u="none" strike="noStrike" cap="none" dirty="0">
                        <a:solidFill>
                          <a:schemeClr val="dk1"/>
                        </a:solidFill>
                        <a:effectLst/>
                        <a:latin typeface="Varela Round" panose="00000500000000000000" pitchFamily="2" charset="-79"/>
                        <a:ea typeface="+mn-ea"/>
                        <a:cs typeface="Varela Round" panose="00000500000000000000" pitchFamily="2" charset="-79"/>
                        <a:sym typeface="Arial"/>
                      </a:endParaRPr>
                    </a:p>
                  </a:txBody>
                  <a:tcPr marL="188595" marR="188595" marT="125730" marB="125730"/>
                </a:tc>
                <a:tc>
                  <a:txBody>
                    <a:bodyPr/>
                    <a:lstStyle/>
                    <a:p>
                      <a:pPr marL="457200" marR="0" lvl="0" indent="-4572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s-PR" sz="1400" b="0" u="none" strike="noStrike" cap="none" dirty="0">
                          <a:solidFill>
                            <a:schemeClr val="dk1"/>
                          </a:solidFill>
                          <a:effectLst/>
                          <a:latin typeface="Varela Round" panose="00000500000000000000" pitchFamily="2" charset="-79"/>
                          <a:cs typeface="Varela Round" panose="00000500000000000000" pitchFamily="2" charset="-79"/>
                          <a:sym typeface="Arial"/>
                        </a:rPr>
                        <a:t>Identidad digital, cultura y sociedad </a:t>
                      </a:r>
                    </a:p>
                    <a:p>
                      <a:pPr marL="457200" marR="0" lvl="0" indent="-4572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s-PR" sz="1400" b="0" u="none" strike="noStrike" cap="none" dirty="0">
                          <a:solidFill>
                            <a:schemeClr val="dk1"/>
                          </a:solidFill>
                          <a:effectLst/>
                          <a:latin typeface="Varela Round" panose="00000500000000000000" pitchFamily="2" charset="-79"/>
                          <a:cs typeface="Varela Round" panose="00000500000000000000" pitchFamily="2" charset="-79"/>
                          <a:sym typeface="Arial"/>
                        </a:rPr>
                        <a:t>Naturaleza del conocimiento tecnológico</a:t>
                      </a:r>
                    </a:p>
                    <a:p>
                      <a:pPr marL="457200" marR="0" lvl="0" indent="-4572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s-PR" sz="1400" b="0" u="none" strike="noStrike" cap="none" dirty="0">
                          <a:solidFill>
                            <a:schemeClr val="dk1"/>
                          </a:solidFill>
                          <a:effectLst/>
                          <a:latin typeface="Varela Round" panose="00000500000000000000" pitchFamily="2" charset="-79"/>
                          <a:cs typeface="Varela Round" panose="00000500000000000000" pitchFamily="2" charset="-79"/>
                          <a:sym typeface="Arial"/>
                        </a:rPr>
                        <a:t>Tecnología como medio de información y comunicación</a:t>
                      </a:r>
                    </a:p>
                    <a:p>
                      <a:pPr marL="457200" marR="0" lvl="0" indent="-4572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s-PR" sz="1400" b="0" u="none" strike="noStrike" cap="none" dirty="0">
                          <a:solidFill>
                            <a:schemeClr val="dk1"/>
                          </a:solidFill>
                          <a:effectLst/>
                          <a:latin typeface="Varela Round" panose="00000500000000000000" pitchFamily="2" charset="-79"/>
                          <a:cs typeface="Varela Round" panose="00000500000000000000" pitchFamily="2" charset="-79"/>
                          <a:sym typeface="Arial"/>
                        </a:rPr>
                        <a:t>Uso de la tecnología en la solución de problema y toma de decisiones  </a:t>
                      </a:r>
                      <a:endParaRPr lang="es-ES" sz="1200" b="0" noProof="0" dirty="0">
                        <a:effectLst/>
                        <a:latin typeface="Varela Round" panose="00000500000000000000" pitchFamily="2" charset="-79"/>
                        <a:ea typeface="Open Sans Light"/>
                        <a:cs typeface="Varela Round" panose="00000500000000000000" pitchFamily="2" charset="-79"/>
                      </a:endParaRPr>
                    </a:p>
                  </a:txBody>
                  <a:tcPr marL="188595" marR="188595" marT="125730" marB="125730"/>
                </a:tc>
                <a:extLst>
                  <a:ext uri="{0D108BD9-81ED-4DB2-BD59-A6C34878D82A}">
                    <a16:rowId xmlns:a16="http://schemas.microsoft.com/office/drawing/2014/main" val="1096595674"/>
                  </a:ext>
                </a:extLst>
              </a:tr>
            </a:tbl>
          </a:graphicData>
        </a:graphic>
      </p:graphicFrame>
      <p:pic>
        <p:nvPicPr>
          <p:cNvPr id="2054" name="Picture 6" descr="Nulo - Iconos gratis de formas y simbolos">
            <a:extLst>
              <a:ext uri="{FF2B5EF4-FFF2-40B4-BE49-F238E27FC236}">
                <a16:creationId xmlns:a16="http://schemas.microsoft.com/office/drawing/2014/main" id="{581E902F-6B9C-483B-A334-C5CCA7AC7782}"/>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527450" y="2571750"/>
            <a:ext cx="1085850" cy="108585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19899655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817A534D-E21D-4974-8D63-A88E801ED5D6}"/>
              </a:ext>
            </a:extLst>
          </p:cNvPr>
          <p:cNvSpPr>
            <a:spLocks noGrp="1"/>
          </p:cNvSpPr>
          <p:nvPr>
            <p:ph type="sldNum" idx="12"/>
          </p:nvPr>
        </p:nvSpPr>
        <p:spPr/>
        <p:txBody>
          <a:bodyPr/>
          <a:lstStyle/>
          <a:p>
            <a:pPr marL="0" lvl="0" indent="0" algn="ctr" rtl="0">
              <a:spcBef>
                <a:spcPts val="0"/>
              </a:spcBef>
              <a:spcAft>
                <a:spcPts val="0"/>
              </a:spcAft>
              <a:buNone/>
            </a:pPr>
            <a:fld id="{00000000-1234-1234-1234-123412341234}" type="slidenum">
              <a:rPr lang="en" smtClean="0"/>
              <a:t>18</a:t>
            </a:fld>
            <a:endParaRPr lang="en"/>
          </a:p>
        </p:txBody>
      </p:sp>
      <p:sp>
        <p:nvSpPr>
          <p:cNvPr id="6" name="Text Box 43">
            <a:extLst>
              <a:ext uri="{FF2B5EF4-FFF2-40B4-BE49-F238E27FC236}">
                <a16:creationId xmlns:a16="http://schemas.microsoft.com/office/drawing/2014/main" id="{9BB72137-29B6-45A4-BF8D-7CF6DB0B7273}"/>
              </a:ext>
            </a:extLst>
          </p:cNvPr>
          <p:cNvSpPr txBox="1">
            <a:spLocks noChangeArrowheads="1"/>
          </p:cNvSpPr>
          <p:nvPr/>
        </p:nvSpPr>
        <p:spPr bwMode="auto">
          <a:xfrm>
            <a:off x="1231901" y="391874"/>
            <a:ext cx="6969124" cy="523220"/>
          </a:xfrm>
          <a:prstGeom prst="rect">
            <a:avLst/>
          </a:prstGeom>
          <a:noFill/>
          <a:ln w="9525">
            <a:noFill/>
            <a:miter lim="800000"/>
            <a:headEnd/>
            <a:tailEnd/>
          </a:ln>
        </p:spPr>
        <p:txBody>
          <a:bodyPr wrap="square">
            <a:spAutoFit/>
          </a:bodyPr>
          <a:lstStyle/>
          <a:p>
            <a:pPr fontAlgn="base">
              <a:spcBef>
                <a:spcPct val="50000"/>
              </a:spcBef>
              <a:spcAft>
                <a:spcPct val="0"/>
              </a:spcAft>
              <a:buClrTx/>
            </a:pPr>
            <a:r>
              <a:rPr lang="en-US" sz="2800" b="1" kern="1200" dirty="0" err="1">
                <a:solidFill>
                  <a:schemeClr val="accent1"/>
                </a:solidFill>
                <a:effectLst>
                  <a:outerShdw blurRad="38100" dist="38100" dir="2700000" algn="tl">
                    <a:srgbClr val="000000">
                      <a:alpha val="43137"/>
                    </a:srgbClr>
                  </a:outerShdw>
                </a:effectLst>
                <a:latin typeface="Nixie One" panose="020B0604020202020204" charset="0"/>
                <a:ea typeface="+mn-ea"/>
                <a:cs typeface="+mn-cs"/>
              </a:rPr>
              <a:t>Programa</a:t>
            </a:r>
            <a:r>
              <a:rPr lang="en-US" sz="2800" b="1" kern="1200" dirty="0">
                <a:solidFill>
                  <a:schemeClr val="accent1"/>
                </a:solidFill>
                <a:effectLst>
                  <a:outerShdw blurRad="38100" dist="38100" dir="2700000" algn="tl">
                    <a:srgbClr val="000000">
                      <a:alpha val="43137"/>
                    </a:srgbClr>
                  </a:outerShdw>
                </a:effectLst>
                <a:latin typeface="Nixie One" panose="020B0604020202020204" charset="0"/>
                <a:ea typeface="+mn-ea"/>
                <a:cs typeface="+mn-cs"/>
              </a:rPr>
              <a:t> de </a:t>
            </a:r>
            <a:r>
              <a:rPr lang="en-US" sz="2800" b="1" kern="1200" dirty="0" err="1">
                <a:solidFill>
                  <a:schemeClr val="accent1"/>
                </a:solidFill>
                <a:effectLst>
                  <a:outerShdw blurRad="38100" dist="38100" dir="2700000" algn="tl">
                    <a:srgbClr val="000000">
                      <a:alpha val="43137"/>
                    </a:srgbClr>
                  </a:outerShdw>
                </a:effectLst>
                <a:latin typeface="Nixie One" panose="020B0604020202020204" charset="0"/>
                <a:ea typeface="+mn-ea"/>
                <a:cs typeface="+mn-cs"/>
              </a:rPr>
              <a:t>Tecnología</a:t>
            </a:r>
            <a:r>
              <a:rPr lang="en-US" sz="2800" b="1" kern="1200" dirty="0">
                <a:solidFill>
                  <a:schemeClr val="accent1"/>
                </a:solidFill>
                <a:effectLst>
                  <a:outerShdw blurRad="38100" dist="38100" dir="2700000" algn="tl">
                    <a:srgbClr val="000000">
                      <a:alpha val="43137"/>
                    </a:srgbClr>
                  </a:outerShdw>
                </a:effectLst>
                <a:latin typeface="Nixie One" panose="020B0604020202020204" charset="0"/>
                <a:ea typeface="+mn-ea"/>
                <a:cs typeface="+mn-cs"/>
              </a:rPr>
              <a:t> </a:t>
            </a:r>
            <a:r>
              <a:rPr lang="en-US" sz="2800" b="1" kern="1200" dirty="0" err="1">
                <a:solidFill>
                  <a:schemeClr val="accent1"/>
                </a:solidFill>
                <a:effectLst>
                  <a:outerShdw blurRad="38100" dist="38100" dir="2700000" algn="tl">
                    <a:srgbClr val="000000">
                      <a:alpha val="43137"/>
                    </a:srgbClr>
                  </a:outerShdw>
                </a:effectLst>
                <a:latin typeface="Nixie One" panose="020B0604020202020204" charset="0"/>
                <a:ea typeface="+mn-ea"/>
                <a:cs typeface="+mn-cs"/>
              </a:rPr>
              <a:t>Educativa</a:t>
            </a:r>
            <a:r>
              <a:rPr lang="en-US" sz="2800" b="1" kern="1200" dirty="0">
                <a:solidFill>
                  <a:schemeClr val="accent1"/>
                </a:solidFill>
                <a:effectLst>
                  <a:outerShdw blurRad="38100" dist="38100" dir="2700000" algn="tl">
                    <a:srgbClr val="000000">
                      <a:alpha val="43137"/>
                    </a:srgbClr>
                  </a:outerShdw>
                </a:effectLst>
                <a:latin typeface="Nixie One" panose="020B0604020202020204" charset="0"/>
                <a:ea typeface="+mn-ea"/>
                <a:cs typeface="+mn-cs"/>
              </a:rPr>
              <a:t> </a:t>
            </a:r>
          </a:p>
        </p:txBody>
      </p:sp>
      <p:sp>
        <p:nvSpPr>
          <p:cNvPr id="10" name="TextBox 9">
            <a:extLst>
              <a:ext uri="{FF2B5EF4-FFF2-40B4-BE49-F238E27FC236}">
                <a16:creationId xmlns:a16="http://schemas.microsoft.com/office/drawing/2014/main" id="{64BFE10E-90D9-4119-BEC8-60277821CF27}"/>
              </a:ext>
            </a:extLst>
          </p:cNvPr>
          <p:cNvSpPr txBox="1"/>
          <p:nvPr/>
        </p:nvSpPr>
        <p:spPr>
          <a:xfrm>
            <a:off x="1231901" y="1279088"/>
            <a:ext cx="6626224" cy="3139321"/>
          </a:xfrm>
          <a:prstGeom prst="rect">
            <a:avLst/>
          </a:prstGeom>
          <a:noFill/>
        </p:spPr>
        <p:txBody>
          <a:bodyPr wrap="square" rtlCol="0">
            <a:spAutoFit/>
          </a:bodyPr>
          <a:lstStyle/>
          <a:p>
            <a:pPr marL="285750" indent="-285750">
              <a:buFont typeface="Arial" panose="020B0604020202020204" pitchFamily="34" charset="0"/>
              <a:buChar char="•"/>
            </a:pPr>
            <a:r>
              <a:rPr lang="es-ES" sz="1800" dirty="0">
                <a:latin typeface="Varela Round" panose="00000500000000000000" pitchFamily="2" charset="-79"/>
                <a:cs typeface="Varela Round" panose="00000500000000000000" pitchFamily="2" charset="-79"/>
              </a:rPr>
              <a:t>No existían estándares de tecnología del DEPR </a:t>
            </a:r>
          </a:p>
          <a:p>
            <a:pPr marL="285750" indent="-285750">
              <a:buFont typeface="Arial" panose="020B0604020202020204" pitchFamily="34" charset="0"/>
              <a:buChar char="•"/>
            </a:pPr>
            <a:endParaRPr lang="es-ES" sz="1800" dirty="0">
              <a:latin typeface="Varela Round" panose="00000500000000000000" pitchFamily="2" charset="-79"/>
              <a:cs typeface="Varela Round" panose="00000500000000000000" pitchFamily="2" charset="-79"/>
            </a:endParaRPr>
          </a:p>
          <a:p>
            <a:pPr marL="285750" indent="-285750">
              <a:buFont typeface="Arial" panose="020B0604020202020204" pitchFamily="34" charset="0"/>
              <a:buChar char="•"/>
            </a:pPr>
            <a:r>
              <a:rPr lang="es-ES" sz="1800" dirty="0">
                <a:latin typeface="Varela Round" panose="00000500000000000000" pitchFamily="2" charset="-79"/>
                <a:cs typeface="Varela Round" panose="00000500000000000000" pitchFamily="2" charset="-79"/>
              </a:rPr>
              <a:t>Se establecieron cuatro estándares. </a:t>
            </a:r>
          </a:p>
          <a:p>
            <a:pPr marL="285750" indent="-285750">
              <a:buFont typeface="Arial" panose="020B0604020202020204" pitchFamily="34" charset="0"/>
              <a:buChar char="•"/>
            </a:pPr>
            <a:endParaRPr lang="es-ES" sz="1800" dirty="0">
              <a:latin typeface="Varela Round" panose="00000500000000000000" pitchFamily="2" charset="-79"/>
              <a:cs typeface="Varela Round" panose="00000500000000000000" pitchFamily="2" charset="-79"/>
            </a:endParaRPr>
          </a:p>
          <a:p>
            <a:pPr marL="285750" indent="-285750">
              <a:buFont typeface="Arial" panose="020B0604020202020204" pitchFamily="34" charset="0"/>
              <a:buChar char="•"/>
            </a:pPr>
            <a:r>
              <a:rPr lang="es-ES" sz="1800" dirty="0">
                <a:latin typeface="Varela Round" panose="00000500000000000000" pitchFamily="2" charset="-79"/>
                <a:cs typeface="Varela Round" panose="00000500000000000000" pitchFamily="2" charset="-79"/>
              </a:rPr>
              <a:t>Se organizaron por rango de grados: PK- 2 grado, 3ro – 5to, 6to – 8vo, 9no. – 12mo. </a:t>
            </a:r>
          </a:p>
          <a:p>
            <a:pPr marL="285750" indent="-285750">
              <a:buFont typeface="Arial" panose="020B0604020202020204" pitchFamily="34" charset="0"/>
              <a:buChar char="•"/>
            </a:pPr>
            <a:endParaRPr lang="es-ES" sz="1800" dirty="0">
              <a:latin typeface="Varela Round" panose="00000500000000000000" pitchFamily="2" charset="-79"/>
              <a:cs typeface="Varela Round" panose="00000500000000000000" pitchFamily="2" charset="-79"/>
            </a:endParaRPr>
          </a:p>
          <a:p>
            <a:pPr marL="285750" indent="-285750">
              <a:buFont typeface="Arial" panose="020B0604020202020204" pitchFamily="34" charset="0"/>
              <a:buChar char="•"/>
            </a:pPr>
            <a:r>
              <a:rPr lang="es-ES" sz="1800" dirty="0">
                <a:latin typeface="Varela Round" panose="00000500000000000000" pitchFamily="2" charset="-79"/>
                <a:cs typeface="Varela Round" panose="00000500000000000000" pitchFamily="2" charset="-79"/>
              </a:rPr>
              <a:t>Se redactaron las nuevas expectativas e indicadores.</a:t>
            </a:r>
          </a:p>
          <a:p>
            <a:endParaRPr lang="es-PR" sz="1800" dirty="0">
              <a:latin typeface="Varela Round" panose="00000500000000000000" pitchFamily="2" charset="-79"/>
              <a:cs typeface="Varela Round" panose="00000500000000000000" pitchFamily="2" charset="-79"/>
            </a:endParaRPr>
          </a:p>
          <a:p>
            <a:pPr marL="285750" indent="-285750">
              <a:buFont typeface="Arial" panose="020B0604020202020204" pitchFamily="34" charset="0"/>
              <a:buChar char="•"/>
            </a:pPr>
            <a:endParaRPr lang="es-PR" sz="1800" dirty="0">
              <a:latin typeface="Varela Round" panose="00000500000000000000" pitchFamily="2" charset="-79"/>
              <a:cs typeface="Varela Round" panose="00000500000000000000" pitchFamily="2" charset="-79"/>
            </a:endParaRPr>
          </a:p>
          <a:p>
            <a:pPr marL="285750" indent="-285750">
              <a:buFont typeface="Arial" panose="020B0604020202020204" pitchFamily="34" charset="0"/>
              <a:buChar char="•"/>
            </a:pPr>
            <a:endParaRPr lang="es-PR" sz="1800" dirty="0">
              <a:latin typeface="Varela Round" panose="00000500000000000000" pitchFamily="2" charset="-79"/>
              <a:cs typeface="Varela Round" panose="00000500000000000000" pitchFamily="2" charset="-79"/>
            </a:endParaRPr>
          </a:p>
        </p:txBody>
      </p:sp>
    </p:spTree>
    <p:extLst>
      <p:ext uri="{BB962C8B-B14F-4D97-AF65-F5344CB8AC3E}">
        <p14:creationId xmlns:p14="http://schemas.microsoft.com/office/powerpoint/2010/main" val="377292569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238"/>
        <p:cNvGrpSpPr/>
        <p:nvPr/>
      </p:nvGrpSpPr>
      <p:grpSpPr>
        <a:xfrm>
          <a:off x="0" y="0"/>
          <a:ext cx="0" cy="0"/>
          <a:chOff x="0" y="0"/>
          <a:chExt cx="0" cy="0"/>
        </a:xfrm>
      </p:grpSpPr>
      <p:sp>
        <p:nvSpPr>
          <p:cNvPr id="239" name="Google Shape;239;p19"/>
          <p:cNvSpPr txBox="1">
            <a:spLocks noGrp="1"/>
          </p:cNvSpPr>
          <p:nvPr>
            <p:ph type="ctrTitle" idx="4294967295"/>
          </p:nvPr>
        </p:nvSpPr>
        <p:spPr>
          <a:xfrm>
            <a:off x="1114424" y="-189199"/>
            <a:ext cx="7115175" cy="1159800"/>
          </a:xfrm>
          <a:prstGeom prst="rect">
            <a:avLst/>
          </a:prstGeom>
        </p:spPr>
        <p:txBody>
          <a:bodyPr spcFirstLastPara="1" wrap="square" lIns="91425" tIns="91425" rIns="91425" bIns="91425" anchor="b" anchorCtr="0">
            <a:noAutofit/>
          </a:bodyPr>
          <a:lstStyle/>
          <a:p>
            <a:pPr marL="0" lvl="0" indent="0" algn="ctr" rtl="0">
              <a:spcBef>
                <a:spcPts val="0"/>
              </a:spcBef>
              <a:spcAft>
                <a:spcPts val="0"/>
              </a:spcAft>
              <a:buNone/>
            </a:pPr>
            <a:r>
              <a:rPr lang="en" sz="3600" dirty="0"/>
              <a:t>Nuevos temas transversales </a:t>
            </a:r>
            <a:endParaRPr sz="3600" dirty="0"/>
          </a:p>
        </p:txBody>
      </p:sp>
      <p:sp>
        <p:nvSpPr>
          <p:cNvPr id="240" name="Google Shape;240;p19"/>
          <p:cNvSpPr txBox="1">
            <a:spLocks noGrp="1"/>
          </p:cNvSpPr>
          <p:nvPr>
            <p:ph type="subTitle" idx="4294967295"/>
          </p:nvPr>
        </p:nvSpPr>
        <p:spPr>
          <a:xfrm>
            <a:off x="1404861" y="3933578"/>
            <a:ext cx="6534300" cy="784800"/>
          </a:xfrm>
          <a:prstGeom prst="rect">
            <a:avLst/>
          </a:prstGeom>
        </p:spPr>
        <p:txBody>
          <a:bodyPr spcFirstLastPara="1" wrap="square" lIns="91425" tIns="91425" rIns="91425" bIns="91425" anchor="t" anchorCtr="0">
            <a:noAutofit/>
          </a:bodyPr>
          <a:lstStyle/>
          <a:p>
            <a:pPr marL="0" lvl="0" indent="0" algn="ctr" rtl="0">
              <a:spcBef>
                <a:spcPts val="600"/>
              </a:spcBef>
              <a:spcAft>
                <a:spcPts val="0"/>
              </a:spcAft>
              <a:buNone/>
            </a:pPr>
            <a:r>
              <a:rPr lang="en" dirty="0">
                <a:solidFill>
                  <a:srgbClr val="A1BECC"/>
                </a:solidFill>
              </a:rPr>
              <a:t>el proceso de planificación de la enseñanza</a:t>
            </a:r>
            <a:endParaRPr dirty="0">
              <a:solidFill>
                <a:srgbClr val="A1BECC"/>
              </a:solidFill>
            </a:endParaRPr>
          </a:p>
        </p:txBody>
      </p:sp>
      <p:sp>
        <p:nvSpPr>
          <p:cNvPr id="241" name="Google Shape;241;p19"/>
          <p:cNvSpPr/>
          <p:nvPr/>
        </p:nvSpPr>
        <p:spPr>
          <a:xfrm>
            <a:off x="3333750" y="1333500"/>
            <a:ext cx="2476500" cy="2476500"/>
          </a:xfrm>
          <a:prstGeom prst="ellipse">
            <a:avLst/>
          </a:prstGeom>
          <a:solidFill>
            <a:srgbClr val="E8004C">
              <a:alpha val="8667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2" name="Google Shape;242;p19"/>
          <p:cNvSpPr/>
          <p:nvPr/>
        </p:nvSpPr>
        <p:spPr>
          <a:xfrm>
            <a:off x="3209925" y="1209675"/>
            <a:ext cx="2724300" cy="2724300"/>
          </a:xfrm>
          <a:prstGeom prst="ellipse">
            <a:avLst/>
          </a:prstGeom>
          <a:noFill/>
          <a:ln w="9525" cap="flat" cmpd="sng">
            <a:solidFill>
              <a:srgbClr val="ED4A00"/>
            </a:solidFill>
            <a:prstDash val="dash"/>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3" name="Google Shape;243;p19"/>
          <p:cNvSpPr/>
          <p:nvPr/>
        </p:nvSpPr>
        <p:spPr>
          <a:xfrm>
            <a:off x="2962275" y="1543050"/>
            <a:ext cx="704700" cy="704700"/>
          </a:xfrm>
          <a:prstGeom prst="ellipse">
            <a:avLst/>
          </a:prstGeom>
          <a:solidFill>
            <a:srgbClr val="F8BB00">
              <a:alpha val="8667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4" name="Google Shape;244;p19"/>
          <p:cNvSpPr/>
          <p:nvPr/>
        </p:nvSpPr>
        <p:spPr>
          <a:xfrm>
            <a:off x="5295900" y="2897050"/>
            <a:ext cx="971700" cy="971700"/>
          </a:xfrm>
          <a:prstGeom prst="donut">
            <a:avLst>
              <a:gd name="adj" fmla="val 12811"/>
            </a:avLst>
          </a:prstGeom>
          <a:solidFill>
            <a:srgbClr val="BBCD00">
              <a:alpha val="8667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245" name="Google Shape;245;p19"/>
          <p:cNvGrpSpPr/>
          <p:nvPr/>
        </p:nvGrpSpPr>
        <p:grpSpPr>
          <a:xfrm>
            <a:off x="3990646" y="2000576"/>
            <a:ext cx="1162865" cy="1162930"/>
            <a:chOff x="570875" y="4322250"/>
            <a:chExt cx="443300" cy="443325"/>
          </a:xfrm>
        </p:grpSpPr>
        <p:sp>
          <p:nvSpPr>
            <p:cNvPr id="246" name="Google Shape;246;p19"/>
            <p:cNvSpPr/>
            <p:nvPr/>
          </p:nvSpPr>
          <p:spPr>
            <a:xfrm>
              <a:off x="570875" y="4322250"/>
              <a:ext cx="443300" cy="443325"/>
            </a:xfrm>
            <a:custGeom>
              <a:avLst/>
              <a:gdLst/>
              <a:ahLst/>
              <a:cxnLst/>
              <a:rect l="l" t="t" r="r" b="b"/>
              <a:pathLst>
                <a:path w="17732" h="17733" extrusionOk="0">
                  <a:moveTo>
                    <a:pt x="13091" y="2712"/>
                  </a:moveTo>
                  <a:lnTo>
                    <a:pt x="13286" y="2736"/>
                  </a:lnTo>
                  <a:lnTo>
                    <a:pt x="13506" y="2785"/>
                  </a:lnTo>
                  <a:lnTo>
                    <a:pt x="13702" y="2858"/>
                  </a:lnTo>
                  <a:lnTo>
                    <a:pt x="13873" y="2956"/>
                  </a:lnTo>
                  <a:lnTo>
                    <a:pt x="14068" y="3054"/>
                  </a:lnTo>
                  <a:lnTo>
                    <a:pt x="14239" y="3176"/>
                  </a:lnTo>
                  <a:lnTo>
                    <a:pt x="14410" y="3323"/>
                  </a:lnTo>
                  <a:lnTo>
                    <a:pt x="14556" y="3493"/>
                  </a:lnTo>
                  <a:lnTo>
                    <a:pt x="14679" y="3664"/>
                  </a:lnTo>
                  <a:lnTo>
                    <a:pt x="14776" y="3860"/>
                  </a:lnTo>
                  <a:lnTo>
                    <a:pt x="14874" y="4031"/>
                  </a:lnTo>
                  <a:lnTo>
                    <a:pt x="14947" y="4226"/>
                  </a:lnTo>
                  <a:lnTo>
                    <a:pt x="14996" y="4446"/>
                  </a:lnTo>
                  <a:lnTo>
                    <a:pt x="15021" y="4641"/>
                  </a:lnTo>
                  <a:lnTo>
                    <a:pt x="15021" y="4861"/>
                  </a:lnTo>
                  <a:lnTo>
                    <a:pt x="15021" y="5057"/>
                  </a:lnTo>
                  <a:lnTo>
                    <a:pt x="14996" y="5252"/>
                  </a:lnTo>
                  <a:lnTo>
                    <a:pt x="14947" y="5472"/>
                  </a:lnTo>
                  <a:lnTo>
                    <a:pt x="14874" y="5667"/>
                  </a:lnTo>
                  <a:lnTo>
                    <a:pt x="14776" y="5838"/>
                  </a:lnTo>
                  <a:lnTo>
                    <a:pt x="14679" y="6033"/>
                  </a:lnTo>
                  <a:lnTo>
                    <a:pt x="14556" y="6204"/>
                  </a:lnTo>
                  <a:lnTo>
                    <a:pt x="14410" y="6375"/>
                  </a:lnTo>
                  <a:lnTo>
                    <a:pt x="13433" y="7328"/>
                  </a:lnTo>
                  <a:lnTo>
                    <a:pt x="13311" y="7426"/>
                  </a:lnTo>
                  <a:lnTo>
                    <a:pt x="13189" y="7499"/>
                  </a:lnTo>
                  <a:lnTo>
                    <a:pt x="13042" y="7548"/>
                  </a:lnTo>
                  <a:lnTo>
                    <a:pt x="12871" y="7572"/>
                  </a:lnTo>
                  <a:lnTo>
                    <a:pt x="12725" y="7548"/>
                  </a:lnTo>
                  <a:lnTo>
                    <a:pt x="12578" y="7499"/>
                  </a:lnTo>
                  <a:lnTo>
                    <a:pt x="12456" y="7426"/>
                  </a:lnTo>
                  <a:lnTo>
                    <a:pt x="12334" y="7328"/>
                  </a:lnTo>
                  <a:lnTo>
                    <a:pt x="10405" y="5398"/>
                  </a:lnTo>
                  <a:lnTo>
                    <a:pt x="10307" y="5276"/>
                  </a:lnTo>
                  <a:lnTo>
                    <a:pt x="10234" y="5154"/>
                  </a:lnTo>
                  <a:lnTo>
                    <a:pt x="10185" y="5008"/>
                  </a:lnTo>
                  <a:lnTo>
                    <a:pt x="10160" y="4861"/>
                  </a:lnTo>
                  <a:lnTo>
                    <a:pt x="10185" y="4690"/>
                  </a:lnTo>
                  <a:lnTo>
                    <a:pt x="10234" y="4544"/>
                  </a:lnTo>
                  <a:lnTo>
                    <a:pt x="10307" y="4422"/>
                  </a:lnTo>
                  <a:lnTo>
                    <a:pt x="10405" y="4299"/>
                  </a:lnTo>
                  <a:lnTo>
                    <a:pt x="11357" y="3323"/>
                  </a:lnTo>
                  <a:lnTo>
                    <a:pt x="11528" y="3176"/>
                  </a:lnTo>
                  <a:lnTo>
                    <a:pt x="11699" y="3054"/>
                  </a:lnTo>
                  <a:lnTo>
                    <a:pt x="11894" y="2956"/>
                  </a:lnTo>
                  <a:lnTo>
                    <a:pt x="12065" y="2858"/>
                  </a:lnTo>
                  <a:lnTo>
                    <a:pt x="12261" y="2785"/>
                  </a:lnTo>
                  <a:lnTo>
                    <a:pt x="12481" y="2736"/>
                  </a:lnTo>
                  <a:lnTo>
                    <a:pt x="12676" y="2712"/>
                  </a:lnTo>
                  <a:close/>
                  <a:moveTo>
                    <a:pt x="8377" y="8867"/>
                  </a:moveTo>
                  <a:lnTo>
                    <a:pt x="8475" y="8891"/>
                  </a:lnTo>
                  <a:lnTo>
                    <a:pt x="8548" y="8915"/>
                  </a:lnTo>
                  <a:lnTo>
                    <a:pt x="8646" y="8964"/>
                  </a:lnTo>
                  <a:lnTo>
                    <a:pt x="8719" y="9013"/>
                  </a:lnTo>
                  <a:lnTo>
                    <a:pt x="8768" y="9086"/>
                  </a:lnTo>
                  <a:lnTo>
                    <a:pt x="8817" y="9184"/>
                  </a:lnTo>
                  <a:lnTo>
                    <a:pt x="8841" y="9257"/>
                  </a:lnTo>
                  <a:lnTo>
                    <a:pt x="8866" y="9355"/>
                  </a:lnTo>
                  <a:lnTo>
                    <a:pt x="8841" y="9453"/>
                  </a:lnTo>
                  <a:lnTo>
                    <a:pt x="8817" y="9550"/>
                  </a:lnTo>
                  <a:lnTo>
                    <a:pt x="8768" y="9624"/>
                  </a:lnTo>
                  <a:lnTo>
                    <a:pt x="8719" y="9697"/>
                  </a:lnTo>
                  <a:lnTo>
                    <a:pt x="6179" y="12237"/>
                  </a:lnTo>
                  <a:lnTo>
                    <a:pt x="6106" y="12310"/>
                  </a:lnTo>
                  <a:lnTo>
                    <a:pt x="6033" y="12359"/>
                  </a:lnTo>
                  <a:lnTo>
                    <a:pt x="5935" y="12383"/>
                  </a:lnTo>
                  <a:lnTo>
                    <a:pt x="5740" y="12383"/>
                  </a:lnTo>
                  <a:lnTo>
                    <a:pt x="5642" y="12359"/>
                  </a:lnTo>
                  <a:lnTo>
                    <a:pt x="5569" y="12310"/>
                  </a:lnTo>
                  <a:lnTo>
                    <a:pt x="5496" y="12237"/>
                  </a:lnTo>
                  <a:lnTo>
                    <a:pt x="5422" y="12164"/>
                  </a:lnTo>
                  <a:lnTo>
                    <a:pt x="5373" y="12090"/>
                  </a:lnTo>
                  <a:lnTo>
                    <a:pt x="5349" y="11993"/>
                  </a:lnTo>
                  <a:lnTo>
                    <a:pt x="5349" y="11895"/>
                  </a:lnTo>
                  <a:lnTo>
                    <a:pt x="5349" y="11797"/>
                  </a:lnTo>
                  <a:lnTo>
                    <a:pt x="5373" y="11700"/>
                  </a:lnTo>
                  <a:lnTo>
                    <a:pt x="5422" y="11626"/>
                  </a:lnTo>
                  <a:lnTo>
                    <a:pt x="5496" y="11553"/>
                  </a:lnTo>
                  <a:lnTo>
                    <a:pt x="8036" y="9013"/>
                  </a:lnTo>
                  <a:lnTo>
                    <a:pt x="8109" y="8964"/>
                  </a:lnTo>
                  <a:lnTo>
                    <a:pt x="8182" y="8915"/>
                  </a:lnTo>
                  <a:lnTo>
                    <a:pt x="8280" y="8891"/>
                  </a:lnTo>
                  <a:lnTo>
                    <a:pt x="8377" y="8867"/>
                  </a:lnTo>
                  <a:close/>
                  <a:moveTo>
                    <a:pt x="14825" y="1"/>
                  </a:moveTo>
                  <a:lnTo>
                    <a:pt x="14288" y="25"/>
                  </a:lnTo>
                  <a:lnTo>
                    <a:pt x="13751" y="50"/>
                  </a:lnTo>
                  <a:lnTo>
                    <a:pt x="13213" y="123"/>
                  </a:lnTo>
                  <a:lnTo>
                    <a:pt x="12676" y="245"/>
                  </a:lnTo>
                  <a:lnTo>
                    <a:pt x="12163" y="367"/>
                  </a:lnTo>
                  <a:lnTo>
                    <a:pt x="11675" y="538"/>
                  </a:lnTo>
                  <a:lnTo>
                    <a:pt x="11235" y="758"/>
                  </a:lnTo>
                  <a:lnTo>
                    <a:pt x="11015" y="856"/>
                  </a:lnTo>
                  <a:lnTo>
                    <a:pt x="10844" y="1002"/>
                  </a:lnTo>
                  <a:lnTo>
                    <a:pt x="10649" y="1124"/>
                  </a:lnTo>
                  <a:lnTo>
                    <a:pt x="10502" y="1271"/>
                  </a:lnTo>
                  <a:lnTo>
                    <a:pt x="5544" y="6229"/>
                  </a:lnTo>
                  <a:lnTo>
                    <a:pt x="391" y="6229"/>
                  </a:lnTo>
                  <a:lnTo>
                    <a:pt x="245" y="6253"/>
                  </a:lnTo>
                  <a:lnTo>
                    <a:pt x="147" y="6278"/>
                  </a:lnTo>
                  <a:lnTo>
                    <a:pt x="49" y="6327"/>
                  </a:lnTo>
                  <a:lnTo>
                    <a:pt x="0" y="6400"/>
                  </a:lnTo>
                  <a:lnTo>
                    <a:pt x="0" y="6473"/>
                  </a:lnTo>
                  <a:lnTo>
                    <a:pt x="25" y="6571"/>
                  </a:lnTo>
                  <a:lnTo>
                    <a:pt x="74" y="6668"/>
                  </a:lnTo>
                  <a:lnTo>
                    <a:pt x="171" y="6791"/>
                  </a:lnTo>
                  <a:lnTo>
                    <a:pt x="2589" y="9184"/>
                  </a:lnTo>
                  <a:lnTo>
                    <a:pt x="2272" y="9502"/>
                  </a:lnTo>
                  <a:lnTo>
                    <a:pt x="953" y="9746"/>
                  </a:lnTo>
                  <a:lnTo>
                    <a:pt x="806" y="9795"/>
                  </a:lnTo>
                  <a:lnTo>
                    <a:pt x="684" y="9843"/>
                  </a:lnTo>
                  <a:lnTo>
                    <a:pt x="611" y="9941"/>
                  </a:lnTo>
                  <a:lnTo>
                    <a:pt x="562" y="10014"/>
                  </a:lnTo>
                  <a:lnTo>
                    <a:pt x="562" y="10112"/>
                  </a:lnTo>
                  <a:lnTo>
                    <a:pt x="586" y="10234"/>
                  </a:lnTo>
                  <a:lnTo>
                    <a:pt x="635" y="10332"/>
                  </a:lnTo>
                  <a:lnTo>
                    <a:pt x="733" y="10454"/>
                  </a:lnTo>
                  <a:lnTo>
                    <a:pt x="7278" y="16999"/>
                  </a:lnTo>
                  <a:lnTo>
                    <a:pt x="7401" y="17097"/>
                  </a:lnTo>
                  <a:lnTo>
                    <a:pt x="7498" y="17146"/>
                  </a:lnTo>
                  <a:lnTo>
                    <a:pt x="7620" y="17170"/>
                  </a:lnTo>
                  <a:lnTo>
                    <a:pt x="7718" y="17170"/>
                  </a:lnTo>
                  <a:lnTo>
                    <a:pt x="7791" y="17122"/>
                  </a:lnTo>
                  <a:lnTo>
                    <a:pt x="7889" y="17048"/>
                  </a:lnTo>
                  <a:lnTo>
                    <a:pt x="7938" y="16926"/>
                  </a:lnTo>
                  <a:lnTo>
                    <a:pt x="7987" y="16780"/>
                  </a:lnTo>
                  <a:lnTo>
                    <a:pt x="8231" y="15461"/>
                  </a:lnTo>
                  <a:lnTo>
                    <a:pt x="8548" y="15143"/>
                  </a:lnTo>
                  <a:lnTo>
                    <a:pt x="10942" y="17561"/>
                  </a:lnTo>
                  <a:lnTo>
                    <a:pt x="11064" y="17659"/>
                  </a:lnTo>
                  <a:lnTo>
                    <a:pt x="11162" y="17708"/>
                  </a:lnTo>
                  <a:lnTo>
                    <a:pt x="11259" y="17732"/>
                  </a:lnTo>
                  <a:lnTo>
                    <a:pt x="11333" y="17732"/>
                  </a:lnTo>
                  <a:lnTo>
                    <a:pt x="11406" y="17683"/>
                  </a:lnTo>
                  <a:lnTo>
                    <a:pt x="11455" y="17586"/>
                  </a:lnTo>
                  <a:lnTo>
                    <a:pt x="11479" y="17488"/>
                  </a:lnTo>
                  <a:lnTo>
                    <a:pt x="11504" y="17341"/>
                  </a:lnTo>
                  <a:lnTo>
                    <a:pt x="11504" y="12188"/>
                  </a:lnTo>
                  <a:lnTo>
                    <a:pt x="16461" y="7230"/>
                  </a:lnTo>
                  <a:lnTo>
                    <a:pt x="16608" y="7084"/>
                  </a:lnTo>
                  <a:lnTo>
                    <a:pt x="16730" y="6888"/>
                  </a:lnTo>
                  <a:lnTo>
                    <a:pt x="16877" y="6693"/>
                  </a:lnTo>
                  <a:lnTo>
                    <a:pt x="16974" y="6498"/>
                  </a:lnTo>
                  <a:lnTo>
                    <a:pt x="17194" y="6058"/>
                  </a:lnTo>
                  <a:lnTo>
                    <a:pt x="17365" y="5569"/>
                  </a:lnTo>
                  <a:lnTo>
                    <a:pt x="17487" y="5057"/>
                  </a:lnTo>
                  <a:lnTo>
                    <a:pt x="17609" y="4519"/>
                  </a:lnTo>
                  <a:lnTo>
                    <a:pt x="17683" y="3982"/>
                  </a:lnTo>
                  <a:lnTo>
                    <a:pt x="17707" y="3445"/>
                  </a:lnTo>
                  <a:lnTo>
                    <a:pt x="17731" y="2907"/>
                  </a:lnTo>
                  <a:lnTo>
                    <a:pt x="17731" y="2419"/>
                  </a:lnTo>
                  <a:lnTo>
                    <a:pt x="17707" y="1955"/>
                  </a:lnTo>
                  <a:lnTo>
                    <a:pt x="17658" y="1515"/>
                  </a:lnTo>
                  <a:lnTo>
                    <a:pt x="17585" y="1149"/>
                  </a:lnTo>
                  <a:lnTo>
                    <a:pt x="17512" y="831"/>
                  </a:lnTo>
                  <a:lnTo>
                    <a:pt x="17414" y="587"/>
                  </a:lnTo>
                  <a:lnTo>
                    <a:pt x="17341" y="489"/>
                  </a:lnTo>
                  <a:lnTo>
                    <a:pt x="17292" y="441"/>
                  </a:lnTo>
                  <a:lnTo>
                    <a:pt x="17243" y="392"/>
                  </a:lnTo>
                  <a:lnTo>
                    <a:pt x="17145" y="318"/>
                  </a:lnTo>
                  <a:lnTo>
                    <a:pt x="16901" y="221"/>
                  </a:lnTo>
                  <a:lnTo>
                    <a:pt x="16584" y="148"/>
                  </a:lnTo>
                  <a:lnTo>
                    <a:pt x="16217" y="74"/>
                  </a:lnTo>
                  <a:lnTo>
                    <a:pt x="15778" y="25"/>
                  </a:lnTo>
                  <a:lnTo>
                    <a:pt x="15314" y="1"/>
                  </a:lnTo>
                  <a:close/>
                </a:path>
              </a:pathLst>
            </a:custGeom>
            <a:solidFill>
              <a:srgbClr val="FFFFFF"/>
            </a:solidFill>
            <a:ln w="9525" cap="flat" cmpd="sng">
              <a:solidFill>
                <a:srgbClr val="617A86"/>
              </a:solidFill>
              <a:prstDash val="dash"/>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7" name="Google Shape;247;p19"/>
            <p:cNvSpPr/>
            <p:nvPr/>
          </p:nvSpPr>
          <p:spPr>
            <a:xfrm>
              <a:off x="597725" y="4665400"/>
              <a:ext cx="73300" cy="73300"/>
            </a:xfrm>
            <a:custGeom>
              <a:avLst/>
              <a:gdLst/>
              <a:ahLst/>
              <a:cxnLst/>
              <a:rect l="l" t="t" r="r" b="b"/>
              <a:pathLst>
                <a:path w="2932" h="2932" extrusionOk="0">
                  <a:moveTo>
                    <a:pt x="2028" y="1"/>
                  </a:moveTo>
                  <a:lnTo>
                    <a:pt x="1857" y="25"/>
                  </a:lnTo>
                  <a:lnTo>
                    <a:pt x="1686" y="74"/>
                  </a:lnTo>
                  <a:lnTo>
                    <a:pt x="1515" y="147"/>
                  </a:lnTo>
                  <a:lnTo>
                    <a:pt x="1369" y="269"/>
                  </a:lnTo>
                  <a:lnTo>
                    <a:pt x="1222" y="489"/>
                  </a:lnTo>
                  <a:lnTo>
                    <a:pt x="1002" y="831"/>
                  </a:lnTo>
                  <a:lnTo>
                    <a:pt x="563" y="1735"/>
                  </a:lnTo>
                  <a:lnTo>
                    <a:pt x="172" y="2565"/>
                  </a:lnTo>
                  <a:lnTo>
                    <a:pt x="1" y="2932"/>
                  </a:lnTo>
                  <a:lnTo>
                    <a:pt x="1" y="2932"/>
                  </a:lnTo>
                  <a:lnTo>
                    <a:pt x="367" y="2761"/>
                  </a:lnTo>
                  <a:lnTo>
                    <a:pt x="1198" y="2370"/>
                  </a:lnTo>
                  <a:lnTo>
                    <a:pt x="2101" y="1930"/>
                  </a:lnTo>
                  <a:lnTo>
                    <a:pt x="2443" y="1710"/>
                  </a:lnTo>
                  <a:lnTo>
                    <a:pt x="2663" y="1564"/>
                  </a:lnTo>
                  <a:lnTo>
                    <a:pt x="2785" y="1417"/>
                  </a:lnTo>
                  <a:lnTo>
                    <a:pt x="2858" y="1246"/>
                  </a:lnTo>
                  <a:lnTo>
                    <a:pt x="2907" y="1075"/>
                  </a:lnTo>
                  <a:lnTo>
                    <a:pt x="2932" y="904"/>
                  </a:lnTo>
                  <a:lnTo>
                    <a:pt x="2907" y="733"/>
                  </a:lnTo>
                  <a:lnTo>
                    <a:pt x="2858" y="562"/>
                  </a:lnTo>
                  <a:lnTo>
                    <a:pt x="2785" y="416"/>
                  </a:lnTo>
                  <a:lnTo>
                    <a:pt x="2663" y="269"/>
                  </a:lnTo>
                  <a:lnTo>
                    <a:pt x="2517" y="147"/>
                  </a:lnTo>
                  <a:lnTo>
                    <a:pt x="2370" y="74"/>
                  </a:lnTo>
                  <a:lnTo>
                    <a:pt x="2199" y="25"/>
                  </a:lnTo>
                  <a:lnTo>
                    <a:pt x="2028" y="1"/>
                  </a:lnTo>
                  <a:close/>
                </a:path>
              </a:pathLst>
            </a:custGeom>
            <a:solidFill>
              <a:srgbClr val="FFFFFF"/>
            </a:solidFill>
            <a:ln w="9525" cap="flat" cmpd="sng">
              <a:solidFill>
                <a:srgbClr val="617A86"/>
              </a:solidFill>
              <a:prstDash val="dash"/>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8" name="Google Shape;248;p19"/>
            <p:cNvSpPr/>
            <p:nvPr/>
          </p:nvSpPr>
          <p:spPr>
            <a:xfrm>
              <a:off x="654525" y="4708150"/>
              <a:ext cx="47025" cy="47025"/>
            </a:xfrm>
            <a:custGeom>
              <a:avLst/>
              <a:gdLst/>
              <a:ahLst/>
              <a:cxnLst/>
              <a:rect l="l" t="t" r="r" b="b"/>
              <a:pathLst>
                <a:path w="1881" h="1881" extrusionOk="0">
                  <a:moveTo>
                    <a:pt x="1124" y="0"/>
                  </a:moveTo>
                  <a:lnTo>
                    <a:pt x="977" y="25"/>
                  </a:lnTo>
                  <a:lnTo>
                    <a:pt x="831" y="74"/>
                  </a:lnTo>
                  <a:lnTo>
                    <a:pt x="709" y="147"/>
                  </a:lnTo>
                  <a:lnTo>
                    <a:pt x="586" y="245"/>
                  </a:lnTo>
                  <a:lnTo>
                    <a:pt x="464" y="391"/>
                  </a:lnTo>
                  <a:lnTo>
                    <a:pt x="367" y="611"/>
                  </a:lnTo>
                  <a:lnTo>
                    <a:pt x="269" y="880"/>
                  </a:lnTo>
                  <a:lnTo>
                    <a:pt x="171" y="1173"/>
                  </a:lnTo>
                  <a:lnTo>
                    <a:pt x="49" y="1686"/>
                  </a:lnTo>
                  <a:lnTo>
                    <a:pt x="0" y="1881"/>
                  </a:lnTo>
                  <a:lnTo>
                    <a:pt x="0" y="1881"/>
                  </a:lnTo>
                  <a:lnTo>
                    <a:pt x="220" y="1857"/>
                  </a:lnTo>
                  <a:lnTo>
                    <a:pt x="733" y="1710"/>
                  </a:lnTo>
                  <a:lnTo>
                    <a:pt x="1002" y="1637"/>
                  </a:lnTo>
                  <a:lnTo>
                    <a:pt x="1270" y="1539"/>
                  </a:lnTo>
                  <a:lnTo>
                    <a:pt x="1515" y="1417"/>
                  </a:lnTo>
                  <a:lnTo>
                    <a:pt x="1661" y="1319"/>
                  </a:lnTo>
                  <a:lnTo>
                    <a:pt x="1759" y="1197"/>
                  </a:lnTo>
                  <a:lnTo>
                    <a:pt x="1832" y="1051"/>
                  </a:lnTo>
                  <a:lnTo>
                    <a:pt x="1881" y="928"/>
                  </a:lnTo>
                  <a:lnTo>
                    <a:pt x="1881" y="782"/>
                  </a:lnTo>
                  <a:lnTo>
                    <a:pt x="1881" y="635"/>
                  </a:lnTo>
                  <a:lnTo>
                    <a:pt x="1832" y="489"/>
                  </a:lnTo>
                  <a:lnTo>
                    <a:pt x="1759" y="367"/>
                  </a:lnTo>
                  <a:lnTo>
                    <a:pt x="1661" y="245"/>
                  </a:lnTo>
                  <a:lnTo>
                    <a:pt x="1539" y="147"/>
                  </a:lnTo>
                  <a:lnTo>
                    <a:pt x="1417" y="74"/>
                  </a:lnTo>
                  <a:lnTo>
                    <a:pt x="1270" y="25"/>
                  </a:lnTo>
                  <a:lnTo>
                    <a:pt x="1124" y="0"/>
                  </a:lnTo>
                  <a:close/>
                </a:path>
              </a:pathLst>
            </a:custGeom>
            <a:solidFill>
              <a:srgbClr val="FFFFFF"/>
            </a:solidFill>
            <a:ln w="9525" cap="flat" cmpd="sng">
              <a:solidFill>
                <a:srgbClr val="617A86"/>
              </a:solidFill>
              <a:prstDash val="dash"/>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9" name="Google Shape;249;p19"/>
            <p:cNvSpPr/>
            <p:nvPr/>
          </p:nvSpPr>
          <p:spPr>
            <a:xfrm>
              <a:off x="581250" y="4634875"/>
              <a:ext cx="47050" cy="47050"/>
            </a:xfrm>
            <a:custGeom>
              <a:avLst/>
              <a:gdLst/>
              <a:ahLst/>
              <a:cxnLst/>
              <a:rect l="l" t="t" r="r" b="b"/>
              <a:pathLst>
                <a:path w="1882" h="1882" extrusionOk="0">
                  <a:moveTo>
                    <a:pt x="953" y="1"/>
                  </a:moveTo>
                  <a:lnTo>
                    <a:pt x="831" y="49"/>
                  </a:lnTo>
                  <a:lnTo>
                    <a:pt x="684" y="123"/>
                  </a:lnTo>
                  <a:lnTo>
                    <a:pt x="562" y="220"/>
                  </a:lnTo>
                  <a:lnTo>
                    <a:pt x="465" y="367"/>
                  </a:lnTo>
                  <a:lnTo>
                    <a:pt x="342" y="611"/>
                  </a:lnTo>
                  <a:lnTo>
                    <a:pt x="245" y="880"/>
                  </a:lnTo>
                  <a:lnTo>
                    <a:pt x="171" y="1148"/>
                  </a:lnTo>
                  <a:lnTo>
                    <a:pt x="25" y="1661"/>
                  </a:lnTo>
                  <a:lnTo>
                    <a:pt x="1" y="1881"/>
                  </a:lnTo>
                  <a:lnTo>
                    <a:pt x="196" y="1832"/>
                  </a:lnTo>
                  <a:lnTo>
                    <a:pt x="709" y="1710"/>
                  </a:lnTo>
                  <a:lnTo>
                    <a:pt x="1002" y="1613"/>
                  </a:lnTo>
                  <a:lnTo>
                    <a:pt x="1271" y="1515"/>
                  </a:lnTo>
                  <a:lnTo>
                    <a:pt x="1490" y="1417"/>
                  </a:lnTo>
                  <a:lnTo>
                    <a:pt x="1637" y="1295"/>
                  </a:lnTo>
                  <a:lnTo>
                    <a:pt x="1735" y="1173"/>
                  </a:lnTo>
                  <a:lnTo>
                    <a:pt x="1808" y="1051"/>
                  </a:lnTo>
                  <a:lnTo>
                    <a:pt x="1857" y="904"/>
                  </a:lnTo>
                  <a:lnTo>
                    <a:pt x="1881" y="758"/>
                  </a:lnTo>
                  <a:lnTo>
                    <a:pt x="1857" y="611"/>
                  </a:lnTo>
                  <a:lnTo>
                    <a:pt x="1808" y="465"/>
                  </a:lnTo>
                  <a:lnTo>
                    <a:pt x="1735" y="343"/>
                  </a:lnTo>
                  <a:lnTo>
                    <a:pt x="1637" y="220"/>
                  </a:lnTo>
                  <a:lnTo>
                    <a:pt x="1515" y="123"/>
                  </a:lnTo>
                  <a:lnTo>
                    <a:pt x="1393" y="49"/>
                  </a:lnTo>
                  <a:lnTo>
                    <a:pt x="1246" y="1"/>
                  </a:lnTo>
                  <a:close/>
                </a:path>
              </a:pathLst>
            </a:custGeom>
            <a:solidFill>
              <a:srgbClr val="FFFFFF"/>
            </a:solidFill>
            <a:ln w="9525" cap="flat" cmpd="sng">
              <a:solidFill>
                <a:srgbClr val="617A86"/>
              </a:solidFill>
              <a:prstDash val="dash"/>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250" name="Google Shape;250;p19"/>
          <p:cNvSpPr txBox="1">
            <a:spLocks noGrp="1"/>
          </p:cNvSpPr>
          <p:nvPr>
            <p:ph type="sldNum" idx="12"/>
          </p:nvPr>
        </p:nvSpPr>
        <p:spPr>
          <a:xfrm>
            <a:off x="4337100" y="4751625"/>
            <a:ext cx="469800" cy="3915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fld id="{00000000-1234-1234-1234-123412341234}" type="slidenum">
              <a:rPr lang="en"/>
              <a:t>19</a:t>
            </a:fld>
            <a:endParaRPr dirty="0"/>
          </a:p>
        </p:txBody>
      </p:sp>
      <p:pic>
        <p:nvPicPr>
          <p:cNvPr id="14" name="Picture 13" descr="A picture containing text&#10;&#10;Description automatically generated">
            <a:extLst>
              <a:ext uri="{FF2B5EF4-FFF2-40B4-BE49-F238E27FC236}">
                <a16:creationId xmlns:a16="http://schemas.microsoft.com/office/drawing/2014/main" id="{406AEB16-AC7D-401A-8B6A-867C483333DB}"/>
              </a:ext>
            </a:extLst>
          </p:cNvPr>
          <p:cNvPicPr>
            <a:picLocks noChangeAspect="1"/>
          </p:cNvPicPr>
          <p:nvPr/>
        </p:nvPicPr>
        <p:blipFill rotWithShape="1">
          <a:blip r:embed="rId3"/>
          <a:srcRect l="69191"/>
          <a:stretch/>
        </p:blipFill>
        <p:spPr>
          <a:xfrm>
            <a:off x="2446237" y="790531"/>
            <a:ext cx="1511298" cy="2304177"/>
          </a:xfrm>
          <a:prstGeom prst="rect">
            <a:avLst/>
          </a:prstGeom>
        </p:spPr>
      </p:pic>
    </p:spTree>
    <p:extLst>
      <p:ext uri="{BB962C8B-B14F-4D97-AF65-F5344CB8AC3E}">
        <p14:creationId xmlns:p14="http://schemas.microsoft.com/office/powerpoint/2010/main" val="358572443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E0FF240E-2A65-4FFD-A1B9-E766A3DEBD5D}"/>
              </a:ext>
            </a:extLst>
          </p:cNvPr>
          <p:cNvSpPr>
            <a:spLocks noGrp="1"/>
          </p:cNvSpPr>
          <p:nvPr>
            <p:ph type="title"/>
          </p:nvPr>
        </p:nvSpPr>
        <p:spPr/>
        <p:txBody>
          <a:bodyPr/>
          <a:lstStyle/>
          <a:p>
            <a:r>
              <a:rPr lang="es-PR" sz="2800" b="1" dirty="0">
                <a:solidFill>
                  <a:schemeClr val="accent2"/>
                </a:solidFill>
                <a:effectLst>
                  <a:outerShdw blurRad="38100" dist="38100" dir="2700000" algn="tl">
                    <a:srgbClr val="000000">
                      <a:alpha val="43137"/>
                    </a:srgbClr>
                  </a:outerShdw>
                </a:effectLst>
              </a:rPr>
              <a:t>Los temas transversales</a:t>
            </a:r>
            <a:endParaRPr lang="es-PR" sz="2800" dirty="0"/>
          </a:p>
        </p:txBody>
      </p:sp>
      <p:sp>
        <p:nvSpPr>
          <p:cNvPr id="6" name="Text Placeholder 5">
            <a:extLst>
              <a:ext uri="{FF2B5EF4-FFF2-40B4-BE49-F238E27FC236}">
                <a16:creationId xmlns:a16="http://schemas.microsoft.com/office/drawing/2014/main" id="{24B6C7B1-0159-4681-9813-65941FF9770D}"/>
              </a:ext>
            </a:extLst>
          </p:cNvPr>
          <p:cNvSpPr>
            <a:spLocks noGrp="1"/>
          </p:cNvSpPr>
          <p:nvPr>
            <p:ph type="body" idx="1"/>
          </p:nvPr>
        </p:nvSpPr>
        <p:spPr/>
        <p:txBody>
          <a:bodyPr/>
          <a:lstStyle/>
          <a:p>
            <a:r>
              <a:rPr lang="es-ES" sz="1600" dirty="0"/>
              <a:t>[…] surge el concepto </a:t>
            </a:r>
            <a:r>
              <a:rPr lang="es-ES" sz="1600" i="1" dirty="0"/>
              <a:t>temas transversales</a:t>
            </a:r>
            <a:r>
              <a:rPr lang="es-ES" sz="1600" dirty="0"/>
              <a:t>, los cuales tienen que penetrar e influir toda la práctica educativa y estar presentes en diferentes áreas (</a:t>
            </a:r>
            <a:r>
              <a:rPr lang="es-ES" sz="1600" dirty="0" err="1"/>
              <a:t>Busquet</a:t>
            </a:r>
            <a:r>
              <a:rPr lang="es-ES" sz="1600" dirty="0"/>
              <a:t> 1993 y </a:t>
            </a:r>
            <a:r>
              <a:rPr lang="es-ES" sz="1600" dirty="0" err="1"/>
              <a:t>Yus</a:t>
            </a:r>
            <a:r>
              <a:rPr lang="es-ES" sz="1600" dirty="0"/>
              <a:t>, 1996). </a:t>
            </a:r>
          </a:p>
          <a:p>
            <a:r>
              <a:rPr lang="es-ES" sz="1600" dirty="0"/>
              <a:t>Se definen como un conjunto de contenidos de enseñanza que se integran a las diferentes disciplinas académicas y se abordan desde todas las áreas de conocimiento. Se denominan así porque atraviesan </a:t>
            </a:r>
            <a:r>
              <a:rPr lang="es-ES" sz="1600" b="1" i="1" dirty="0"/>
              <a:t>cada una </a:t>
            </a:r>
            <a:r>
              <a:rPr lang="es-ES" sz="1600" dirty="0"/>
              <a:t>de las áreas del currículo escolar y están presentes en </a:t>
            </a:r>
            <a:r>
              <a:rPr lang="es-ES" sz="1600" b="1" i="1" dirty="0"/>
              <a:t>todas</a:t>
            </a:r>
            <a:r>
              <a:rPr lang="es-ES" sz="1600" b="1" dirty="0"/>
              <a:t> </a:t>
            </a:r>
            <a:r>
              <a:rPr lang="es-ES" sz="1600" dirty="0"/>
              <a:t>las etapas educativas. (secuencia y profundidad). </a:t>
            </a:r>
          </a:p>
        </p:txBody>
      </p:sp>
      <p:sp>
        <p:nvSpPr>
          <p:cNvPr id="4" name="Slide Number Placeholder 3">
            <a:extLst>
              <a:ext uri="{FF2B5EF4-FFF2-40B4-BE49-F238E27FC236}">
                <a16:creationId xmlns:a16="http://schemas.microsoft.com/office/drawing/2014/main" id="{A827421D-2DCC-41CE-84B0-0CEF39EE243A}"/>
              </a:ext>
            </a:extLst>
          </p:cNvPr>
          <p:cNvSpPr>
            <a:spLocks noGrp="1"/>
          </p:cNvSpPr>
          <p:nvPr>
            <p:ph type="sldNum" idx="12"/>
          </p:nvPr>
        </p:nvSpPr>
        <p:spPr/>
        <p:txBody>
          <a:bodyPr/>
          <a:lstStyle/>
          <a:p>
            <a:pPr marL="0" lvl="0" indent="0" algn="r" rtl="0">
              <a:spcBef>
                <a:spcPts val="0"/>
              </a:spcBef>
              <a:spcAft>
                <a:spcPts val="0"/>
              </a:spcAft>
              <a:buNone/>
            </a:pPr>
            <a:fld id="{00000000-1234-1234-1234-123412341234}" type="slidenum">
              <a:rPr lang="en" smtClean="0"/>
              <a:t>20</a:t>
            </a:fld>
            <a:endParaRPr lang="en"/>
          </a:p>
        </p:txBody>
      </p:sp>
      <p:pic>
        <p:nvPicPr>
          <p:cNvPr id="7" name="Picture 6" descr="A picture containing text&#10;&#10;Description automatically generated">
            <a:extLst>
              <a:ext uri="{FF2B5EF4-FFF2-40B4-BE49-F238E27FC236}">
                <a16:creationId xmlns:a16="http://schemas.microsoft.com/office/drawing/2014/main" id="{4FA7AF74-A079-47BC-B8B6-6E9AECD97A9B}"/>
              </a:ext>
            </a:extLst>
          </p:cNvPr>
          <p:cNvPicPr>
            <a:picLocks noChangeAspect="1"/>
          </p:cNvPicPr>
          <p:nvPr/>
        </p:nvPicPr>
        <p:blipFill rotWithShape="1">
          <a:blip r:embed="rId2"/>
          <a:srcRect l="69191"/>
          <a:stretch/>
        </p:blipFill>
        <p:spPr>
          <a:xfrm>
            <a:off x="598387" y="-171494"/>
            <a:ext cx="1511298" cy="2304177"/>
          </a:xfrm>
          <a:prstGeom prst="rect">
            <a:avLst/>
          </a:prstGeom>
        </p:spPr>
      </p:pic>
    </p:spTree>
    <p:extLst>
      <p:ext uri="{BB962C8B-B14F-4D97-AF65-F5344CB8AC3E}">
        <p14:creationId xmlns:p14="http://schemas.microsoft.com/office/powerpoint/2010/main" val="115865321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E0FF240E-2A65-4FFD-A1B9-E766A3DEBD5D}"/>
              </a:ext>
            </a:extLst>
          </p:cNvPr>
          <p:cNvSpPr>
            <a:spLocks noGrp="1"/>
          </p:cNvSpPr>
          <p:nvPr>
            <p:ph type="title"/>
          </p:nvPr>
        </p:nvSpPr>
        <p:spPr/>
        <p:txBody>
          <a:bodyPr/>
          <a:lstStyle/>
          <a:p>
            <a:r>
              <a:rPr lang="es-PR" sz="2800" b="1" dirty="0">
                <a:solidFill>
                  <a:schemeClr val="accent2"/>
                </a:solidFill>
                <a:effectLst>
                  <a:outerShdw blurRad="38100" dist="38100" dir="2700000" algn="tl">
                    <a:srgbClr val="000000">
                      <a:alpha val="43137"/>
                    </a:srgbClr>
                  </a:outerShdw>
                </a:effectLst>
              </a:rPr>
              <a:t>Los temas transversales</a:t>
            </a:r>
          </a:p>
        </p:txBody>
      </p:sp>
      <p:sp>
        <p:nvSpPr>
          <p:cNvPr id="6" name="Text Placeholder 5">
            <a:extLst>
              <a:ext uri="{FF2B5EF4-FFF2-40B4-BE49-F238E27FC236}">
                <a16:creationId xmlns:a16="http://schemas.microsoft.com/office/drawing/2014/main" id="{24B6C7B1-0159-4681-9813-65941FF9770D}"/>
              </a:ext>
            </a:extLst>
          </p:cNvPr>
          <p:cNvSpPr>
            <a:spLocks noGrp="1"/>
          </p:cNvSpPr>
          <p:nvPr>
            <p:ph type="body" idx="1"/>
          </p:nvPr>
        </p:nvSpPr>
        <p:spPr>
          <a:xfrm>
            <a:off x="2935875" y="1525757"/>
            <a:ext cx="5275500" cy="3074817"/>
          </a:xfrm>
        </p:spPr>
        <p:txBody>
          <a:bodyPr/>
          <a:lstStyle/>
          <a:p>
            <a:endParaRPr lang="es-ES" sz="1600" dirty="0"/>
          </a:p>
          <a:p>
            <a:r>
              <a:rPr lang="es-ES" sz="1600" dirty="0"/>
              <a:t>…interactúan en todas las áreas del currículo escolar, no necesariamente son tratados como experiencias de enseñanzas autónomas, sino como una serie de elementos del aprendizaje, integrados dentro de las diferentes áreas de conocimiento. </a:t>
            </a:r>
          </a:p>
          <a:p>
            <a:r>
              <a:rPr lang="es-ES" sz="1600" dirty="0"/>
              <a:t>Al no estar “ligados” a ninguna materia en particular, se puede considerar que son comunes a todas, de forma que, más que crear disciplinas nuevas, su contenido es transversal en el currículo (</a:t>
            </a:r>
            <a:r>
              <a:rPr lang="es-ES" sz="1600" dirty="0" err="1"/>
              <a:t>Yus</a:t>
            </a:r>
            <a:r>
              <a:rPr lang="es-ES" sz="1600" dirty="0"/>
              <a:t>, 2001).</a:t>
            </a:r>
            <a:endParaRPr lang="en-US" sz="1600" dirty="0"/>
          </a:p>
          <a:p>
            <a:endParaRPr lang="es-PR" sz="1600" dirty="0"/>
          </a:p>
        </p:txBody>
      </p:sp>
      <p:sp>
        <p:nvSpPr>
          <p:cNvPr id="4" name="Slide Number Placeholder 3">
            <a:extLst>
              <a:ext uri="{FF2B5EF4-FFF2-40B4-BE49-F238E27FC236}">
                <a16:creationId xmlns:a16="http://schemas.microsoft.com/office/drawing/2014/main" id="{A827421D-2DCC-41CE-84B0-0CEF39EE243A}"/>
              </a:ext>
            </a:extLst>
          </p:cNvPr>
          <p:cNvSpPr>
            <a:spLocks noGrp="1"/>
          </p:cNvSpPr>
          <p:nvPr>
            <p:ph type="sldNum" idx="12"/>
          </p:nvPr>
        </p:nvSpPr>
        <p:spPr/>
        <p:txBody>
          <a:bodyPr/>
          <a:lstStyle/>
          <a:p>
            <a:pPr marL="0" lvl="0" indent="0" algn="r" rtl="0">
              <a:spcBef>
                <a:spcPts val="0"/>
              </a:spcBef>
              <a:spcAft>
                <a:spcPts val="0"/>
              </a:spcAft>
              <a:buNone/>
            </a:pPr>
            <a:fld id="{00000000-1234-1234-1234-123412341234}" type="slidenum">
              <a:rPr lang="en" smtClean="0"/>
              <a:t>21</a:t>
            </a:fld>
            <a:endParaRPr lang="en"/>
          </a:p>
        </p:txBody>
      </p:sp>
      <p:pic>
        <p:nvPicPr>
          <p:cNvPr id="7" name="Picture 6" descr="A picture containing text&#10;&#10;Description automatically generated">
            <a:extLst>
              <a:ext uri="{FF2B5EF4-FFF2-40B4-BE49-F238E27FC236}">
                <a16:creationId xmlns:a16="http://schemas.microsoft.com/office/drawing/2014/main" id="{4FA7AF74-A079-47BC-B8B6-6E9AECD97A9B}"/>
              </a:ext>
            </a:extLst>
          </p:cNvPr>
          <p:cNvPicPr>
            <a:picLocks noChangeAspect="1"/>
          </p:cNvPicPr>
          <p:nvPr/>
        </p:nvPicPr>
        <p:blipFill rotWithShape="1">
          <a:blip r:embed="rId2"/>
          <a:srcRect l="69191"/>
          <a:stretch/>
        </p:blipFill>
        <p:spPr>
          <a:xfrm>
            <a:off x="598387" y="-171494"/>
            <a:ext cx="1511298" cy="2304177"/>
          </a:xfrm>
          <a:prstGeom prst="rect">
            <a:avLst/>
          </a:prstGeom>
        </p:spPr>
      </p:pic>
    </p:spTree>
    <p:extLst>
      <p:ext uri="{BB962C8B-B14F-4D97-AF65-F5344CB8AC3E}">
        <p14:creationId xmlns:p14="http://schemas.microsoft.com/office/powerpoint/2010/main" val="29023184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E0FF240E-2A65-4FFD-A1B9-E766A3DEBD5D}"/>
              </a:ext>
            </a:extLst>
          </p:cNvPr>
          <p:cNvSpPr>
            <a:spLocks noGrp="1"/>
          </p:cNvSpPr>
          <p:nvPr>
            <p:ph type="title"/>
          </p:nvPr>
        </p:nvSpPr>
        <p:spPr>
          <a:xfrm>
            <a:off x="3202575" y="339494"/>
            <a:ext cx="5275500" cy="641100"/>
          </a:xfrm>
        </p:spPr>
        <p:txBody>
          <a:bodyPr/>
          <a:lstStyle/>
          <a:p>
            <a:r>
              <a:rPr lang="es-PR" sz="2800" b="1" dirty="0">
                <a:solidFill>
                  <a:schemeClr val="accent2"/>
                </a:solidFill>
                <a:effectLst>
                  <a:outerShdw blurRad="38100" dist="38100" dir="2700000" algn="tl">
                    <a:srgbClr val="000000">
                      <a:alpha val="43137"/>
                    </a:srgbClr>
                  </a:outerShdw>
                </a:effectLst>
              </a:rPr>
              <a:t>Temas transversales</a:t>
            </a:r>
          </a:p>
        </p:txBody>
      </p:sp>
      <p:sp>
        <p:nvSpPr>
          <p:cNvPr id="4" name="Slide Number Placeholder 3">
            <a:extLst>
              <a:ext uri="{FF2B5EF4-FFF2-40B4-BE49-F238E27FC236}">
                <a16:creationId xmlns:a16="http://schemas.microsoft.com/office/drawing/2014/main" id="{A827421D-2DCC-41CE-84B0-0CEF39EE243A}"/>
              </a:ext>
            </a:extLst>
          </p:cNvPr>
          <p:cNvSpPr>
            <a:spLocks noGrp="1"/>
          </p:cNvSpPr>
          <p:nvPr>
            <p:ph type="sldNum" idx="12"/>
          </p:nvPr>
        </p:nvSpPr>
        <p:spPr/>
        <p:txBody>
          <a:bodyPr/>
          <a:lstStyle/>
          <a:p>
            <a:pPr marL="0" lvl="0" indent="0" algn="r" rtl="0">
              <a:spcBef>
                <a:spcPts val="0"/>
              </a:spcBef>
              <a:spcAft>
                <a:spcPts val="0"/>
              </a:spcAft>
              <a:buNone/>
            </a:pPr>
            <a:fld id="{00000000-1234-1234-1234-123412341234}" type="slidenum">
              <a:rPr lang="en" smtClean="0"/>
              <a:t>22</a:t>
            </a:fld>
            <a:endParaRPr lang="en"/>
          </a:p>
        </p:txBody>
      </p:sp>
      <p:pic>
        <p:nvPicPr>
          <p:cNvPr id="7" name="Picture 6" descr="A picture containing text&#10;&#10;Description automatically generated">
            <a:extLst>
              <a:ext uri="{FF2B5EF4-FFF2-40B4-BE49-F238E27FC236}">
                <a16:creationId xmlns:a16="http://schemas.microsoft.com/office/drawing/2014/main" id="{4FA7AF74-A079-47BC-B8B6-6E9AECD97A9B}"/>
              </a:ext>
            </a:extLst>
          </p:cNvPr>
          <p:cNvPicPr>
            <a:picLocks noChangeAspect="1"/>
          </p:cNvPicPr>
          <p:nvPr/>
        </p:nvPicPr>
        <p:blipFill rotWithShape="1">
          <a:blip r:embed="rId2"/>
          <a:srcRect l="69191"/>
          <a:stretch/>
        </p:blipFill>
        <p:spPr>
          <a:xfrm>
            <a:off x="1814866" y="-563380"/>
            <a:ext cx="1511298" cy="2304177"/>
          </a:xfrm>
          <a:prstGeom prst="rect">
            <a:avLst/>
          </a:prstGeom>
        </p:spPr>
      </p:pic>
      <p:graphicFrame>
        <p:nvGraphicFramePr>
          <p:cNvPr id="6" name="Diagram 5">
            <a:extLst>
              <a:ext uri="{FF2B5EF4-FFF2-40B4-BE49-F238E27FC236}">
                <a16:creationId xmlns:a16="http://schemas.microsoft.com/office/drawing/2014/main" id="{4C7ED59C-F600-C5CD-2A08-79865A23D0D8}"/>
              </a:ext>
            </a:extLst>
          </p:cNvPr>
          <p:cNvGraphicFramePr/>
          <p:nvPr/>
        </p:nvGraphicFramePr>
        <p:xfrm>
          <a:off x="135301" y="1450208"/>
          <a:ext cx="8873397" cy="3497167"/>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1585615418"/>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Shape 238"/>
        <p:cNvGrpSpPr/>
        <p:nvPr/>
      </p:nvGrpSpPr>
      <p:grpSpPr>
        <a:xfrm>
          <a:off x="0" y="0"/>
          <a:ext cx="0" cy="0"/>
          <a:chOff x="0" y="0"/>
          <a:chExt cx="0" cy="0"/>
        </a:xfrm>
      </p:grpSpPr>
      <p:sp>
        <p:nvSpPr>
          <p:cNvPr id="239" name="Google Shape;239;p19"/>
          <p:cNvSpPr txBox="1">
            <a:spLocks noGrp="1"/>
          </p:cNvSpPr>
          <p:nvPr>
            <p:ph type="ctrTitle" idx="4294967295"/>
          </p:nvPr>
        </p:nvSpPr>
        <p:spPr>
          <a:xfrm>
            <a:off x="1304925" y="-227300"/>
            <a:ext cx="6534300" cy="1159800"/>
          </a:xfrm>
          <a:prstGeom prst="rect">
            <a:avLst/>
          </a:prstGeom>
        </p:spPr>
        <p:txBody>
          <a:bodyPr spcFirstLastPara="1" wrap="square" lIns="91425" tIns="91425" rIns="91425" bIns="91425" anchor="b" anchorCtr="0">
            <a:noAutofit/>
          </a:bodyPr>
          <a:lstStyle/>
          <a:p>
            <a:pPr marL="0" lvl="0" indent="0" algn="ctr" rtl="0">
              <a:spcBef>
                <a:spcPts val="0"/>
              </a:spcBef>
              <a:spcAft>
                <a:spcPts val="0"/>
              </a:spcAft>
              <a:buNone/>
            </a:pPr>
            <a:r>
              <a:rPr lang="en" sz="3600" dirty="0"/>
              <a:t>Nuevas herramientas </a:t>
            </a:r>
            <a:endParaRPr sz="3600" dirty="0"/>
          </a:p>
        </p:txBody>
      </p:sp>
      <p:sp>
        <p:nvSpPr>
          <p:cNvPr id="240" name="Google Shape;240;p19"/>
          <p:cNvSpPr txBox="1">
            <a:spLocks noGrp="1"/>
          </p:cNvSpPr>
          <p:nvPr>
            <p:ph type="subTitle" idx="4294967295"/>
          </p:nvPr>
        </p:nvSpPr>
        <p:spPr>
          <a:xfrm>
            <a:off x="1304925" y="3868755"/>
            <a:ext cx="6534300" cy="784800"/>
          </a:xfrm>
          <a:prstGeom prst="rect">
            <a:avLst/>
          </a:prstGeom>
        </p:spPr>
        <p:txBody>
          <a:bodyPr spcFirstLastPara="1" wrap="square" lIns="91425" tIns="91425" rIns="91425" bIns="91425" anchor="t" anchorCtr="0">
            <a:noAutofit/>
          </a:bodyPr>
          <a:lstStyle/>
          <a:p>
            <a:pPr marL="0" lvl="0" indent="0" algn="ctr" rtl="0">
              <a:spcBef>
                <a:spcPts val="600"/>
              </a:spcBef>
              <a:spcAft>
                <a:spcPts val="0"/>
              </a:spcAft>
              <a:buNone/>
            </a:pPr>
            <a:r>
              <a:rPr lang="en" dirty="0">
                <a:solidFill>
                  <a:srgbClr val="A1BECC"/>
                </a:solidFill>
              </a:rPr>
              <a:t>Nuestro currículo oficial 2022</a:t>
            </a:r>
            <a:endParaRPr dirty="0">
              <a:solidFill>
                <a:srgbClr val="A1BECC"/>
              </a:solidFill>
            </a:endParaRPr>
          </a:p>
        </p:txBody>
      </p:sp>
      <p:sp>
        <p:nvSpPr>
          <p:cNvPr id="241" name="Google Shape;241;p19"/>
          <p:cNvSpPr/>
          <p:nvPr/>
        </p:nvSpPr>
        <p:spPr>
          <a:xfrm>
            <a:off x="3333750" y="1333500"/>
            <a:ext cx="2476500" cy="2476500"/>
          </a:xfrm>
          <a:prstGeom prst="ellipse">
            <a:avLst/>
          </a:prstGeom>
          <a:solidFill>
            <a:srgbClr val="E8004C">
              <a:alpha val="8667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2" name="Google Shape;242;p19"/>
          <p:cNvSpPr/>
          <p:nvPr/>
        </p:nvSpPr>
        <p:spPr>
          <a:xfrm>
            <a:off x="3209925" y="1209675"/>
            <a:ext cx="2724300" cy="2724300"/>
          </a:xfrm>
          <a:prstGeom prst="ellipse">
            <a:avLst/>
          </a:prstGeom>
          <a:noFill/>
          <a:ln w="9525" cap="flat" cmpd="sng">
            <a:solidFill>
              <a:srgbClr val="ED4A00"/>
            </a:solidFill>
            <a:prstDash val="dash"/>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3" name="Google Shape;243;p19"/>
          <p:cNvSpPr/>
          <p:nvPr/>
        </p:nvSpPr>
        <p:spPr>
          <a:xfrm>
            <a:off x="2962275" y="1543050"/>
            <a:ext cx="704700" cy="704700"/>
          </a:xfrm>
          <a:prstGeom prst="ellipse">
            <a:avLst/>
          </a:prstGeom>
          <a:solidFill>
            <a:srgbClr val="F8BB00">
              <a:alpha val="8667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4" name="Google Shape;244;p19"/>
          <p:cNvSpPr/>
          <p:nvPr/>
        </p:nvSpPr>
        <p:spPr>
          <a:xfrm>
            <a:off x="5295900" y="2897050"/>
            <a:ext cx="971700" cy="971700"/>
          </a:xfrm>
          <a:prstGeom prst="donut">
            <a:avLst>
              <a:gd name="adj" fmla="val 12811"/>
            </a:avLst>
          </a:prstGeom>
          <a:solidFill>
            <a:srgbClr val="BBCD00">
              <a:alpha val="8667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245" name="Google Shape;245;p19"/>
          <p:cNvGrpSpPr/>
          <p:nvPr/>
        </p:nvGrpSpPr>
        <p:grpSpPr>
          <a:xfrm>
            <a:off x="3990646" y="2000576"/>
            <a:ext cx="1162865" cy="1162930"/>
            <a:chOff x="570875" y="4322250"/>
            <a:chExt cx="443300" cy="443325"/>
          </a:xfrm>
        </p:grpSpPr>
        <p:sp>
          <p:nvSpPr>
            <p:cNvPr id="246" name="Google Shape;246;p19"/>
            <p:cNvSpPr/>
            <p:nvPr/>
          </p:nvSpPr>
          <p:spPr>
            <a:xfrm>
              <a:off x="570875" y="4322250"/>
              <a:ext cx="443300" cy="443325"/>
            </a:xfrm>
            <a:custGeom>
              <a:avLst/>
              <a:gdLst/>
              <a:ahLst/>
              <a:cxnLst/>
              <a:rect l="l" t="t" r="r" b="b"/>
              <a:pathLst>
                <a:path w="17732" h="17733" extrusionOk="0">
                  <a:moveTo>
                    <a:pt x="13091" y="2712"/>
                  </a:moveTo>
                  <a:lnTo>
                    <a:pt x="13286" y="2736"/>
                  </a:lnTo>
                  <a:lnTo>
                    <a:pt x="13506" y="2785"/>
                  </a:lnTo>
                  <a:lnTo>
                    <a:pt x="13702" y="2858"/>
                  </a:lnTo>
                  <a:lnTo>
                    <a:pt x="13873" y="2956"/>
                  </a:lnTo>
                  <a:lnTo>
                    <a:pt x="14068" y="3054"/>
                  </a:lnTo>
                  <a:lnTo>
                    <a:pt x="14239" y="3176"/>
                  </a:lnTo>
                  <a:lnTo>
                    <a:pt x="14410" y="3323"/>
                  </a:lnTo>
                  <a:lnTo>
                    <a:pt x="14556" y="3493"/>
                  </a:lnTo>
                  <a:lnTo>
                    <a:pt x="14679" y="3664"/>
                  </a:lnTo>
                  <a:lnTo>
                    <a:pt x="14776" y="3860"/>
                  </a:lnTo>
                  <a:lnTo>
                    <a:pt x="14874" y="4031"/>
                  </a:lnTo>
                  <a:lnTo>
                    <a:pt x="14947" y="4226"/>
                  </a:lnTo>
                  <a:lnTo>
                    <a:pt x="14996" y="4446"/>
                  </a:lnTo>
                  <a:lnTo>
                    <a:pt x="15021" y="4641"/>
                  </a:lnTo>
                  <a:lnTo>
                    <a:pt x="15021" y="4861"/>
                  </a:lnTo>
                  <a:lnTo>
                    <a:pt x="15021" y="5057"/>
                  </a:lnTo>
                  <a:lnTo>
                    <a:pt x="14996" y="5252"/>
                  </a:lnTo>
                  <a:lnTo>
                    <a:pt x="14947" y="5472"/>
                  </a:lnTo>
                  <a:lnTo>
                    <a:pt x="14874" y="5667"/>
                  </a:lnTo>
                  <a:lnTo>
                    <a:pt x="14776" y="5838"/>
                  </a:lnTo>
                  <a:lnTo>
                    <a:pt x="14679" y="6033"/>
                  </a:lnTo>
                  <a:lnTo>
                    <a:pt x="14556" y="6204"/>
                  </a:lnTo>
                  <a:lnTo>
                    <a:pt x="14410" y="6375"/>
                  </a:lnTo>
                  <a:lnTo>
                    <a:pt x="13433" y="7328"/>
                  </a:lnTo>
                  <a:lnTo>
                    <a:pt x="13311" y="7426"/>
                  </a:lnTo>
                  <a:lnTo>
                    <a:pt x="13189" y="7499"/>
                  </a:lnTo>
                  <a:lnTo>
                    <a:pt x="13042" y="7548"/>
                  </a:lnTo>
                  <a:lnTo>
                    <a:pt x="12871" y="7572"/>
                  </a:lnTo>
                  <a:lnTo>
                    <a:pt x="12725" y="7548"/>
                  </a:lnTo>
                  <a:lnTo>
                    <a:pt x="12578" y="7499"/>
                  </a:lnTo>
                  <a:lnTo>
                    <a:pt x="12456" y="7426"/>
                  </a:lnTo>
                  <a:lnTo>
                    <a:pt x="12334" y="7328"/>
                  </a:lnTo>
                  <a:lnTo>
                    <a:pt x="10405" y="5398"/>
                  </a:lnTo>
                  <a:lnTo>
                    <a:pt x="10307" y="5276"/>
                  </a:lnTo>
                  <a:lnTo>
                    <a:pt x="10234" y="5154"/>
                  </a:lnTo>
                  <a:lnTo>
                    <a:pt x="10185" y="5008"/>
                  </a:lnTo>
                  <a:lnTo>
                    <a:pt x="10160" y="4861"/>
                  </a:lnTo>
                  <a:lnTo>
                    <a:pt x="10185" y="4690"/>
                  </a:lnTo>
                  <a:lnTo>
                    <a:pt x="10234" y="4544"/>
                  </a:lnTo>
                  <a:lnTo>
                    <a:pt x="10307" y="4422"/>
                  </a:lnTo>
                  <a:lnTo>
                    <a:pt x="10405" y="4299"/>
                  </a:lnTo>
                  <a:lnTo>
                    <a:pt x="11357" y="3323"/>
                  </a:lnTo>
                  <a:lnTo>
                    <a:pt x="11528" y="3176"/>
                  </a:lnTo>
                  <a:lnTo>
                    <a:pt x="11699" y="3054"/>
                  </a:lnTo>
                  <a:lnTo>
                    <a:pt x="11894" y="2956"/>
                  </a:lnTo>
                  <a:lnTo>
                    <a:pt x="12065" y="2858"/>
                  </a:lnTo>
                  <a:lnTo>
                    <a:pt x="12261" y="2785"/>
                  </a:lnTo>
                  <a:lnTo>
                    <a:pt x="12481" y="2736"/>
                  </a:lnTo>
                  <a:lnTo>
                    <a:pt x="12676" y="2712"/>
                  </a:lnTo>
                  <a:close/>
                  <a:moveTo>
                    <a:pt x="8377" y="8867"/>
                  </a:moveTo>
                  <a:lnTo>
                    <a:pt x="8475" y="8891"/>
                  </a:lnTo>
                  <a:lnTo>
                    <a:pt x="8548" y="8915"/>
                  </a:lnTo>
                  <a:lnTo>
                    <a:pt x="8646" y="8964"/>
                  </a:lnTo>
                  <a:lnTo>
                    <a:pt x="8719" y="9013"/>
                  </a:lnTo>
                  <a:lnTo>
                    <a:pt x="8768" y="9086"/>
                  </a:lnTo>
                  <a:lnTo>
                    <a:pt x="8817" y="9184"/>
                  </a:lnTo>
                  <a:lnTo>
                    <a:pt x="8841" y="9257"/>
                  </a:lnTo>
                  <a:lnTo>
                    <a:pt x="8866" y="9355"/>
                  </a:lnTo>
                  <a:lnTo>
                    <a:pt x="8841" y="9453"/>
                  </a:lnTo>
                  <a:lnTo>
                    <a:pt x="8817" y="9550"/>
                  </a:lnTo>
                  <a:lnTo>
                    <a:pt x="8768" y="9624"/>
                  </a:lnTo>
                  <a:lnTo>
                    <a:pt x="8719" y="9697"/>
                  </a:lnTo>
                  <a:lnTo>
                    <a:pt x="6179" y="12237"/>
                  </a:lnTo>
                  <a:lnTo>
                    <a:pt x="6106" y="12310"/>
                  </a:lnTo>
                  <a:lnTo>
                    <a:pt x="6033" y="12359"/>
                  </a:lnTo>
                  <a:lnTo>
                    <a:pt x="5935" y="12383"/>
                  </a:lnTo>
                  <a:lnTo>
                    <a:pt x="5740" y="12383"/>
                  </a:lnTo>
                  <a:lnTo>
                    <a:pt x="5642" y="12359"/>
                  </a:lnTo>
                  <a:lnTo>
                    <a:pt x="5569" y="12310"/>
                  </a:lnTo>
                  <a:lnTo>
                    <a:pt x="5496" y="12237"/>
                  </a:lnTo>
                  <a:lnTo>
                    <a:pt x="5422" y="12164"/>
                  </a:lnTo>
                  <a:lnTo>
                    <a:pt x="5373" y="12090"/>
                  </a:lnTo>
                  <a:lnTo>
                    <a:pt x="5349" y="11993"/>
                  </a:lnTo>
                  <a:lnTo>
                    <a:pt x="5349" y="11895"/>
                  </a:lnTo>
                  <a:lnTo>
                    <a:pt x="5349" y="11797"/>
                  </a:lnTo>
                  <a:lnTo>
                    <a:pt x="5373" y="11700"/>
                  </a:lnTo>
                  <a:lnTo>
                    <a:pt x="5422" y="11626"/>
                  </a:lnTo>
                  <a:lnTo>
                    <a:pt x="5496" y="11553"/>
                  </a:lnTo>
                  <a:lnTo>
                    <a:pt x="8036" y="9013"/>
                  </a:lnTo>
                  <a:lnTo>
                    <a:pt x="8109" y="8964"/>
                  </a:lnTo>
                  <a:lnTo>
                    <a:pt x="8182" y="8915"/>
                  </a:lnTo>
                  <a:lnTo>
                    <a:pt x="8280" y="8891"/>
                  </a:lnTo>
                  <a:lnTo>
                    <a:pt x="8377" y="8867"/>
                  </a:lnTo>
                  <a:close/>
                  <a:moveTo>
                    <a:pt x="14825" y="1"/>
                  </a:moveTo>
                  <a:lnTo>
                    <a:pt x="14288" y="25"/>
                  </a:lnTo>
                  <a:lnTo>
                    <a:pt x="13751" y="50"/>
                  </a:lnTo>
                  <a:lnTo>
                    <a:pt x="13213" y="123"/>
                  </a:lnTo>
                  <a:lnTo>
                    <a:pt x="12676" y="245"/>
                  </a:lnTo>
                  <a:lnTo>
                    <a:pt x="12163" y="367"/>
                  </a:lnTo>
                  <a:lnTo>
                    <a:pt x="11675" y="538"/>
                  </a:lnTo>
                  <a:lnTo>
                    <a:pt x="11235" y="758"/>
                  </a:lnTo>
                  <a:lnTo>
                    <a:pt x="11015" y="856"/>
                  </a:lnTo>
                  <a:lnTo>
                    <a:pt x="10844" y="1002"/>
                  </a:lnTo>
                  <a:lnTo>
                    <a:pt x="10649" y="1124"/>
                  </a:lnTo>
                  <a:lnTo>
                    <a:pt x="10502" y="1271"/>
                  </a:lnTo>
                  <a:lnTo>
                    <a:pt x="5544" y="6229"/>
                  </a:lnTo>
                  <a:lnTo>
                    <a:pt x="391" y="6229"/>
                  </a:lnTo>
                  <a:lnTo>
                    <a:pt x="245" y="6253"/>
                  </a:lnTo>
                  <a:lnTo>
                    <a:pt x="147" y="6278"/>
                  </a:lnTo>
                  <a:lnTo>
                    <a:pt x="49" y="6327"/>
                  </a:lnTo>
                  <a:lnTo>
                    <a:pt x="0" y="6400"/>
                  </a:lnTo>
                  <a:lnTo>
                    <a:pt x="0" y="6473"/>
                  </a:lnTo>
                  <a:lnTo>
                    <a:pt x="25" y="6571"/>
                  </a:lnTo>
                  <a:lnTo>
                    <a:pt x="74" y="6668"/>
                  </a:lnTo>
                  <a:lnTo>
                    <a:pt x="171" y="6791"/>
                  </a:lnTo>
                  <a:lnTo>
                    <a:pt x="2589" y="9184"/>
                  </a:lnTo>
                  <a:lnTo>
                    <a:pt x="2272" y="9502"/>
                  </a:lnTo>
                  <a:lnTo>
                    <a:pt x="953" y="9746"/>
                  </a:lnTo>
                  <a:lnTo>
                    <a:pt x="806" y="9795"/>
                  </a:lnTo>
                  <a:lnTo>
                    <a:pt x="684" y="9843"/>
                  </a:lnTo>
                  <a:lnTo>
                    <a:pt x="611" y="9941"/>
                  </a:lnTo>
                  <a:lnTo>
                    <a:pt x="562" y="10014"/>
                  </a:lnTo>
                  <a:lnTo>
                    <a:pt x="562" y="10112"/>
                  </a:lnTo>
                  <a:lnTo>
                    <a:pt x="586" y="10234"/>
                  </a:lnTo>
                  <a:lnTo>
                    <a:pt x="635" y="10332"/>
                  </a:lnTo>
                  <a:lnTo>
                    <a:pt x="733" y="10454"/>
                  </a:lnTo>
                  <a:lnTo>
                    <a:pt x="7278" y="16999"/>
                  </a:lnTo>
                  <a:lnTo>
                    <a:pt x="7401" y="17097"/>
                  </a:lnTo>
                  <a:lnTo>
                    <a:pt x="7498" y="17146"/>
                  </a:lnTo>
                  <a:lnTo>
                    <a:pt x="7620" y="17170"/>
                  </a:lnTo>
                  <a:lnTo>
                    <a:pt x="7718" y="17170"/>
                  </a:lnTo>
                  <a:lnTo>
                    <a:pt x="7791" y="17122"/>
                  </a:lnTo>
                  <a:lnTo>
                    <a:pt x="7889" y="17048"/>
                  </a:lnTo>
                  <a:lnTo>
                    <a:pt x="7938" y="16926"/>
                  </a:lnTo>
                  <a:lnTo>
                    <a:pt x="7987" y="16780"/>
                  </a:lnTo>
                  <a:lnTo>
                    <a:pt x="8231" y="15461"/>
                  </a:lnTo>
                  <a:lnTo>
                    <a:pt x="8548" y="15143"/>
                  </a:lnTo>
                  <a:lnTo>
                    <a:pt x="10942" y="17561"/>
                  </a:lnTo>
                  <a:lnTo>
                    <a:pt x="11064" y="17659"/>
                  </a:lnTo>
                  <a:lnTo>
                    <a:pt x="11162" y="17708"/>
                  </a:lnTo>
                  <a:lnTo>
                    <a:pt x="11259" y="17732"/>
                  </a:lnTo>
                  <a:lnTo>
                    <a:pt x="11333" y="17732"/>
                  </a:lnTo>
                  <a:lnTo>
                    <a:pt x="11406" y="17683"/>
                  </a:lnTo>
                  <a:lnTo>
                    <a:pt x="11455" y="17586"/>
                  </a:lnTo>
                  <a:lnTo>
                    <a:pt x="11479" y="17488"/>
                  </a:lnTo>
                  <a:lnTo>
                    <a:pt x="11504" y="17341"/>
                  </a:lnTo>
                  <a:lnTo>
                    <a:pt x="11504" y="12188"/>
                  </a:lnTo>
                  <a:lnTo>
                    <a:pt x="16461" y="7230"/>
                  </a:lnTo>
                  <a:lnTo>
                    <a:pt x="16608" y="7084"/>
                  </a:lnTo>
                  <a:lnTo>
                    <a:pt x="16730" y="6888"/>
                  </a:lnTo>
                  <a:lnTo>
                    <a:pt x="16877" y="6693"/>
                  </a:lnTo>
                  <a:lnTo>
                    <a:pt x="16974" y="6498"/>
                  </a:lnTo>
                  <a:lnTo>
                    <a:pt x="17194" y="6058"/>
                  </a:lnTo>
                  <a:lnTo>
                    <a:pt x="17365" y="5569"/>
                  </a:lnTo>
                  <a:lnTo>
                    <a:pt x="17487" y="5057"/>
                  </a:lnTo>
                  <a:lnTo>
                    <a:pt x="17609" y="4519"/>
                  </a:lnTo>
                  <a:lnTo>
                    <a:pt x="17683" y="3982"/>
                  </a:lnTo>
                  <a:lnTo>
                    <a:pt x="17707" y="3445"/>
                  </a:lnTo>
                  <a:lnTo>
                    <a:pt x="17731" y="2907"/>
                  </a:lnTo>
                  <a:lnTo>
                    <a:pt x="17731" y="2419"/>
                  </a:lnTo>
                  <a:lnTo>
                    <a:pt x="17707" y="1955"/>
                  </a:lnTo>
                  <a:lnTo>
                    <a:pt x="17658" y="1515"/>
                  </a:lnTo>
                  <a:lnTo>
                    <a:pt x="17585" y="1149"/>
                  </a:lnTo>
                  <a:lnTo>
                    <a:pt x="17512" y="831"/>
                  </a:lnTo>
                  <a:lnTo>
                    <a:pt x="17414" y="587"/>
                  </a:lnTo>
                  <a:lnTo>
                    <a:pt x="17341" y="489"/>
                  </a:lnTo>
                  <a:lnTo>
                    <a:pt x="17292" y="441"/>
                  </a:lnTo>
                  <a:lnTo>
                    <a:pt x="17243" y="392"/>
                  </a:lnTo>
                  <a:lnTo>
                    <a:pt x="17145" y="318"/>
                  </a:lnTo>
                  <a:lnTo>
                    <a:pt x="16901" y="221"/>
                  </a:lnTo>
                  <a:lnTo>
                    <a:pt x="16584" y="148"/>
                  </a:lnTo>
                  <a:lnTo>
                    <a:pt x="16217" y="74"/>
                  </a:lnTo>
                  <a:lnTo>
                    <a:pt x="15778" y="25"/>
                  </a:lnTo>
                  <a:lnTo>
                    <a:pt x="15314" y="1"/>
                  </a:lnTo>
                  <a:close/>
                </a:path>
              </a:pathLst>
            </a:custGeom>
            <a:solidFill>
              <a:srgbClr val="FFFFFF"/>
            </a:solidFill>
            <a:ln w="9525" cap="flat" cmpd="sng">
              <a:solidFill>
                <a:srgbClr val="617A86"/>
              </a:solidFill>
              <a:prstDash val="dash"/>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7" name="Google Shape;247;p19"/>
            <p:cNvSpPr/>
            <p:nvPr/>
          </p:nvSpPr>
          <p:spPr>
            <a:xfrm>
              <a:off x="597725" y="4665400"/>
              <a:ext cx="73300" cy="73300"/>
            </a:xfrm>
            <a:custGeom>
              <a:avLst/>
              <a:gdLst/>
              <a:ahLst/>
              <a:cxnLst/>
              <a:rect l="l" t="t" r="r" b="b"/>
              <a:pathLst>
                <a:path w="2932" h="2932" extrusionOk="0">
                  <a:moveTo>
                    <a:pt x="2028" y="1"/>
                  </a:moveTo>
                  <a:lnTo>
                    <a:pt x="1857" y="25"/>
                  </a:lnTo>
                  <a:lnTo>
                    <a:pt x="1686" y="74"/>
                  </a:lnTo>
                  <a:lnTo>
                    <a:pt x="1515" y="147"/>
                  </a:lnTo>
                  <a:lnTo>
                    <a:pt x="1369" y="269"/>
                  </a:lnTo>
                  <a:lnTo>
                    <a:pt x="1222" y="489"/>
                  </a:lnTo>
                  <a:lnTo>
                    <a:pt x="1002" y="831"/>
                  </a:lnTo>
                  <a:lnTo>
                    <a:pt x="563" y="1735"/>
                  </a:lnTo>
                  <a:lnTo>
                    <a:pt x="172" y="2565"/>
                  </a:lnTo>
                  <a:lnTo>
                    <a:pt x="1" y="2932"/>
                  </a:lnTo>
                  <a:lnTo>
                    <a:pt x="1" y="2932"/>
                  </a:lnTo>
                  <a:lnTo>
                    <a:pt x="367" y="2761"/>
                  </a:lnTo>
                  <a:lnTo>
                    <a:pt x="1198" y="2370"/>
                  </a:lnTo>
                  <a:lnTo>
                    <a:pt x="2101" y="1930"/>
                  </a:lnTo>
                  <a:lnTo>
                    <a:pt x="2443" y="1710"/>
                  </a:lnTo>
                  <a:lnTo>
                    <a:pt x="2663" y="1564"/>
                  </a:lnTo>
                  <a:lnTo>
                    <a:pt x="2785" y="1417"/>
                  </a:lnTo>
                  <a:lnTo>
                    <a:pt x="2858" y="1246"/>
                  </a:lnTo>
                  <a:lnTo>
                    <a:pt x="2907" y="1075"/>
                  </a:lnTo>
                  <a:lnTo>
                    <a:pt x="2932" y="904"/>
                  </a:lnTo>
                  <a:lnTo>
                    <a:pt x="2907" y="733"/>
                  </a:lnTo>
                  <a:lnTo>
                    <a:pt x="2858" y="562"/>
                  </a:lnTo>
                  <a:lnTo>
                    <a:pt x="2785" y="416"/>
                  </a:lnTo>
                  <a:lnTo>
                    <a:pt x="2663" y="269"/>
                  </a:lnTo>
                  <a:lnTo>
                    <a:pt x="2517" y="147"/>
                  </a:lnTo>
                  <a:lnTo>
                    <a:pt x="2370" y="74"/>
                  </a:lnTo>
                  <a:lnTo>
                    <a:pt x="2199" y="25"/>
                  </a:lnTo>
                  <a:lnTo>
                    <a:pt x="2028" y="1"/>
                  </a:lnTo>
                  <a:close/>
                </a:path>
              </a:pathLst>
            </a:custGeom>
            <a:solidFill>
              <a:srgbClr val="FFFFFF"/>
            </a:solidFill>
            <a:ln w="9525" cap="flat" cmpd="sng">
              <a:solidFill>
                <a:srgbClr val="617A86"/>
              </a:solidFill>
              <a:prstDash val="dash"/>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8" name="Google Shape;248;p19"/>
            <p:cNvSpPr/>
            <p:nvPr/>
          </p:nvSpPr>
          <p:spPr>
            <a:xfrm>
              <a:off x="654525" y="4708150"/>
              <a:ext cx="47025" cy="47025"/>
            </a:xfrm>
            <a:custGeom>
              <a:avLst/>
              <a:gdLst/>
              <a:ahLst/>
              <a:cxnLst/>
              <a:rect l="l" t="t" r="r" b="b"/>
              <a:pathLst>
                <a:path w="1881" h="1881" extrusionOk="0">
                  <a:moveTo>
                    <a:pt x="1124" y="0"/>
                  </a:moveTo>
                  <a:lnTo>
                    <a:pt x="977" y="25"/>
                  </a:lnTo>
                  <a:lnTo>
                    <a:pt x="831" y="74"/>
                  </a:lnTo>
                  <a:lnTo>
                    <a:pt x="709" y="147"/>
                  </a:lnTo>
                  <a:lnTo>
                    <a:pt x="586" y="245"/>
                  </a:lnTo>
                  <a:lnTo>
                    <a:pt x="464" y="391"/>
                  </a:lnTo>
                  <a:lnTo>
                    <a:pt x="367" y="611"/>
                  </a:lnTo>
                  <a:lnTo>
                    <a:pt x="269" y="880"/>
                  </a:lnTo>
                  <a:lnTo>
                    <a:pt x="171" y="1173"/>
                  </a:lnTo>
                  <a:lnTo>
                    <a:pt x="49" y="1686"/>
                  </a:lnTo>
                  <a:lnTo>
                    <a:pt x="0" y="1881"/>
                  </a:lnTo>
                  <a:lnTo>
                    <a:pt x="0" y="1881"/>
                  </a:lnTo>
                  <a:lnTo>
                    <a:pt x="220" y="1857"/>
                  </a:lnTo>
                  <a:lnTo>
                    <a:pt x="733" y="1710"/>
                  </a:lnTo>
                  <a:lnTo>
                    <a:pt x="1002" y="1637"/>
                  </a:lnTo>
                  <a:lnTo>
                    <a:pt x="1270" y="1539"/>
                  </a:lnTo>
                  <a:lnTo>
                    <a:pt x="1515" y="1417"/>
                  </a:lnTo>
                  <a:lnTo>
                    <a:pt x="1661" y="1319"/>
                  </a:lnTo>
                  <a:lnTo>
                    <a:pt x="1759" y="1197"/>
                  </a:lnTo>
                  <a:lnTo>
                    <a:pt x="1832" y="1051"/>
                  </a:lnTo>
                  <a:lnTo>
                    <a:pt x="1881" y="928"/>
                  </a:lnTo>
                  <a:lnTo>
                    <a:pt x="1881" y="782"/>
                  </a:lnTo>
                  <a:lnTo>
                    <a:pt x="1881" y="635"/>
                  </a:lnTo>
                  <a:lnTo>
                    <a:pt x="1832" y="489"/>
                  </a:lnTo>
                  <a:lnTo>
                    <a:pt x="1759" y="367"/>
                  </a:lnTo>
                  <a:lnTo>
                    <a:pt x="1661" y="245"/>
                  </a:lnTo>
                  <a:lnTo>
                    <a:pt x="1539" y="147"/>
                  </a:lnTo>
                  <a:lnTo>
                    <a:pt x="1417" y="74"/>
                  </a:lnTo>
                  <a:lnTo>
                    <a:pt x="1270" y="25"/>
                  </a:lnTo>
                  <a:lnTo>
                    <a:pt x="1124" y="0"/>
                  </a:lnTo>
                  <a:close/>
                </a:path>
              </a:pathLst>
            </a:custGeom>
            <a:solidFill>
              <a:srgbClr val="FFFFFF"/>
            </a:solidFill>
            <a:ln w="9525" cap="flat" cmpd="sng">
              <a:solidFill>
                <a:srgbClr val="617A86"/>
              </a:solidFill>
              <a:prstDash val="dash"/>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9" name="Google Shape;249;p19"/>
            <p:cNvSpPr/>
            <p:nvPr/>
          </p:nvSpPr>
          <p:spPr>
            <a:xfrm>
              <a:off x="581250" y="4634875"/>
              <a:ext cx="47050" cy="47050"/>
            </a:xfrm>
            <a:custGeom>
              <a:avLst/>
              <a:gdLst/>
              <a:ahLst/>
              <a:cxnLst/>
              <a:rect l="l" t="t" r="r" b="b"/>
              <a:pathLst>
                <a:path w="1882" h="1882" extrusionOk="0">
                  <a:moveTo>
                    <a:pt x="953" y="1"/>
                  </a:moveTo>
                  <a:lnTo>
                    <a:pt x="831" y="49"/>
                  </a:lnTo>
                  <a:lnTo>
                    <a:pt x="684" y="123"/>
                  </a:lnTo>
                  <a:lnTo>
                    <a:pt x="562" y="220"/>
                  </a:lnTo>
                  <a:lnTo>
                    <a:pt x="465" y="367"/>
                  </a:lnTo>
                  <a:lnTo>
                    <a:pt x="342" y="611"/>
                  </a:lnTo>
                  <a:lnTo>
                    <a:pt x="245" y="880"/>
                  </a:lnTo>
                  <a:lnTo>
                    <a:pt x="171" y="1148"/>
                  </a:lnTo>
                  <a:lnTo>
                    <a:pt x="25" y="1661"/>
                  </a:lnTo>
                  <a:lnTo>
                    <a:pt x="1" y="1881"/>
                  </a:lnTo>
                  <a:lnTo>
                    <a:pt x="196" y="1832"/>
                  </a:lnTo>
                  <a:lnTo>
                    <a:pt x="709" y="1710"/>
                  </a:lnTo>
                  <a:lnTo>
                    <a:pt x="1002" y="1613"/>
                  </a:lnTo>
                  <a:lnTo>
                    <a:pt x="1271" y="1515"/>
                  </a:lnTo>
                  <a:lnTo>
                    <a:pt x="1490" y="1417"/>
                  </a:lnTo>
                  <a:lnTo>
                    <a:pt x="1637" y="1295"/>
                  </a:lnTo>
                  <a:lnTo>
                    <a:pt x="1735" y="1173"/>
                  </a:lnTo>
                  <a:lnTo>
                    <a:pt x="1808" y="1051"/>
                  </a:lnTo>
                  <a:lnTo>
                    <a:pt x="1857" y="904"/>
                  </a:lnTo>
                  <a:lnTo>
                    <a:pt x="1881" y="758"/>
                  </a:lnTo>
                  <a:lnTo>
                    <a:pt x="1857" y="611"/>
                  </a:lnTo>
                  <a:lnTo>
                    <a:pt x="1808" y="465"/>
                  </a:lnTo>
                  <a:lnTo>
                    <a:pt x="1735" y="343"/>
                  </a:lnTo>
                  <a:lnTo>
                    <a:pt x="1637" y="220"/>
                  </a:lnTo>
                  <a:lnTo>
                    <a:pt x="1515" y="123"/>
                  </a:lnTo>
                  <a:lnTo>
                    <a:pt x="1393" y="49"/>
                  </a:lnTo>
                  <a:lnTo>
                    <a:pt x="1246" y="1"/>
                  </a:lnTo>
                  <a:close/>
                </a:path>
              </a:pathLst>
            </a:custGeom>
            <a:solidFill>
              <a:srgbClr val="FFFFFF"/>
            </a:solidFill>
            <a:ln w="9525" cap="flat" cmpd="sng">
              <a:solidFill>
                <a:srgbClr val="617A86"/>
              </a:solidFill>
              <a:prstDash val="dash"/>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250" name="Google Shape;250;p19"/>
          <p:cNvSpPr txBox="1">
            <a:spLocks noGrp="1"/>
          </p:cNvSpPr>
          <p:nvPr>
            <p:ph type="sldNum" idx="12"/>
          </p:nvPr>
        </p:nvSpPr>
        <p:spPr>
          <a:xfrm>
            <a:off x="4337100" y="4751625"/>
            <a:ext cx="469800" cy="3915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fld id="{00000000-1234-1234-1234-123412341234}" type="slidenum">
              <a:rPr lang="en"/>
              <a:t>23</a:t>
            </a:fld>
            <a:endParaRPr/>
          </a:p>
        </p:txBody>
      </p:sp>
      <p:pic>
        <p:nvPicPr>
          <p:cNvPr id="14" name="Picture 13" descr="A picture containing text&#10;&#10;Description automatically generated">
            <a:extLst>
              <a:ext uri="{FF2B5EF4-FFF2-40B4-BE49-F238E27FC236}">
                <a16:creationId xmlns:a16="http://schemas.microsoft.com/office/drawing/2014/main" id="{406AEB16-AC7D-401A-8B6A-867C483333DB}"/>
              </a:ext>
            </a:extLst>
          </p:cNvPr>
          <p:cNvPicPr>
            <a:picLocks noChangeAspect="1"/>
          </p:cNvPicPr>
          <p:nvPr/>
        </p:nvPicPr>
        <p:blipFill rotWithShape="1">
          <a:blip r:embed="rId3"/>
          <a:srcRect l="69191"/>
          <a:stretch/>
        </p:blipFill>
        <p:spPr>
          <a:xfrm>
            <a:off x="2446237" y="790531"/>
            <a:ext cx="1511298" cy="2304177"/>
          </a:xfrm>
          <a:prstGeom prst="rect">
            <a:avLst/>
          </a:prstGeom>
        </p:spPr>
      </p:pic>
    </p:spTree>
    <p:extLst>
      <p:ext uri="{BB962C8B-B14F-4D97-AF65-F5344CB8AC3E}">
        <p14:creationId xmlns:p14="http://schemas.microsoft.com/office/powerpoint/2010/main" val="8692728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5D292B86-12F8-4E0C-B713-7D0678DC6FC1}"/>
              </a:ext>
            </a:extLst>
          </p:cNvPr>
          <p:cNvSpPr>
            <a:spLocks noGrp="1"/>
          </p:cNvSpPr>
          <p:nvPr>
            <p:ph type="sldNum" idx="12"/>
          </p:nvPr>
        </p:nvSpPr>
        <p:spPr/>
        <p:txBody>
          <a:bodyPr/>
          <a:lstStyle/>
          <a:p>
            <a:pPr marL="0" lvl="0" indent="0" algn="ctr" rtl="0">
              <a:spcBef>
                <a:spcPts val="0"/>
              </a:spcBef>
              <a:spcAft>
                <a:spcPts val="0"/>
              </a:spcAft>
              <a:buNone/>
            </a:pPr>
            <a:fld id="{00000000-1234-1234-1234-123412341234}" type="slidenum">
              <a:rPr lang="en" smtClean="0"/>
              <a:t>24</a:t>
            </a:fld>
            <a:endParaRPr lang="en"/>
          </a:p>
        </p:txBody>
      </p:sp>
      <p:pic>
        <p:nvPicPr>
          <p:cNvPr id="10" name="Picture 9" descr="A picture containing text&#10;&#10;Description automatically generated">
            <a:extLst>
              <a:ext uri="{FF2B5EF4-FFF2-40B4-BE49-F238E27FC236}">
                <a16:creationId xmlns:a16="http://schemas.microsoft.com/office/drawing/2014/main" id="{69D5919B-74D9-4769-847E-6BF611031629}"/>
              </a:ext>
            </a:extLst>
          </p:cNvPr>
          <p:cNvPicPr>
            <a:picLocks noChangeAspect="1"/>
          </p:cNvPicPr>
          <p:nvPr/>
        </p:nvPicPr>
        <p:blipFill rotWithShape="1">
          <a:blip r:embed="rId2"/>
          <a:srcRect l="72046" t="1272" r="-1056" b="-1272"/>
          <a:stretch/>
        </p:blipFill>
        <p:spPr>
          <a:xfrm>
            <a:off x="8375792" y="-97082"/>
            <a:ext cx="924697" cy="1497257"/>
          </a:xfrm>
          <a:prstGeom prst="rect">
            <a:avLst/>
          </a:prstGeom>
        </p:spPr>
      </p:pic>
      <p:pic>
        <p:nvPicPr>
          <p:cNvPr id="4" name="Picture 3">
            <a:extLst>
              <a:ext uri="{FF2B5EF4-FFF2-40B4-BE49-F238E27FC236}">
                <a16:creationId xmlns:a16="http://schemas.microsoft.com/office/drawing/2014/main" id="{2859AA65-FE3F-E57D-926A-174EB791151C}"/>
              </a:ext>
            </a:extLst>
          </p:cNvPr>
          <p:cNvPicPr>
            <a:picLocks noChangeAspect="1"/>
          </p:cNvPicPr>
          <p:nvPr/>
        </p:nvPicPr>
        <p:blipFill>
          <a:blip r:embed="rId3"/>
          <a:stretch>
            <a:fillRect/>
          </a:stretch>
        </p:blipFill>
        <p:spPr>
          <a:xfrm>
            <a:off x="1005081" y="651546"/>
            <a:ext cx="6664037" cy="3849398"/>
          </a:xfrm>
          <a:prstGeom prst="rect">
            <a:avLst/>
          </a:prstGeom>
        </p:spPr>
      </p:pic>
    </p:spTree>
    <p:extLst>
      <p:ext uri="{BB962C8B-B14F-4D97-AF65-F5344CB8AC3E}">
        <p14:creationId xmlns:p14="http://schemas.microsoft.com/office/powerpoint/2010/main" val="3312814452"/>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817A534D-E21D-4974-8D63-A88E801ED5D6}"/>
              </a:ext>
            </a:extLst>
          </p:cNvPr>
          <p:cNvSpPr>
            <a:spLocks noGrp="1"/>
          </p:cNvSpPr>
          <p:nvPr>
            <p:ph type="sldNum" idx="12"/>
          </p:nvPr>
        </p:nvSpPr>
        <p:spPr/>
        <p:txBody>
          <a:bodyPr/>
          <a:lstStyle/>
          <a:p>
            <a:pPr marL="0" lvl="0" indent="0" algn="ctr" rtl="0">
              <a:spcBef>
                <a:spcPts val="0"/>
              </a:spcBef>
              <a:spcAft>
                <a:spcPts val="0"/>
              </a:spcAft>
              <a:buNone/>
            </a:pPr>
            <a:fld id="{00000000-1234-1234-1234-123412341234}" type="slidenum">
              <a:rPr lang="en" smtClean="0"/>
              <a:t>25</a:t>
            </a:fld>
            <a:endParaRPr lang="en"/>
          </a:p>
        </p:txBody>
      </p:sp>
      <p:sp>
        <p:nvSpPr>
          <p:cNvPr id="6" name="Text Box 43">
            <a:extLst>
              <a:ext uri="{FF2B5EF4-FFF2-40B4-BE49-F238E27FC236}">
                <a16:creationId xmlns:a16="http://schemas.microsoft.com/office/drawing/2014/main" id="{9BB72137-29B6-45A4-BF8D-7CF6DB0B7273}"/>
              </a:ext>
            </a:extLst>
          </p:cNvPr>
          <p:cNvSpPr txBox="1">
            <a:spLocks noChangeArrowheads="1"/>
          </p:cNvSpPr>
          <p:nvPr/>
        </p:nvSpPr>
        <p:spPr bwMode="auto">
          <a:xfrm>
            <a:off x="1123900" y="308187"/>
            <a:ext cx="7366000" cy="523220"/>
          </a:xfrm>
          <a:prstGeom prst="rect">
            <a:avLst/>
          </a:prstGeom>
          <a:noFill/>
          <a:ln w="9525">
            <a:noFill/>
            <a:miter lim="800000"/>
            <a:headEnd/>
            <a:tailEnd/>
          </a:ln>
        </p:spPr>
        <p:txBody>
          <a:bodyPr wrap="square">
            <a:spAutoFit/>
          </a:bodyPr>
          <a:lstStyle/>
          <a:p>
            <a:pPr fontAlgn="base">
              <a:spcBef>
                <a:spcPct val="50000"/>
              </a:spcBef>
              <a:spcAft>
                <a:spcPct val="0"/>
              </a:spcAft>
              <a:buClrTx/>
            </a:pPr>
            <a:r>
              <a:rPr lang="en-US" sz="2800" b="1" kern="1200" dirty="0" err="1">
                <a:solidFill>
                  <a:schemeClr val="accent1"/>
                </a:solidFill>
                <a:effectLst>
                  <a:outerShdw blurRad="38100" dist="38100" dir="2700000" algn="tl">
                    <a:srgbClr val="000000">
                      <a:alpha val="43137"/>
                    </a:srgbClr>
                  </a:outerShdw>
                </a:effectLst>
                <a:latin typeface="Nixie One" panose="020B0604020202020204" charset="0"/>
                <a:ea typeface="+mn-ea"/>
                <a:cs typeface="+mn-cs"/>
              </a:rPr>
              <a:t>Próximos</a:t>
            </a:r>
            <a:r>
              <a:rPr lang="en-US" sz="2800" b="1" kern="1200" dirty="0">
                <a:solidFill>
                  <a:schemeClr val="accent1"/>
                </a:solidFill>
                <a:effectLst>
                  <a:outerShdw blurRad="38100" dist="38100" dir="2700000" algn="tl">
                    <a:srgbClr val="000000">
                      <a:alpha val="43137"/>
                    </a:srgbClr>
                  </a:outerShdw>
                </a:effectLst>
                <a:latin typeface="Nixie One" panose="020B0604020202020204" charset="0"/>
                <a:ea typeface="+mn-ea"/>
                <a:cs typeface="+mn-cs"/>
              </a:rPr>
              <a:t> pasos del </a:t>
            </a:r>
            <a:r>
              <a:rPr lang="en-US" sz="2800" b="1" kern="1200" dirty="0" err="1">
                <a:solidFill>
                  <a:schemeClr val="accent1"/>
                </a:solidFill>
                <a:effectLst>
                  <a:outerShdw blurRad="38100" dist="38100" dir="2700000" algn="tl">
                    <a:srgbClr val="000000">
                      <a:alpha val="43137"/>
                    </a:srgbClr>
                  </a:outerShdw>
                </a:effectLst>
                <a:latin typeface="Nixie One" panose="020B0604020202020204" charset="0"/>
                <a:ea typeface="+mn-ea"/>
                <a:cs typeface="+mn-cs"/>
              </a:rPr>
              <a:t>programa</a:t>
            </a:r>
            <a:r>
              <a:rPr lang="en-US" sz="2800" b="1" kern="1200" dirty="0">
                <a:solidFill>
                  <a:schemeClr val="accent1"/>
                </a:solidFill>
                <a:effectLst>
                  <a:outerShdw blurRad="38100" dist="38100" dir="2700000" algn="tl">
                    <a:srgbClr val="000000">
                      <a:alpha val="43137"/>
                    </a:srgbClr>
                  </a:outerShdw>
                </a:effectLst>
                <a:latin typeface="Nixie One" panose="020B0604020202020204" charset="0"/>
                <a:ea typeface="+mn-ea"/>
                <a:cs typeface="+mn-cs"/>
              </a:rPr>
              <a:t> </a:t>
            </a:r>
          </a:p>
        </p:txBody>
      </p:sp>
      <p:sp>
        <p:nvSpPr>
          <p:cNvPr id="9" name="TextBox 8">
            <a:extLst>
              <a:ext uri="{FF2B5EF4-FFF2-40B4-BE49-F238E27FC236}">
                <a16:creationId xmlns:a16="http://schemas.microsoft.com/office/drawing/2014/main" id="{872BC84B-AB3A-44E8-AC6B-45ACCAABF1C1}"/>
              </a:ext>
            </a:extLst>
          </p:cNvPr>
          <p:cNvSpPr txBox="1"/>
          <p:nvPr/>
        </p:nvSpPr>
        <p:spPr>
          <a:xfrm>
            <a:off x="814800" y="1161723"/>
            <a:ext cx="5830257" cy="3785652"/>
          </a:xfrm>
          <a:prstGeom prst="rect">
            <a:avLst/>
          </a:prstGeom>
          <a:noFill/>
        </p:spPr>
        <p:txBody>
          <a:bodyPr wrap="square">
            <a:spAutoFit/>
          </a:bodyPr>
          <a:lstStyle/>
          <a:p>
            <a:pPr marL="342900" indent="-342900">
              <a:buFont typeface="Wingdings" panose="05000000000000000000" pitchFamily="2" charset="2"/>
              <a:buChar char="§"/>
            </a:pPr>
            <a:r>
              <a:rPr lang="es-ES" sz="2000" dirty="0"/>
              <a:t>Creación del nuevo Marco Conceptual para el desarrollo curricular.  Este incluirá los temas generadores para facilitar la integración de los temas transversales. </a:t>
            </a:r>
          </a:p>
          <a:p>
            <a:endParaRPr lang="es-ES" sz="2000" dirty="0"/>
          </a:p>
          <a:p>
            <a:pPr marL="342900" indent="-342900">
              <a:buFont typeface="Wingdings" panose="05000000000000000000" pitchFamily="2" charset="2"/>
              <a:buChar char="§"/>
            </a:pPr>
            <a:r>
              <a:rPr lang="es-ES" sz="2000" dirty="0"/>
              <a:t>Revisión de los cursos existente y creaciones de nuevos cursos para extender la oferta.</a:t>
            </a:r>
          </a:p>
          <a:p>
            <a:pPr marL="342900" indent="-342900">
              <a:buFont typeface="Wingdings" panose="05000000000000000000" pitchFamily="2" charset="2"/>
              <a:buChar char="§"/>
            </a:pPr>
            <a:endParaRPr lang="es-ES" sz="2000" dirty="0"/>
          </a:p>
          <a:p>
            <a:pPr marL="342900" indent="-342900">
              <a:buFont typeface="Wingdings" panose="05000000000000000000" pitchFamily="2" charset="2"/>
              <a:buChar char="§"/>
            </a:pPr>
            <a:r>
              <a:rPr lang="es-ES" sz="2000" dirty="0"/>
              <a:t>Desarrollo de los bosquejos temáticos y prontuarios para los cursos vigentes y de nueva creación.  </a:t>
            </a:r>
          </a:p>
          <a:p>
            <a:pPr marL="342900" indent="-342900">
              <a:buFont typeface="Wingdings" panose="05000000000000000000" pitchFamily="2" charset="2"/>
              <a:buChar char="§"/>
            </a:pPr>
            <a:endParaRPr lang="es-ES" sz="2000" dirty="0">
              <a:solidFill>
                <a:srgbClr val="000000"/>
              </a:solidFill>
              <a:latin typeface="Varela Round" panose="00000500000000000000" pitchFamily="2" charset="-79"/>
              <a:cs typeface="Varela Round" panose="00000500000000000000" pitchFamily="2" charset="-79"/>
            </a:endParaRPr>
          </a:p>
        </p:txBody>
      </p:sp>
      <p:pic>
        <p:nvPicPr>
          <p:cNvPr id="4" name="Picture 3" descr="Diagram&#10;&#10;Description automatically generated">
            <a:extLst>
              <a:ext uri="{FF2B5EF4-FFF2-40B4-BE49-F238E27FC236}">
                <a16:creationId xmlns:a16="http://schemas.microsoft.com/office/drawing/2014/main" id="{4073CAAC-E65B-C338-6599-B87226FC5C2A}"/>
              </a:ext>
            </a:extLst>
          </p:cNvPr>
          <p:cNvPicPr>
            <a:picLocks noChangeAspect="1"/>
          </p:cNvPicPr>
          <p:nvPr/>
        </p:nvPicPr>
        <p:blipFill>
          <a:blip r:embed="rId2"/>
          <a:stretch>
            <a:fillRect/>
          </a:stretch>
        </p:blipFill>
        <p:spPr>
          <a:xfrm>
            <a:off x="6770318" y="1400566"/>
            <a:ext cx="1987261" cy="2571749"/>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4085641143"/>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817A534D-E21D-4974-8D63-A88E801ED5D6}"/>
              </a:ext>
            </a:extLst>
          </p:cNvPr>
          <p:cNvSpPr>
            <a:spLocks noGrp="1"/>
          </p:cNvSpPr>
          <p:nvPr>
            <p:ph type="sldNum" idx="12"/>
          </p:nvPr>
        </p:nvSpPr>
        <p:spPr/>
        <p:txBody>
          <a:bodyPr/>
          <a:lstStyle/>
          <a:p>
            <a:pPr marL="0" lvl="0" indent="0" algn="ctr" rtl="0">
              <a:spcBef>
                <a:spcPts val="0"/>
              </a:spcBef>
              <a:spcAft>
                <a:spcPts val="0"/>
              </a:spcAft>
              <a:buNone/>
            </a:pPr>
            <a:fld id="{00000000-1234-1234-1234-123412341234}" type="slidenum">
              <a:rPr lang="en" smtClean="0"/>
              <a:t>26</a:t>
            </a:fld>
            <a:endParaRPr lang="en"/>
          </a:p>
        </p:txBody>
      </p:sp>
      <p:sp>
        <p:nvSpPr>
          <p:cNvPr id="6" name="Text Box 43">
            <a:extLst>
              <a:ext uri="{FF2B5EF4-FFF2-40B4-BE49-F238E27FC236}">
                <a16:creationId xmlns:a16="http://schemas.microsoft.com/office/drawing/2014/main" id="{9BB72137-29B6-45A4-BF8D-7CF6DB0B7273}"/>
              </a:ext>
            </a:extLst>
          </p:cNvPr>
          <p:cNvSpPr txBox="1">
            <a:spLocks noChangeArrowheads="1"/>
          </p:cNvSpPr>
          <p:nvPr/>
        </p:nvSpPr>
        <p:spPr bwMode="auto">
          <a:xfrm>
            <a:off x="1123900" y="308187"/>
            <a:ext cx="7366000" cy="523220"/>
          </a:xfrm>
          <a:prstGeom prst="rect">
            <a:avLst/>
          </a:prstGeom>
          <a:noFill/>
          <a:ln w="9525">
            <a:noFill/>
            <a:miter lim="800000"/>
            <a:headEnd/>
            <a:tailEnd/>
          </a:ln>
        </p:spPr>
        <p:txBody>
          <a:bodyPr wrap="square">
            <a:spAutoFit/>
          </a:bodyPr>
          <a:lstStyle/>
          <a:p>
            <a:pPr fontAlgn="base">
              <a:spcBef>
                <a:spcPct val="50000"/>
              </a:spcBef>
              <a:spcAft>
                <a:spcPct val="0"/>
              </a:spcAft>
              <a:buClrTx/>
            </a:pPr>
            <a:r>
              <a:rPr lang="en-US" sz="2800" b="1" kern="1200" dirty="0">
                <a:solidFill>
                  <a:schemeClr val="accent1"/>
                </a:solidFill>
                <a:effectLst>
                  <a:outerShdw blurRad="38100" dist="38100" dir="2700000" algn="tl">
                    <a:srgbClr val="000000">
                      <a:alpha val="43137"/>
                    </a:srgbClr>
                  </a:outerShdw>
                </a:effectLst>
                <a:latin typeface="Nixie One" panose="020B0604020202020204" charset="0"/>
                <a:ea typeface="+mn-ea"/>
                <a:cs typeface="+mn-cs"/>
              </a:rPr>
              <a:t>Nueva Carta Circular</a:t>
            </a:r>
          </a:p>
        </p:txBody>
      </p:sp>
      <p:sp>
        <p:nvSpPr>
          <p:cNvPr id="9" name="TextBox 8">
            <a:extLst>
              <a:ext uri="{FF2B5EF4-FFF2-40B4-BE49-F238E27FC236}">
                <a16:creationId xmlns:a16="http://schemas.microsoft.com/office/drawing/2014/main" id="{872BC84B-AB3A-44E8-AC6B-45ACCAABF1C1}"/>
              </a:ext>
            </a:extLst>
          </p:cNvPr>
          <p:cNvSpPr txBox="1"/>
          <p:nvPr/>
        </p:nvSpPr>
        <p:spPr>
          <a:xfrm>
            <a:off x="1123900" y="1049661"/>
            <a:ext cx="6994236" cy="3477875"/>
          </a:xfrm>
          <a:prstGeom prst="rect">
            <a:avLst/>
          </a:prstGeom>
          <a:noFill/>
        </p:spPr>
        <p:txBody>
          <a:bodyPr wrap="square">
            <a:spAutoFit/>
          </a:bodyPr>
          <a:lstStyle/>
          <a:p>
            <a:pPr marL="342900" indent="-342900" algn="just">
              <a:buFont typeface="Wingdings" panose="05000000000000000000" pitchFamily="2" charset="2"/>
              <a:buChar char="§"/>
            </a:pPr>
            <a:r>
              <a:rPr lang="es-ES" sz="2000" dirty="0">
                <a:solidFill>
                  <a:srgbClr val="000000"/>
                </a:solidFill>
                <a:latin typeface="Varela Round" panose="00000500000000000000" pitchFamily="2" charset="-79"/>
                <a:cs typeface="Varela Round" panose="00000500000000000000" pitchFamily="2" charset="-79"/>
              </a:rPr>
              <a:t>Visión </a:t>
            </a:r>
          </a:p>
          <a:p>
            <a:pPr algn="just"/>
            <a:r>
              <a:rPr lang="es-ES" sz="2000" dirty="0">
                <a:solidFill>
                  <a:srgbClr val="000000"/>
                </a:solidFill>
                <a:latin typeface="Varela Round" panose="00000500000000000000" pitchFamily="2" charset="-79"/>
                <a:cs typeface="Varela Round" panose="00000500000000000000" pitchFamily="2" charset="-79"/>
              </a:rPr>
              <a:t>Es desarrollar las competencias tecnológicas necesarias de la sociedad del siglo XXI, tanto en los estudiantes como en la comunidad escolar, que permitan alcanzar la excelencia educativa, el acceso y la igualdad en oportunidades, así como el desarrollo de pensadores críticos, seres éticos, ciudadanos emprendedores y comunicadores efectivos para tener una mejor sociedad.</a:t>
            </a:r>
          </a:p>
          <a:p>
            <a:pPr marL="342900" indent="-342900" algn="just">
              <a:buFont typeface="Wingdings" panose="05000000000000000000" pitchFamily="2" charset="2"/>
              <a:buChar char="§"/>
            </a:pPr>
            <a:endParaRPr lang="es-ES" sz="2000" dirty="0">
              <a:solidFill>
                <a:srgbClr val="000000"/>
              </a:solidFill>
              <a:latin typeface="Varela Round" panose="00000500000000000000" pitchFamily="2" charset="-79"/>
              <a:cs typeface="Varela Round" panose="00000500000000000000" pitchFamily="2" charset="-79"/>
            </a:endParaRPr>
          </a:p>
          <a:p>
            <a:pPr marL="342900" indent="-342900" algn="just">
              <a:buFont typeface="Wingdings" panose="05000000000000000000" pitchFamily="2" charset="2"/>
              <a:buChar char="§"/>
            </a:pPr>
            <a:endParaRPr lang="es-ES" sz="2000" dirty="0">
              <a:solidFill>
                <a:srgbClr val="000000"/>
              </a:solidFill>
              <a:latin typeface="Varela Round" panose="00000500000000000000" pitchFamily="2" charset="-79"/>
              <a:cs typeface="Varela Round" panose="00000500000000000000" pitchFamily="2" charset="-79"/>
            </a:endParaRPr>
          </a:p>
        </p:txBody>
      </p:sp>
    </p:spTree>
    <p:extLst>
      <p:ext uri="{BB962C8B-B14F-4D97-AF65-F5344CB8AC3E}">
        <p14:creationId xmlns:p14="http://schemas.microsoft.com/office/powerpoint/2010/main" val="2501768931"/>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2DFC3C28-5B85-C490-DD56-A8DDED9D9E2D}"/>
              </a:ext>
            </a:extLst>
          </p:cNvPr>
          <p:cNvSpPr>
            <a:spLocks noGrp="1"/>
          </p:cNvSpPr>
          <p:nvPr>
            <p:ph type="sldNum" idx="12"/>
          </p:nvPr>
        </p:nvSpPr>
        <p:spPr/>
        <p:txBody>
          <a:bodyPr/>
          <a:lstStyle/>
          <a:p>
            <a:pPr marL="0" lvl="0" indent="0" algn="ctr" rtl="0">
              <a:spcBef>
                <a:spcPts val="0"/>
              </a:spcBef>
              <a:spcAft>
                <a:spcPts val="0"/>
              </a:spcAft>
              <a:buNone/>
            </a:pPr>
            <a:fld id="{00000000-1234-1234-1234-123412341234}" type="slidenum">
              <a:rPr lang="en" smtClean="0"/>
              <a:t>27</a:t>
            </a:fld>
            <a:endParaRPr lang="en"/>
          </a:p>
        </p:txBody>
      </p:sp>
      <p:sp>
        <p:nvSpPr>
          <p:cNvPr id="4" name="TextBox 3">
            <a:extLst>
              <a:ext uri="{FF2B5EF4-FFF2-40B4-BE49-F238E27FC236}">
                <a16:creationId xmlns:a16="http://schemas.microsoft.com/office/drawing/2014/main" id="{068DFC3E-B17E-DA74-2DFD-97B44C816F76}"/>
              </a:ext>
            </a:extLst>
          </p:cNvPr>
          <p:cNvSpPr txBox="1"/>
          <p:nvPr/>
        </p:nvSpPr>
        <p:spPr>
          <a:xfrm>
            <a:off x="1018309" y="983679"/>
            <a:ext cx="7197436" cy="2554545"/>
          </a:xfrm>
          <a:prstGeom prst="rect">
            <a:avLst/>
          </a:prstGeom>
          <a:noFill/>
        </p:spPr>
        <p:txBody>
          <a:bodyPr wrap="square">
            <a:spAutoFit/>
          </a:bodyPr>
          <a:lstStyle/>
          <a:p>
            <a:pPr marL="342900" indent="-342900" algn="just">
              <a:buFont typeface="Arial" panose="020B0604020202020204" pitchFamily="34" charset="0"/>
              <a:buChar char="•"/>
            </a:pPr>
            <a:r>
              <a:rPr lang="es-ES" sz="2000" dirty="0">
                <a:solidFill>
                  <a:schemeClr val="tx1"/>
                </a:solidFill>
                <a:latin typeface="Varela Round" panose="00000500000000000000" pitchFamily="2" charset="-79"/>
                <a:cs typeface="Varela Round" panose="00000500000000000000" pitchFamily="2" charset="-79"/>
              </a:rPr>
              <a:t>Misión </a:t>
            </a:r>
          </a:p>
          <a:p>
            <a:pPr algn="just"/>
            <a:r>
              <a:rPr lang="es-ES" sz="2000" dirty="0">
                <a:solidFill>
                  <a:srgbClr val="000000"/>
                </a:solidFill>
                <a:latin typeface="Varela Round" panose="00000500000000000000" pitchFamily="2" charset="-79"/>
                <a:cs typeface="Varela Round" panose="00000500000000000000" pitchFamily="2" charset="-79"/>
              </a:rPr>
              <a:t>Es utilizar la tecnología de la información y la comunicación para contribuir, facilitar, fomentar, reforzar y empoderar el aprendizaje permanente, para desarrollar las competencias tecnológicas en las comunidades escolar para enfrentar los retos de la sociedad del siglo XXI a través de una política de acceso y participación, y la igualdad de oportunidades a todos los sectores.</a:t>
            </a:r>
          </a:p>
        </p:txBody>
      </p:sp>
      <p:sp>
        <p:nvSpPr>
          <p:cNvPr id="5" name="Text Box 43">
            <a:extLst>
              <a:ext uri="{FF2B5EF4-FFF2-40B4-BE49-F238E27FC236}">
                <a16:creationId xmlns:a16="http://schemas.microsoft.com/office/drawing/2014/main" id="{6C3B9452-8999-888D-597B-EBBBEE914FE2}"/>
              </a:ext>
            </a:extLst>
          </p:cNvPr>
          <p:cNvSpPr txBox="1">
            <a:spLocks noChangeArrowheads="1"/>
          </p:cNvSpPr>
          <p:nvPr/>
        </p:nvSpPr>
        <p:spPr bwMode="auto">
          <a:xfrm>
            <a:off x="1123900" y="308187"/>
            <a:ext cx="7366000" cy="523220"/>
          </a:xfrm>
          <a:prstGeom prst="rect">
            <a:avLst/>
          </a:prstGeom>
          <a:noFill/>
          <a:ln w="9525">
            <a:noFill/>
            <a:miter lim="800000"/>
            <a:headEnd/>
            <a:tailEnd/>
          </a:ln>
        </p:spPr>
        <p:txBody>
          <a:bodyPr wrap="square">
            <a:spAutoFit/>
          </a:bodyPr>
          <a:lstStyle/>
          <a:p>
            <a:pPr fontAlgn="base">
              <a:spcBef>
                <a:spcPct val="50000"/>
              </a:spcBef>
              <a:spcAft>
                <a:spcPct val="0"/>
              </a:spcAft>
              <a:buClrTx/>
            </a:pPr>
            <a:r>
              <a:rPr lang="en-US" sz="2800" b="1" kern="1200" dirty="0">
                <a:solidFill>
                  <a:schemeClr val="accent1"/>
                </a:solidFill>
                <a:effectLst>
                  <a:outerShdw blurRad="38100" dist="38100" dir="2700000" algn="tl">
                    <a:srgbClr val="000000">
                      <a:alpha val="43137"/>
                    </a:srgbClr>
                  </a:outerShdw>
                </a:effectLst>
                <a:latin typeface="Nixie One" panose="020B0604020202020204" charset="0"/>
                <a:ea typeface="+mn-ea"/>
                <a:cs typeface="+mn-cs"/>
              </a:rPr>
              <a:t>Nueva Carta Circular</a:t>
            </a:r>
          </a:p>
        </p:txBody>
      </p:sp>
    </p:spTree>
    <p:extLst>
      <p:ext uri="{BB962C8B-B14F-4D97-AF65-F5344CB8AC3E}">
        <p14:creationId xmlns:p14="http://schemas.microsoft.com/office/powerpoint/2010/main" val="1791776369"/>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Shape 238"/>
        <p:cNvGrpSpPr/>
        <p:nvPr/>
      </p:nvGrpSpPr>
      <p:grpSpPr>
        <a:xfrm>
          <a:off x="0" y="0"/>
          <a:ext cx="0" cy="0"/>
          <a:chOff x="0" y="0"/>
          <a:chExt cx="0" cy="0"/>
        </a:xfrm>
      </p:grpSpPr>
      <p:sp>
        <p:nvSpPr>
          <p:cNvPr id="239" name="Google Shape;239;p19"/>
          <p:cNvSpPr txBox="1">
            <a:spLocks noGrp="1"/>
          </p:cNvSpPr>
          <p:nvPr>
            <p:ph type="ctrTitle" idx="4294967295"/>
          </p:nvPr>
        </p:nvSpPr>
        <p:spPr>
          <a:xfrm>
            <a:off x="1304925" y="-227300"/>
            <a:ext cx="6534300" cy="1159800"/>
          </a:xfrm>
          <a:prstGeom prst="rect">
            <a:avLst/>
          </a:prstGeom>
        </p:spPr>
        <p:txBody>
          <a:bodyPr spcFirstLastPara="1" wrap="square" lIns="91425" tIns="91425" rIns="91425" bIns="91425" anchor="b" anchorCtr="0">
            <a:noAutofit/>
          </a:bodyPr>
          <a:lstStyle/>
          <a:p>
            <a:pPr marL="0" lvl="0" indent="0" algn="ctr" rtl="0">
              <a:spcBef>
                <a:spcPts val="0"/>
              </a:spcBef>
              <a:spcAft>
                <a:spcPts val="0"/>
              </a:spcAft>
              <a:buNone/>
            </a:pPr>
            <a:r>
              <a:rPr lang="en" sz="3600" dirty="0"/>
              <a:t>Cómo facilita estos cambios </a:t>
            </a:r>
            <a:endParaRPr sz="3600" dirty="0"/>
          </a:p>
        </p:txBody>
      </p:sp>
      <p:sp>
        <p:nvSpPr>
          <p:cNvPr id="240" name="Google Shape;240;p19"/>
          <p:cNvSpPr txBox="1">
            <a:spLocks noGrp="1"/>
          </p:cNvSpPr>
          <p:nvPr>
            <p:ph type="subTitle" idx="4294967295"/>
          </p:nvPr>
        </p:nvSpPr>
        <p:spPr>
          <a:xfrm>
            <a:off x="1304925" y="3868755"/>
            <a:ext cx="6534300" cy="784800"/>
          </a:xfrm>
          <a:prstGeom prst="rect">
            <a:avLst/>
          </a:prstGeom>
        </p:spPr>
        <p:txBody>
          <a:bodyPr spcFirstLastPara="1" wrap="square" lIns="91425" tIns="91425" rIns="91425" bIns="91425" anchor="t" anchorCtr="0">
            <a:noAutofit/>
          </a:bodyPr>
          <a:lstStyle/>
          <a:p>
            <a:pPr marL="0" lvl="0" indent="0" algn="ctr" rtl="0">
              <a:spcBef>
                <a:spcPts val="600"/>
              </a:spcBef>
              <a:spcAft>
                <a:spcPts val="0"/>
              </a:spcAft>
              <a:buNone/>
            </a:pPr>
            <a:r>
              <a:rPr lang="en" dirty="0">
                <a:solidFill>
                  <a:srgbClr val="A1BECC"/>
                </a:solidFill>
              </a:rPr>
              <a:t>el proceso de planificación de la enseñanza</a:t>
            </a:r>
            <a:endParaRPr dirty="0">
              <a:solidFill>
                <a:srgbClr val="A1BECC"/>
              </a:solidFill>
            </a:endParaRPr>
          </a:p>
        </p:txBody>
      </p:sp>
      <p:sp>
        <p:nvSpPr>
          <p:cNvPr id="241" name="Google Shape;241;p19"/>
          <p:cNvSpPr/>
          <p:nvPr/>
        </p:nvSpPr>
        <p:spPr>
          <a:xfrm>
            <a:off x="3333750" y="1333500"/>
            <a:ext cx="2476500" cy="2476500"/>
          </a:xfrm>
          <a:prstGeom prst="ellipse">
            <a:avLst/>
          </a:prstGeom>
          <a:solidFill>
            <a:srgbClr val="E8004C">
              <a:alpha val="8667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2" name="Google Shape;242;p19"/>
          <p:cNvSpPr/>
          <p:nvPr/>
        </p:nvSpPr>
        <p:spPr>
          <a:xfrm>
            <a:off x="3209925" y="1209675"/>
            <a:ext cx="2724300" cy="2724300"/>
          </a:xfrm>
          <a:prstGeom prst="ellipse">
            <a:avLst/>
          </a:prstGeom>
          <a:noFill/>
          <a:ln w="9525" cap="flat" cmpd="sng">
            <a:solidFill>
              <a:srgbClr val="ED4A00"/>
            </a:solidFill>
            <a:prstDash val="dash"/>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3" name="Google Shape;243;p19"/>
          <p:cNvSpPr/>
          <p:nvPr/>
        </p:nvSpPr>
        <p:spPr>
          <a:xfrm>
            <a:off x="2962275" y="1543050"/>
            <a:ext cx="704700" cy="704700"/>
          </a:xfrm>
          <a:prstGeom prst="ellipse">
            <a:avLst/>
          </a:prstGeom>
          <a:solidFill>
            <a:srgbClr val="F8BB00">
              <a:alpha val="8667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4" name="Google Shape;244;p19"/>
          <p:cNvSpPr/>
          <p:nvPr/>
        </p:nvSpPr>
        <p:spPr>
          <a:xfrm>
            <a:off x="5295900" y="2897050"/>
            <a:ext cx="971700" cy="971700"/>
          </a:xfrm>
          <a:prstGeom prst="donut">
            <a:avLst>
              <a:gd name="adj" fmla="val 12811"/>
            </a:avLst>
          </a:prstGeom>
          <a:solidFill>
            <a:srgbClr val="BBCD00">
              <a:alpha val="8667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245" name="Google Shape;245;p19"/>
          <p:cNvGrpSpPr/>
          <p:nvPr/>
        </p:nvGrpSpPr>
        <p:grpSpPr>
          <a:xfrm>
            <a:off x="3990646" y="2000576"/>
            <a:ext cx="1162865" cy="1162930"/>
            <a:chOff x="570875" y="4322250"/>
            <a:chExt cx="443300" cy="443325"/>
          </a:xfrm>
        </p:grpSpPr>
        <p:sp>
          <p:nvSpPr>
            <p:cNvPr id="246" name="Google Shape;246;p19"/>
            <p:cNvSpPr/>
            <p:nvPr/>
          </p:nvSpPr>
          <p:spPr>
            <a:xfrm>
              <a:off x="570875" y="4322250"/>
              <a:ext cx="443300" cy="443325"/>
            </a:xfrm>
            <a:custGeom>
              <a:avLst/>
              <a:gdLst/>
              <a:ahLst/>
              <a:cxnLst/>
              <a:rect l="l" t="t" r="r" b="b"/>
              <a:pathLst>
                <a:path w="17732" h="17733" extrusionOk="0">
                  <a:moveTo>
                    <a:pt x="13091" y="2712"/>
                  </a:moveTo>
                  <a:lnTo>
                    <a:pt x="13286" y="2736"/>
                  </a:lnTo>
                  <a:lnTo>
                    <a:pt x="13506" y="2785"/>
                  </a:lnTo>
                  <a:lnTo>
                    <a:pt x="13702" y="2858"/>
                  </a:lnTo>
                  <a:lnTo>
                    <a:pt x="13873" y="2956"/>
                  </a:lnTo>
                  <a:lnTo>
                    <a:pt x="14068" y="3054"/>
                  </a:lnTo>
                  <a:lnTo>
                    <a:pt x="14239" y="3176"/>
                  </a:lnTo>
                  <a:lnTo>
                    <a:pt x="14410" y="3323"/>
                  </a:lnTo>
                  <a:lnTo>
                    <a:pt x="14556" y="3493"/>
                  </a:lnTo>
                  <a:lnTo>
                    <a:pt x="14679" y="3664"/>
                  </a:lnTo>
                  <a:lnTo>
                    <a:pt x="14776" y="3860"/>
                  </a:lnTo>
                  <a:lnTo>
                    <a:pt x="14874" y="4031"/>
                  </a:lnTo>
                  <a:lnTo>
                    <a:pt x="14947" y="4226"/>
                  </a:lnTo>
                  <a:lnTo>
                    <a:pt x="14996" y="4446"/>
                  </a:lnTo>
                  <a:lnTo>
                    <a:pt x="15021" y="4641"/>
                  </a:lnTo>
                  <a:lnTo>
                    <a:pt x="15021" y="4861"/>
                  </a:lnTo>
                  <a:lnTo>
                    <a:pt x="15021" y="5057"/>
                  </a:lnTo>
                  <a:lnTo>
                    <a:pt x="14996" y="5252"/>
                  </a:lnTo>
                  <a:lnTo>
                    <a:pt x="14947" y="5472"/>
                  </a:lnTo>
                  <a:lnTo>
                    <a:pt x="14874" y="5667"/>
                  </a:lnTo>
                  <a:lnTo>
                    <a:pt x="14776" y="5838"/>
                  </a:lnTo>
                  <a:lnTo>
                    <a:pt x="14679" y="6033"/>
                  </a:lnTo>
                  <a:lnTo>
                    <a:pt x="14556" y="6204"/>
                  </a:lnTo>
                  <a:lnTo>
                    <a:pt x="14410" y="6375"/>
                  </a:lnTo>
                  <a:lnTo>
                    <a:pt x="13433" y="7328"/>
                  </a:lnTo>
                  <a:lnTo>
                    <a:pt x="13311" y="7426"/>
                  </a:lnTo>
                  <a:lnTo>
                    <a:pt x="13189" y="7499"/>
                  </a:lnTo>
                  <a:lnTo>
                    <a:pt x="13042" y="7548"/>
                  </a:lnTo>
                  <a:lnTo>
                    <a:pt x="12871" y="7572"/>
                  </a:lnTo>
                  <a:lnTo>
                    <a:pt x="12725" y="7548"/>
                  </a:lnTo>
                  <a:lnTo>
                    <a:pt x="12578" y="7499"/>
                  </a:lnTo>
                  <a:lnTo>
                    <a:pt x="12456" y="7426"/>
                  </a:lnTo>
                  <a:lnTo>
                    <a:pt x="12334" y="7328"/>
                  </a:lnTo>
                  <a:lnTo>
                    <a:pt x="10405" y="5398"/>
                  </a:lnTo>
                  <a:lnTo>
                    <a:pt x="10307" y="5276"/>
                  </a:lnTo>
                  <a:lnTo>
                    <a:pt x="10234" y="5154"/>
                  </a:lnTo>
                  <a:lnTo>
                    <a:pt x="10185" y="5008"/>
                  </a:lnTo>
                  <a:lnTo>
                    <a:pt x="10160" y="4861"/>
                  </a:lnTo>
                  <a:lnTo>
                    <a:pt x="10185" y="4690"/>
                  </a:lnTo>
                  <a:lnTo>
                    <a:pt x="10234" y="4544"/>
                  </a:lnTo>
                  <a:lnTo>
                    <a:pt x="10307" y="4422"/>
                  </a:lnTo>
                  <a:lnTo>
                    <a:pt x="10405" y="4299"/>
                  </a:lnTo>
                  <a:lnTo>
                    <a:pt x="11357" y="3323"/>
                  </a:lnTo>
                  <a:lnTo>
                    <a:pt x="11528" y="3176"/>
                  </a:lnTo>
                  <a:lnTo>
                    <a:pt x="11699" y="3054"/>
                  </a:lnTo>
                  <a:lnTo>
                    <a:pt x="11894" y="2956"/>
                  </a:lnTo>
                  <a:lnTo>
                    <a:pt x="12065" y="2858"/>
                  </a:lnTo>
                  <a:lnTo>
                    <a:pt x="12261" y="2785"/>
                  </a:lnTo>
                  <a:lnTo>
                    <a:pt x="12481" y="2736"/>
                  </a:lnTo>
                  <a:lnTo>
                    <a:pt x="12676" y="2712"/>
                  </a:lnTo>
                  <a:close/>
                  <a:moveTo>
                    <a:pt x="8377" y="8867"/>
                  </a:moveTo>
                  <a:lnTo>
                    <a:pt x="8475" y="8891"/>
                  </a:lnTo>
                  <a:lnTo>
                    <a:pt x="8548" y="8915"/>
                  </a:lnTo>
                  <a:lnTo>
                    <a:pt x="8646" y="8964"/>
                  </a:lnTo>
                  <a:lnTo>
                    <a:pt x="8719" y="9013"/>
                  </a:lnTo>
                  <a:lnTo>
                    <a:pt x="8768" y="9086"/>
                  </a:lnTo>
                  <a:lnTo>
                    <a:pt x="8817" y="9184"/>
                  </a:lnTo>
                  <a:lnTo>
                    <a:pt x="8841" y="9257"/>
                  </a:lnTo>
                  <a:lnTo>
                    <a:pt x="8866" y="9355"/>
                  </a:lnTo>
                  <a:lnTo>
                    <a:pt x="8841" y="9453"/>
                  </a:lnTo>
                  <a:lnTo>
                    <a:pt x="8817" y="9550"/>
                  </a:lnTo>
                  <a:lnTo>
                    <a:pt x="8768" y="9624"/>
                  </a:lnTo>
                  <a:lnTo>
                    <a:pt x="8719" y="9697"/>
                  </a:lnTo>
                  <a:lnTo>
                    <a:pt x="6179" y="12237"/>
                  </a:lnTo>
                  <a:lnTo>
                    <a:pt x="6106" y="12310"/>
                  </a:lnTo>
                  <a:lnTo>
                    <a:pt x="6033" y="12359"/>
                  </a:lnTo>
                  <a:lnTo>
                    <a:pt x="5935" y="12383"/>
                  </a:lnTo>
                  <a:lnTo>
                    <a:pt x="5740" y="12383"/>
                  </a:lnTo>
                  <a:lnTo>
                    <a:pt x="5642" y="12359"/>
                  </a:lnTo>
                  <a:lnTo>
                    <a:pt x="5569" y="12310"/>
                  </a:lnTo>
                  <a:lnTo>
                    <a:pt x="5496" y="12237"/>
                  </a:lnTo>
                  <a:lnTo>
                    <a:pt x="5422" y="12164"/>
                  </a:lnTo>
                  <a:lnTo>
                    <a:pt x="5373" y="12090"/>
                  </a:lnTo>
                  <a:lnTo>
                    <a:pt x="5349" y="11993"/>
                  </a:lnTo>
                  <a:lnTo>
                    <a:pt x="5349" y="11895"/>
                  </a:lnTo>
                  <a:lnTo>
                    <a:pt x="5349" y="11797"/>
                  </a:lnTo>
                  <a:lnTo>
                    <a:pt x="5373" y="11700"/>
                  </a:lnTo>
                  <a:lnTo>
                    <a:pt x="5422" y="11626"/>
                  </a:lnTo>
                  <a:lnTo>
                    <a:pt x="5496" y="11553"/>
                  </a:lnTo>
                  <a:lnTo>
                    <a:pt x="8036" y="9013"/>
                  </a:lnTo>
                  <a:lnTo>
                    <a:pt x="8109" y="8964"/>
                  </a:lnTo>
                  <a:lnTo>
                    <a:pt x="8182" y="8915"/>
                  </a:lnTo>
                  <a:lnTo>
                    <a:pt x="8280" y="8891"/>
                  </a:lnTo>
                  <a:lnTo>
                    <a:pt x="8377" y="8867"/>
                  </a:lnTo>
                  <a:close/>
                  <a:moveTo>
                    <a:pt x="14825" y="1"/>
                  </a:moveTo>
                  <a:lnTo>
                    <a:pt x="14288" y="25"/>
                  </a:lnTo>
                  <a:lnTo>
                    <a:pt x="13751" y="50"/>
                  </a:lnTo>
                  <a:lnTo>
                    <a:pt x="13213" y="123"/>
                  </a:lnTo>
                  <a:lnTo>
                    <a:pt x="12676" y="245"/>
                  </a:lnTo>
                  <a:lnTo>
                    <a:pt x="12163" y="367"/>
                  </a:lnTo>
                  <a:lnTo>
                    <a:pt x="11675" y="538"/>
                  </a:lnTo>
                  <a:lnTo>
                    <a:pt x="11235" y="758"/>
                  </a:lnTo>
                  <a:lnTo>
                    <a:pt x="11015" y="856"/>
                  </a:lnTo>
                  <a:lnTo>
                    <a:pt x="10844" y="1002"/>
                  </a:lnTo>
                  <a:lnTo>
                    <a:pt x="10649" y="1124"/>
                  </a:lnTo>
                  <a:lnTo>
                    <a:pt x="10502" y="1271"/>
                  </a:lnTo>
                  <a:lnTo>
                    <a:pt x="5544" y="6229"/>
                  </a:lnTo>
                  <a:lnTo>
                    <a:pt x="391" y="6229"/>
                  </a:lnTo>
                  <a:lnTo>
                    <a:pt x="245" y="6253"/>
                  </a:lnTo>
                  <a:lnTo>
                    <a:pt x="147" y="6278"/>
                  </a:lnTo>
                  <a:lnTo>
                    <a:pt x="49" y="6327"/>
                  </a:lnTo>
                  <a:lnTo>
                    <a:pt x="0" y="6400"/>
                  </a:lnTo>
                  <a:lnTo>
                    <a:pt x="0" y="6473"/>
                  </a:lnTo>
                  <a:lnTo>
                    <a:pt x="25" y="6571"/>
                  </a:lnTo>
                  <a:lnTo>
                    <a:pt x="74" y="6668"/>
                  </a:lnTo>
                  <a:lnTo>
                    <a:pt x="171" y="6791"/>
                  </a:lnTo>
                  <a:lnTo>
                    <a:pt x="2589" y="9184"/>
                  </a:lnTo>
                  <a:lnTo>
                    <a:pt x="2272" y="9502"/>
                  </a:lnTo>
                  <a:lnTo>
                    <a:pt x="953" y="9746"/>
                  </a:lnTo>
                  <a:lnTo>
                    <a:pt x="806" y="9795"/>
                  </a:lnTo>
                  <a:lnTo>
                    <a:pt x="684" y="9843"/>
                  </a:lnTo>
                  <a:lnTo>
                    <a:pt x="611" y="9941"/>
                  </a:lnTo>
                  <a:lnTo>
                    <a:pt x="562" y="10014"/>
                  </a:lnTo>
                  <a:lnTo>
                    <a:pt x="562" y="10112"/>
                  </a:lnTo>
                  <a:lnTo>
                    <a:pt x="586" y="10234"/>
                  </a:lnTo>
                  <a:lnTo>
                    <a:pt x="635" y="10332"/>
                  </a:lnTo>
                  <a:lnTo>
                    <a:pt x="733" y="10454"/>
                  </a:lnTo>
                  <a:lnTo>
                    <a:pt x="7278" y="16999"/>
                  </a:lnTo>
                  <a:lnTo>
                    <a:pt x="7401" y="17097"/>
                  </a:lnTo>
                  <a:lnTo>
                    <a:pt x="7498" y="17146"/>
                  </a:lnTo>
                  <a:lnTo>
                    <a:pt x="7620" y="17170"/>
                  </a:lnTo>
                  <a:lnTo>
                    <a:pt x="7718" y="17170"/>
                  </a:lnTo>
                  <a:lnTo>
                    <a:pt x="7791" y="17122"/>
                  </a:lnTo>
                  <a:lnTo>
                    <a:pt x="7889" y="17048"/>
                  </a:lnTo>
                  <a:lnTo>
                    <a:pt x="7938" y="16926"/>
                  </a:lnTo>
                  <a:lnTo>
                    <a:pt x="7987" y="16780"/>
                  </a:lnTo>
                  <a:lnTo>
                    <a:pt x="8231" y="15461"/>
                  </a:lnTo>
                  <a:lnTo>
                    <a:pt x="8548" y="15143"/>
                  </a:lnTo>
                  <a:lnTo>
                    <a:pt x="10942" y="17561"/>
                  </a:lnTo>
                  <a:lnTo>
                    <a:pt x="11064" y="17659"/>
                  </a:lnTo>
                  <a:lnTo>
                    <a:pt x="11162" y="17708"/>
                  </a:lnTo>
                  <a:lnTo>
                    <a:pt x="11259" y="17732"/>
                  </a:lnTo>
                  <a:lnTo>
                    <a:pt x="11333" y="17732"/>
                  </a:lnTo>
                  <a:lnTo>
                    <a:pt x="11406" y="17683"/>
                  </a:lnTo>
                  <a:lnTo>
                    <a:pt x="11455" y="17586"/>
                  </a:lnTo>
                  <a:lnTo>
                    <a:pt x="11479" y="17488"/>
                  </a:lnTo>
                  <a:lnTo>
                    <a:pt x="11504" y="17341"/>
                  </a:lnTo>
                  <a:lnTo>
                    <a:pt x="11504" y="12188"/>
                  </a:lnTo>
                  <a:lnTo>
                    <a:pt x="16461" y="7230"/>
                  </a:lnTo>
                  <a:lnTo>
                    <a:pt x="16608" y="7084"/>
                  </a:lnTo>
                  <a:lnTo>
                    <a:pt x="16730" y="6888"/>
                  </a:lnTo>
                  <a:lnTo>
                    <a:pt x="16877" y="6693"/>
                  </a:lnTo>
                  <a:lnTo>
                    <a:pt x="16974" y="6498"/>
                  </a:lnTo>
                  <a:lnTo>
                    <a:pt x="17194" y="6058"/>
                  </a:lnTo>
                  <a:lnTo>
                    <a:pt x="17365" y="5569"/>
                  </a:lnTo>
                  <a:lnTo>
                    <a:pt x="17487" y="5057"/>
                  </a:lnTo>
                  <a:lnTo>
                    <a:pt x="17609" y="4519"/>
                  </a:lnTo>
                  <a:lnTo>
                    <a:pt x="17683" y="3982"/>
                  </a:lnTo>
                  <a:lnTo>
                    <a:pt x="17707" y="3445"/>
                  </a:lnTo>
                  <a:lnTo>
                    <a:pt x="17731" y="2907"/>
                  </a:lnTo>
                  <a:lnTo>
                    <a:pt x="17731" y="2419"/>
                  </a:lnTo>
                  <a:lnTo>
                    <a:pt x="17707" y="1955"/>
                  </a:lnTo>
                  <a:lnTo>
                    <a:pt x="17658" y="1515"/>
                  </a:lnTo>
                  <a:lnTo>
                    <a:pt x="17585" y="1149"/>
                  </a:lnTo>
                  <a:lnTo>
                    <a:pt x="17512" y="831"/>
                  </a:lnTo>
                  <a:lnTo>
                    <a:pt x="17414" y="587"/>
                  </a:lnTo>
                  <a:lnTo>
                    <a:pt x="17341" y="489"/>
                  </a:lnTo>
                  <a:lnTo>
                    <a:pt x="17292" y="441"/>
                  </a:lnTo>
                  <a:lnTo>
                    <a:pt x="17243" y="392"/>
                  </a:lnTo>
                  <a:lnTo>
                    <a:pt x="17145" y="318"/>
                  </a:lnTo>
                  <a:lnTo>
                    <a:pt x="16901" y="221"/>
                  </a:lnTo>
                  <a:lnTo>
                    <a:pt x="16584" y="148"/>
                  </a:lnTo>
                  <a:lnTo>
                    <a:pt x="16217" y="74"/>
                  </a:lnTo>
                  <a:lnTo>
                    <a:pt x="15778" y="25"/>
                  </a:lnTo>
                  <a:lnTo>
                    <a:pt x="15314" y="1"/>
                  </a:lnTo>
                  <a:close/>
                </a:path>
              </a:pathLst>
            </a:custGeom>
            <a:solidFill>
              <a:srgbClr val="FFFFFF"/>
            </a:solidFill>
            <a:ln w="9525" cap="flat" cmpd="sng">
              <a:solidFill>
                <a:srgbClr val="617A86"/>
              </a:solidFill>
              <a:prstDash val="dash"/>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7" name="Google Shape;247;p19"/>
            <p:cNvSpPr/>
            <p:nvPr/>
          </p:nvSpPr>
          <p:spPr>
            <a:xfrm>
              <a:off x="597725" y="4665400"/>
              <a:ext cx="73300" cy="73300"/>
            </a:xfrm>
            <a:custGeom>
              <a:avLst/>
              <a:gdLst/>
              <a:ahLst/>
              <a:cxnLst/>
              <a:rect l="l" t="t" r="r" b="b"/>
              <a:pathLst>
                <a:path w="2932" h="2932" extrusionOk="0">
                  <a:moveTo>
                    <a:pt x="2028" y="1"/>
                  </a:moveTo>
                  <a:lnTo>
                    <a:pt x="1857" y="25"/>
                  </a:lnTo>
                  <a:lnTo>
                    <a:pt x="1686" y="74"/>
                  </a:lnTo>
                  <a:lnTo>
                    <a:pt x="1515" y="147"/>
                  </a:lnTo>
                  <a:lnTo>
                    <a:pt x="1369" y="269"/>
                  </a:lnTo>
                  <a:lnTo>
                    <a:pt x="1222" y="489"/>
                  </a:lnTo>
                  <a:lnTo>
                    <a:pt x="1002" y="831"/>
                  </a:lnTo>
                  <a:lnTo>
                    <a:pt x="563" y="1735"/>
                  </a:lnTo>
                  <a:lnTo>
                    <a:pt x="172" y="2565"/>
                  </a:lnTo>
                  <a:lnTo>
                    <a:pt x="1" y="2932"/>
                  </a:lnTo>
                  <a:lnTo>
                    <a:pt x="1" y="2932"/>
                  </a:lnTo>
                  <a:lnTo>
                    <a:pt x="367" y="2761"/>
                  </a:lnTo>
                  <a:lnTo>
                    <a:pt x="1198" y="2370"/>
                  </a:lnTo>
                  <a:lnTo>
                    <a:pt x="2101" y="1930"/>
                  </a:lnTo>
                  <a:lnTo>
                    <a:pt x="2443" y="1710"/>
                  </a:lnTo>
                  <a:lnTo>
                    <a:pt x="2663" y="1564"/>
                  </a:lnTo>
                  <a:lnTo>
                    <a:pt x="2785" y="1417"/>
                  </a:lnTo>
                  <a:lnTo>
                    <a:pt x="2858" y="1246"/>
                  </a:lnTo>
                  <a:lnTo>
                    <a:pt x="2907" y="1075"/>
                  </a:lnTo>
                  <a:lnTo>
                    <a:pt x="2932" y="904"/>
                  </a:lnTo>
                  <a:lnTo>
                    <a:pt x="2907" y="733"/>
                  </a:lnTo>
                  <a:lnTo>
                    <a:pt x="2858" y="562"/>
                  </a:lnTo>
                  <a:lnTo>
                    <a:pt x="2785" y="416"/>
                  </a:lnTo>
                  <a:lnTo>
                    <a:pt x="2663" y="269"/>
                  </a:lnTo>
                  <a:lnTo>
                    <a:pt x="2517" y="147"/>
                  </a:lnTo>
                  <a:lnTo>
                    <a:pt x="2370" y="74"/>
                  </a:lnTo>
                  <a:lnTo>
                    <a:pt x="2199" y="25"/>
                  </a:lnTo>
                  <a:lnTo>
                    <a:pt x="2028" y="1"/>
                  </a:lnTo>
                  <a:close/>
                </a:path>
              </a:pathLst>
            </a:custGeom>
            <a:solidFill>
              <a:srgbClr val="FFFFFF"/>
            </a:solidFill>
            <a:ln w="9525" cap="flat" cmpd="sng">
              <a:solidFill>
                <a:srgbClr val="617A86"/>
              </a:solidFill>
              <a:prstDash val="dash"/>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8" name="Google Shape;248;p19"/>
            <p:cNvSpPr/>
            <p:nvPr/>
          </p:nvSpPr>
          <p:spPr>
            <a:xfrm>
              <a:off x="654525" y="4708150"/>
              <a:ext cx="47025" cy="47025"/>
            </a:xfrm>
            <a:custGeom>
              <a:avLst/>
              <a:gdLst/>
              <a:ahLst/>
              <a:cxnLst/>
              <a:rect l="l" t="t" r="r" b="b"/>
              <a:pathLst>
                <a:path w="1881" h="1881" extrusionOk="0">
                  <a:moveTo>
                    <a:pt x="1124" y="0"/>
                  </a:moveTo>
                  <a:lnTo>
                    <a:pt x="977" y="25"/>
                  </a:lnTo>
                  <a:lnTo>
                    <a:pt x="831" y="74"/>
                  </a:lnTo>
                  <a:lnTo>
                    <a:pt x="709" y="147"/>
                  </a:lnTo>
                  <a:lnTo>
                    <a:pt x="586" y="245"/>
                  </a:lnTo>
                  <a:lnTo>
                    <a:pt x="464" y="391"/>
                  </a:lnTo>
                  <a:lnTo>
                    <a:pt x="367" y="611"/>
                  </a:lnTo>
                  <a:lnTo>
                    <a:pt x="269" y="880"/>
                  </a:lnTo>
                  <a:lnTo>
                    <a:pt x="171" y="1173"/>
                  </a:lnTo>
                  <a:lnTo>
                    <a:pt x="49" y="1686"/>
                  </a:lnTo>
                  <a:lnTo>
                    <a:pt x="0" y="1881"/>
                  </a:lnTo>
                  <a:lnTo>
                    <a:pt x="0" y="1881"/>
                  </a:lnTo>
                  <a:lnTo>
                    <a:pt x="220" y="1857"/>
                  </a:lnTo>
                  <a:lnTo>
                    <a:pt x="733" y="1710"/>
                  </a:lnTo>
                  <a:lnTo>
                    <a:pt x="1002" y="1637"/>
                  </a:lnTo>
                  <a:lnTo>
                    <a:pt x="1270" y="1539"/>
                  </a:lnTo>
                  <a:lnTo>
                    <a:pt x="1515" y="1417"/>
                  </a:lnTo>
                  <a:lnTo>
                    <a:pt x="1661" y="1319"/>
                  </a:lnTo>
                  <a:lnTo>
                    <a:pt x="1759" y="1197"/>
                  </a:lnTo>
                  <a:lnTo>
                    <a:pt x="1832" y="1051"/>
                  </a:lnTo>
                  <a:lnTo>
                    <a:pt x="1881" y="928"/>
                  </a:lnTo>
                  <a:lnTo>
                    <a:pt x="1881" y="782"/>
                  </a:lnTo>
                  <a:lnTo>
                    <a:pt x="1881" y="635"/>
                  </a:lnTo>
                  <a:lnTo>
                    <a:pt x="1832" y="489"/>
                  </a:lnTo>
                  <a:lnTo>
                    <a:pt x="1759" y="367"/>
                  </a:lnTo>
                  <a:lnTo>
                    <a:pt x="1661" y="245"/>
                  </a:lnTo>
                  <a:lnTo>
                    <a:pt x="1539" y="147"/>
                  </a:lnTo>
                  <a:lnTo>
                    <a:pt x="1417" y="74"/>
                  </a:lnTo>
                  <a:lnTo>
                    <a:pt x="1270" y="25"/>
                  </a:lnTo>
                  <a:lnTo>
                    <a:pt x="1124" y="0"/>
                  </a:lnTo>
                  <a:close/>
                </a:path>
              </a:pathLst>
            </a:custGeom>
            <a:solidFill>
              <a:srgbClr val="FFFFFF"/>
            </a:solidFill>
            <a:ln w="9525" cap="flat" cmpd="sng">
              <a:solidFill>
                <a:srgbClr val="617A86"/>
              </a:solidFill>
              <a:prstDash val="dash"/>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9" name="Google Shape;249;p19"/>
            <p:cNvSpPr/>
            <p:nvPr/>
          </p:nvSpPr>
          <p:spPr>
            <a:xfrm>
              <a:off x="581250" y="4634875"/>
              <a:ext cx="47050" cy="47050"/>
            </a:xfrm>
            <a:custGeom>
              <a:avLst/>
              <a:gdLst/>
              <a:ahLst/>
              <a:cxnLst/>
              <a:rect l="l" t="t" r="r" b="b"/>
              <a:pathLst>
                <a:path w="1882" h="1882" extrusionOk="0">
                  <a:moveTo>
                    <a:pt x="953" y="1"/>
                  </a:moveTo>
                  <a:lnTo>
                    <a:pt x="831" y="49"/>
                  </a:lnTo>
                  <a:lnTo>
                    <a:pt x="684" y="123"/>
                  </a:lnTo>
                  <a:lnTo>
                    <a:pt x="562" y="220"/>
                  </a:lnTo>
                  <a:lnTo>
                    <a:pt x="465" y="367"/>
                  </a:lnTo>
                  <a:lnTo>
                    <a:pt x="342" y="611"/>
                  </a:lnTo>
                  <a:lnTo>
                    <a:pt x="245" y="880"/>
                  </a:lnTo>
                  <a:lnTo>
                    <a:pt x="171" y="1148"/>
                  </a:lnTo>
                  <a:lnTo>
                    <a:pt x="25" y="1661"/>
                  </a:lnTo>
                  <a:lnTo>
                    <a:pt x="1" y="1881"/>
                  </a:lnTo>
                  <a:lnTo>
                    <a:pt x="196" y="1832"/>
                  </a:lnTo>
                  <a:lnTo>
                    <a:pt x="709" y="1710"/>
                  </a:lnTo>
                  <a:lnTo>
                    <a:pt x="1002" y="1613"/>
                  </a:lnTo>
                  <a:lnTo>
                    <a:pt x="1271" y="1515"/>
                  </a:lnTo>
                  <a:lnTo>
                    <a:pt x="1490" y="1417"/>
                  </a:lnTo>
                  <a:lnTo>
                    <a:pt x="1637" y="1295"/>
                  </a:lnTo>
                  <a:lnTo>
                    <a:pt x="1735" y="1173"/>
                  </a:lnTo>
                  <a:lnTo>
                    <a:pt x="1808" y="1051"/>
                  </a:lnTo>
                  <a:lnTo>
                    <a:pt x="1857" y="904"/>
                  </a:lnTo>
                  <a:lnTo>
                    <a:pt x="1881" y="758"/>
                  </a:lnTo>
                  <a:lnTo>
                    <a:pt x="1857" y="611"/>
                  </a:lnTo>
                  <a:lnTo>
                    <a:pt x="1808" y="465"/>
                  </a:lnTo>
                  <a:lnTo>
                    <a:pt x="1735" y="343"/>
                  </a:lnTo>
                  <a:lnTo>
                    <a:pt x="1637" y="220"/>
                  </a:lnTo>
                  <a:lnTo>
                    <a:pt x="1515" y="123"/>
                  </a:lnTo>
                  <a:lnTo>
                    <a:pt x="1393" y="49"/>
                  </a:lnTo>
                  <a:lnTo>
                    <a:pt x="1246" y="1"/>
                  </a:lnTo>
                  <a:close/>
                </a:path>
              </a:pathLst>
            </a:custGeom>
            <a:solidFill>
              <a:srgbClr val="FFFFFF"/>
            </a:solidFill>
            <a:ln w="9525" cap="flat" cmpd="sng">
              <a:solidFill>
                <a:srgbClr val="617A86"/>
              </a:solidFill>
              <a:prstDash val="dash"/>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250" name="Google Shape;250;p19"/>
          <p:cNvSpPr txBox="1">
            <a:spLocks noGrp="1"/>
          </p:cNvSpPr>
          <p:nvPr>
            <p:ph type="sldNum" idx="12"/>
          </p:nvPr>
        </p:nvSpPr>
        <p:spPr>
          <a:xfrm>
            <a:off x="4337100" y="4751625"/>
            <a:ext cx="469800" cy="3915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fld id="{00000000-1234-1234-1234-123412341234}" type="slidenum">
              <a:rPr lang="en"/>
              <a:t>28</a:t>
            </a:fld>
            <a:endParaRPr dirty="0"/>
          </a:p>
        </p:txBody>
      </p:sp>
      <p:pic>
        <p:nvPicPr>
          <p:cNvPr id="14" name="Picture 13" descr="A picture containing text&#10;&#10;Description automatically generated">
            <a:extLst>
              <a:ext uri="{FF2B5EF4-FFF2-40B4-BE49-F238E27FC236}">
                <a16:creationId xmlns:a16="http://schemas.microsoft.com/office/drawing/2014/main" id="{406AEB16-AC7D-401A-8B6A-867C483333DB}"/>
              </a:ext>
            </a:extLst>
          </p:cNvPr>
          <p:cNvPicPr>
            <a:picLocks noChangeAspect="1"/>
          </p:cNvPicPr>
          <p:nvPr/>
        </p:nvPicPr>
        <p:blipFill rotWithShape="1">
          <a:blip r:embed="rId3"/>
          <a:srcRect l="69191"/>
          <a:stretch/>
        </p:blipFill>
        <p:spPr>
          <a:xfrm>
            <a:off x="2446237" y="790531"/>
            <a:ext cx="1511298" cy="2304177"/>
          </a:xfrm>
          <a:prstGeom prst="rect">
            <a:avLst/>
          </a:prstGeom>
        </p:spPr>
      </p:pic>
    </p:spTree>
    <p:extLst>
      <p:ext uri="{BB962C8B-B14F-4D97-AF65-F5344CB8AC3E}">
        <p14:creationId xmlns:p14="http://schemas.microsoft.com/office/powerpoint/2010/main" val="1863533447"/>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817A534D-E21D-4974-8D63-A88E801ED5D6}"/>
              </a:ext>
            </a:extLst>
          </p:cNvPr>
          <p:cNvSpPr>
            <a:spLocks noGrp="1"/>
          </p:cNvSpPr>
          <p:nvPr>
            <p:ph type="sldNum" idx="12"/>
          </p:nvPr>
        </p:nvSpPr>
        <p:spPr/>
        <p:txBody>
          <a:bodyPr/>
          <a:lstStyle/>
          <a:p>
            <a:pPr marL="0" lvl="0" indent="0" algn="ctr" rtl="0">
              <a:spcBef>
                <a:spcPts val="0"/>
              </a:spcBef>
              <a:spcAft>
                <a:spcPts val="0"/>
              </a:spcAft>
              <a:buNone/>
            </a:pPr>
            <a:fld id="{00000000-1234-1234-1234-123412341234}" type="slidenum">
              <a:rPr lang="en" smtClean="0"/>
              <a:t>29</a:t>
            </a:fld>
            <a:endParaRPr lang="en"/>
          </a:p>
        </p:txBody>
      </p:sp>
      <p:sp>
        <p:nvSpPr>
          <p:cNvPr id="6" name="Text Box 43">
            <a:extLst>
              <a:ext uri="{FF2B5EF4-FFF2-40B4-BE49-F238E27FC236}">
                <a16:creationId xmlns:a16="http://schemas.microsoft.com/office/drawing/2014/main" id="{9BB72137-29B6-45A4-BF8D-7CF6DB0B7273}"/>
              </a:ext>
            </a:extLst>
          </p:cNvPr>
          <p:cNvSpPr txBox="1">
            <a:spLocks noChangeArrowheads="1"/>
          </p:cNvSpPr>
          <p:nvPr/>
        </p:nvSpPr>
        <p:spPr bwMode="auto">
          <a:xfrm>
            <a:off x="1123900" y="308187"/>
            <a:ext cx="7366000" cy="830997"/>
          </a:xfrm>
          <a:prstGeom prst="rect">
            <a:avLst/>
          </a:prstGeom>
          <a:noFill/>
          <a:ln w="9525">
            <a:noFill/>
            <a:miter lim="800000"/>
            <a:headEnd/>
            <a:tailEnd/>
          </a:ln>
        </p:spPr>
        <p:txBody>
          <a:bodyPr wrap="square">
            <a:spAutoFit/>
          </a:bodyPr>
          <a:lstStyle/>
          <a:p>
            <a:pPr fontAlgn="base">
              <a:spcBef>
                <a:spcPct val="50000"/>
              </a:spcBef>
              <a:spcAft>
                <a:spcPct val="0"/>
              </a:spcAft>
              <a:buClrTx/>
            </a:pPr>
            <a:r>
              <a:rPr lang="en-US" sz="2400" b="1" kern="1200" dirty="0">
                <a:solidFill>
                  <a:schemeClr val="accent1"/>
                </a:solidFill>
                <a:effectLst>
                  <a:outerShdw blurRad="38100" dist="38100" dir="2700000" algn="tl">
                    <a:srgbClr val="000000">
                      <a:alpha val="43137"/>
                    </a:srgbClr>
                  </a:outerShdw>
                </a:effectLst>
                <a:latin typeface="Nixie One" panose="020B0604020202020204" charset="0"/>
                <a:ea typeface="+mn-ea"/>
                <a:cs typeface="+mn-cs"/>
              </a:rPr>
              <a:t>Los </a:t>
            </a:r>
            <a:r>
              <a:rPr lang="en-US" sz="2400" b="1" kern="1200" dirty="0" err="1">
                <a:solidFill>
                  <a:schemeClr val="accent1"/>
                </a:solidFill>
                <a:effectLst>
                  <a:outerShdw blurRad="38100" dist="38100" dir="2700000" algn="tl">
                    <a:srgbClr val="000000">
                      <a:alpha val="43137"/>
                    </a:srgbClr>
                  </a:outerShdw>
                </a:effectLst>
                <a:latin typeface="Nixie One" panose="020B0604020202020204" charset="0"/>
                <a:ea typeface="+mn-ea"/>
                <a:cs typeface="+mn-cs"/>
              </a:rPr>
              <a:t>nuevos</a:t>
            </a:r>
            <a:r>
              <a:rPr lang="en-US" sz="2400" b="1" kern="1200" dirty="0">
                <a:solidFill>
                  <a:schemeClr val="accent1"/>
                </a:solidFill>
                <a:effectLst>
                  <a:outerShdw blurRad="38100" dist="38100" dir="2700000" algn="tl">
                    <a:srgbClr val="000000">
                      <a:alpha val="43137"/>
                    </a:srgbClr>
                  </a:outerShdw>
                </a:effectLst>
                <a:latin typeface="Nixie One" panose="020B0604020202020204" charset="0"/>
                <a:ea typeface="+mn-ea"/>
                <a:cs typeface="+mn-cs"/>
              </a:rPr>
              <a:t> </a:t>
            </a:r>
            <a:r>
              <a:rPr lang="en-US" sz="2400" b="1" kern="1200" dirty="0" err="1">
                <a:solidFill>
                  <a:schemeClr val="accent1"/>
                </a:solidFill>
                <a:effectLst>
                  <a:outerShdw blurRad="38100" dist="38100" dir="2700000" algn="tl">
                    <a:srgbClr val="000000">
                      <a:alpha val="43137"/>
                    </a:srgbClr>
                  </a:outerShdw>
                </a:effectLst>
                <a:latin typeface="Nixie One" panose="020B0604020202020204" charset="0"/>
                <a:ea typeface="+mn-ea"/>
                <a:cs typeface="+mn-cs"/>
              </a:rPr>
              <a:t>estándares</a:t>
            </a:r>
            <a:r>
              <a:rPr lang="en-US" sz="2400" b="1" kern="1200" dirty="0">
                <a:solidFill>
                  <a:schemeClr val="accent1"/>
                </a:solidFill>
                <a:effectLst>
                  <a:outerShdw blurRad="38100" dist="38100" dir="2700000" algn="tl">
                    <a:srgbClr val="000000">
                      <a:alpha val="43137"/>
                    </a:srgbClr>
                  </a:outerShdw>
                </a:effectLst>
                <a:latin typeface="Nixie One" panose="020B0604020202020204" charset="0"/>
                <a:ea typeface="+mn-ea"/>
                <a:cs typeface="+mn-cs"/>
              </a:rPr>
              <a:t> </a:t>
            </a:r>
            <a:r>
              <a:rPr lang="en-US" sz="2400" b="1" kern="1200" dirty="0" err="1">
                <a:solidFill>
                  <a:schemeClr val="accent1"/>
                </a:solidFill>
                <a:effectLst>
                  <a:outerShdw blurRad="38100" dist="38100" dir="2700000" algn="tl">
                    <a:srgbClr val="000000">
                      <a:alpha val="43137"/>
                    </a:srgbClr>
                  </a:outerShdw>
                </a:effectLst>
                <a:latin typeface="Nixie One" panose="020B0604020202020204" charset="0"/>
                <a:ea typeface="+mn-ea"/>
                <a:cs typeface="+mn-cs"/>
              </a:rPr>
              <a:t>oficial</a:t>
            </a:r>
            <a:r>
              <a:rPr lang="en-US" sz="2400" b="1" kern="1200" dirty="0">
                <a:solidFill>
                  <a:schemeClr val="accent1"/>
                </a:solidFill>
                <a:effectLst>
                  <a:outerShdw blurRad="38100" dist="38100" dir="2700000" algn="tl">
                    <a:srgbClr val="000000">
                      <a:alpha val="43137"/>
                    </a:srgbClr>
                  </a:outerShdw>
                </a:effectLst>
                <a:latin typeface="Nixie One" panose="020B0604020202020204" charset="0"/>
                <a:ea typeface="+mn-ea"/>
                <a:cs typeface="+mn-cs"/>
              </a:rPr>
              <a:t> de </a:t>
            </a:r>
            <a:r>
              <a:rPr lang="en-US" sz="2400" b="1" kern="1200" dirty="0" err="1">
                <a:solidFill>
                  <a:schemeClr val="accent1"/>
                </a:solidFill>
                <a:effectLst>
                  <a:outerShdw blurRad="38100" dist="38100" dir="2700000" algn="tl">
                    <a:srgbClr val="000000">
                      <a:alpha val="43137"/>
                    </a:srgbClr>
                  </a:outerShdw>
                </a:effectLst>
                <a:latin typeface="Nixie One" panose="020B0604020202020204" charset="0"/>
                <a:ea typeface="+mn-ea"/>
                <a:cs typeface="+mn-cs"/>
              </a:rPr>
              <a:t>Programa</a:t>
            </a:r>
            <a:r>
              <a:rPr lang="en-US" sz="2400" b="1" kern="1200" dirty="0">
                <a:solidFill>
                  <a:schemeClr val="accent1"/>
                </a:solidFill>
                <a:effectLst>
                  <a:outerShdw blurRad="38100" dist="38100" dir="2700000" algn="tl">
                    <a:srgbClr val="000000">
                      <a:alpha val="43137"/>
                    </a:srgbClr>
                  </a:outerShdw>
                </a:effectLst>
                <a:latin typeface="Nixie One" panose="020B0604020202020204" charset="0"/>
                <a:ea typeface="+mn-ea"/>
                <a:cs typeface="+mn-cs"/>
              </a:rPr>
              <a:t> </a:t>
            </a:r>
            <a:r>
              <a:rPr lang="en-US" sz="2400" b="1" kern="1200" dirty="0" err="1">
                <a:solidFill>
                  <a:schemeClr val="accent1"/>
                </a:solidFill>
                <a:effectLst>
                  <a:outerShdw blurRad="38100" dist="38100" dir="2700000" algn="tl">
                    <a:srgbClr val="000000">
                      <a:alpha val="43137"/>
                    </a:srgbClr>
                  </a:outerShdw>
                </a:effectLst>
                <a:latin typeface="Nixie One" panose="020B0604020202020204" charset="0"/>
                <a:ea typeface="+mn-ea"/>
                <a:cs typeface="+mn-cs"/>
              </a:rPr>
              <a:t>facilita</a:t>
            </a:r>
            <a:r>
              <a:rPr lang="en-US" sz="2400" b="1" kern="1200" dirty="0">
                <a:solidFill>
                  <a:schemeClr val="accent1"/>
                </a:solidFill>
                <a:effectLst>
                  <a:outerShdw blurRad="38100" dist="38100" dir="2700000" algn="tl">
                    <a:srgbClr val="000000">
                      <a:alpha val="43137"/>
                    </a:srgbClr>
                  </a:outerShdw>
                </a:effectLst>
                <a:latin typeface="Nixie One" panose="020B0604020202020204" charset="0"/>
                <a:ea typeface="+mn-ea"/>
                <a:cs typeface="+mn-cs"/>
              </a:rPr>
              <a:t> la </a:t>
            </a:r>
            <a:r>
              <a:rPr lang="en-US" sz="2400" b="1" kern="1200" dirty="0" err="1">
                <a:solidFill>
                  <a:schemeClr val="accent1"/>
                </a:solidFill>
                <a:effectLst>
                  <a:outerShdw blurRad="38100" dist="38100" dir="2700000" algn="tl">
                    <a:srgbClr val="000000">
                      <a:alpha val="43137"/>
                    </a:srgbClr>
                  </a:outerShdw>
                </a:effectLst>
                <a:latin typeface="Nixie One" panose="020B0604020202020204" charset="0"/>
                <a:ea typeface="+mn-ea"/>
                <a:cs typeface="+mn-cs"/>
              </a:rPr>
              <a:t>planificación</a:t>
            </a:r>
            <a:r>
              <a:rPr lang="en-US" sz="2400" b="1" kern="1200" dirty="0">
                <a:solidFill>
                  <a:schemeClr val="accent1"/>
                </a:solidFill>
                <a:effectLst>
                  <a:outerShdw blurRad="38100" dist="38100" dir="2700000" algn="tl">
                    <a:srgbClr val="000000">
                      <a:alpha val="43137"/>
                    </a:srgbClr>
                  </a:outerShdw>
                </a:effectLst>
                <a:latin typeface="Nixie One" panose="020B0604020202020204" charset="0"/>
                <a:ea typeface="+mn-ea"/>
                <a:cs typeface="+mn-cs"/>
              </a:rPr>
              <a:t> de la </a:t>
            </a:r>
            <a:r>
              <a:rPr lang="en-US" sz="2400" b="1" kern="1200" dirty="0" err="1">
                <a:solidFill>
                  <a:schemeClr val="accent1"/>
                </a:solidFill>
                <a:effectLst>
                  <a:outerShdw blurRad="38100" dist="38100" dir="2700000" algn="tl">
                    <a:srgbClr val="000000">
                      <a:alpha val="43137"/>
                    </a:srgbClr>
                  </a:outerShdw>
                </a:effectLst>
                <a:latin typeface="Nixie One" panose="020B0604020202020204" charset="0"/>
                <a:ea typeface="+mn-ea"/>
                <a:cs typeface="+mn-cs"/>
              </a:rPr>
              <a:t>enseñanza</a:t>
            </a:r>
            <a:r>
              <a:rPr lang="en-US" sz="2400" b="1" kern="1200" dirty="0">
                <a:solidFill>
                  <a:schemeClr val="accent1"/>
                </a:solidFill>
                <a:effectLst>
                  <a:outerShdw blurRad="38100" dist="38100" dir="2700000" algn="tl">
                    <a:srgbClr val="000000">
                      <a:alpha val="43137"/>
                    </a:srgbClr>
                  </a:outerShdw>
                </a:effectLst>
                <a:latin typeface="Nixie One" panose="020B0604020202020204" charset="0"/>
                <a:ea typeface="+mn-ea"/>
                <a:cs typeface="+mn-cs"/>
              </a:rPr>
              <a:t>  </a:t>
            </a:r>
          </a:p>
        </p:txBody>
      </p:sp>
      <p:sp>
        <p:nvSpPr>
          <p:cNvPr id="9" name="TextBox 8">
            <a:extLst>
              <a:ext uri="{FF2B5EF4-FFF2-40B4-BE49-F238E27FC236}">
                <a16:creationId xmlns:a16="http://schemas.microsoft.com/office/drawing/2014/main" id="{872BC84B-AB3A-44E8-AC6B-45ACCAABF1C1}"/>
              </a:ext>
            </a:extLst>
          </p:cNvPr>
          <p:cNvSpPr txBox="1"/>
          <p:nvPr/>
        </p:nvSpPr>
        <p:spPr>
          <a:xfrm>
            <a:off x="958850" y="1533021"/>
            <a:ext cx="7226300" cy="2554545"/>
          </a:xfrm>
          <a:prstGeom prst="rect">
            <a:avLst/>
          </a:prstGeom>
          <a:noFill/>
        </p:spPr>
        <p:txBody>
          <a:bodyPr wrap="square">
            <a:spAutoFit/>
          </a:bodyPr>
          <a:lstStyle/>
          <a:p>
            <a:pPr marL="342900" indent="-342900">
              <a:buFont typeface="Wingdings" panose="05000000000000000000" pitchFamily="2" charset="2"/>
              <a:buChar char="§"/>
            </a:pPr>
            <a:r>
              <a:rPr lang="es-ES" sz="2000" dirty="0">
                <a:solidFill>
                  <a:srgbClr val="000000"/>
                </a:solidFill>
              </a:rPr>
              <a:t>Orientan al docente sobre las habilidades informáticas que los estudiantes deben conocer, desarrollar y ser capaces de realizar de forma independiente en los diferentes grados académicos.  </a:t>
            </a:r>
          </a:p>
          <a:p>
            <a:pPr marL="342900" indent="-342900">
              <a:buFont typeface="Wingdings" panose="05000000000000000000" pitchFamily="2" charset="2"/>
              <a:buChar char="§"/>
            </a:pPr>
            <a:endParaRPr lang="es-ES" sz="2000" dirty="0">
              <a:solidFill>
                <a:srgbClr val="000000"/>
              </a:solidFill>
            </a:endParaRPr>
          </a:p>
          <a:p>
            <a:pPr marL="342900" indent="-342900">
              <a:buFont typeface="Wingdings" panose="05000000000000000000" pitchFamily="2" charset="2"/>
              <a:buChar char="§"/>
            </a:pPr>
            <a:r>
              <a:rPr lang="es-ES" sz="2000" dirty="0">
                <a:solidFill>
                  <a:srgbClr val="000000"/>
                </a:solidFill>
              </a:rPr>
              <a:t>Fomentan y promueven la integración de la tecnología en el proceso de enseñanza de sus materias una estrategia para mejorar la experiencia académica.</a:t>
            </a:r>
          </a:p>
        </p:txBody>
      </p:sp>
    </p:spTree>
    <p:extLst>
      <p:ext uri="{BB962C8B-B14F-4D97-AF65-F5344CB8AC3E}">
        <p14:creationId xmlns:p14="http://schemas.microsoft.com/office/powerpoint/2010/main" val="2160610144"/>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4D0219E8-976A-A738-7FE9-CD88E01C56F1}"/>
              </a:ext>
            </a:extLst>
          </p:cNvPr>
          <p:cNvSpPr>
            <a:spLocks noGrp="1"/>
          </p:cNvSpPr>
          <p:nvPr>
            <p:ph type="sldNum" idx="12"/>
          </p:nvPr>
        </p:nvSpPr>
        <p:spPr/>
        <p:txBody>
          <a:bodyPr/>
          <a:lstStyle/>
          <a:p>
            <a:pPr marL="0" lvl="0" indent="0" algn="ctr" rtl="0">
              <a:spcBef>
                <a:spcPts val="0"/>
              </a:spcBef>
              <a:spcAft>
                <a:spcPts val="0"/>
              </a:spcAft>
              <a:buNone/>
            </a:pPr>
            <a:fld id="{00000000-1234-1234-1234-123412341234}" type="slidenum">
              <a:rPr lang="en" smtClean="0"/>
              <a:t>30</a:t>
            </a:fld>
            <a:endParaRPr lang="en"/>
          </a:p>
        </p:txBody>
      </p:sp>
      <p:sp>
        <p:nvSpPr>
          <p:cNvPr id="4" name="TextBox 3">
            <a:extLst>
              <a:ext uri="{FF2B5EF4-FFF2-40B4-BE49-F238E27FC236}">
                <a16:creationId xmlns:a16="http://schemas.microsoft.com/office/drawing/2014/main" id="{C2250DCF-740A-52A3-53AD-E2A788DE9997}"/>
              </a:ext>
            </a:extLst>
          </p:cNvPr>
          <p:cNvSpPr txBox="1"/>
          <p:nvPr/>
        </p:nvSpPr>
        <p:spPr>
          <a:xfrm>
            <a:off x="692726" y="1707451"/>
            <a:ext cx="7481455" cy="2462213"/>
          </a:xfrm>
          <a:prstGeom prst="rect">
            <a:avLst/>
          </a:prstGeom>
          <a:noFill/>
        </p:spPr>
        <p:txBody>
          <a:bodyPr wrap="square">
            <a:spAutoFit/>
          </a:bodyPr>
          <a:lstStyle/>
          <a:p>
            <a:pPr marL="342900" indent="-342900">
              <a:buFont typeface="Wingdings" panose="05000000000000000000" pitchFamily="2" charset="2"/>
              <a:buChar char="§"/>
            </a:pPr>
            <a:r>
              <a:rPr lang="es-ES" sz="2200" dirty="0">
                <a:solidFill>
                  <a:srgbClr val="000000"/>
                </a:solidFill>
              </a:rPr>
              <a:t>Contribuir a fomentar las destrezas blandas (</a:t>
            </a:r>
            <a:r>
              <a:rPr lang="es-ES" sz="2200" dirty="0" err="1">
                <a:solidFill>
                  <a:srgbClr val="000000"/>
                </a:solidFill>
              </a:rPr>
              <a:t>soft</a:t>
            </a:r>
            <a:r>
              <a:rPr lang="es-ES" sz="2200" dirty="0">
                <a:solidFill>
                  <a:srgbClr val="000000"/>
                </a:solidFill>
              </a:rPr>
              <a:t> </a:t>
            </a:r>
            <a:r>
              <a:rPr lang="es-ES" sz="2200" dirty="0" err="1">
                <a:solidFill>
                  <a:srgbClr val="000000"/>
                </a:solidFill>
              </a:rPr>
              <a:t>skills</a:t>
            </a:r>
            <a:r>
              <a:rPr lang="es-ES" sz="2200" dirty="0">
                <a:solidFill>
                  <a:srgbClr val="000000"/>
                </a:solidFill>
              </a:rPr>
              <a:t>) necesarias para el Siglo XXI a través de los medios de comunicación de la información y la tecnología. </a:t>
            </a:r>
          </a:p>
          <a:p>
            <a:pPr marL="342900" indent="-342900">
              <a:buFont typeface="Wingdings" panose="05000000000000000000" pitchFamily="2" charset="2"/>
              <a:buChar char="§"/>
            </a:pPr>
            <a:endParaRPr lang="es-ES" sz="2200" dirty="0">
              <a:solidFill>
                <a:srgbClr val="000000"/>
              </a:solidFill>
            </a:endParaRPr>
          </a:p>
          <a:p>
            <a:pPr marL="342900" indent="-342900">
              <a:buFont typeface="Wingdings" panose="05000000000000000000" pitchFamily="2" charset="2"/>
              <a:buChar char="§"/>
            </a:pPr>
            <a:r>
              <a:rPr lang="es-ES" sz="2200" dirty="0">
                <a:solidFill>
                  <a:srgbClr val="000000"/>
                </a:solidFill>
              </a:rPr>
              <a:t>Dirigido a proveer el conocimiento y las destrezas necesarias para que el estudiante puede ejecutar en los diferentes escenarios presencial, virtual o hibrida. </a:t>
            </a:r>
          </a:p>
        </p:txBody>
      </p:sp>
      <p:sp>
        <p:nvSpPr>
          <p:cNvPr id="6" name="TextBox 5">
            <a:extLst>
              <a:ext uri="{FF2B5EF4-FFF2-40B4-BE49-F238E27FC236}">
                <a16:creationId xmlns:a16="http://schemas.microsoft.com/office/drawing/2014/main" id="{D5B091E0-219E-D342-4D46-165DA1AEC69F}"/>
              </a:ext>
            </a:extLst>
          </p:cNvPr>
          <p:cNvSpPr txBox="1"/>
          <p:nvPr/>
        </p:nvSpPr>
        <p:spPr>
          <a:xfrm>
            <a:off x="1013113" y="502318"/>
            <a:ext cx="6896100" cy="830997"/>
          </a:xfrm>
          <a:prstGeom prst="rect">
            <a:avLst/>
          </a:prstGeom>
          <a:noFill/>
        </p:spPr>
        <p:txBody>
          <a:bodyPr wrap="square">
            <a:spAutoFit/>
          </a:bodyPr>
          <a:lstStyle/>
          <a:p>
            <a:pPr fontAlgn="base">
              <a:spcBef>
                <a:spcPct val="50000"/>
              </a:spcBef>
              <a:spcAft>
                <a:spcPct val="0"/>
              </a:spcAft>
              <a:buClrTx/>
            </a:pPr>
            <a:r>
              <a:rPr lang="en-US" sz="2400" b="1" kern="1200" dirty="0">
                <a:solidFill>
                  <a:schemeClr val="accent1"/>
                </a:solidFill>
                <a:effectLst>
                  <a:outerShdw blurRad="38100" dist="38100" dir="2700000" algn="tl">
                    <a:srgbClr val="000000">
                      <a:alpha val="43137"/>
                    </a:srgbClr>
                  </a:outerShdw>
                </a:effectLst>
                <a:latin typeface="Nixie One" panose="020B0604020202020204" charset="0"/>
                <a:ea typeface="+mn-ea"/>
                <a:cs typeface="+mn-cs"/>
              </a:rPr>
              <a:t>Los </a:t>
            </a:r>
            <a:r>
              <a:rPr lang="en-US" sz="2400" b="1" kern="1200" dirty="0" err="1">
                <a:solidFill>
                  <a:schemeClr val="accent1"/>
                </a:solidFill>
                <a:effectLst>
                  <a:outerShdw blurRad="38100" dist="38100" dir="2700000" algn="tl">
                    <a:srgbClr val="000000">
                      <a:alpha val="43137"/>
                    </a:srgbClr>
                  </a:outerShdw>
                </a:effectLst>
                <a:latin typeface="Nixie One" panose="020B0604020202020204" charset="0"/>
                <a:ea typeface="+mn-ea"/>
                <a:cs typeface="+mn-cs"/>
              </a:rPr>
              <a:t>nuevos</a:t>
            </a:r>
            <a:r>
              <a:rPr lang="en-US" sz="2400" b="1" kern="1200" dirty="0">
                <a:solidFill>
                  <a:schemeClr val="accent1"/>
                </a:solidFill>
                <a:effectLst>
                  <a:outerShdw blurRad="38100" dist="38100" dir="2700000" algn="tl">
                    <a:srgbClr val="000000">
                      <a:alpha val="43137"/>
                    </a:srgbClr>
                  </a:outerShdw>
                </a:effectLst>
                <a:latin typeface="Nixie One" panose="020B0604020202020204" charset="0"/>
                <a:ea typeface="+mn-ea"/>
                <a:cs typeface="+mn-cs"/>
              </a:rPr>
              <a:t> </a:t>
            </a:r>
            <a:r>
              <a:rPr lang="en-US" sz="2400" b="1" kern="1200" dirty="0" err="1">
                <a:solidFill>
                  <a:schemeClr val="accent1"/>
                </a:solidFill>
                <a:effectLst>
                  <a:outerShdw blurRad="38100" dist="38100" dir="2700000" algn="tl">
                    <a:srgbClr val="000000">
                      <a:alpha val="43137"/>
                    </a:srgbClr>
                  </a:outerShdw>
                </a:effectLst>
                <a:latin typeface="Nixie One" panose="020B0604020202020204" charset="0"/>
                <a:ea typeface="+mn-ea"/>
                <a:cs typeface="+mn-cs"/>
              </a:rPr>
              <a:t>estándares</a:t>
            </a:r>
            <a:r>
              <a:rPr lang="en-US" sz="2400" b="1" kern="1200" dirty="0">
                <a:solidFill>
                  <a:schemeClr val="accent1"/>
                </a:solidFill>
                <a:effectLst>
                  <a:outerShdw blurRad="38100" dist="38100" dir="2700000" algn="tl">
                    <a:srgbClr val="000000">
                      <a:alpha val="43137"/>
                    </a:srgbClr>
                  </a:outerShdw>
                </a:effectLst>
                <a:latin typeface="Nixie One" panose="020B0604020202020204" charset="0"/>
                <a:ea typeface="+mn-ea"/>
                <a:cs typeface="+mn-cs"/>
              </a:rPr>
              <a:t> </a:t>
            </a:r>
            <a:r>
              <a:rPr lang="en-US" sz="2400" b="1" kern="1200" dirty="0" err="1">
                <a:solidFill>
                  <a:schemeClr val="accent1"/>
                </a:solidFill>
                <a:effectLst>
                  <a:outerShdw blurRad="38100" dist="38100" dir="2700000" algn="tl">
                    <a:srgbClr val="000000">
                      <a:alpha val="43137"/>
                    </a:srgbClr>
                  </a:outerShdw>
                </a:effectLst>
                <a:latin typeface="Nixie One" panose="020B0604020202020204" charset="0"/>
                <a:ea typeface="+mn-ea"/>
                <a:cs typeface="+mn-cs"/>
              </a:rPr>
              <a:t>oficial</a:t>
            </a:r>
            <a:r>
              <a:rPr lang="en-US" sz="2400" b="1" kern="1200" dirty="0">
                <a:solidFill>
                  <a:schemeClr val="accent1"/>
                </a:solidFill>
                <a:effectLst>
                  <a:outerShdw blurRad="38100" dist="38100" dir="2700000" algn="tl">
                    <a:srgbClr val="000000">
                      <a:alpha val="43137"/>
                    </a:srgbClr>
                  </a:outerShdw>
                </a:effectLst>
                <a:latin typeface="Nixie One" panose="020B0604020202020204" charset="0"/>
                <a:ea typeface="+mn-ea"/>
                <a:cs typeface="+mn-cs"/>
              </a:rPr>
              <a:t> de </a:t>
            </a:r>
            <a:r>
              <a:rPr lang="en-US" sz="2400" b="1" kern="1200" dirty="0" err="1">
                <a:solidFill>
                  <a:schemeClr val="accent1"/>
                </a:solidFill>
                <a:effectLst>
                  <a:outerShdw blurRad="38100" dist="38100" dir="2700000" algn="tl">
                    <a:srgbClr val="000000">
                      <a:alpha val="43137"/>
                    </a:srgbClr>
                  </a:outerShdw>
                </a:effectLst>
                <a:latin typeface="Nixie One" panose="020B0604020202020204" charset="0"/>
                <a:ea typeface="+mn-ea"/>
                <a:cs typeface="+mn-cs"/>
              </a:rPr>
              <a:t>Programa</a:t>
            </a:r>
            <a:r>
              <a:rPr lang="en-US" sz="2400" b="1" kern="1200" dirty="0">
                <a:solidFill>
                  <a:schemeClr val="accent1"/>
                </a:solidFill>
                <a:effectLst>
                  <a:outerShdw blurRad="38100" dist="38100" dir="2700000" algn="tl">
                    <a:srgbClr val="000000">
                      <a:alpha val="43137"/>
                    </a:srgbClr>
                  </a:outerShdw>
                </a:effectLst>
                <a:latin typeface="Nixie One" panose="020B0604020202020204" charset="0"/>
                <a:ea typeface="+mn-ea"/>
                <a:cs typeface="+mn-cs"/>
              </a:rPr>
              <a:t> </a:t>
            </a:r>
            <a:r>
              <a:rPr lang="en-US" sz="2400" b="1" kern="1200" dirty="0" err="1">
                <a:solidFill>
                  <a:schemeClr val="accent1"/>
                </a:solidFill>
                <a:effectLst>
                  <a:outerShdw blurRad="38100" dist="38100" dir="2700000" algn="tl">
                    <a:srgbClr val="000000">
                      <a:alpha val="43137"/>
                    </a:srgbClr>
                  </a:outerShdw>
                </a:effectLst>
                <a:latin typeface="Nixie One" panose="020B0604020202020204" charset="0"/>
                <a:ea typeface="+mn-ea"/>
                <a:cs typeface="+mn-cs"/>
              </a:rPr>
              <a:t>facilita</a:t>
            </a:r>
            <a:r>
              <a:rPr lang="en-US" sz="2400" b="1" kern="1200" dirty="0">
                <a:solidFill>
                  <a:schemeClr val="accent1"/>
                </a:solidFill>
                <a:effectLst>
                  <a:outerShdw blurRad="38100" dist="38100" dir="2700000" algn="tl">
                    <a:srgbClr val="000000">
                      <a:alpha val="43137"/>
                    </a:srgbClr>
                  </a:outerShdw>
                </a:effectLst>
                <a:latin typeface="Nixie One" panose="020B0604020202020204" charset="0"/>
                <a:ea typeface="+mn-ea"/>
                <a:cs typeface="+mn-cs"/>
              </a:rPr>
              <a:t> la </a:t>
            </a:r>
            <a:r>
              <a:rPr lang="en-US" sz="2400" b="1" kern="1200" dirty="0" err="1">
                <a:solidFill>
                  <a:schemeClr val="accent1"/>
                </a:solidFill>
                <a:effectLst>
                  <a:outerShdw blurRad="38100" dist="38100" dir="2700000" algn="tl">
                    <a:srgbClr val="000000">
                      <a:alpha val="43137"/>
                    </a:srgbClr>
                  </a:outerShdw>
                </a:effectLst>
                <a:latin typeface="Nixie One" panose="020B0604020202020204" charset="0"/>
                <a:ea typeface="+mn-ea"/>
                <a:cs typeface="+mn-cs"/>
              </a:rPr>
              <a:t>planificación</a:t>
            </a:r>
            <a:r>
              <a:rPr lang="en-US" sz="2400" b="1" kern="1200" dirty="0">
                <a:solidFill>
                  <a:schemeClr val="accent1"/>
                </a:solidFill>
                <a:effectLst>
                  <a:outerShdw blurRad="38100" dist="38100" dir="2700000" algn="tl">
                    <a:srgbClr val="000000">
                      <a:alpha val="43137"/>
                    </a:srgbClr>
                  </a:outerShdw>
                </a:effectLst>
                <a:latin typeface="Nixie One" panose="020B0604020202020204" charset="0"/>
                <a:ea typeface="+mn-ea"/>
                <a:cs typeface="+mn-cs"/>
              </a:rPr>
              <a:t> de la </a:t>
            </a:r>
            <a:r>
              <a:rPr lang="en-US" sz="2400" b="1" kern="1200" dirty="0" err="1">
                <a:solidFill>
                  <a:schemeClr val="accent1"/>
                </a:solidFill>
                <a:effectLst>
                  <a:outerShdw blurRad="38100" dist="38100" dir="2700000" algn="tl">
                    <a:srgbClr val="000000">
                      <a:alpha val="43137"/>
                    </a:srgbClr>
                  </a:outerShdw>
                </a:effectLst>
                <a:latin typeface="Nixie One" panose="020B0604020202020204" charset="0"/>
                <a:ea typeface="+mn-ea"/>
                <a:cs typeface="+mn-cs"/>
              </a:rPr>
              <a:t>enseñanza</a:t>
            </a:r>
            <a:r>
              <a:rPr lang="en-US" sz="2400" b="1" kern="1200" dirty="0">
                <a:solidFill>
                  <a:schemeClr val="accent1"/>
                </a:solidFill>
                <a:effectLst>
                  <a:outerShdw blurRad="38100" dist="38100" dir="2700000" algn="tl">
                    <a:srgbClr val="000000">
                      <a:alpha val="43137"/>
                    </a:srgbClr>
                  </a:outerShdw>
                </a:effectLst>
                <a:latin typeface="Nixie One" panose="020B0604020202020204" charset="0"/>
                <a:ea typeface="+mn-ea"/>
                <a:cs typeface="+mn-cs"/>
              </a:rPr>
              <a:t>  </a:t>
            </a:r>
          </a:p>
        </p:txBody>
      </p:sp>
    </p:spTree>
    <p:extLst>
      <p:ext uri="{BB962C8B-B14F-4D97-AF65-F5344CB8AC3E}">
        <p14:creationId xmlns:p14="http://schemas.microsoft.com/office/powerpoint/2010/main" val="2012458430"/>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Shape 271"/>
        <p:cNvGrpSpPr/>
        <p:nvPr/>
      </p:nvGrpSpPr>
      <p:grpSpPr>
        <a:xfrm>
          <a:off x="0" y="0"/>
          <a:ext cx="0" cy="0"/>
          <a:chOff x="0" y="0"/>
          <a:chExt cx="0" cy="0"/>
        </a:xfrm>
      </p:grpSpPr>
      <p:sp>
        <p:nvSpPr>
          <p:cNvPr id="272" name="Google Shape;272;p22"/>
          <p:cNvSpPr txBox="1">
            <a:spLocks noGrp="1"/>
          </p:cNvSpPr>
          <p:nvPr>
            <p:ph type="title"/>
          </p:nvPr>
        </p:nvSpPr>
        <p:spPr>
          <a:xfrm>
            <a:off x="4317000" y="910767"/>
            <a:ext cx="4553525" cy="2009468"/>
          </a:xfrm>
          <a:prstGeom prst="rect">
            <a:avLst/>
          </a:prstGeom>
        </p:spPr>
        <p:txBody>
          <a:bodyPr spcFirstLastPara="1" wrap="square" lIns="91425" tIns="91425" rIns="91425" bIns="91425" anchor="b" anchorCtr="0">
            <a:noAutofit/>
          </a:bodyPr>
          <a:lstStyle/>
          <a:p>
            <a:pPr marL="0" lvl="0" indent="0" algn="ctr" rtl="0">
              <a:spcBef>
                <a:spcPts val="0"/>
              </a:spcBef>
              <a:spcAft>
                <a:spcPts val="0"/>
              </a:spcAft>
              <a:buNone/>
            </a:pPr>
            <a:r>
              <a:rPr lang="en" sz="2400" b="1" dirty="0">
                <a:solidFill>
                  <a:schemeClr val="accent4"/>
                </a:solidFill>
                <a:effectLst>
                  <a:outerShdw blurRad="38100" dist="38100" dir="2700000" algn="tl">
                    <a:srgbClr val="000000">
                      <a:alpha val="43137"/>
                    </a:srgbClr>
                  </a:outerShdw>
                </a:effectLst>
              </a:rPr>
              <a:t>Deje su opinión sobre la revisión curricular del programa escaneado el código QR. </a:t>
            </a:r>
            <a:endParaRPr sz="2400" b="1" dirty="0">
              <a:solidFill>
                <a:schemeClr val="accent4"/>
              </a:solidFill>
              <a:effectLst>
                <a:outerShdw blurRad="38100" dist="38100" dir="2700000" algn="tl">
                  <a:srgbClr val="000000">
                    <a:alpha val="43137"/>
                  </a:srgbClr>
                </a:outerShdw>
              </a:effectLst>
            </a:endParaRPr>
          </a:p>
        </p:txBody>
      </p:sp>
      <p:sp>
        <p:nvSpPr>
          <p:cNvPr id="275" name="Google Shape;275;p22"/>
          <p:cNvSpPr txBox="1">
            <a:spLocks noGrp="1"/>
          </p:cNvSpPr>
          <p:nvPr>
            <p:ph type="sldNum" idx="12"/>
          </p:nvPr>
        </p:nvSpPr>
        <p:spPr>
          <a:xfrm>
            <a:off x="8635625" y="4751625"/>
            <a:ext cx="469800" cy="391500"/>
          </a:xfrm>
          <a:prstGeom prst="rect">
            <a:avLst/>
          </a:prstGeom>
        </p:spPr>
        <p:txBody>
          <a:bodyPr spcFirstLastPara="1" wrap="square" lIns="91425" tIns="91425" rIns="91425" bIns="91425" anchor="t" anchorCtr="0">
            <a:noAutofit/>
          </a:bodyPr>
          <a:lstStyle/>
          <a:p>
            <a:pPr marL="0" lvl="0" indent="0" algn="r" rtl="0">
              <a:spcBef>
                <a:spcPts val="0"/>
              </a:spcBef>
              <a:spcAft>
                <a:spcPts val="0"/>
              </a:spcAft>
              <a:buNone/>
            </a:pPr>
            <a:fld id="{00000000-1234-1234-1234-123412341234}" type="slidenum">
              <a:rPr lang="en"/>
              <a:t>31</a:t>
            </a:fld>
            <a:endParaRPr/>
          </a:p>
        </p:txBody>
      </p:sp>
      <p:pic>
        <p:nvPicPr>
          <p:cNvPr id="1026" name="Picture 2" descr="Confirman que hay 12 brotes activos de COVID-19 en escuelas de Puerto Rico">
            <a:extLst>
              <a:ext uri="{FF2B5EF4-FFF2-40B4-BE49-F238E27FC236}">
                <a16:creationId xmlns:a16="http://schemas.microsoft.com/office/drawing/2014/main" id="{01DBE474-66D7-4E5F-97D8-D7E09E914498}"/>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51772" y="1130300"/>
            <a:ext cx="3110628" cy="2922225"/>
          </a:xfrm>
          <a:prstGeom prst="ellipse">
            <a:avLst/>
          </a:prstGeom>
          <a:ln w="63500" cap="rnd">
            <a:no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a:extLst>
            <a:ext uri="{909E8E84-426E-40DD-AFC4-6F175D3DCCD1}">
              <a14:hiddenFill xmlns:a14="http://schemas.microsoft.com/office/drawing/2010/main">
                <a:solidFill>
                  <a:srgbClr val="FFFFFF"/>
                </a:solidFill>
              </a14:hiddenFill>
            </a:ext>
          </a:extLst>
        </p:spPr>
      </p:pic>
      <p:pic>
        <p:nvPicPr>
          <p:cNvPr id="7" name="Picture 6" descr="A picture containing text&#10;&#10;Description automatically generated">
            <a:extLst>
              <a:ext uri="{FF2B5EF4-FFF2-40B4-BE49-F238E27FC236}">
                <a16:creationId xmlns:a16="http://schemas.microsoft.com/office/drawing/2014/main" id="{74D0B0A1-ABFA-4BCC-85EC-CEE69394230B}"/>
              </a:ext>
            </a:extLst>
          </p:cNvPr>
          <p:cNvPicPr>
            <a:picLocks noChangeAspect="1"/>
          </p:cNvPicPr>
          <p:nvPr/>
        </p:nvPicPr>
        <p:blipFill>
          <a:blip r:embed="rId4"/>
          <a:stretch>
            <a:fillRect/>
          </a:stretch>
        </p:blipFill>
        <p:spPr>
          <a:xfrm>
            <a:off x="4098856" y="-86630"/>
            <a:ext cx="4396760" cy="1740131"/>
          </a:xfrm>
          <a:prstGeom prst="rect">
            <a:avLst/>
          </a:prstGeom>
        </p:spPr>
      </p:pic>
      <p:pic>
        <p:nvPicPr>
          <p:cNvPr id="3" name="Picture 2" descr="Qr code&#10;&#10;Description automatically generated">
            <a:extLst>
              <a:ext uri="{FF2B5EF4-FFF2-40B4-BE49-F238E27FC236}">
                <a16:creationId xmlns:a16="http://schemas.microsoft.com/office/drawing/2014/main" id="{2A924777-6FEC-7C9E-72D6-050514ACABB9}"/>
              </a:ext>
            </a:extLst>
          </p:cNvPr>
          <p:cNvPicPr>
            <a:picLocks noChangeAspect="1"/>
          </p:cNvPicPr>
          <p:nvPr/>
        </p:nvPicPr>
        <p:blipFill>
          <a:blip r:embed="rId5"/>
          <a:stretch>
            <a:fillRect/>
          </a:stretch>
        </p:blipFill>
        <p:spPr>
          <a:xfrm>
            <a:off x="5459959" y="2989983"/>
            <a:ext cx="2009468" cy="2009468"/>
          </a:xfrm>
          <a:prstGeom prst="rect">
            <a:avLst/>
          </a:prstGeom>
        </p:spPr>
      </p:pic>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Shape 421"/>
        <p:cNvGrpSpPr/>
        <p:nvPr/>
      </p:nvGrpSpPr>
      <p:grpSpPr>
        <a:xfrm>
          <a:off x="0" y="0"/>
          <a:ext cx="0" cy="0"/>
          <a:chOff x="0" y="0"/>
          <a:chExt cx="0" cy="0"/>
        </a:xfrm>
      </p:grpSpPr>
      <p:sp>
        <p:nvSpPr>
          <p:cNvPr id="422" name="Google Shape;422;p35"/>
          <p:cNvSpPr txBox="1">
            <a:spLocks noGrp="1"/>
          </p:cNvSpPr>
          <p:nvPr>
            <p:ph type="ctrTitle" idx="4294967295"/>
          </p:nvPr>
        </p:nvSpPr>
        <p:spPr>
          <a:xfrm>
            <a:off x="787400" y="1411521"/>
            <a:ext cx="7772400" cy="1159800"/>
          </a:xfrm>
          <a:prstGeom prst="rect">
            <a:avLst/>
          </a:prstGeom>
        </p:spPr>
        <p:txBody>
          <a:bodyPr spcFirstLastPara="1" wrap="square" lIns="91425" tIns="91425" rIns="91425" bIns="91425" anchor="b" anchorCtr="0">
            <a:noAutofit/>
          </a:bodyPr>
          <a:lstStyle/>
          <a:p>
            <a:pPr marL="0" lvl="0" indent="0" algn="ctr" rtl="0">
              <a:spcBef>
                <a:spcPts val="0"/>
              </a:spcBef>
              <a:spcAft>
                <a:spcPts val="0"/>
              </a:spcAft>
              <a:buNone/>
            </a:pPr>
            <a:r>
              <a:rPr lang="en" sz="4800" b="1" dirty="0"/>
              <a:t>Gracias por su atención. </a:t>
            </a:r>
            <a:endParaRPr sz="4800" b="1" dirty="0"/>
          </a:p>
        </p:txBody>
      </p:sp>
      <p:sp>
        <p:nvSpPr>
          <p:cNvPr id="426" name="Google Shape;426;p35"/>
          <p:cNvSpPr txBox="1">
            <a:spLocks noGrp="1"/>
          </p:cNvSpPr>
          <p:nvPr>
            <p:ph type="sldNum" idx="12"/>
          </p:nvPr>
        </p:nvSpPr>
        <p:spPr>
          <a:xfrm>
            <a:off x="4337100" y="4751625"/>
            <a:ext cx="469800" cy="3915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fld id="{00000000-1234-1234-1234-123412341234}" type="slidenum">
              <a:rPr lang="en"/>
              <a:t>32</a:t>
            </a:fld>
            <a:endParaRPr/>
          </a:p>
        </p:txBody>
      </p:sp>
      <p:pic>
        <p:nvPicPr>
          <p:cNvPr id="7" name="Picture 6" descr="A picture containing text&#10;&#10;Description automatically generated">
            <a:extLst>
              <a:ext uri="{FF2B5EF4-FFF2-40B4-BE49-F238E27FC236}">
                <a16:creationId xmlns:a16="http://schemas.microsoft.com/office/drawing/2014/main" id="{C37F1264-F016-4908-B0A1-792C80AECF26}"/>
              </a:ext>
            </a:extLst>
          </p:cNvPr>
          <p:cNvPicPr>
            <a:picLocks noChangeAspect="1"/>
          </p:cNvPicPr>
          <p:nvPr/>
        </p:nvPicPr>
        <p:blipFill>
          <a:blip r:embed="rId3"/>
          <a:stretch>
            <a:fillRect/>
          </a:stretch>
        </p:blipFill>
        <p:spPr>
          <a:xfrm>
            <a:off x="2043699" y="2572179"/>
            <a:ext cx="5056602" cy="2375196"/>
          </a:xfrm>
          <a:prstGeom prst="rect">
            <a:avLst/>
          </a:prstGeom>
        </p:spPr>
      </p:pic>
    </p:spTree>
  </p:cSld>
  <p:clrMapOvr>
    <a:masterClrMapping/>
  </p:clrMapOvr>
</p:sld>
</file>

<file path=ppt/theme/theme1.xml><?xml version="1.0" encoding="utf-8"?>
<a:theme xmlns:a="http://schemas.openxmlformats.org/drawingml/2006/main" name="Puck template">
  <a:themeElements>
    <a:clrScheme name="Custom 347">
      <a:dk1>
        <a:srgbClr val="212A2E"/>
      </a:dk1>
      <a:lt1>
        <a:srgbClr val="FFFFFF"/>
      </a:lt1>
      <a:dk2>
        <a:srgbClr val="617A86"/>
      </a:dk2>
      <a:lt2>
        <a:srgbClr val="A1BECC"/>
      </a:lt2>
      <a:accent1>
        <a:srgbClr val="00D1C6"/>
      </a:accent1>
      <a:accent2>
        <a:srgbClr val="00ACC3"/>
      </a:accent2>
      <a:accent3>
        <a:srgbClr val="BBCD00"/>
      </a:accent3>
      <a:accent4>
        <a:srgbClr val="65BB48"/>
      </a:accent4>
      <a:accent5>
        <a:srgbClr val="F8BB00"/>
      </a:accent5>
      <a:accent6>
        <a:srgbClr val="EF6222"/>
      </a:accent6>
      <a:hlink>
        <a:srgbClr val="617A86"/>
      </a:hlink>
      <a:folHlink>
        <a:srgbClr val="6611CC"/>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1345</TotalTime>
  <Words>1425</Words>
  <Application>Microsoft Office PowerPoint</Application>
  <PresentationFormat>On-screen Show (16:9)</PresentationFormat>
  <Paragraphs>154</Paragraphs>
  <Slides>32</Slides>
  <Notes>14</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32</vt:i4>
      </vt:variant>
    </vt:vector>
  </HeadingPairs>
  <TitlesOfParts>
    <vt:vector size="39" baseType="lpstr">
      <vt:lpstr>Nixie One</vt:lpstr>
      <vt:lpstr>Calibri</vt:lpstr>
      <vt:lpstr>Arial</vt:lpstr>
      <vt:lpstr>Wingdings</vt:lpstr>
      <vt:lpstr>Sniglet</vt:lpstr>
      <vt:lpstr>Varela Round</vt:lpstr>
      <vt:lpstr>Puck template</vt:lpstr>
      <vt:lpstr>Programa de  Tecnología Educativa </vt:lpstr>
      <vt:lpstr>Notificación de Política Pública </vt:lpstr>
      <vt:lpstr>Nota aclaratoria</vt:lpstr>
      <vt:lpstr>Objetivos </vt:lpstr>
      <vt:lpstr>Fundamentos del Proyecto de Revisión Curricular de Servicios Académicos </vt:lpstr>
      <vt:lpstr>PowerPoint Presentation</vt:lpstr>
      <vt:lpstr>Preceptos guías </vt:lpstr>
      <vt:lpstr>PowerPoint Presentation</vt:lpstr>
      <vt:lpstr>Puntos de partida</vt:lpstr>
      <vt:lpstr>Proceso de Revisión Curricular del Programa de Tecnología Educativa</vt:lpstr>
      <vt:lpstr>Enfoque del Programa </vt:lpstr>
      <vt:lpstr>PowerPoint Presentation</vt:lpstr>
      <vt:lpstr>PowerPoint Presentation</vt:lpstr>
      <vt:lpstr>PowerPoint Presentation</vt:lpstr>
      <vt:lpstr>PowerPoint Presentation</vt:lpstr>
      <vt:lpstr>Cambios en los estándares </vt:lpstr>
      <vt:lpstr>PowerPoint Presentation</vt:lpstr>
      <vt:lpstr>PowerPoint Presentation</vt:lpstr>
      <vt:lpstr>Nuevos temas transversales </vt:lpstr>
      <vt:lpstr>Los temas transversales</vt:lpstr>
      <vt:lpstr>Los temas transversales</vt:lpstr>
      <vt:lpstr>Temas transversales</vt:lpstr>
      <vt:lpstr>Nuevas herramientas </vt:lpstr>
      <vt:lpstr>PowerPoint Presentation</vt:lpstr>
      <vt:lpstr>PowerPoint Presentation</vt:lpstr>
      <vt:lpstr>PowerPoint Presentation</vt:lpstr>
      <vt:lpstr>PowerPoint Presentation</vt:lpstr>
      <vt:lpstr>Cómo facilita estos cambios </vt:lpstr>
      <vt:lpstr>PowerPoint Presentation</vt:lpstr>
      <vt:lpstr>PowerPoint Presentation</vt:lpstr>
      <vt:lpstr>Deje su opinión sobre la revisión curricular del programa escaneado el código QR. </vt:lpstr>
      <vt:lpstr>Gracias por su atención. </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This is your presentation title</dc:title>
  <dc:creator>Beverly Morro Vega</dc:creator>
  <cp:lastModifiedBy>Beverly Morro Vega</cp:lastModifiedBy>
  <cp:revision>147</cp:revision>
  <dcterms:modified xsi:type="dcterms:W3CDTF">2022-08-04T23:16:28Z</dcterms:modified>
</cp:coreProperties>
</file>