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212A2E"/>
        </a:fontRef>
        <a:srgbClr val="212A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EDCA"/>
          </a:solidFill>
        </a:fill>
      </a:tcStyle>
    </a:wholeTbl>
    <a:band2H>
      <a:tcTxStyle/>
      <a:tcStyle>
        <a:tcBdr/>
        <a:fill>
          <a:solidFill>
            <a:srgbClr val="F3F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Ref idx="minor">
          <a:srgbClr val="212A2E"/>
        </a:fontRef>
        <a:srgbClr val="212A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EA"/>
          </a:solidFill>
        </a:fill>
      </a:tcStyle>
    </a:wholeTbl>
    <a:band2H>
      <a:tcTxStyle/>
      <a:tcStyle>
        <a:tcBdr/>
        <a:fill>
          <a:solidFill>
            <a:srgbClr val="E6F7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212A2E"/>
        </a:fontRef>
        <a:srgbClr val="212A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E7CE"/>
          </a:solidFill>
        </a:fill>
      </a:tcStyle>
    </a:wholeTbl>
    <a:band2H>
      <a:tcTxStyle/>
      <a:tcStyle>
        <a:tcBdr/>
        <a:fill>
          <a:solidFill>
            <a:srgbClr val="EAF3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CF821DB8-F4EB-4A41-A1BA-3FCAFE7338EE}" styleName="">
    <a:tblBg/>
    <a:wholeTbl>
      <a:tcTxStyle b="off" i="off">
        <a:fontRef idx="minor">
          <a:srgbClr val="212A2E"/>
        </a:fontRef>
        <a:srgbClr val="212A2E"/>
      </a:tcTxStyle>
      <a:tcStyle>
        <a:tcBdr>
          <a:left>
            <a:ln w="9525" cap="flat">
              <a:solidFill>
                <a:srgbClr val="F2B700"/>
              </a:solidFill>
              <a:prstDash val="solid"/>
              <a:round/>
            </a:ln>
          </a:left>
          <a:right>
            <a:ln w="9525" cap="flat">
              <a:solidFill>
                <a:srgbClr val="F2B700"/>
              </a:solidFill>
              <a:prstDash val="solid"/>
              <a:round/>
            </a:ln>
          </a:right>
          <a:top>
            <a:ln w="9525" cap="flat">
              <a:solidFill>
                <a:srgbClr val="F2B700"/>
              </a:solidFill>
              <a:prstDash val="solid"/>
              <a:round/>
            </a:ln>
          </a:top>
          <a:bottom>
            <a:ln w="9525" cap="flat">
              <a:solidFill>
                <a:srgbClr val="F2B700"/>
              </a:solidFill>
              <a:prstDash val="solid"/>
              <a:round/>
            </a:ln>
          </a:bottom>
          <a:insideH>
            <a:ln w="9525" cap="flat">
              <a:solidFill>
                <a:srgbClr val="F2B700"/>
              </a:solidFill>
              <a:prstDash val="solid"/>
              <a:round/>
            </a:ln>
          </a:insideH>
          <a:insideV>
            <a:ln w="9525" cap="flat">
              <a:solidFill>
                <a:srgbClr val="F2B700"/>
              </a:solidFill>
              <a:prstDash val="solid"/>
              <a:round/>
            </a:ln>
          </a:insideV>
        </a:tcBdr>
        <a:fill>
          <a:solidFill>
            <a:schemeClr val="accent5">
              <a:alpha val="40000"/>
            </a:schemeClr>
          </a:solidFill>
        </a:fill>
      </a:tcStyle>
    </a:wholeTbl>
    <a:band2H>
      <a:tcTxStyle/>
      <a:tcStyle>
        <a:tcBdr/>
        <a:fill>
          <a:solidFill>
            <a:srgbClr val="FFFFFF"/>
          </a:solidFill>
        </a:fill>
      </a:tcStyle>
    </a:band2H>
    <a:firstCol>
      <a:tcTxStyle b="on" i="off">
        <a:fontRef idx="minor">
          <a:srgbClr val="212A2E"/>
        </a:fontRef>
        <a:srgbClr val="212A2E"/>
      </a:tcTxStyle>
      <a:tcStyle>
        <a:tcBdr>
          <a:left>
            <a:ln w="9525" cap="flat">
              <a:solidFill>
                <a:srgbClr val="F2B700"/>
              </a:solidFill>
              <a:prstDash val="solid"/>
              <a:round/>
            </a:ln>
          </a:left>
          <a:right>
            <a:ln w="25400" cap="flat">
              <a:solidFill>
                <a:schemeClr val="accent5"/>
              </a:solidFill>
              <a:prstDash val="solid"/>
              <a:round/>
            </a:ln>
          </a:right>
          <a:top>
            <a:ln w="9525" cap="flat">
              <a:solidFill>
                <a:srgbClr val="F2B700"/>
              </a:solidFill>
              <a:prstDash val="solid"/>
              <a:round/>
            </a:ln>
          </a:top>
          <a:bottom>
            <a:ln w="9525" cap="flat">
              <a:solidFill>
                <a:srgbClr val="F2B700"/>
              </a:solidFill>
              <a:prstDash val="solid"/>
              <a:round/>
            </a:ln>
          </a:bottom>
          <a:insideH>
            <a:ln w="9525" cap="flat">
              <a:solidFill>
                <a:srgbClr val="F2B700"/>
              </a:solidFill>
              <a:prstDash val="solid"/>
              <a:round/>
            </a:ln>
          </a:insideH>
          <a:insideV>
            <a:ln w="9525" cap="flat">
              <a:solidFill>
                <a:srgbClr val="F2B700"/>
              </a:solidFill>
              <a:prstDash val="solid"/>
              <a:round/>
            </a:ln>
          </a:insideV>
        </a:tcBdr>
        <a:fill>
          <a:solidFill>
            <a:schemeClr val="accent5">
              <a:alpha val="40000"/>
            </a:schemeClr>
          </a:solidFill>
        </a:fill>
      </a:tcStyle>
    </a:firstCol>
    <a:lastRow>
      <a:tcTxStyle b="on" i="off">
        <a:fontRef idx="minor">
          <a:srgbClr val="212A2E"/>
        </a:fontRef>
        <a:srgbClr val="212A2E"/>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9525" cap="flat">
              <a:solidFill>
                <a:srgbClr val="F2B700"/>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33BA23B1-9221-436E-865A-0063620EA4FD}" styleName="">
    <a:tblBg/>
    <a:wholeTbl>
      <a:tcTxStyle b="off" i="off">
        <a:fontRef idx="minor">
          <a:srgbClr val="212A2E"/>
        </a:fontRef>
        <a:srgbClr val="212A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2E9"/>
          </a:solidFill>
        </a:fill>
      </a:tcStyle>
    </a:wholeTbl>
    <a:band2H>
      <a:tcTxStyle/>
      <a:tcStyle>
        <a:tcBdr/>
        <a:fill>
          <a:solidFill>
            <a:srgbClr val="E6F1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2708684C-4D16-4618-839F-0558EEFCDFE6}" styleName="">
    <a:tblBg/>
    <a:wholeTbl>
      <a:tcTxStyle b="off" i="off">
        <a:fontRef idx="minor">
          <a:srgbClr val="212A2E"/>
        </a:fontRef>
        <a:srgbClr val="212A2E"/>
      </a:tcTxStyle>
      <a:tcStyle>
        <a:tcBdr>
          <a:left>
            <a:ln w="9525" cap="flat">
              <a:solidFill>
                <a:srgbClr val="61B944"/>
              </a:solidFill>
              <a:prstDash val="solid"/>
              <a:round/>
            </a:ln>
          </a:left>
          <a:right>
            <a:ln w="9525" cap="flat">
              <a:solidFill>
                <a:srgbClr val="61B944"/>
              </a:solidFill>
              <a:prstDash val="solid"/>
              <a:round/>
            </a:ln>
          </a:right>
          <a:top>
            <a:ln w="9525" cap="flat">
              <a:solidFill>
                <a:srgbClr val="61B944"/>
              </a:solidFill>
              <a:prstDash val="solid"/>
              <a:round/>
            </a:ln>
          </a:top>
          <a:bottom>
            <a:ln w="9525" cap="flat">
              <a:solidFill>
                <a:srgbClr val="61B944"/>
              </a:solidFill>
              <a:prstDash val="solid"/>
              <a:round/>
            </a:ln>
          </a:bottom>
          <a:insideH>
            <a:ln w="9525" cap="flat">
              <a:solidFill>
                <a:srgbClr val="61B944"/>
              </a:solidFill>
              <a:prstDash val="solid"/>
              <a:round/>
            </a:ln>
          </a:insideH>
          <a:insideV>
            <a:ln w="9525" cap="flat">
              <a:solidFill>
                <a:srgbClr val="61B944"/>
              </a:solidFill>
              <a:prstDash val="solid"/>
              <a:round/>
            </a:ln>
          </a:insideV>
        </a:tcBdr>
        <a:fill>
          <a:solidFill>
            <a:schemeClr val="accent4">
              <a:alpha val="40000"/>
            </a:schemeClr>
          </a:solidFill>
        </a:fill>
      </a:tcStyle>
    </a:wholeTbl>
    <a:band2H>
      <a:tcTxStyle/>
      <a:tcStyle>
        <a:tcBdr/>
        <a:fill>
          <a:solidFill>
            <a:srgbClr val="FFFFFF"/>
          </a:solidFill>
        </a:fill>
      </a:tcStyle>
    </a:band2H>
    <a:firstCol>
      <a:tcTxStyle b="on" i="off">
        <a:fontRef idx="minor">
          <a:srgbClr val="212A2E"/>
        </a:fontRef>
        <a:srgbClr val="212A2E"/>
      </a:tcTxStyle>
      <a:tcStyle>
        <a:tcBdr>
          <a:left>
            <a:ln w="9525" cap="flat">
              <a:solidFill>
                <a:srgbClr val="61B944"/>
              </a:solidFill>
              <a:prstDash val="solid"/>
              <a:round/>
            </a:ln>
          </a:left>
          <a:right>
            <a:ln w="25400" cap="flat">
              <a:solidFill>
                <a:schemeClr val="accent4"/>
              </a:solidFill>
              <a:prstDash val="solid"/>
              <a:round/>
            </a:ln>
          </a:right>
          <a:top>
            <a:ln w="9525" cap="flat">
              <a:solidFill>
                <a:srgbClr val="61B944"/>
              </a:solidFill>
              <a:prstDash val="solid"/>
              <a:round/>
            </a:ln>
          </a:top>
          <a:bottom>
            <a:ln w="9525" cap="flat">
              <a:solidFill>
                <a:srgbClr val="61B944"/>
              </a:solidFill>
              <a:prstDash val="solid"/>
              <a:round/>
            </a:ln>
          </a:bottom>
          <a:insideH>
            <a:ln w="9525" cap="flat">
              <a:solidFill>
                <a:srgbClr val="61B944"/>
              </a:solidFill>
              <a:prstDash val="solid"/>
              <a:round/>
            </a:ln>
          </a:insideH>
          <a:insideV>
            <a:ln w="9525" cap="flat">
              <a:solidFill>
                <a:srgbClr val="61B944"/>
              </a:solidFill>
              <a:prstDash val="solid"/>
              <a:round/>
            </a:ln>
          </a:insideV>
        </a:tcBdr>
        <a:fill>
          <a:solidFill>
            <a:schemeClr val="accent4">
              <a:alpha val="40000"/>
            </a:schemeClr>
          </a:solidFill>
        </a:fill>
      </a:tcStyle>
    </a:firstCol>
    <a:lastRow>
      <a:tcTxStyle b="on" i="off">
        <a:fontRef idx="minor">
          <a:srgbClr val="212A2E"/>
        </a:fontRef>
        <a:srgbClr val="212A2E"/>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9525" cap="flat">
              <a:solidFill>
                <a:srgbClr val="61B944"/>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746"/>
    <p:restoredTop sz="94681"/>
  </p:normalViewPr>
  <p:slideViewPr>
    <p:cSldViewPr snapToGrid="0">
      <p:cViewPr varScale="1">
        <p:scale>
          <a:sx n="102" d="100"/>
          <a:sy n="102" d="100"/>
        </p:scale>
        <p:origin x="484" y="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tiff"/><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tiff"/><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0A01A-23AA-4B8E-B9D9-7FD3BC50C82A}" type="doc">
      <dgm:prSet loTypeId="urn:microsoft.com/office/officeart/2005/8/layout/hList7" loCatId="process" qsTypeId="urn:microsoft.com/office/officeart/2005/8/quickstyle/simple1" qsCatId="simple" csTypeId="urn:microsoft.com/office/officeart/2005/8/colors/colorful4" csCatId="colorful" phldr="1"/>
      <dgm:spPr/>
      <dgm:t>
        <a:bodyPr/>
        <a:lstStyle/>
        <a:p>
          <a:endParaRPr lang="es-PR"/>
        </a:p>
      </dgm:t>
    </dgm:pt>
    <dgm:pt modelId="{C2EB534E-C9D2-4CF9-A732-C108B73CA16E}">
      <dgm:prSet phldrT="[Text]" custT="1"/>
      <dgm:spPr/>
      <dgm:t>
        <a:bodyPr/>
        <a:lstStyle/>
        <a:p>
          <a:pPr>
            <a:buClrTx/>
            <a:buSzTx/>
            <a:buFont typeface="Wingdings" panose="05000000000000000000" pitchFamily="2" charset="2"/>
            <a:buChar char="q"/>
          </a:pPr>
          <a:r>
            <a:rPr lang="es-PR" sz="1400" b="0" u="none" strike="noStrike" cap="none">
              <a:effectLst/>
              <a:sym typeface="Arial"/>
            </a:rPr>
            <a:t>Equidad y respeto entre todos los seres humanos</a:t>
          </a:r>
          <a:endParaRPr lang="es-PR" sz="1400" dirty="0"/>
        </a:p>
      </dgm:t>
    </dgm:pt>
    <dgm:pt modelId="{55692331-B6A2-4B07-9620-3E44F7F3B006}" type="parTrans" cxnId="{46BFB4D3-19A4-43E1-BC6C-1D43E94B8FD9}">
      <dgm:prSet/>
      <dgm:spPr/>
      <dgm:t>
        <a:bodyPr/>
        <a:lstStyle/>
        <a:p>
          <a:endParaRPr lang="es-PR" sz="1400"/>
        </a:p>
      </dgm:t>
    </dgm:pt>
    <dgm:pt modelId="{BD2B98F4-AF3D-4F23-BD3B-70419DC4BA02}" type="sibTrans" cxnId="{46BFB4D3-19A4-43E1-BC6C-1D43E94B8FD9}">
      <dgm:prSet/>
      <dgm:spPr/>
      <dgm:t>
        <a:bodyPr/>
        <a:lstStyle/>
        <a:p>
          <a:endParaRPr lang="es-PR" sz="1400"/>
        </a:p>
      </dgm:t>
    </dgm:pt>
    <dgm:pt modelId="{098CE51A-8990-40DA-A234-9EC33F102CE1}">
      <dgm:prSet custT="1"/>
      <dgm:spPr/>
      <dgm:t>
        <a:bodyPr/>
        <a:lstStyle/>
        <a:p>
          <a:r>
            <a:rPr lang="es-PR" sz="1400" b="0" u="none" strike="noStrike" cap="none">
              <a:effectLst/>
              <a:sym typeface="Arial"/>
            </a:rPr>
            <a:t>Identidad cultural e interculturalidad</a:t>
          </a:r>
          <a:endParaRPr lang="es-PR" sz="1400" b="0" u="none" strike="noStrike" cap="none" dirty="0">
            <a:effectLst/>
            <a:sym typeface="Arial"/>
          </a:endParaRPr>
        </a:p>
      </dgm:t>
    </dgm:pt>
    <dgm:pt modelId="{8FD59F1C-0672-44B0-867D-509339F5216D}" type="parTrans" cxnId="{6469FF23-D938-42CF-9FDB-7122633A3370}">
      <dgm:prSet/>
      <dgm:spPr/>
      <dgm:t>
        <a:bodyPr/>
        <a:lstStyle/>
        <a:p>
          <a:endParaRPr lang="es-PR" sz="1400"/>
        </a:p>
      </dgm:t>
    </dgm:pt>
    <dgm:pt modelId="{B73DC9C3-152D-4844-A011-F6415449EC21}" type="sibTrans" cxnId="{6469FF23-D938-42CF-9FDB-7122633A3370}">
      <dgm:prSet/>
      <dgm:spPr/>
      <dgm:t>
        <a:bodyPr/>
        <a:lstStyle/>
        <a:p>
          <a:endParaRPr lang="es-PR" sz="1400"/>
        </a:p>
      </dgm:t>
    </dgm:pt>
    <dgm:pt modelId="{AF40CD12-1F8F-4DE1-9C72-4342BB7A73B7}">
      <dgm:prSet custT="1"/>
      <dgm:spPr/>
      <dgm:t>
        <a:bodyPr/>
        <a:lstStyle/>
        <a:p>
          <a:r>
            <a:rPr lang="es-PR" sz="1400" b="0" u="none" strike="noStrike" cap="none">
              <a:effectLst/>
              <a:sym typeface="Arial"/>
            </a:rPr>
            <a:t>Educación para la concienciación ambiental y ecológica </a:t>
          </a:r>
          <a:endParaRPr lang="es-PR" sz="1400" b="0" u="none" strike="noStrike" cap="none" dirty="0">
            <a:effectLst/>
            <a:sym typeface="Arial"/>
          </a:endParaRPr>
        </a:p>
      </dgm:t>
    </dgm:pt>
    <dgm:pt modelId="{7D0090EE-DFC5-42BF-A730-97AB3D3B53E2}" type="parTrans" cxnId="{D5CF4DC0-1750-4D42-8671-24F400148EC4}">
      <dgm:prSet/>
      <dgm:spPr/>
      <dgm:t>
        <a:bodyPr/>
        <a:lstStyle/>
        <a:p>
          <a:endParaRPr lang="es-PR" sz="1400"/>
        </a:p>
      </dgm:t>
    </dgm:pt>
    <dgm:pt modelId="{058D41A7-DDE0-4F2D-BCAA-D2C11EB7FA31}" type="sibTrans" cxnId="{D5CF4DC0-1750-4D42-8671-24F400148EC4}">
      <dgm:prSet/>
      <dgm:spPr/>
      <dgm:t>
        <a:bodyPr/>
        <a:lstStyle/>
        <a:p>
          <a:endParaRPr lang="es-PR" sz="1400"/>
        </a:p>
      </dgm:t>
    </dgm:pt>
    <dgm:pt modelId="{362AA53C-AAD7-4F34-9921-7BA6AAD32A9C}">
      <dgm:prSet custT="1"/>
      <dgm:spPr/>
      <dgm:t>
        <a:bodyPr/>
        <a:lstStyle/>
        <a:p>
          <a:r>
            <a:rPr lang="es-PR" sz="1400" b="0" u="none" strike="noStrike" cap="none">
              <a:effectLst/>
              <a:sym typeface="Arial"/>
            </a:rPr>
            <a:t>Emprendimiento e innovación </a:t>
          </a:r>
          <a:endParaRPr lang="es-PR" sz="1400" b="0" u="none" strike="noStrike" cap="none" dirty="0">
            <a:effectLst/>
            <a:sym typeface="Arial"/>
          </a:endParaRPr>
        </a:p>
      </dgm:t>
    </dgm:pt>
    <dgm:pt modelId="{1554027D-31C5-46C9-A411-A39B54915E14}" type="parTrans" cxnId="{8A47BFE6-3ECE-4145-A862-354A9D7632CA}">
      <dgm:prSet/>
      <dgm:spPr/>
      <dgm:t>
        <a:bodyPr/>
        <a:lstStyle/>
        <a:p>
          <a:endParaRPr lang="es-PR" sz="1400"/>
        </a:p>
      </dgm:t>
    </dgm:pt>
    <dgm:pt modelId="{66F49139-5520-47BA-8DBA-FA0694F5FA86}" type="sibTrans" cxnId="{8A47BFE6-3ECE-4145-A862-354A9D7632CA}">
      <dgm:prSet/>
      <dgm:spPr/>
      <dgm:t>
        <a:bodyPr/>
        <a:lstStyle/>
        <a:p>
          <a:endParaRPr lang="es-PR" sz="1400"/>
        </a:p>
      </dgm:t>
    </dgm:pt>
    <dgm:pt modelId="{BCA06A6F-3A71-4635-8CFF-4240C443AB9C}">
      <dgm:prSet custT="1"/>
      <dgm:spPr/>
      <dgm:t>
        <a:bodyPr/>
        <a:lstStyle/>
        <a:p>
          <a:r>
            <a:rPr lang="es-PR" sz="1400" b="0" u="none" strike="noStrike" cap="none">
              <a:effectLst/>
              <a:sym typeface="Arial"/>
            </a:rPr>
            <a:t>Promoción de la salud </a:t>
          </a:r>
          <a:endParaRPr lang="es-PR" sz="1400" b="0" u="none" strike="noStrike" cap="none" dirty="0">
            <a:effectLst/>
            <a:sym typeface="Arial"/>
          </a:endParaRPr>
        </a:p>
      </dgm:t>
    </dgm:pt>
    <dgm:pt modelId="{B8681765-837E-447C-A0EE-CEF4C61EFF22}" type="parTrans" cxnId="{627EA52E-4739-448B-A8C4-24CE88EAE771}">
      <dgm:prSet/>
      <dgm:spPr/>
      <dgm:t>
        <a:bodyPr/>
        <a:lstStyle/>
        <a:p>
          <a:endParaRPr lang="es-PR" sz="1400"/>
        </a:p>
      </dgm:t>
    </dgm:pt>
    <dgm:pt modelId="{089583C5-242D-41C1-9019-5A1E5C4C5BA5}" type="sibTrans" cxnId="{627EA52E-4739-448B-A8C4-24CE88EAE771}">
      <dgm:prSet/>
      <dgm:spPr/>
      <dgm:t>
        <a:bodyPr/>
        <a:lstStyle/>
        <a:p>
          <a:endParaRPr lang="es-PR" sz="1400"/>
        </a:p>
      </dgm:t>
    </dgm:pt>
    <dgm:pt modelId="{CB531989-E810-47B1-9448-400DF9AB0106}">
      <dgm:prSet custT="1"/>
      <dgm:spPr/>
      <dgm:t>
        <a:bodyPr/>
        <a:lstStyle/>
        <a:p>
          <a:r>
            <a:rPr lang="es-PR" sz="1400" b="0" u="none" strike="noStrike" cap="none">
              <a:effectLst/>
              <a:sym typeface="Arial"/>
            </a:rPr>
            <a:t>Tecnologías de la Información y la comunicación</a:t>
          </a:r>
          <a:endParaRPr lang="es-ES" sz="1400" b="0" noProof="0" dirty="0">
            <a:effectLst/>
            <a:latin typeface="Varela Round" panose="00000500000000000000" pitchFamily="2" charset="-79"/>
            <a:ea typeface="Open Sans Light"/>
            <a:cs typeface="Varela Round" panose="00000500000000000000" pitchFamily="2" charset="-79"/>
          </a:endParaRPr>
        </a:p>
      </dgm:t>
    </dgm:pt>
    <dgm:pt modelId="{3D1F550F-9593-4FCD-8EE3-ADF49098B9A0}" type="parTrans" cxnId="{127EE5AA-78A0-4B07-A92E-FF3BA3320165}">
      <dgm:prSet/>
      <dgm:spPr/>
      <dgm:t>
        <a:bodyPr/>
        <a:lstStyle/>
        <a:p>
          <a:endParaRPr lang="es-PR" sz="1400"/>
        </a:p>
      </dgm:t>
    </dgm:pt>
    <dgm:pt modelId="{B267AFA1-A93E-4FFD-A49D-3DB2C6104026}" type="sibTrans" cxnId="{127EE5AA-78A0-4B07-A92E-FF3BA3320165}">
      <dgm:prSet/>
      <dgm:spPr/>
      <dgm:t>
        <a:bodyPr/>
        <a:lstStyle/>
        <a:p>
          <a:endParaRPr lang="es-PR" sz="1400"/>
        </a:p>
      </dgm:t>
    </dgm:pt>
    <dgm:pt modelId="{F1F455CF-9FF9-4937-8E3D-4C465A5A319C}" type="pres">
      <dgm:prSet presAssocID="{A150A01A-23AA-4B8E-B9D9-7FD3BC50C82A}" presName="Name0" presStyleCnt="0">
        <dgm:presLayoutVars>
          <dgm:dir/>
          <dgm:resizeHandles val="exact"/>
        </dgm:presLayoutVars>
      </dgm:prSet>
      <dgm:spPr/>
    </dgm:pt>
    <dgm:pt modelId="{42F5D427-D2C4-4A92-8A45-51884D2B51B2}" type="pres">
      <dgm:prSet presAssocID="{A150A01A-23AA-4B8E-B9D9-7FD3BC50C82A}" presName="fgShape" presStyleLbl="fgShp" presStyleIdx="0" presStyleCnt="1"/>
      <dgm:spPr/>
    </dgm:pt>
    <dgm:pt modelId="{02D2D5F0-5C69-4852-9A01-BFDE1ED87A4E}" type="pres">
      <dgm:prSet presAssocID="{A150A01A-23AA-4B8E-B9D9-7FD3BC50C82A}" presName="linComp" presStyleCnt="0"/>
      <dgm:spPr/>
    </dgm:pt>
    <dgm:pt modelId="{545C2518-C484-4CBA-B7B4-5BE1DC01A0E9}" type="pres">
      <dgm:prSet presAssocID="{C2EB534E-C9D2-4CF9-A732-C108B73CA16E}" presName="compNode" presStyleCnt="0"/>
      <dgm:spPr/>
    </dgm:pt>
    <dgm:pt modelId="{24A9ABE8-7813-48CA-87BD-8DB000763755}" type="pres">
      <dgm:prSet presAssocID="{C2EB534E-C9D2-4CF9-A732-C108B73CA16E}" presName="bkgdShape" presStyleLbl="node1" presStyleIdx="0" presStyleCnt="6"/>
      <dgm:spPr/>
    </dgm:pt>
    <dgm:pt modelId="{148033B5-095B-4CC2-9216-E525B6909A57}" type="pres">
      <dgm:prSet presAssocID="{C2EB534E-C9D2-4CF9-A732-C108B73CA16E}" presName="nodeTx" presStyleLbl="node1" presStyleIdx="0" presStyleCnt="6">
        <dgm:presLayoutVars>
          <dgm:bulletEnabled val="1"/>
        </dgm:presLayoutVars>
      </dgm:prSet>
      <dgm:spPr/>
    </dgm:pt>
    <dgm:pt modelId="{804872CC-01D4-4895-A2EF-BA420A1D9E41}" type="pres">
      <dgm:prSet presAssocID="{C2EB534E-C9D2-4CF9-A732-C108B73CA16E}" presName="invisiNode" presStyleLbl="node1" presStyleIdx="0" presStyleCnt="6"/>
      <dgm:spPr/>
    </dgm:pt>
    <dgm:pt modelId="{4B6E3B37-657F-4636-95A9-9A972327F5B2}" type="pres">
      <dgm:prSet presAssocID="{C2EB534E-C9D2-4CF9-A732-C108B73CA16E}"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197941A6-9052-4C09-AFB1-3EE50EC94DCE}" type="pres">
      <dgm:prSet presAssocID="{BD2B98F4-AF3D-4F23-BD3B-70419DC4BA02}" presName="sibTrans" presStyleLbl="sibTrans2D1" presStyleIdx="0" presStyleCnt="0"/>
      <dgm:spPr/>
    </dgm:pt>
    <dgm:pt modelId="{17159929-E9A0-4EBA-8955-7C1D0430019E}" type="pres">
      <dgm:prSet presAssocID="{098CE51A-8990-40DA-A234-9EC33F102CE1}" presName="compNode" presStyleCnt="0"/>
      <dgm:spPr/>
    </dgm:pt>
    <dgm:pt modelId="{CDDADF1C-1EB2-4967-98DF-2724166E2137}" type="pres">
      <dgm:prSet presAssocID="{098CE51A-8990-40DA-A234-9EC33F102CE1}" presName="bkgdShape" presStyleLbl="node1" presStyleIdx="1" presStyleCnt="6"/>
      <dgm:spPr/>
    </dgm:pt>
    <dgm:pt modelId="{9078497C-E467-4966-BA02-2C2C24A62E36}" type="pres">
      <dgm:prSet presAssocID="{098CE51A-8990-40DA-A234-9EC33F102CE1}" presName="nodeTx" presStyleLbl="node1" presStyleIdx="1" presStyleCnt="6">
        <dgm:presLayoutVars>
          <dgm:bulletEnabled val="1"/>
        </dgm:presLayoutVars>
      </dgm:prSet>
      <dgm:spPr/>
    </dgm:pt>
    <dgm:pt modelId="{70F4E768-4596-40AB-9935-3BB9B11DE401}" type="pres">
      <dgm:prSet presAssocID="{098CE51A-8990-40DA-A234-9EC33F102CE1}" presName="invisiNode" presStyleLbl="node1" presStyleIdx="1" presStyleCnt="6"/>
      <dgm:spPr/>
    </dgm:pt>
    <dgm:pt modelId="{60BD41E3-2DEA-4DAC-AA86-B3521385B90C}" type="pres">
      <dgm:prSet presAssocID="{098CE51A-8990-40DA-A234-9EC33F102CE1}" presName="imagNode" presStyleLbl="fgImgPlace1" presStyleIdx="1" presStyleCnt="6"/>
      <dgm:spPr>
        <a:blipFill rotWithShape="1">
          <a:blip xmlns:r="http://schemas.openxmlformats.org/officeDocument/2006/relationships" r:embed="rId2"/>
          <a:srcRect/>
          <a:stretch>
            <a:fillRect l="-25000" r="-25000"/>
          </a:stretch>
        </a:blipFill>
      </dgm:spPr>
    </dgm:pt>
    <dgm:pt modelId="{681284D2-6911-4D4D-B586-F3EB97548931}" type="pres">
      <dgm:prSet presAssocID="{B73DC9C3-152D-4844-A011-F6415449EC21}" presName="sibTrans" presStyleLbl="sibTrans2D1" presStyleIdx="0" presStyleCnt="0"/>
      <dgm:spPr/>
    </dgm:pt>
    <dgm:pt modelId="{7B58A0F6-583E-42DC-A503-E3510AF353DA}" type="pres">
      <dgm:prSet presAssocID="{AF40CD12-1F8F-4DE1-9C72-4342BB7A73B7}" presName="compNode" presStyleCnt="0"/>
      <dgm:spPr/>
    </dgm:pt>
    <dgm:pt modelId="{38B6CB9A-FDF4-4664-BD49-3901F6B4C127}" type="pres">
      <dgm:prSet presAssocID="{AF40CD12-1F8F-4DE1-9C72-4342BB7A73B7}" presName="bkgdShape" presStyleLbl="node1" presStyleIdx="2" presStyleCnt="6"/>
      <dgm:spPr/>
    </dgm:pt>
    <dgm:pt modelId="{C5AD8557-F7E6-435D-8639-F2E226420FBD}" type="pres">
      <dgm:prSet presAssocID="{AF40CD12-1F8F-4DE1-9C72-4342BB7A73B7}" presName="nodeTx" presStyleLbl="node1" presStyleIdx="2" presStyleCnt="6">
        <dgm:presLayoutVars>
          <dgm:bulletEnabled val="1"/>
        </dgm:presLayoutVars>
      </dgm:prSet>
      <dgm:spPr/>
    </dgm:pt>
    <dgm:pt modelId="{2AD03C67-08D8-49E5-960B-9C86F5B6C81C}" type="pres">
      <dgm:prSet presAssocID="{AF40CD12-1F8F-4DE1-9C72-4342BB7A73B7}" presName="invisiNode" presStyleLbl="node1" presStyleIdx="2" presStyleCnt="6"/>
      <dgm:spPr/>
    </dgm:pt>
    <dgm:pt modelId="{079E3DDC-5D07-4B15-BAB6-18B8E0C770D7}" type="pres">
      <dgm:prSet presAssocID="{AF40CD12-1F8F-4DE1-9C72-4342BB7A73B7}" presName="imagNode" presStyleLbl="fgImgPlace1" presStyleIdx="2" presStyleCnt="6" custScaleX="119439" custScaleY="116893"/>
      <dgm:spPr>
        <a:blipFill rotWithShape="1">
          <a:blip xmlns:r="http://schemas.openxmlformats.org/officeDocument/2006/relationships" r:embed="rId3"/>
          <a:srcRect/>
          <a:stretch>
            <a:fillRect/>
          </a:stretch>
        </a:blipFill>
      </dgm:spPr>
    </dgm:pt>
    <dgm:pt modelId="{33E1FE38-D856-4D1A-8B0D-56098F5FEB13}" type="pres">
      <dgm:prSet presAssocID="{058D41A7-DDE0-4F2D-BCAA-D2C11EB7FA31}" presName="sibTrans" presStyleLbl="sibTrans2D1" presStyleIdx="0" presStyleCnt="0"/>
      <dgm:spPr/>
    </dgm:pt>
    <dgm:pt modelId="{907FFF89-1BCC-471E-8C95-E21D70BC535F}" type="pres">
      <dgm:prSet presAssocID="{362AA53C-AAD7-4F34-9921-7BA6AAD32A9C}" presName="compNode" presStyleCnt="0"/>
      <dgm:spPr/>
    </dgm:pt>
    <dgm:pt modelId="{2C220C3A-40F1-4628-9092-287EC5E48F64}" type="pres">
      <dgm:prSet presAssocID="{362AA53C-AAD7-4F34-9921-7BA6AAD32A9C}" presName="bkgdShape" presStyleLbl="node1" presStyleIdx="3" presStyleCnt="6"/>
      <dgm:spPr/>
    </dgm:pt>
    <dgm:pt modelId="{EA6D3EA7-0406-46C6-AE9C-C7447C323000}" type="pres">
      <dgm:prSet presAssocID="{362AA53C-AAD7-4F34-9921-7BA6AAD32A9C}" presName="nodeTx" presStyleLbl="node1" presStyleIdx="3" presStyleCnt="6">
        <dgm:presLayoutVars>
          <dgm:bulletEnabled val="1"/>
        </dgm:presLayoutVars>
      </dgm:prSet>
      <dgm:spPr/>
    </dgm:pt>
    <dgm:pt modelId="{FCB6C896-CC52-4CBE-9548-4EB462FEEE39}" type="pres">
      <dgm:prSet presAssocID="{362AA53C-AAD7-4F34-9921-7BA6AAD32A9C}" presName="invisiNode" presStyleLbl="node1" presStyleIdx="3" presStyleCnt="6"/>
      <dgm:spPr/>
    </dgm:pt>
    <dgm:pt modelId="{111EBD65-2FA4-4D47-B40C-62A2611B0973}" type="pres">
      <dgm:prSet presAssocID="{362AA53C-AAD7-4F34-9921-7BA6AAD32A9C}" presName="imagNode" presStyleLbl="fgImgPlace1" presStyleIdx="3" presStyleCnt="6" custScaleX="101217" custLinFactNeighborX="0"/>
      <dgm:spPr>
        <a:blipFill rotWithShape="1">
          <a:blip xmlns:r="http://schemas.openxmlformats.org/officeDocument/2006/relationships" r:embed="rId4"/>
          <a:srcRect/>
          <a:stretch>
            <a:fillRect l="-39000" r="-39000"/>
          </a:stretch>
        </a:blipFill>
      </dgm:spPr>
    </dgm:pt>
    <dgm:pt modelId="{050801EF-13CB-4793-8314-D6EBD5D93189}" type="pres">
      <dgm:prSet presAssocID="{66F49139-5520-47BA-8DBA-FA0694F5FA86}" presName="sibTrans" presStyleLbl="sibTrans2D1" presStyleIdx="0" presStyleCnt="0"/>
      <dgm:spPr/>
    </dgm:pt>
    <dgm:pt modelId="{C71F0A3A-8762-4671-BB53-6BB9967A8097}" type="pres">
      <dgm:prSet presAssocID="{BCA06A6F-3A71-4635-8CFF-4240C443AB9C}" presName="compNode" presStyleCnt="0"/>
      <dgm:spPr/>
    </dgm:pt>
    <dgm:pt modelId="{72826286-7D7C-4321-AA30-F87621631CEF}" type="pres">
      <dgm:prSet presAssocID="{BCA06A6F-3A71-4635-8CFF-4240C443AB9C}" presName="bkgdShape" presStyleLbl="node1" presStyleIdx="4" presStyleCnt="6"/>
      <dgm:spPr/>
    </dgm:pt>
    <dgm:pt modelId="{E3A5AAB2-F5E6-4B82-A487-DC89AAE84E65}" type="pres">
      <dgm:prSet presAssocID="{BCA06A6F-3A71-4635-8CFF-4240C443AB9C}" presName="nodeTx" presStyleLbl="node1" presStyleIdx="4" presStyleCnt="6">
        <dgm:presLayoutVars>
          <dgm:bulletEnabled val="1"/>
        </dgm:presLayoutVars>
      </dgm:prSet>
      <dgm:spPr/>
    </dgm:pt>
    <dgm:pt modelId="{E92FEBF5-3019-448D-95F4-38E23FAB719B}" type="pres">
      <dgm:prSet presAssocID="{BCA06A6F-3A71-4635-8CFF-4240C443AB9C}" presName="invisiNode" presStyleLbl="node1" presStyleIdx="4" presStyleCnt="6"/>
      <dgm:spPr/>
    </dgm:pt>
    <dgm:pt modelId="{9E8CF131-31CD-434C-903A-2C2E7224550B}" type="pres">
      <dgm:prSet presAssocID="{BCA06A6F-3A71-4635-8CFF-4240C443AB9C}" presName="imagNode" presStyleLbl="fgImgPlace1" presStyleIdx="4" presStyleCnt="6"/>
      <dgm:spPr>
        <a:blipFill dpi="0" rotWithShape="1">
          <a:blip xmlns:r="http://schemas.openxmlformats.org/officeDocument/2006/relationships" r:embed="rId5"/>
          <a:srcRect/>
          <a:stretch>
            <a:fillRect l="-5340" t="20396" r="2041" b="15839"/>
          </a:stretch>
        </a:blipFill>
      </dgm:spPr>
    </dgm:pt>
    <dgm:pt modelId="{50E16603-64AD-438F-ADAA-EB8D22DE4D50}" type="pres">
      <dgm:prSet presAssocID="{089583C5-242D-41C1-9019-5A1E5C4C5BA5}" presName="sibTrans" presStyleLbl="sibTrans2D1" presStyleIdx="0" presStyleCnt="0"/>
      <dgm:spPr/>
    </dgm:pt>
    <dgm:pt modelId="{5691C8A4-1B66-49B9-8456-0D66BD034456}" type="pres">
      <dgm:prSet presAssocID="{CB531989-E810-47B1-9448-400DF9AB0106}" presName="compNode" presStyleCnt="0"/>
      <dgm:spPr/>
    </dgm:pt>
    <dgm:pt modelId="{E86E4434-91FE-4890-85A9-CB3914A3C206}" type="pres">
      <dgm:prSet presAssocID="{CB531989-E810-47B1-9448-400DF9AB0106}" presName="bkgdShape" presStyleLbl="node1" presStyleIdx="5" presStyleCnt="6"/>
      <dgm:spPr/>
    </dgm:pt>
    <dgm:pt modelId="{A2FFC0A3-80EE-4958-ABED-3258D767E8EB}" type="pres">
      <dgm:prSet presAssocID="{CB531989-E810-47B1-9448-400DF9AB0106}" presName="nodeTx" presStyleLbl="node1" presStyleIdx="5" presStyleCnt="6">
        <dgm:presLayoutVars>
          <dgm:bulletEnabled val="1"/>
        </dgm:presLayoutVars>
      </dgm:prSet>
      <dgm:spPr/>
    </dgm:pt>
    <dgm:pt modelId="{41A5C461-ECD3-4C1A-9878-C665B303EB24}" type="pres">
      <dgm:prSet presAssocID="{CB531989-E810-47B1-9448-400DF9AB0106}" presName="invisiNode" presStyleLbl="node1" presStyleIdx="5" presStyleCnt="6"/>
      <dgm:spPr/>
    </dgm:pt>
    <dgm:pt modelId="{47C7AA8D-0F2A-4CF5-8464-294784BC59BE}" type="pres">
      <dgm:prSet presAssocID="{CB531989-E810-47B1-9448-400DF9AB0106}" presName="imagNode" presStyleLbl="fgImgPlace1" presStyleIdx="5" presStyleCnt="6"/>
      <dgm:spPr>
        <a:blipFill dpi="0" rotWithShape="1">
          <a:blip xmlns:r="http://schemas.openxmlformats.org/officeDocument/2006/relationships" r:embed="rId6"/>
          <a:srcRect/>
          <a:stretch>
            <a:fillRect l="-2301" r="-320"/>
          </a:stretch>
        </a:blipFill>
      </dgm:spPr>
    </dgm:pt>
  </dgm:ptLst>
  <dgm:cxnLst>
    <dgm:cxn modelId="{C6931201-F1FB-47A1-A175-A4386C6BFA4D}" type="presOf" srcId="{098CE51A-8990-40DA-A234-9EC33F102CE1}" destId="{9078497C-E467-4966-BA02-2C2C24A62E36}" srcOrd="1" destOrd="0" presId="urn:microsoft.com/office/officeart/2005/8/layout/hList7"/>
    <dgm:cxn modelId="{D2ADDC09-D02C-4F2C-B447-AB4A7BE60CE9}" type="presOf" srcId="{098CE51A-8990-40DA-A234-9EC33F102CE1}" destId="{CDDADF1C-1EB2-4967-98DF-2724166E2137}" srcOrd="0" destOrd="0" presId="urn:microsoft.com/office/officeart/2005/8/layout/hList7"/>
    <dgm:cxn modelId="{1C6B530B-AC4D-43C3-A1CE-B1C93ED0CA53}" type="presOf" srcId="{AF40CD12-1F8F-4DE1-9C72-4342BB7A73B7}" destId="{C5AD8557-F7E6-435D-8639-F2E226420FBD}" srcOrd="1" destOrd="0" presId="urn:microsoft.com/office/officeart/2005/8/layout/hList7"/>
    <dgm:cxn modelId="{4B47E811-F211-4662-87D0-BC45ECFDA05D}" type="presOf" srcId="{66F49139-5520-47BA-8DBA-FA0694F5FA86}" destId="{050801EF-13CB-4793-8314-D6EBD5D93189}" srcOrd="0" destOrd="0" presId="urn:microsoft.com/office/officeart/2005/8/layout/hList7"/>
    <dgm:cxn modelId="{6469FF23-D938-42CF-9FDB-7122633A3370}" srcId="{A150A01A-23AA-4B8E-B9D9-7FD3BC50C82A}" destId="{098CE51A-8990-40DA-A234-9EC33F102CE1}" srcOrd="1" destOrd="0" parTransId="{8FD59F1C-0672-44B0-867D-509339F5216D}" sibTransId="{B73DC9C3-152D-4844-A011-F6415449EC21}"/>
    <dgm:cxn modelId="{627EA52E-4739-448B-A8C4-24CE88EAE771}" srcId="{A150A01A-23AA-4B8E-B9D9-7FD3BC50C82A}" destId="{BCA06A6F-3A71-4635-8CFF-4240C443AB9C}" srcOrd="4" destOrd="0" parTransId="{B8681765-837E-447C-A0EE-CEF4C61EFF22}" sibTransId="{089583C5-242D-41C1-9019-5A1E5C4C5BA5}"/>
    <dgm:cxn modelId="{EF45B260-7693-4B1F-8512-BE8F6B785306}" type="presOf" srcId="{B73DC9C3-152D-4844-A011-F6415449EC21}" destId="{681284D2-6911-4D4D-B586-F3EB97548931}" srcOrd="0" destOrd="0" presId="urn:microsoft.com/office/officeart/2005/8/layout/hList7"/>
    <dgm:cxn modelId="{E6513C44-070B-4550-B542-120CA65C4517}" type="presOf" srcId="{CB531989-E810-47B1-9448-400DF9AB0106}" destId="{A2FFC0A3-80EE-4958-ABED-3258D767E8EB}" srcOrd="1" destOrd="0" presId="urn:microsoft.com/office/officeart/2005/8/layout/hList7"/>
    <dgm:cxn modelId="{2DD36E73-0709-4EAC-802D-EACE81500865}" type="presOf" srcId="{C2EB534E-C9D2-4CF9-A732-C108B73CA16E}" destId="{148033B5-095B-4CC2-9216-E525B6909A57}" srcOrd="1" destOrd="0" presId="urn:microsoft.com/office/officeart/2005/8/layout/hList7"/>
    <dgm:cxn modelId="{BB20A694-2CB2-4C45-8369-593BE55FA04E}" type="presOf" srcId="{C2EB534E-C9D2-4CF9-A732-C108B73CA16E}" destId="{24A9ABE8-7813-48CA-87BD-8DB000763755}" srcOrd="0" destOrd="0" presId="urn:microsoft.com/office/officeart/2005/8/layout/hList7"/>
    <dgm:cxn modelId="{155309A3-B52D-4172-A4B6-1A30A98DD781}" type="presOf" srcId="{362AA53C-AAD7-4F34-9921-7BA6AAD32A9C}" destId="{2C220C3A-40F1-4628-9092-287EC5E48F64}" srcOrd="0" destOrd="0" presId="urn:microsoft.com/office/officeart/2005/8/layout/hList7"/>
    <dgm:cxn modelId="{E788D7A7-0407-4700-BECF-B5311C329E35}" type="presOf" srcId="{CB531989-E810-47B1-9448-400DF9AB0106}" destId="{E86E4434-91FE-4890-85A9-CB3914A3C206}" srcOrd="0" destOrd="0" presId="urn:microsoft.com/office/officeart/2005/8/layout/hList7"/>
    <dgm:cxn modelId="{E6AAC0A8-8276-48FE-9F29-63343D8A310E}" type="presOf" srcId="{BD2B98F4-AF3D-4F23-BD3B-70419DC4BA02}" destId="{197941A6-9052-4C09-AFB1-3EE50EC94DCE}" srcOrd="0" destOrd="0" presId="urn:microsoft.com/office/officeart/2005/8/layout/hList7"/>
    <dgm:cxn modelId="{127EE5AA-78A0-4B07-A92E-FF3BA3320165}" srcId="{A150A01A-23AA-4B8E-B9D9-7FD3BC50C82A}" destId="{CB531989-E810-47B1-9448-400DF9AB0106}" srcOrd="5" destOrd="0" parTransId="{3D1F550F-9593-4FCD-8EE3-ADF49098B9A0}" sibTransId="{B267AFA1-A93E-4FFD-A49D-3DB2C6104026}"/>
    <dgm:cxn modelId="{1BC507AE-2E4A-4859-B144-67F0A78D4377}" type="presOf" srcId="{BCA06A6F-3A71-4635-8CFF-4240C443AB9C}" destId="{72826286-7D7C-4321-AA30-F87621631CEF}" srcOrd="0" destOrd="0" presId="urn:microsoft.com/office/officeart/2005/8/layout/hList7"/>
    <dgm:cxn modelId="{B3F728B8-5825-47DE-92DC-37D1A0A139C7}" type="presOf" srcId="{A150A01A-23AA-4B8E-B9D9-7FD3BC50C82A}" destId="{F1F455CF-9FF9-4937-8E3D-4C465A5A319C}" srcOrd="0" destOrd="0" presId="urn:microsoft.com/office/officeart/2005/8/layout/hList7"/>
    <dgm:cxn modelId="{D5CF4DC0-1750-4D42-8671-24F400148EC4}" srcId="{A150A01A-23AA-4B8E-B9D9-7FD3BC50C82A}" destId="{AF40CD12-1F8F-4DE1-9C72-4342BB7A73B7}" srcOrd="2" destOrd="0" parTransId="{7D0090EE-DFC5-42BF-A730-97AB3D3B53E2}" sibTransId="{058D41A7-DDE0-4F2D-BCAA-D2C11EB7FA31}"/>
    <dgm:cxn modelId="{2DD492CD-7F22-418F-9451-11298E38E15B}" type="presOf" srcId="{AF40CD12-1F8F-4DE1-9C72-4342BB7A73B7}" destId="{38B6CB9A-FDF4-4664-BD49-3901F6B4C127}" srcOrd="0" destOrd="0" presId="urn:microsoft.com/office/officeart/2005/8/layout/hList7"/>
    <dgm:cxn modelId="{46BFB4D3-19A4-43E1-BC6C-1D43E94B8FD9}" srcId="{A150A01A-23AA-4B8E-B9D9-7FD3BC50C82A}" destId="{C2EB534E-C9D2-4CF9-A732-C108B73CA16E}" srcOrd="0" destOrd="0" parTransId="{55692331-B6A2-4B07-9620-3E44F7F3B006}" sibTransId="{BD2B98F4-AF3D-4F23-BD3B-70419DC4BA02}"/>
    <dgm:cxn modelId="{1E6BDBD5-3B7D-4035-BE66-B0CDE972D881}" type="presOf" srcId="{BCA06A6F-3A71-4635-8CFF-4240C443AB9C}" destId="{E3A5AAB2-F5E6-4B82-A487-DC89AAE84E65}" srcOrd="1" destOrd="0" presId="urn:microsoft.com/office/officeart/2005/8/layout/hList7"/>
    <dgm:cxn modelId="{3F9857D6-E73A-4EBE-B842-30E8B47DD21F}" type="presOf" srcId="{362AA53C-AAD7-4F34-9921-7BA6AAD32A9C}" destId="{EA6D3EA7-0406-46C6-AE9C-C7447C323000}" srcOrd="1" destOrd="0" presId="urn:microsoft.com/office/officeart/2005/8/layout/hList7"/>
    <dgm:cxn modelId="{8A47BFE6-3ECE-4145-A862-354A9D7632CA}" srcId="{A150A01A-23AA-4B8E-B9D9-7FD3BC50C82A}" destId="{362AA53C-AAD7-4F34-9921-7BA6AAD32A9C}" srcOrd="3" destOrd="0" parTransId="{1554027D-31C5-46C9-A411-A39B54915E14}" sibTransId="{66F49139-5520-47BA-8DBA-FA0694F5FA86}"/>
    <dgm:cxn modelId="{FDE84AF1-054C-47DD-9699-726B31245437}" type="presOf" srcId="{089583C5-242D-41C1-9019-5A1E5C4C5BA5}" destId="{50E16603-64AD-438F-ADAA-EB8D22DE4D50}" srcOrd="0" destOrd="0" presId="urn:microsoft.com/office/officeart/2005/8/layout/hList7"/>
    <dgm:cxn modelId="{53E9F3FE-1BDF-4443-A0BD-996787A71908}" type="presOf" srcId="{058D41A7-DDE0-4F2D-BCAA-D2C11EB7FA31}" destId="{33E1FE38-D856-4D1A-8B0D-56098F5FEB13}" srcOrd="0" destOrd="0" presId="urn:microsoft.com/office/officeart/2005/8/layout/hList7"/>
    <dgm:cxn modelId="{752178DF-038C-45B6-96A5-70699B66D2A1}" type="presParOf" srcId="{F1F455CF-9FF9-4937-8E3D-4C465A5A319C}" destId="{42F5D427-D2C4-4A92-8A45-51884D2B51B2}" srcOrd="0" destOrd="0" presId="urn:microsoft.com/office/officeart/2005/8/layout/hList7"/>
    <dgm:cxn modelId="{3B547435-581B-4AAA-9490-1841F2664B93}" type="presParOf" srcId="{F1F455CF-9FF9-4937-8E3D-4C465A5A319C}" destId="{02D2D5F0-5C69-4852-9A01-BFDE1ED87A4E}" srcOrd="1" destOrd="0" presId="urn:microsoft.com/office/officeart/2005/8/layout/hList7"/>
    <dgm:cxn modelId="{1A470E26-A551-42E7-87F8-4B7E5EF6DBA2}" type="presParOf" srcId="{02D2D5F0-5C69-4852-9A01-BFDE1ED87A4E}" destId="{545C2518-C484-4CBA-B7B4-5BE1DC01A0E9}" srcOrd="0" destOrd="0" presId="urn:microsoft.com/office/officeart/2005/8/layout/hList7"/>
    <dgm:cxn modelId="{81C23C4F-B91C-4BA4-919E-33BFD2E66B9D}" type="presParOf" srcId="{545C2518-C484-4CBA-B7B4-5BE1DC01A0E9}" destId="{24A9ABE8-7813-48CA-87BD-8DB000763755}" srcOrd="0" destOrd="0" presId="urn:microsoft.com/office/officeart/2005/8/layout/hList7"/>
    <dgm:cxn modelId="{19F226A1-B4BA-46A8-B29F-48F145C6B47B}" type="presParOf" srcId="{545C2518-C484-4CBA-B7B4-5BE1DC01A0E9}" destId="{148033B5-095B-4CC2-9216-E525B6909A57}" srcOrd="1" destOrd="0" presId="urn:microsoft.com/office/officeart/2005/8/layout/hList7"/>
    <dgm:cxn modelId="{7132C67D-D794-40C4-8174-E3BAA2FF1642}" type="presParOf" srcId="{545C2518-C484-4CBA-B7B4-5BE1DC01A0E9}" destId="{804872CC-01D4-4895-A2EF-BA420A1D9E41}" srcOrd="2" destOrd="0" presId="urn:microsoft.com/office/officeart/2005/8/layout/hList7"/>
    <dgm:cxn modelId="{D1421522-2F62-4708-96C3-AF1376CFFD04}" type="presParOf" srcId="{545C2518-C484-4CBA-B7B4-5BE1DC01A0E9}" destId="{4B6E3B37-657F-4636-95A9-9A972327F5B2}" srcOrd="3" destOrd="0" presId="urn:microsoft.com/office/officeart/2005/8/layout/hList7"/>
    <dgm:cxn modelId="{F292DA1A-A115-4CCE-9FCF-FF314AA3CD8B}" type="presParOf" srcId="{02D2D5F0-5C69-4852-9A01-BFDE1ED87A4E}" destId="{197941A6-9052-4C09-AFB1-3EE50EC94DCE}" srcOrd="1" destOrd="0" presId="urn:microsoft.com/office/officeart/2005/8/layout/hList7"/>
    <dgm:cxn modelId="{4DD54F92-5FDB-4AE1-9EE6-DCF9847E962D}" type="presParOf" srcId="{02D2D5F0-5C69-4852-9A01-BFDE1ED87A4E}" destId="{17159929-E9A0-4EBA-8955-7C1D0430019E}" srcOrd="2" destOrd="0" presId="urn:microsoft.com/office/officeart/2005/8/layout/hList7"/>
    <dgm:cxn modelId="{6219EBBB-22A9-4713-9A7A-FBB33778E9A2}" type="presParOf" srcId="{17159929-E9A0-4EBA-8955-7C1D0430019E}" destId="{CDDADF1C-1EB2-4967-98DF-2724166E2137}" srcOrd="0" destOrd="0" presId="urn:microsoft.com/office/officeart/2005/8/layout/hList7"/>
    <dgm:cxn modelId="{1673C524-EF60-46B4-B352-BF017C621015}" type="presParOf" srcId="{17159929-E9A0-4EBA-8955-7C1D0430019E}" destId="{9078497C-E467-4966-BA02-2C2C24A62E36}" srcOrd="1" destOrd="0" presId="urn:microsoft.com/office/officeart/2005/8/layout/hList7"/>
    <dgm:cxn modelId="{D70182C4-63C7-4C2A-A435-EA3AEE6BEFBC}" type="presParOf" srcId="{17159929-E9A0-4EBA-8955-7C1D0430019E}" destId="{70F4E768-4596-40AB-9935-3BB9B11DE401}" srcOrd="2" destOrd="0" presId="urn:microsoft.com/office/officeart/2005/8/layout/hList7"/>
    <dgm:cxn modelId="{201B4166-FC35-4C2A-935C-DE09581219D9}" type="presParOf" srcId="{17159929-E9A0-4EBA-8955-7C1D0430019E}" destId="{60BD41E3-2DEA-4DAC-AA86-B3521385B90C}" srcOrd="3" destOrd="0" presId="urn:microsoft.com/office/officeart/2005/8/layout/hList7"/>
    <dgm:cxn modelId="{01C2170A-DDF2-4F6E-9136-8B6BFDDAA46A}" type="presParOf" srcId="{02D2D5F0-5C69-4852-9A01-BFDE1ED87A4E}" destId="{681284D2-6911-4D4D-B586-F3EB97548931}" srcOrd="3" destOrd="0" presId="urn:microsoft.com/office/officeart/2005/8/layout/hList7"/>
    <dgm:cxn modelId="{D592D165-1473-4845-B6A0-30F0433C1AFB}" type="presParOf" srcId="{02D2D5F0-5C69-4852-9A01-BFDE1ED87A4E}" destId="{7B58A0F6-583E-42DC-A503-E3510AF353DA}" srcOrd="4" destOrd="0" presId="urn:microsoft.com/office/officeart/2005/8/layout/hList7"/>
    <dgm:cxn modelId="{BC8FFE8D-ADF5-42F7-B578-0D8A7DB15198}" type="presParOf" srcId="{7B58A0F6-583E-42DC-A503-E3510AF353DA}" destId="{38B6CB9A-FDF4-4664-BD49-3901F6B4C127}" srcOrd="0" destOrd="0" presId="urn:microsoft.com/office/officeart/2005/8/layout/hList7"/>
    <dgm:cxn modelId="{4EB1B145-CF90-477C-A019-22EA0C3E3229}" type="presParOf" srcId="{7B58A0F6-583E-42DC-A503-E3510AF353DA}" destId="{C5AD8557-F7E6-435D-8639-F2E226420FBD}" srcOrd="1" destOrd="0" presId="urn:microsoft.com/office/officeart/2005/8/layout/hList7"/>
    <dgm:cxn modelId="{72CF6262-DA73-4936-A689-40D6F7B9D585}" type="presParOf" srcId="{7B58A0F6-583E-42DC-A503-E3510AF353DA}" destId="{2AD03C67-08D8-49E5-960B-9C86F5B6C81C}" srcOrd="2" destOrd="0" presId="urn:microsoft.com/office/officeart/2005/8/layout/hList7"/>
    <dgm:cxn modelId="{1475B2B7-8B6E-41BF-B54B-671C7BE1E250}" type="presParOf" srcId="{7B58A0F6-583E-42DC-A503-E3510AF353DA}" destId="{079E3DDC-5D07-4B15-BAB6-18B8E0C770D7}" srcOrd="3" destOrd="0" presId="urn:microsoft.com/office/officeart/2005/8/layout/hList7"/>
    <dgm:cxn modelId="{632522AD-1441-451E-9591-71EF63F57C39}" type="presParOf" srcId="{02D2D5F0-5C69-4852-9A01-BFDE1ED87A4E}" destId="{33E1FE38-D856-4D1A-8B0D-56098F5FEB13}" srcOrd="5" destOrd="0" presId="urn:microsoft.com/office/officeart/2005/8/layout/hList7"/>
    <dgm:cxn modelId="{AE2CD1E2-A837-46C9-BF7C-2605A5F39425}" type="presParOf" srcId="{02D2D5F0-5C69-4852-9A01-BFDE1ED87A4E}" destId="{907FFF89-1BCC-471E-8C95-E21D70BC535F}" srcOrd="6" destOrd="0" presId="urn:microsoft.com/office/officeart/2005/8/layout/hList7"/>
    <dgm:cxn modelId="{4A916F2C-BF80-4F76-94A9-8583E9417C17}" type="presParOf" srcId="{907FFF89-1BCC-471E-8C95-E21D70BC535F}" destId="{2C220C3A-40F1-4628-9092-287EC5E48F64}" srcOrd="0" destOrd="0" presId="urn:microsoft.com/office/officeart/2005/8/layout/hList7"/>
    <dgm:cxn modelId="{4EF0D3AC-7C5F-4064-98AA-F2018EC6BA62}" type="presParOf" srcId="{907FFF89-1BCC-471E-8C95-E21D70BC535F}" destId="{EA6D3EA7-0406-46C6-AE9C-C7447C323000}" srcOrd="1" destOrd="0" presId="urn:microsoft.com/office/officeart/2005/8/layout/hList7"/>
    <dgm:cxn modelId="{3F43B6AC-F8E0-4DFD-A897-05EE54B0A2A6}" type="presParOf" srcId="{907FFF89-1BCC-471E-8C95-E21D70BC535F}" destId="{FCB6C896-CC52-4CBE-9548-4EB462FEEE39}" srcOrd="2" destOrd="0" presId="urn:microsoft.com/office/officeart/2005/8/layout/hList7"/>
    <dgm:cxn modelId="{5027C0BC-1B28-40BA-BC7F-A46D3C2CE10D}" type="presParOf" srcId="{907FFF89-1BCC-471E-8C95-E21D70BC535F}" destId="{111EBD65-2FA4-4D47-B40C-62A2611B0973}" srcOrd="3" destOrd="0" presId="urn:microsoft.com/office/officeart/2005/8/layout/hList7"/>
    <dgm:cxn modelId="{4242C74B-1809-48A5-A8A1-DD194C1A15F8}" type="presParOf" srcId="{02D2D5F0-5C69-4852-9A01-BFDE1ED87A4E}" destId="{050801EF-13CB-4793-8314-D6EBD5D93189}" srcOrd="7" destOrd="0" presId="urn:microsoft.com/office/officeart/2005/8/layout/hList7"/>
    <dgm:cxn modelId="{84704061-3260-436C-A380-727C128C2187}" type="presParOf" srcId="{02D2D5F0-5C69-4852-9A01-BFDE1ED87A4E}" destId="{C71F0A3A-8762-4671-BB53-6BB9967A8097}" srcOrd="8" destOrd="0" presId="urn:microsoft.com/office/officeart/2005/8/layout/hList7"/>
    <dgm:cxn modelId="{9C6FA539-A5A4-4E08-A21F-32551E2C16F1}" type="presParOf" srcId="{C71F0A3A-8762-4671-BB53-6BB9967A8097}" destId="{72826286-7D7C-4321-AA30-F87621631CEF}" srcOrd="0" destOrd="0" presId="urn:microsoft.com/office/officeart/2005/8/layout/hList7"/>
    <dgm:cxn modelId="{CEECDC03-B3A6-43CE-A09B-9B31FAE1E392}" type="presParOf" srcId="{C71F0A3A-8762-4671-BB53-6BB9967A8097}" destId="{E3A5AAB2-F5E6-4B82-A487-DC89AAE84E65}" srcOrd="1" destOrd="0" presId="urn:microsoft.com/office/officeart/2005/8/layout/hList7"/>
    <dgm:cxn modelId="{02BA85B7-3C93-47C2-8BEF-610803B1E806}" type="presParOf" srcId="{C71F0A3A-8762-4671-BB53-6BB9967A8097}" destId="{E92FEBF5-3019-448D-95F4-38E23FAB719B}" srcOrd="2" destOrd="0" presId="urn:microsoft.com/office/officeart/2005/8/layout/hList7"/>
    <dgm:cxn modelId="{4780C8C5-A299-473B-B01F-A7C60E4EA4CF}" type="presParOf" srcId="{C71F0A3A-8762-4671-BB53-6BB9967A8097}" destId="{9E8CF131-31CD-434C-903A-2C2E7224550B}" srcOrd="3" destOrd="0" presId="urn:microsoft.com/office/officeart/2005/8/layout/hList7"/>
    <dgm:cxn modelId="{D39DEE06-9254-4877-A955-7A69607748F8}" type="presParOf" srcId="{02D2D5F0-5C69-4852-9A01-BFDE1ED87A4E}" destId="{50E16603-64AD-438F-ADAA-EB8D22DE4D50}" srcOrd="9" destOrd="0" presId="urn:microsoft.com/office/officeart/2005/8/layout/hList7"/>
    <dgm:cxn modelId="{7BDE148B-7FF8-4A90-B771-03AC928025B5}" type="presParOf" srcId="{02D2D5F0-5C69-4852-9A01-BFDE1ED87A4E}" destId="{5691C8A4-1B66-49B9-8456-0D66BD034456}" srcOrd="10" destOrd="0" presId="urn:microsoft.com/office/officeart/2005/8/layout/hList7"/>
    <dgm:cxn modelId="{D6041AD7-B323-49CB-8516-66388AEE4837}" type="presParOf" srcId="{5691C8A4-1B66-49B9-8456-0D66BD034456}" destId="{E86E4434-91FE-4890-85A9-CB3914A3C206}" srcOrd="0" destOrd="0" presId="urn:microsoft.com/office/officeart/2005/8/layout/hList7"/>
    <dgm:cxn modelId="{F9B713FB-B989-469C-9BDD-84495CCF7876}" type="presParOf" srcId="{5691C8A4-1B66-49B9-8456-0D66BD034456}" destId="{A2FFC0A3-80EE-4958-ABED-3258D767E8EB}" srcOrd="1" destOrd="0" presId="urn:microsoft.com/office/officeart/2005/8/layout/hList7"/>
    <dgm:cxn modelId="{C76C52CA-9FD7-47C6-B279-9D8267292623}" type="presParOf" srcId="{5691C8A4-1B66-49B9-8456-0D66BD034456}" destId="{41A5C461-ECD3-4C1A-9878-C665B303EB24}" srcOrd="2" destOrd="0" presId="urn:microsoft.com/office/officeart/2005/8/layout/hList7"/>
    <dgm:cxn modelId="{B1000F27-1312-4B32-B9CC-DF3A5F941ABC}" type="presParOf" srcId="{5691C8A4-1B66-49B9-8456-0D66BD034456}" destId="{47C7AA8D-0F2A-4CF5-8464-294784BC59B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9ABE8-7813-48CA-87BD-8DB000763755}">
      <dsp:nvSpPr>
        <dsp:cNvPr id="0" name=""/>
        <dsp:cNvSpPr/>
      </dsp:nvSpPr>
      <dsp:spPr>
        <a:xfrm>
          <a:off x="108" y="0"/>
          <a:ext cx="1442793" cy="349716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ClrTx/>
            <a:buSzTx/>
            <a:buFont typeface="Wingdings" panose="05000000000000000000" pitchFamily="2" charset="2"/>
            <a:buNone/>
          </a:pPr>
          <a:r>
            <a:rPr lang="es-PR" sz="1400" b="0" u="none" strike="noStrike" kern="1200" cap="none">
              <a:effectLst/>
              <a:sym typeface="Arial"/>
            </a:rPr>
            <a:t>Equidad y respeto entre todos los seres humanos</a:t>
          </a:r>
          <a:endParaRPr lang="es-PR" sz="1400" kern="1200" dirty="0"/>
        </a:p>
      </dsp:txBody>
      <dsp:txXfrm>
        <a:off x="108" y="1398866"/>
        <a:ext cx="1442793" cy="1398866"/>
      </dsp:txXfrm>
    </dsp:sp>
    <dsp:sp modelId="{4B6E3B37-657F-4636-95A9-9A972327F5B2}">
      <dsp:nvSpPr>
        <dsp:cNvPr id="0" name=""/>
        <dsp:cNvSpPr/>
      </dsp:nvSpPr>
      <dsp:spPr>
        <a:xfrm>
          <a:off x="139226" y="209830"/>
          <a:ext cx="1164556" cy="11645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DADF1C-1EB2-4967-98DF-2724166E2137}">
      <dsp:nvSpPr>
        <dsp:cNvPr id="0" name=""/>
        <dsp:cNvSpPr/>
      </dsp:nvSpPr>
      <dsp:spPr>
        <a:xfrm>
          <a:off x="1486185" y="0"/>
          <a:ext cx="1442793" cy="3497167"/>
        </a:xfrm>
        <a:prstGeom prst="roundRect">
          <a:avLst>
            <a:gd name="adj" fmla="val 10000"/>
          </a:avLst>
        </a:prstGeom>
        <a:solidFill>
          <a:schemeClr val="accent4">
            <a:hueOff val="-715517"/>
            <a:satOff val="10837"/>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R" sz="1400" b="0" u="none" strike="noStrike" kern="1200" cap="none">
              <a:effectLst/>
              <a:sym typeface="Arial"/>
            </a:rPr>
            <a:t>Identidad cultural e interculturalidad</a:t>
          </a:r>
          <a:endParaRPr lang="es-PR" sz="1400" b="0" u="none" strike="noStrike" kern="1200" cap="none" dirty="0">
            <a:effectLst/>
            <a:sym typeface="Arial"/>
          </a:endParaRPr>
        </a:p>
      </dsp:txBody>
      <dsp:txXfrm>
        <a:off x="1486185" y="1398866"/>
        <a:ext cx="1442793" cy="1398866"/>
      </dsp:txXfrm>
    </dsp:sp>
    <dsp:sp modelId="{60BD41E3-2DEA-4DAC-AA86-B3521385B90C}">
      <dsp:nvSpPr>
        <dsp:cNvPr id="0" name=""/>
        <dsp:cNvSpPr/>
      </dsp:nvSpPr>
      <dsp:spPr>
        <a:xfrm>
          <a:off x="1625304" y="209830"/>
          <a:ext cx="1164556" cy="1164556"/>
        </a:xfrm>
        <a:prstGeom prst="ellipse">
          <a:avLst/>
        </a:prstGeom>
        <a:blipFill rotWithShape="1">
          <a:blip xmlns:r="http://schemas.openxmlformats.org/officeDocument/2006/relationships" r:embed="rId2"/>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6CB9A-FDF4-4664-BD49-3901F6B4C127}">
      <dsp:nvSpPr>
        <dsp:cNvPr id="0" name=""/>
        <dsp:cNvSpPr/>
      </dsp:nvSpPr>
      <dsp:spPr>
        <a:xfrm>
          <a:off x="2972263" y="0"/>
          <a:ext cx="1442793" cy="3497167"/>
        </a:xfrm>
        <a:prstGeom prst="roundRect">
          <a:avLst>
            <a:gd name="adj" fmla="val 10000"/>
          </a:avLst>
        </a:prstGeom>
        <a:solidFill>
          <a:schemeClr val="accent4">
            <a:hueOff val="-1431034"/>
            <a:satOff val="21673"/>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R" sz="1400" b="0" u="none" strike="noStrike" kern="1200" cap="none">
              <a:effectLst/>
              <a:sym typeface="Arial"/>
            </a:rPr>
            <a:t>Educación para la concienciación ambiental y ecológica </a:t>
          </a:r>
          <a:endParaRPr lang="es-PR" sz="1400" b="0" u="none" strike="noStrike" kern="1200" cap="none" dirty="0">
            <a:effectLst/>
            <a:sym typeface="Arial"/>
          </a:endParaRPr>
        </a:p>
      </dsp:txBody>
      <dsp:txXfrm>
        <a:off x="2972263" y="1398866"/>
        <a:ext cx="1442793" cy="1398866"/>
      </dsp:txXfrm>
    </dsp:sp>
    <dsp:sp modelId="{079E3DDC-5D07-4B15-BAB6-18B8E0C770D7}">
      <dsp:nvSpPr>
        <dsp:cNvPr id="0" name=""/>
        <dsp:cNvSpPr/>
      </dsp:nvSpPr>
      <dsp:spPr>
        <a:xfrm>
          <a:off x="2998192" y="111465"/>
          <a:ext cx="1390934" cy="1361285"/>
        </a:xfrm>
        <a:prstGeom prst="ellipse">
          <a:avLst/>
        </a:prstGeom>
        <a:blipFill rotWithShape="1">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220C3A-40F1-4628-9092-287EC5E48F64}">
      <dsp:nvSpPr>
        <dsp:cNvPr id="0" name=""/>
        <dsp:cNvSpPr/>
      </dsp:nvSpPr>
      <dsp:spPr>
        <a:xfrm>
          <a:off x="4458340" y="0"/>
          <a:ext cx="1442793" cy="3497167"/>
        </a:xfrm>
        <a:prstGeom prst="roundRect">
          <a:avLst>
            <a:gd name="adj" fmla="val 10000"/>
          </a:avLst>
        </a:prstGeom>
        <a:solidFill>
          <a:schemeClr val="accent4">
            <a:hueOff val="-2146550"/>
            <a:satOff val="32510"/>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R" sz="1400" b="0" u="none" strike="noStrike" kern="1200" cap="none">
              <a:effectLst/>
              <a:sym typeface="Arial"/>
            </a:rPr>
            <a:t>Emprendimiento e innovación </a:t>
          </a:r>
          <a:endParaRPr lang="es-PR" sz="1400" b="0" u="none" strike="noStrike" kern="1200" cap="none" dirty="0">
            <a:effectLst/>
            <a:sym typeface="Arial"/>
          </a:endParaRPr>
        </a:p>
      </dsp:txBody>
      <dsp:txXfrm>
        <a:off x="4458340" y="1398866"/>
        <a:ext cx="1442793" cy="1398866"/>
      </dsp:txXfrm>
    </dsp:sp>
    <dsp:sp modelId="{111EBD65-2FA4-4D47-B40C-62A2611B0973}">
      <dsp:nvSpPr>
        <dsp:cNvPr id="0" name=""/>
        <dsp:cNvSpPr/>
      </dsp:nvSpPr>
      <dsp:spPr>
        <a:xfrm>
          <a:off x="4590372" y="209830"/>
          <a:ext cx="1178729" cy="1164556"/>
        </a:xfrm>
        <a:prstGeom prst="ellipse">
          <a:avLst/>
        </a:prstGeom>
        <a:blipFill rotWithShape="1">
          <a:blip xmlns:r="http://schemas.openxmlformats.org/officeDocument/2006/relationships" r:embed="rId4"/>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26286-7D7C-4321-AA30-F87621631CEF}">
      <dsp:nvSpPr>
        <dsp:cNvPr id="0" name=""/>
        <dsp:cNvSpPr/>
      </dsp:nvSpPr>
      <dsp:spPr>
        <a:xfrm>
          <a:off x="5944417" y="0"/>
          <a:ext cx="1442793" cy="3497167"/>
        </a:xfrm>
        <a:prstGeom prst="roundRect">
          <a:avLst>
            <a:gd name="adj" fmla="val 10000"/>
          </a:avLst>
        </a:prstGeom>
        <a:solidFill>
          <a:schemeClr val="accent4">
            <a:hueOff val="-2862067"/>
            <a:satOff val="43346"/>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R" sz="1400" b="0" u="none" strike="noStrike" kern="1200" cap="none">
              <a:effectLst/>
              <a:sym typeface="Arial"/>
            </a:rPr>
            <a:t>Promoción de la salud </a:t>
          </a:r>
          <a:endParaRPr lang="es-PR" sz="1400" b="0" u="none" strike="noStrike" kern="1200" cap="none" dirty="0">
            <a:effectLst/>
            <a:sym typeface="Arial"/>
          </a:endParaRPr>
        </a:p>
      </dsp:txBody>
      <dsp:txXfrm>
        <a:off x="5944417" y="1398866"/>
        <a:ext cx="1442793" cy="1398866"/>
      </dsp:txXfrm>
    </dsp:sp>
    <dsp:sp modelId="{9E8CF131-31CD-434C-903A-2C2E7224550B}">
      <dsp:nvSpPr>
        <dsp:cNvPr id="0" name=""/>
        <dsp:cNvSpPr/>
      </dsp:nvSpPr>
      <dsp:spPr>
        <a:xfrm>
          <a:off x="6083536" y="209830"/>
          <a:ext cx="1164556" cy="1164556"/>
        </a:xfrm>
        <a:prstGeom prst="ellipse">
          <a:avLst/>
        </a:prstGeom>
        <a:blipFill dpi="0" rotWithShape="1">
          <a:blip xmlns:r="http://schemas.openxmlformats.org/officeDocument/2006/relationships" r:embed="rId5"/>
          <a:srcRect/>
          <a:stretch>
            <a:fillRect l="-5340" t="20396" r="2041" b="1583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E4434-91FE-4890-85A9-CB3914A3C206}">
      <dsp:nvSpPr>
        <dsp:cNvPr id="0" name=""/>
        <dsp:cNvSpPr/>
      </dsp:nvSpPr>
      <dsp:spPr>
        <a:xfrm>
          <a:off x="7430495" y="0"/>
          <a:ext cx="1442793" cy="3497167"/>
        </a:xfrm>
        <a:prstGeom prst="roundRect">
          <a:avLst>
            <a:gd name="adj" fmla="val 10000"/>
          </a:avLst>
        </a:prstGeom>
        <a:solidFill>
          <a:schemeClr val="accent4">
            <a:hueOff val="-3577584"/>
            <a:satOff val="54183"/>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R" sz="1400" b="0" u="none" strike="noStrike" kern="1200" cap="none">
              <a:effectLst/>
              <a:sym typeface="Arial"/>
            </a:rPr>
            <a:t>Tecnologías de la Información y la comunicación</a:t>
          </a:r>
          <a:endParaRPr lang="es-ES" sz="1400" b="0" kern="1200" noProof="0" dirty="0">
            <a:effectLst/>
            <a:latin typeface="Varela Round" panose="00000500000000000000" pitchFamily="2" charset="-79"/>
            <a:ea typeface="Open Sans Light"/>
            <a:cs typeface="Varela Round" panose="00000500000000000000" pitchFamily="2" charset="-79"/>
          </a:endParaRPr>
        </a:p>
      </dsp:txBody>
      <dsp:txXfrm>
        <a:off x="7430495" y="1398866"/>
        <a:ext cx="1442793" cy="1398866"/>
      </dsp:txXfrm>
    </dsp:sp>
    <dsp:sp modelId="{47C7AA8D-0F2A-4CF5-8464-294784BC59BE}">
      <dsp:nvSpPr>
        <dsp:cNvPr id="0" name=""/>
        <dsp:cNvSpPr/>
      </dsp:nvSpPr>
      <dsp:spPr>
        <a:xfrm>
          <a:off x="7569613" y="209830"/>
          <a:ext cx="1164556" cy="1164556"/>
        </a:xfrm>
        <a:prstGeom prst="ellipse">
          <a:avLst/>
        </a:prstGeom>
        <a:blipFill dpi="0" rotWithShape="1">
          <a:blip xmlns:r="http://schemas.openxmlformats.org/officeDocument/2006/relationships" r:embed="rId6"/>
          <a:srcRect/>
          <a:stretch>
            <a:fillRect l="-2301" r="-32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5D427-D2C4-4A92-8A45-51884D2B51B2}">
      <dsp:nvSpPr>
        <dsp:cNvPr id="0" name=""/>
        <dsp:cNvSpPr/>
      </dsp:nvSpPr>
      <dsp:spPr>
        <a:xfrm>
          <a:off x="354935" y="2797733"/>
          <a:ext cx="8163525" cy="524575"/>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1143000" y="685800"/>
            <a:ext cx="4572000" cy="3429000"/>
          </a:xfrm>
          <a:prstGeom prst="rect">
            <a:avLst/>
          </a:prstGeom>
        </p:spPr>
        <p:txBody>
          <a:bodyPr/>
          <a:lstStyle/>
          <a:p>
            <a:endParaRPr/>
          </a:p>
        </p:txBody>
      </p:sp>
      <p:sp>
        <p:nvSpPr>
          <p:cNvPr id="190" name="Shape 19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29" name="Google Shape;10;p2"/>
          <p:cNvSpPr/>
          <p:nvPr/>
        </p:nvSpPr>
        <p:spPr>
          <a:xfrm>
            <a:off x="7209425" y="502200"/>
            <a:ext cx="206101" cy="206101"/>
          </a:xfrm>
          <a:prstGeom prst="ellipse">
            <a:avLst/>
          </a:pr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30" name="Google Shape;11;p2"/>
          <p:cNvSpPr/>
          <p:nvPr/>
        </p:nvSpPr>
        <p:spPr>
          <a:xfrm>
            <a:off x="1197474" y="-802776"/>
            <a:ext cx="6749102" cy="6749102"/>
          </a:xfrm>
          <a:prstGeom prst="ellipse">
            <a:avLst/>
          </a:prstGeom>
          <a:ln>
            <a:solidFill>
              <a:srgbClr val="A1BECC"/>
            </a:solidFill>
            <a:prstDash val="dash"/>
          </a:ln>
        </p:spPr>
        <p:txBody>
          <a:bodyPr lIns="45719" rIns="45719" anchor="ctr"/>
          <a:lstStyle/>
          <a:p>
            <a:pPr>
              <a:defRPr>
                <a:solidFill>
                  <a:srgbClr val="000000"/>
                </a:solidFill>
              </a:defRPr>
            </a:pPr>
            <a:endParaRPr/>
          </a:p>
        </p:txBody>
      </p:sp>
      <p:sp>
        <p:nvSpPr>
          <p:cNvPr id="31" name="Texto del título"/>
          <p:cNvSpPr txBox="1">
            <a:spLocks noGrp="1"/>
          </p:cNvSpPr>
          <p:nvPr>
            <p:ph type="title"/>
          </p:nvPr>
        </p:nvSpPr>
        <p:spPr>
          <a:xfrm>
            <a:off x="2255424" y="1991824"/>
            <a:ext cx="4633202" cy="1159801"/>
          </a:xfrm>
          <a:prstGeom prst="rect">
            <a:avLst/>
          </a:prstGeom>
        </p:spPr>
        <p:txBody>
          <a:bodyPr anchor="ctr">
            <a:normAutofit/>
          </a:bodyPr>
          <a:lstStyle>
            <a:lvl1pPr>
              <a:defRPr sz="4800"/>
            </a:lvl1pPr>
          </a:lstStyle>
          <a:p>
            <a:r>
              <a:t>Texto del título</a:t>
            </a:r>
          </a:p>
        </p:txBody>
      </p:sp>
      <p:sp>
        <p:nvSpPr>
          <p:cNvPr id="32" name="Google Shape;13;p2"/>
          <p:cNvSpPr/>
          <p:nvPr/>
        </p:nvSpPr>
        <p:spPr>
          <a:xfrm>
            <a:off x="284483" y="-1454017"/>
            <a:ext cx="2347201" cy="2347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432" y="10800"/>
                </a:moveTo>
                <a:cubicBezTo>
                  <a:pt x="6432" y="13212"/>
                  <a:pt x="8388" y="15168"/>
                  <a:pt x="10800" y="15168"/>
                </a:cubicBezTo>
                <a:cubicBezTo>
                  <a:pt x="13212" y="15168"/>
                  <a:pt x="15168" y="13212"/>
                  <a:pt x="15168" y="10800"/>
                </a:cubicBezTo>
                <a:cubicBezTo>
                  <a:pt x="15168" y="8388"/>
                  <a:pt x="13212" y="6432"/>
                  <a:pt x="10800" y="6432"/>
                </a:cubicBezTo>
                <a:cubicBezTo>
                  <a:pt x="8388" y="6432"/>
                  <a:pt x="6432" y="8388"/>
                  <a:pt x="6432" y="10800"/>
                </a:cubicBezTo>
                <a:close/>
              </a:path>
            </a:pathLst>
          </a:cu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33" name="Google Shape;14;p2"/>
          <p:cNvSpPr/>
          <p:nvPr/>
        </p:nvSpPr>
        <p:spPr>
          <a:xfrm>
            <a:off x="8410024" y="2636841"/>
            <a:ext cx="978601" cy="978601"/>
          </a:xfrm>
          <a:prstGeom prst="ellipse">
            <a:avLst/>
          </a:prstGeom>
          <a:solidFill>
            <a:srgbClr val="ED4A00">
              <a:alpha val="86670"/>
            </a:srgbClr>
          </a:solidFill>
          <a:ln w="12700">
            <a:miter lim="400000"/>
          </a:ln>
        </p:spPr>
        <p:txBody>
          <a:bodyPr lIns="45719" rIns="45719" anchor="ctr"/>
          <a:lstStyle/>
          <a:p>
            <a:pPr>
              <a:defRPr>
                <a:solidFill>
                  <a:srgbClr val="000000"/>
                </a:solidFill>
              </a:defRPr>
            </a:pPr>
            <a:endParaRPr/>
          </a:p>
        </p:txBody>
      </p:sp>
      <p:sp>
        <p:nvSpPr>
          <p:cNvPr id="34" name="Google Shape;15;p2"/>
          <p:cNvSpPr/>
          <p:nvPr/>
        </p:nvSpPr>
        <p:spPr>
          <a:xfrm>
            <a:off x="2145358" y="56300"/>
            <a:ext cx="657601" cy="657600"/>
          </a:xfrm>
          <a:prstGeom prst="ellipse">
            <a:avLst/>
          </a:prstGeom>
          <a:solidFill>
            <a:schemeClr val="accent2">
              <a:alpha val="86670"/>
            </a:schemeClr>
          </a:solidFill>
          <a:ln w="12700">
            <a:miter lim="400000"/>
          </a:ln>
        </p:spPr>
        <p:txBody>
          <a:bodyPr lIns="45719" rIns="45719" anchor="ctr"/>
          <a:lstStyle/>
          <a:p>
            <a:pPr>
              <a:defRPr>
                <a:solidFill>
                  <a:srgbClr val="000000"/>
                </a:solidFill>
              </a:defRPr>
            </a:pPr>
            <a:endParaRPr/>
          </a:p>
        </p:txBody>
      </p:sp>
      <p:sp>
        <p:nvSpPr>
          <p:cNvPr id="35" name="Google Shape;16;p2"/>
          <p:cNvSpPr/>
          <p:nvPr/>
        </p:nvSpPr>
        <p:spPr>
          <a:xfrm>
            <a:off x="7431324" y="3397366"/>
            <a:ext cx="2284201" cy="22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72" y="10800"/>
                </a:moveTo>
                <a:cubicBezTo>
                  <a:pt x="2572" y="15344"/>
                  <a:pt x="6256" y="19028"/>
                  <a:pt x="10800" y="19028"/>
                </a:cubicBezTo>
                <a:cubicBezTo>
                  <a:pt x="15344" y="19028"/>
                  <a:pt x="19028" y="15344"/>
                  <a:pt x="19028" y="10800"/>
                </a:cubicBezTo>
                <a:cubicBezTo>
                  <a:pt x="19028" y="6256"/>
                  <a:pt x="15344" y="2572"/>
                  <a:pt x="10800" y="2572"/>
                </a:cubicBezTo>
                <a:cubicBezTo>
                  <a:pt x="6256" y="2572"/>
                  <a:pt x="2572" y="6256"/>
                  <a:pt x="2572" y="10800"/>
                </a:cubicBezTo>
                <a:close/>
              </a:path>
            </a:pathLst>
          </a:custGeom>
          <a:solidFill>
            <a:schemeClr val="accent5">
              <a:alpha val="86670"/>
            </a:schemeClr>
          </a:solidFill>
          <a:ln w="12700">
            <a:miter lim="400000"/>
          </a:ln>
        </p:spPr>
        <p:txBody>
          <a:bodyPr lIns="45719" rIns="45719" anchor="ctr"/>
          <a:lstStyle/>
          <a:p>
            <a:pPr>
              <a:defRPr>
                <a:solidFill>
                  <a:srgbClr val="000000"/>
                </a:solidFill>
              </a:defRPr>
            </a:pPr>
            <a:endParaRPr/>
          </a:p>
        </p:txBody>
      </p:sp>
      <p:sp>
        <p:nvSpPr>
          <p:cNvPr id="36" name="Google Shape;17;p2"/>
          <p:cNvSpPr/>
          <p:nvPr/>
        </p:nvSpPr>
        <p:spPr>
          <a:xfrm>
            <a:off x="-188288" y="3506466"/>
            <a:ext cx="657601" cy="657601"/>
          </a:xfrm>
          <a:prstGeom prst="ellipse">
            <a:avLst/>
          </a:pr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37" name="Google Shape;18;p2"/>
          <p:cNvSpPr/>
          <p:nvPr/>
        </p:nvSpPr>
        <p:spPr>
          <a:xfrm>
            <a:off x="-594525" y="4542071"/>
            <a:ext cx="1207801" cy="12078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270" y="10800"/>
                </a:moveTo>
                <a:cubicBezTo>
                  <a:pt x="9270" y="11645"/>
                  <a:pt x="9955" y="12330"/>
                  <a:pt x="10800" y="12330"/>
                </a:cubicBezTo>
                <a:cubicBezTo>
                  <a:pt x="11645" y="12330"/>
                  <a:pt x="12330" y="11645"/>
                  <a:pt x="12330" y="10800"/>
                </a:cubicBezTo>
                <a:cubicBezTo>
                  <a:pt x="12330" y="9955"/>
                  <a:pt x="11645" y="9270"/>
                  <a:pt x="10800" y="9270"/>
                </a:cubicBezTo>
                <a:cubicBezTo>
                  <a:pt x="9955" y="9270"/>
                  <a:pt x="9270" y="9955"/>
                  <a:pt x="9270" y="10800"/>
                </a:cubicBezTo>
                <a:close/>
              </a:path>
            </a:pathLst>
          </a:custGeom>
          <a:solidFill>
            <a:schemeClr val="accent4">
              <a:alpha val="86670"/>
            </a:schemeClr>
          </a:solidFill>
          <a:ln w="12700">
            <a:miter lim="400000"/>
          </a:ln>
        </p:spPr>
        <p:txBody>
          <a:bodyPr lIns="45719" rIns="45719" anchor="ctr"/>
          <a:lstStyle/>
          <a:p>
            <a:pPr>
              <a:defRPr>
                <a:solidFill>
                  <a:srgbClr val="000000"/>
                </a:solidFill>
              </a:defRPr>
            </a:pPr>
            <a:endParaRPr/>
          </a:p>
        </p:txBody>
      </p:sp>
      <p:sp>
        <p:nvSpPr>
          <p:cNvPr id="38" name="Google Shape;19;p2"/>
          <p:cNvSpPr/>
          <p:nvPr/>
        </p:nvSpPr>
        <p:spPr>
          <a:xfrm>
            <a:off x="8244624" y="2541950"/>
            <a:ext cx="304801" cy="304801"/>
          </a:xfrm>
          <a:prstGeom prst="ellipse">
            <a:avLst/>
          </a:prstGeom>
          <a:solidFill>
            <a:srgbClr val="E8004C">
              <a:alpha val="86670"/>
            </a:srgbClr>
          </a:solidFill>
          <a:ln w="12700">
            <a:miter lim="400000"/>
          </a:ln>
        </p:spPr>
        <p:txBody>
          <a:bodyPr lIns="45719" rIns="45719" anchor="ctr"/>
          <a:lstStyle/>
          <a:p>
            <a:pPr>
              <a:defRPr>
                <a:solidFill>
                  <a:srgbClr val="000000"/>
                </a:solidFill>
              </a:defRPr>
            </a:pPr>
            <a:endParaRPr/>
          </a:p>
        </p:txBody>
      </p:sp>
      <p:sp>
        <p:nvSpPr>
          <p:cNvPr id="39" name="Google Shape;20;p2"/>
          <p:cNvSpPr/>
          <p:nvPr/>
        </p:nvSpPr>
        <p:spPr>
          <a:xfrm>
            <a:off x="7598774" y="-300251"/>
            <a:ext cx="1370701" cy="1370702"/>
          </a:xfrm>
          <a:prstGeom prst="ellipse">
            <a:avLst/>
          </a:pr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40" name="Google Shape;21;p2"/>
          <p:cNvSpPr/>
          <p:nvPr/>
        </p:nvSpPr>
        <p:spPr>
          <a:xfrm>
            <a:off x="8244624" y="802850"/>
            <a:ext cx="657601" cy="657600"/>
          </a:xfrm>
          <a:prstGeom prst="ellipse">
            <a:avLst/>
          </a:prstGeom>
          <a:solidFill>
            <a:schemeClr val="accent4">
              <a:alpha val="86670"/>
            </a:schemeClr>
          </a:solidFill>
          <a:ln w="12700">
            <a:miter lim="400000"/>
          </a:ln>
        </p:spPr>
        <p:txBody>
          <a:bodyPr lIns="45719" rIns="45719" anchor="ctr"/>
          <a:lstStyle/>
          <a:p>
            <a:pPr>
              <a:defRPr>
                <a:solidFill>
                  <a:srgbClr val="000000"/>
                </a:solidFill>
              </a:defRPr>
            </a:pPr>
            <a:endParaRPr/>
          </a:p>
        </p:txBody>
      </p:sp>
      <p:sp>
        <p:nvSpPr>
          <p:cNvPr id="41" name="Google Shape;22;p2"/>
          <p:cNvSpPr/>
          <p:nvPr/>
        </p:nvSpPr>
        <p:spPr>
          <a:xfrm>
            <a:off x="190208" y="69366"/>
            <a:ext cx="871501" cy="871501"/>
          </a:xfrm>
          <a:prstGeom prst="ellipse">
            <a:avLst/>
          </a:prstGeom>
          <a:ln>
            <a:solidFill>
              <a:schemeClr val="accent2"/>
            </a:solidFill>
            <a:prstDash val="dash"/>
          </a:ln>
        </p:spPr>
        <p:txBody>
          <a:bodyPr lIns="45719" rIns="45719" anchor="ctr"/>
          <a:lstStyle/>
          <a:p>
            <a:pPr>
              <a:defRPr>
                <a:solidFill>
                  <a:srgbClr val="000000"/>
                </a:solidFill>
              </a:defRPr>
            </a:pPr>
            <a:endParaRPr/>
          </a:p>
        </p:txBody>
      </p:sp>
      <p:sp>
        <p:nvSpPr>
          <p:cNvPr id="42" name="Google Shape;23;p2"/>
          <p:cNvSpPr/>
          <p:nvPr/>
        </p:nvSpPr>
        <p:spPr>
          <a:xfrm>
            <a:off x="-448238" y="3246516"/>
            <a:ext cx="1177501" cy="1177501"/>
          </a:xfrm>
          <a:prstGeom prst="ellipse">
            <a:avLst/>
          </a:prstGeom>
          <a:ln>
            <a:solidFill>
              <a:schemeClr val="accent3"/>
            </a:solidFill>
            <a:prstDash val="dash"/>
          </a:ln>
        </p:spPr>
        <p:txBody>
          <a:bodyPr lIns="45719" rIns="45719" anchor="ctr"/>
          <a:lstStyle/>
          <a:p>
            <a:pPr>
              <a:defRPr>
                <a:solidFill>
                  <a:srgbClr val="000000"/>
                </a:solidFill>
              </a:defRPr>
            </a:pPr>
            <a:endParaRPr/>
          </a:p>
        </p:txBody>
      </p:sp>
      <p:sp>
        <p:nvSpPr>
          <p:cNvPr id="43" name="Google Shape;24;p2"/>
          <p:cNvSpPr/>
          <p:nvPr/>
        </p:nvSpPr>
        <p:spPr>
          <a:xfrm>
            <a:off x="8150074" y="708299"/>
            <a:ext cx="846601" cy="846601"/>
          </a:xfrm>
          <a:prstGeom prst="ellipse">
            <a:avLst/>
          </a:prstGeom>
          <a:ln>
            <a:solidFill>
              <a:schemeClr val="accent4"/>
            </a:solidFill>
            <a:prstDash val="dash"/>
          </a:ln>
        </p:spPr>
        <p:txBody>
          <a:bodyPr lIns="45719" rIns="45719" anchor="ctr"/>
          <a:lstStyle/>
          <a:p>
            <a:pPr>
              <a:defRPr>
                <a:solidFill>
                  <a:srgbClr val="000000"/>
                </a:solidFill>
              </a:defRPr>
            </a:pPr>
            <a:endParaRPr/>
          </a:p>
        </p:txBody>
      </p:sp>
      <p:sp>
        <p:nvSpPr>
          <p:cNvPr id="44" name="Google Shape;25;p2"/>
          <p:cNvSpPr/>
          <p:nvPr/>
        </p:nvSpPr>
        <p:spPr>
          <a:xfrm>
            <a:off x="157858" y="4217275"/>
            <a:ext cx="206101" cy="206101"/>
          </a:xfrm>
          <a:prstGeom prst="ellipse">
            <a:avLst/>
          </a:prstGeom>
          <a:solidFill>
            <a:schemeClr val="accent5">
              <a:alpha val="86670"/>
            </a:schemeClr>
          </a:solidFill>
          <a:ln w="12700">
            <a:miter lim="400000"/>
          </a:ln>
        </p:spPr>
        <p:txBody>
          <a:bodyPr lIns="45719" rIns="45719" anchor="ctr"/>
          <a:lstStyle/>
          <a:p>
            <a:pPr>
              <a:defRPr>
                <a:solidFill>
                  <a:srgbClr val="000000"/>
                </a:solidFill>
              </a:defRPr>
            </a:pPr>
            <a:endParaRPr/>
          </a:p>
        </p:txBody>
      </p:sp>
      <p:pic>
        <p:nvPicPr>
          <p:cNvPr id="45" name="Logo de Bilbliotecas.png" descr="Logo de Bilbliotecas.png"/>
          <p:cNvPicPr>
            <a:picLocks noChangeAspect="1"/>
          </p:cNvPicPr>
          <p:nvPr/>
        </p:nvPicPr>
        <p:blipFill>
          <a:blip r:embed="rId2"/>
          <a:stretch>
            <a:fillRect/>
          </a:stretch>
        </p:blipFill>
        <p:spPr>
          <a:xfrm>
            <a:off x="7976102" y="3829037"/>
            <a:ext cx="1059178" cy="1370701"/>
          </a:xfrm>
          <a:prstGeom prst="rect">
            <a:avLst/>
          </a:prstGeom>
          <a:ln w="12700">
            <a:miter lim="400000"/>
          </a:ln>
          <a:effectLst>
            <a:outerShdw blurRad="25400" dist="23671" dir="21530882" rotWithShape="0">
              <a:srgbClr val="000000">
                <a:alpha val="51172"/>
              </a:srgbClr>
            </a:outerShdw>
          </a:effectLst>
        </p:spPr>
      </p:pic>
      <p:pic>
        <p:nvPicPr>
          <p:cNvPr id="46" name="aasl_logo_new_0.png" descr="aasl_logo_new_0.png"/>
          <p:cNvPicPr>
            <a:picLocks noChangeAspect="1"/>
          </p:cNvPicPr>
          <p:nvPr/>
        </p:nvPicPr>
        <p:blipFill>
          <a:blip r:embed="rId3"/>
          <a:stretch>
            <a:fillRect/>
          </a:stretch>
        </p:blipFill>
        <p:spPr>
          <a:xfrm>
            <a:off x="682071" y="4748331"/>
            <a:ext cx="1970289" cy="319262"/>
          </a:xfrm>
          <a:prstGeom prst="rect">
            <a:avLst/>
          </a:prstGeom>
          <a:ln w="12700">
            <a:miter lim="400000"/>
          </a:ln>
          <a:effectLst>
            <a:outerShdw blurRad="50800" dist="63500" dir="1080000" rotWithShape="0">
              <a:srgbClr val="000000">
                <a:alpha val="50000"/>
              </a:srgbClr>
            </a:outerShdw>
          </a:effectLst>
        </p:spPr>
      </p:pic>
      <p:sp>
        <p:nvSpPr>
          <p:cNvPr id="47" name="Número de diapositiva"/>
          <p:cNvSpPr txBox="1">
            <a:spLocks noGrp="1"/>
          </p:cNvSpPr>
          <p:nvPr>
            <p:ph type="sldNum" sz="quarter" idx="2"/>
          </p:nvPr>
        </p:nvSpPr>
        <p:spPr>
          <a:xfrm>
            <a:off x="4419600" y="4767262"/>
            <a:ext cx="2133600" cy="386051"/>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4" name="Google Shape;65;p5"/>
          <p:cNvSpPr/>
          <p:nvPr/>
        </p:nvSpPr>
        <p:spPr>
          <a:xfrm>
            <a:off x="1144200" y="2698575"/>
            <a:ext cx="893701" cy="893701"/>
          </a:xfrm>
          <a:prstGeom prst="ellipse">
            <a:avLst/>
          </a:prstGeom>
          <a:ln>
            <a:solidFill>
              <a:schemeClr val="accent3"/>
            </a:solidFill>
            <a:prstDash val="dash"/>
          </a:ln>
        </p:spPr>
        <p:txBody>
          <a:bodyPr lIns="45719" rIns="45719" anchor="ctr"/>
          <a:lstStyle/>
          <a:p>
            <a:pPr>
              <a:defRPr>
                <a:solidFill>
                  <a:srgbClr val="000000"/>
                </a:solidFill>
              </a:defRPr>
            </a:pPr>
            <a:endParaRPr/>
          </a:p>
        </p:txBody>
      </p:sp>
      <p:sp>
        <p:nvSpPr>
          <p:cNvPr id="55" name="Texto del título"/>
          <p:cNvSpPr txBox="1">
            <a:spLocks noGrp="1"/>
          </p:cNvSpPr>
          <p:nvPr>
            <p:ph type="title"/>
          </p:nvPr>
        </p:nvSpPr>
        <p:spPr>
          <a:xfrm>
            <a:off x="2935875" y="909050"/>
            <a:ext cx="5275501" cy="641101"/>
          </a:xfrm>
          <a:prstGeom prst="rect">
            <a:avLst/>
          </a:prstGeom>
        </p:spPr>
        <p:txBody>
          <a:bodyPr>
            <a:normAutofit/>
          </a:bodyPr>
          <a:lstStyle/>
          <a:p>
            <a:r>
              <a:t>Texto del título</a:t>
            </a:r>
          </a:p>
        </p:txBody>
      </p:sp>
      <p:sp>
        <p:nvSpPr>
          <p:cNvPr id="56" name="Nivel de texto 1…"/>
          <p:cNvSpPr txBox="1">
            <a:spLocks noGrp="1"/>
          </p:cNvSpPr>
          <p:nvPr>
            <p:ph type="body" sz="half" idx="1"/>
          </p:nvPr>
        </p:nvSpPr>
        <p:spPr>
          <a:xfrm>
            <a:off x="2935875" y="1525758"/>
            <a:ext cx="5275501" cy="2786101"/>
          </a:xfrm>
          <a:prstGeom prst="rect">
            <a:avLst/>
          </a:prstGeom>
        </p:spPr>
        <p:txBody>
          <a:bodyPr>
            <a:normAutofit/>
          </a:bodyPr>
          <a:lstStyle/>
          <a:p>
            <a:r>
              <a:t>Nivel de texto 1</a:t>
            </a:r>
          </a:p>
          <a:p>
            <a:pPr lvl="1"/>
            <a:r>
              <a:t>Nivel de texto 2</a:t>
            </a:r>
          </a:p>
          <a:p>
            <a:pPr lvl="2"/>
            <a:r>
              <a:t>Nivel de texto 3</a:t>
            </a:r>
          </a:p>
          <a:p>
            <a:pPr lvl="3"/>
            <a:r>
              <a:t>Nivel de texto 4</a:t>
            </a:r>
          </a:p>
          <a:p>
            <a:pPr lvl="4"/>
            <a:r>
              <a:t>Nivel de texto 5</a:t>
            </a:r>
          </a:p>
        </p:txBody>
      </p:sp>
      <p:sp>
        <p:nvSpPr>
          <p:cNvPr id="57" name="Google Shape;68;p5"/>
          <p:cNvSpPr/>
          <p:nvPr/>
        </p:nvSpPr>
        <p:spPr>
          <a:xfrm>
            <a:off x="259925" y="-206300"/>
            <a:ext cx="2347200" cy="23472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432" y="10800"/>
                </a:moveTo>
                <a:cubicBezTo>
                  <a:pt x="6432" y="13212"/>
                  <a:pt x="8388" y="15168"/>
                  <a:pt x="10800" y="15168"/>
                </a:cubicBezTo>
                <a:cubicBezTo>
                  <a:pt x="13212" y="15168"/>
                  <a:pt x="15168" y="13212"/>
                  <a:pt x="15168" y="10800"/>
                </a:cubicBezTo>
                <a:cubicBezTo>
                  <a:pt x="15168" y="8388"/>
                  <a:pt x="13212" y="6432"/>
                  <a:pt x="10800" y="6432"/>
                </a:cubicBezTo>
                <a:cubicBezTo>
                  <a:pt x="8388" y="6432"/>
                  <a:pt x="6432" y="8388"/>
                  <a:pt x="6432" y="10800"/>
                </a:cubicBezTo>
                <a:close/>
              </a:path>
            </a:pathLst>
          </a:cu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58" name="Google Shape;69;p5"/>
          <p:cNvSpPr/>
          <p:nvPr/>
        </p:nvSpPr>
        <p:spPr>
          <a:xfrm>
            <a:off x="-152926" y="1360050"/>
            <a:ext cx="978602" cy="978601"/>
          </a:xfrm>
          <a:prstGeom prst="ellipse">
            <a:avLst/>
          </a:prstGeom>
          <a:solidFill>
            <a:srgbClr val="ED4A00">
              <a:alpha val="86670"/>
            </a:srgbClr>
          </a:solidFill>
          <a:ln w="12700">
            <a:miter lim="400000"/>
          </a:ln>
        </p:spPr>
        <p:txBody>
          <a:bodyPr lIns="45719" rIns="45719" anchor="ctr"/>
          <a:lstStyle/>
          <a:p>
            <a:pPr>
              <a:defRPr>
                <a:solidFill>
                  <a:srgbClr val="000000"/>
                </a:solidFill>
              </a:defRPr>
            </a:pPr>
            <a:endParaRPr/>
          </a:p>
        </p:txBody>
      </p:sp>
      <p:sp>
        <p:nvSpPr>
          <p:cNvPr id="59" name="Google Shape;70;p5"/>
          <p:cNvSpPr/>
          <p:nvPr/>
        </p:nvSpPr>
        <p:spPr>
          <a:xfrm>
            <a:off x="2339600" y="243625"/>
            <a:ext cx="657600" cy="657600"/>
          </a:xfrm>
          <a:prstGeom prst="ellipse">
            <a:avLst/>
          </a:prstGeom>
          <a:solidFill>
            <a:schemeClr val="accent2">
              <a:alpha val="86670"/>
            </a:schemeClr>
          </a:solidFill>
          <a:ln w="12700">
            <a:miter lim="400000"/>
          </a:ln>
        </p:spPr>
        <p:txBody>
          <a:bodyPr lIns="45719" rIns="45719" anchor="ctr"/>
          <a:lstStyle/>
          <a:p>
            <a:pPr>
              <a:defRPr>
                <a:solidFill>
                  <a:srgbClr val="000000"/>
                </a:solidFill>
              </a:defRPr>
            </a:pPr>
            <a:endParaRPr/>
          </a:p>
        </p:txBody>
      </p:sp>
      <p:sp>
        <p:nvSpPr>
          <p:cNvPr id="60" name="Google Shape;71;p5"/>
          <p:cNvSpPr/>
          <p:nvPr/>
        </p:nvSpPr>
        <p:spPr>
          <a:xfrm>
            <a:off x="788725" y="2338650"/>
            <a:ext cx="811201" cy="811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11" y="10800"/>
                </a:moveTo>
                <a:cubicBezTo>
                  <a:pt x="4811" y="14107"/>
                  <a:pt x="7493" y="16789"/>
                  <a:pt x="10800" y="16789"/>
                </a:cubicBezTo>
                <a:cubicBezTo>
                  <a:pt x="14107" y="16789"/>
                  <a:pt x="16789" y="14107"/>
                  <a:pt x="16789" y="10800"/>
                </a:cubicBezTo>
                <a:cubicBezTo>
                  <a:pt x="16789" y="7493"/>
                  <a:pt x="14107" y="4811"/>
                  <a:pt x="10800" y="4811"/>
                </a:cubicBezTo>
                <a:cubicBezTo>
                  <a:pt x="7493" y="4811"/>
                  <a:pt x="4811" y="7493"/>
                  <a:pt x="4811" y="10800"/>
                </a:cubicBezTo>
                <a:close/>
              </a:path>
            </a:pathLst>
          </a:custGeom>
          <a:solidFill>
            <a:schemeClr val="accent5">
              <a:alpha val="86670"/>
            </a:schemeClr>
          </a:solidFill>
          <a:ln w="12700">
            <a:miter lim="400000"/>
          </a:ln>
        </p:spPr>
        <p:txBody>
          <a:bodyPr lIns="45719" rIns="45719" anchor="ctr"/>
          <a:lstStyle/>
          <a:p>
            <a:pPr>
              <a:defRPr>
                <a:solidFill>
                  <a:srgbClr val="000000"/>
                </a:solidFill>
              </a:defRPr>
            </a:pPr>
            <a:endParaRPr/>
          </a:p>
        </p:txBody>
      </p:sp>
      <p:sp>
        <p:nvSpPr>
          <p:cNvPr id="61" name="Google Shape;72;p5"/>
          <p:cNvSpPr/>
          <p:nvPr/>
        </p:nvSpPr>
        <p:spPr>
          <a:xfrm>
            <a:off x="-371259" y="3448811"/>
            <a:ext cx="1207801" cy="1207801"/>
          </a:xfrm>
          <a:prstGeom prst="ellipse">
            <a:avLst/>
          </a:pr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62" name="Google Shape;73;p5"/>
          <p:cNvSpPr/>
          <p:nvPr/>
        </p:nvSpPr>
        <p:spPr>
          <a:xfrm>
            <a:off x="1315800" y="3860975"/>
            <a:ext cx="550501" cy="55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270" y="10800"/>
                </a:moveTo>
                <a:cubicBezTo>
                  <a:pt x="9270" y="11645"/>
                  <a:pt x="9955" y="12330"/>
                  <a:pt x="10800" y="12330"/>
                </a:cubicBezTo>
                <a:cubicBezTo>
                  <a:pt x="11645" y="12330"/>
                  <a:pt x="12330" y="11645"/>
                  <a:pt x="12330" y="10800"/>
                </a:cubicBezTo>
                <a:cubicBezTo>
                  <a:pt x="12330" y="9955"/>
                  <a:pt x="11645" y="9270"/>
                  <a:pt x="10800" y="9270"/>
                </a:cubicBezTo>
                <a:cubicBezTo>
                  <a:pt x="9955" y="9270"/>
                  <a:pt x="9270" y="9955"/>
                  <a:pt x="9270" y="10800"/>
                </a:cubicBezTo>
                <a:close/>
              </a:path>
            </a:pathLst>
          </a:custGeom>
          <a:solidFill>
            <a:schemeClr val="accent4">
              <a:alpha val="86670"/>
            </a:schemeClr>
          </a:solidFill>
          <a:ln w="12700">
            <a:miter lim="400000"/>
          </a:ln>
        </p:spPr>
        <p:txBody>
          <a:bodyPr lIns="45719" rIns="45719" anchor="ctr"/>
          <a:lstStyle/>
          <a:p>
            <a:pPr>
              <a:defRPr>
                <a:solidFill>
                  <a:srgbClr val="000000"/>
                </a:solidFill>
              </a:defRPr>
            </a:pPr>
            <a:endParaRPr/>
          </a:p>
        </p:txBody>
      </p:sp>
      <p:sp>
        <p:nvSpPr>
          <p:cNvPr id="63" name="Google Shape;74;p5"/>
          <p:cNvSpPr/>
          <p:nvPr/>
        </p:nvSpPr>
        <p:spPr>
          <a:xfrm>
            <a:off x="438575" y="2993025"/>
            <a:ext cx="304801" cy="304801"/>
          </a:xfrm>
          <a:prstGeom prst="ellipse">
            <a:avLst/>
          </a:prstGeom>
          <a:solidFill>
            <a:srgbClr val="E8004C">
              <a:alpha val="86670"/>
            </a:srgbClr>
          </a:solidFill>
          <a:ln w="12700">
            <a:miter lim="400000"/>
          </a:ln>
        </p:spPr>
        <p:txBody>
          <a:bodyPr lIns="45719" rIns="45719" anchor="ctr"/>
          <a:lstStyle/>
          <a:p>
            <a:pPr>
              <a:defRPr>
                <a:solidFill>
                  <a:srgbClr val="000000"/>
                </a:solidFill>
              </a:defRPr>
            </a:pPr>
            <a:endParaRPr/>
          </a:p>
        </p:txBody>
      </p:sp>
      <p:sp>
        <p:nvSpPr>
          <p:cNvPr id="64" name="Google Shape;75;p5"/>
          <p:cNvSpPr/>
          <p:nvPr/>
        </p:nvSpPr>
        <p:spPr>
          <a:xfrm>
            <a:off x="4257474" y="4583218"/>
            <a:ext cx="550501" cy="550501"/>
          </a:xfrm>
          <a:prstGeom prst="ellipse">
            <a:avLst/>
          </a:prstGeom>
          <a:solidFill>
            <a:schemeClr val="accent5">
              <a:alpha val="86670"/>
            </a:schemeClr>
          </a:solidFill>
          <a:ln w="12700">
            <a:miter lim="400000"/>
          </a:ln>
        </p:spPr>
        <p:txBody>
          <a:bodyPr lIns="45719" rIns="45719" anchor="ctr"/>
          <a:lstStyle/>
          <a:p>
            <a:pPr>
              <a:defRPr>
                <a:solidFill>
                  <a:srgbClr val="000000"/>
                </a:solidFill>
              </a:defRPr>
            </a:pPr>
            <a:endParaRPr/>
          </a:p>
        </p:txBody>
      </p:sp>
      <p:sp>
        <p:nvSpPr>
          <p:cNvPr id="65" name="Google Shape;76;p5"/>
          <p:cNvSpPr/>
          <p:nvPr/>
        </p:nvSpPr>
        <p:spPr>
          <a:xfrm>
            <a:off x="6020137" y="4372574"/>
            <a:ext cx="397501" cy="397501"/>
          </a:xfrm>
          <a:prstGeom prst="ellipse">
            <a:avLst/>
          </a:pr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66" name="Google Shape;77;p5"/>
          <p:cNvSpPr/>
          <p:nvPr/>
        </p:nvSpPr>
        <p:spPr>
          <a:xfrm>
            <a:off x="2775083" y="4771128"/>
            <a:ext cx="741601" cy="7416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890" y="10800"/>
                </a:moveTo>
                <a:cubicBezTo>
                  <a:pt x="6890" y="12960"/>
                  <a:pt x="8640" y="14710"/>
                  <a:pt x="10800" y="14710"/>
                </a:cubicBezTo>
                <a:cubicBezTo>
                  <a:pt x="12960" y="14710"/>
                  <a:pt x="14710" y="12960"/>
                  <a:pt x="14710" y="10800"/>
                </a:cubicBezTo>
                <a:cubicBezTo>
                  <a:pt x="14710" y="8640"/>
                  <a:pt x="12960" y="6890"/>
                  <a:pt x="10800" y="6890"/>
                </a:cubicBezTo>
                <a:cubicBezTo>
                  <a:pt x="8640" y="6890"/>
                  <a:pt x="6890" y="8640"/>
                  <a:pt x="6890" y="10800"/>
                </a:cubicBezTo>
                <a:close/>
              </a:path>
            </a:pathLst>
          </a:custGeom>
          <a:solidFill>
            <a:schemeClr val="accent2">
              <a:alpha val="86670"/>
            </a:schemeClr>
          </a:solidFill>
          <a:ln w="12700">
            <a:miter lim="400000"/>
          </a:ln>
        </p:spPr>
        <p:txBody>
          <a:bodyPr lIns="45719" rIns="45719" anchor="ctr"/>
          <a:lstStyle/>
          <a:p>
            <a:pPr>
              <a:defRPr>
                <a:solidFill>
                  <a:srgbClr val="000000"/>
                </a:solidFill>
              </a:defRPr>
            </a:pPr>
            <a:endParaRPr/>
          </a:p>
        </p:txBody>
      </p:sp>
      <p:sp>
        <p:nvSpPr>
          <p:cNvPr id="67" name="Google Shape;78;p5"/>
          <p:cNvSpPr/>
          <p:nvPr/>
        </p:nvSpPr>
        <p:spPr>
          <a:xfrm>
            <a:off x="5832137" y="4969124"/>
            <a:ext cx="188101" cy="188101"/>
          </a:xfrm>
          <a:prstGeom prst="ellipse">
            <a:avLst/>
          </a:pr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68" name="Google Shape;79;p5"/>
          <p:cNvSpPr/>
          <p:nvPr/>
        </p:nvSpPr>
        <p:spPr>
          <a:xfrm>
            <a:off x="2179099" y="83124"/>
            <a:ext cx="978601" cy="978602"/>
          </a:xfrm>
          <a:prstGeom prst="ellipse">
            <a:avLst/>
          </a:prstGeom>
          <a:ln>
            <a:solidFill>
              <a:schemeClr val="accent2"/>
            </a:solidFill>
            <a:prstDash val="dash"/>
          </a:ln>
        </p:spPr>
        <p:txBody>
          <a:bodyPr lIns="45719" rIns="45719" anchor="ctr"/>
          <a:lstStyle/>
          <a:p>
            <a:pPr>
              <a:defRPr>
                <a:solidFill>
                  <a:srgbClr val="000000"/>
                </a:solidFill>
              </a:defRPr>
            </a:pPr>
            <a:endParaRPr/>
          </a:p>
        </p:txBody>
      </p:sp>
      <p:sp>
        <p:nvSpPr>
          <p:cNvPr id="69" name="Google Shape;80;p5"/>
          <p:cNvSpPr/>
          <p:nvPr/>
        </p:nvSpPr>
        <p:spPr>
          <a:xfrm>
            <a:off x="4575449" y="4851618"/>
            <a:ext cx="449701" cy="449702"/>
          </a:xfrm>
          <a:prstGeom prst="ellipse">
            <a:avLst/>
          </a:prstGeom>
          <a:ln>
            <a:solidFill>
              <a:srgbClr val="ED4A00"/>
            </a:solidFill>
            <a:prstDash val="dash"/>
          </a:ln>
        </p:spPr>
        <p:txBody>
          <a:bodyPr lIns="45719" rIns="45719" anchor="ctr"/>
          <a:lstStyle/>
          <a:p>
            <a:pPr>
              <a:defRPr>
                <a:solidFill>
                  <a:srgbClr val="000000"/>
                </a:solidFill>
              </a:defRPr>
            </a:pPr>
            <a:endParaRPr/>
          </a:p>
        </p:txBody>
      </p:sp>
      <p:sp>
        <p:nvSpPr>
          <p:cNvPr id="70" name="Número de diapositiva"/>
          <p:cNvSpPr txBox="1">
            <a:spLocks noGrp="1"/>
          </p:cNvSpPr>
          <p:nvPr>
            <p:ph type="sldNum" sz="quarter" idx="2"/>
          </p:nvPr>
        </p:nvSpPr>
        <p:spPr>
          <a:xfrm>
            <a:off x="8733090" y="4751625"/>
            <a:ext cx="372335" cy="386051"/>
          </a:xfrm>
          <a:prstGeom prst="rect">
            <a:avLst/>
          </a:prstGeom>
        </p:spPr>
        <p:txBody>
          <a:bodyPr/>
          <a:lstStyle>
            <a:lvl1pPr algn="r"/>
          </a:lstStyle>
          <a:p>
            <a:fld id="{86CB4B4D-7CA3-9044-876B-883B54F8677D}" type="slidenum">
              <a:t>‹#›</a:t>
            </a:fld>
            <a:endParaRPr/>
          </a:p>
        </p:txBody>
      </p:sp>
      <p:pic>
        <p:nvPicPr>
          <p:cNvPr id="71" name="Logo de Bilbliotecas.png" descr="Logo de Bilbliotecas.png"/>
          <p:cNvPicPr>
            <a:picLocks noChangeAspect="1"/>
          </p:cNvPicPr>
          <p:nvPr/>
        </p:nvPicPr>
        <p:blipFill>
          <a:blip r:embed="rId2"/>
          <a:stretch>
            <a:fillRect/>
          </a:stretch>
        </p:blipFill>
        <p:spPr>
          <a:xfrm>
            <a:off x="7939118" y="3970583"/>
            <a:ext cx="917248" cy="1187026"/>
          </a:xfrm>
          <a:prstGeom prst="rect">
            <a:avLst/>
          </a:prstGeom>
          <a:ln w="12700">
            <a:miter lim="400000"/>
          </a:ln>
          <a:effectLst>
            <a:outerShdw blurRad="25400" dist="23671" dir="21074578" rotWithShape="0">
              <a:srgbClr val="000000">
                <a:alpha val="51172"/>
              </a:srgbClr>
            </a:outerShdw>
          </a:effectLst>
        </p:spPr>
      </p:pic>
      <p:pic>
        <p:nvPicPr>
          <p:cNvPr id="72" name="aasl_logo_new_0.png" descr="aasl_logo_new_0.png"/>
          <p:cNvPicPr>
            <a:picLocks noChangeAspect="1"/>
          </p:cNvPicPr>
          <p:nvPr/>
        </p:nvPicPr>
        <p:blipFill>
          <a:blip r:embed="rId3"/>
          <a:stretch>
            <a:fillRect/>
          </a:stretch>
        </p:blipFill>
        <p:spPr>
          <a:xfrm>
            <a:off x="64004" y="4756798"/>
            <a:ext cx="1970290" cy="319262"/>
          </a:xfrm>
          <a:prstGeom prst="rect">
            <a:avLst/>
          </a:prstGeom>
          <a:ln w="12700">
            <a:miter lim="400000"/>
          </a:ln>
          <a:effectLst>
            <a:outerShdw blurRad="50800" dist="63500" dir="1080000" rotWithShape="0">
              <a:srgbClr val="000000">
                <a:alpha val="50000"/>
              </a:srgbClr>
            </a:outerShdw>
          </a:effectLst>
        </p:spPr>
      </p:pic>
      <p:pic>
        <p:nvPicPr>
          <p:cNvPr id="73" name="Picture 3" descr="Picture 3"/>
          <p:cNvPicPr>
            <a:picLocks noChangeAspect="1"/>
          </p:cNvPicPr>
          <p:nvPr/>
        </p:nvPicPr>
        <p:blipFill>
          <a:blip r:embed="rId4"/>
          <a:srcRect l="13761"/>
          <a:stretch>
            <a:fillRect/>
          </a:stretch>
        </p:blipFill>
        <p:spPr>
          <a:xfrm>
            <a:off x="7764842" y="-28837"/>
            <a:ext cx="1390170" cy="757195"/>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_AND_BODY_1">
    <p:spTree>
      <p:nvGrpSpPr>
        <p:cNvPr id="1" name=""/>
        <p:cNvGrpSpPr/>
        <p:nvPr/>
      </p:nvGrpSpPr>
      <p:grpSpPr>
        <a:xfrm>
          <a:off x="0" y="0"/>
          <a:ext cx="0" cy="0"/>
          <a:chOff x="0" y="0"/>
          <a:chExt cx="0" cy="0"/>
        </a:xfrm>
      </p:grpSpPr>
      <p:sp>
        <p:nvSpPr>
          <p:cNvPr id="80" name="Texto del título"/>
          <p:cNvSpPr txBox="1">
            <a:spLocks noGrp="1"/>
          </p:cNvSpPr>
          <p:nvPr>
            <p:ph type="title"/>
          </p:nvPr>
        </p:nvSpPr>
        <p:spPr>
          <a:xfrm>
            <a:off x="4572000" y="909050"/>
            <a:ext cx="3639600" cy="641101"/>
          </a:xfrm>
          <a:prstGeom prst="rect">
            <a:avLst/>
          </a:prstGeom>
        </p:spPr>
        <p:txBody>
          <a:bodyPr>
            <a:normAutofit/>
          </a:bodyPr>
          <a:lstStyle/>
          <a:p>
            <a:r>
              <a:t>Texto del título</a:t>
            </a:r>
          </a:p>
        </p:txBody>
      </p:sp>
      <p:sp>
        <p:nvSpPr>
          <p:cNvPr id="81" name="Nivel de texto 1…"/>
          <p:cNvSpPr txBox="1">
            <a:spLocks noGrp="1"/>
          </p:cNvSpPr>
          <p:nvPr>
            <p:ph type="body" sz="half" idx="1"/>
          </p:nvPr>
        </p:nvSpPr>
        <p:spPr>
          <a:xfrm>
            <a:off x="4572000" y="1525753"/>
            <a:ext cx="3639600" cy="2786102"/>
          </a:xfrm>
          <a:prstGeom prst="rect">
            <a:avLst/>
          </a:prstGeom>
        </p:spPr>
        <p:txBody>
          <a:bodyPr>
            <a:normAutofit/>
          </a:bodyPr>
          <a:lstStyle>
            <a:lvl1pPr indent="-355600">
              <a:buSzPts val="2000"/>
              <a:defRPr sz="2000"/>
            </a:lvl1pPr>
            <a:lvl2pPr indent="-355600">
              <a:buSzPts val="2000"/>
              <a:defRPr sz="2000"/>
            </a:lvl2pPr>
            <a:lvl3pPr indent="-355600">
              <a:buSzPts val="2000"/>
              <a:defRPr sz="2000"/>
            </a:lvl3pPr>
            <a:lvl4pPr indent="-355600">
              <a:buSzPts val="2000"/>
              <a:defRPr sz="2000"/>
            </a:lvl4pPr>
            <a:lvl5pPr indent="-355600">
              <a:buSzPts val="2000"/>
              <a:defRPr sz="2000"/>
            </a:lvl5pPr>
          </a:lstStyle>
          <a:p>
            <a:r>
              <a:t>Nivel de texto 1</a:t>
            </a:r>
          </a:p>
          <a:p>
            <a:pPr lvl="1"/>
            <a:r>
              <a:t>Nivel de texto 2</a:t>
            </a:r>
          </a:p>
          <a:p>
            <a:pPr lvl="2"/>
            <a:r>
              <a:t>Nivel de texto 3</a:t>
            </a:r>
          </a:p>
          <a:p>
            <a:pPr lvl="3"/>
            <a:r>
              <a:t>Nivel de texto 4</a:t>
            </a:r>
          </a:p>
          <a:p>
            <a:pPr lvl="4"/>
            <a:r>
              <a:t>Nivel de texto 5</a:t>
            </a:r>
          </a:p>
        </p:txBody>
      </p:sp>
      <p:sp>
        <p:nvSpPr>
          <p:cNvPr id="82" name="Google Shape;85;p6"/>
          <p:cNvSpPr/>
          <p:nvPr/>
        </p:nvSpPr>
        <p:spPr>
          <a:xfrm>
            <a:off x="580275" y="751950"/>
            <a:ext cx="3639600" cy="3639600"/>
          </a:xfrm>
          <a:prstGeom prst="ellipse">
            <a:avLst/>
          </a:prstGeom>
          <a:solidFill>
            <a:srgbClr val="ED4A00">
              <a:alpha val="86670"/>
            </a:srgbClr>
          </a:solidFill>
          <a:ln w="12700">
            <a:miter lim="400000"/>
          </a:ln>
        </p:spPr>
        <p:txBody>
          <a:bodyPr lIns="45719" rIns="45719" anchor="ctr"/>
          <a:lstStyle/>
          <a:p>
            <a:pPr>
              <a:defRPr>
                <a:solidFill>
                  <a:srgbClr val="000000"/>
                </a:solidFill>
              </a:defRPr>
            </a:pPr>
            <a:endParaRPr/>
          </a:p>
        </p:txBody>
      </p:sp>
      <p:sp>
        <p:nvSpPr>
          <p:cNvPr id="83" name="Google Shape;86;p6"/>
          <p:cNvSpPr/>
          <p:nvPr/>
        </p:nvSpPr>
        <p:spPr>
          <a:xfrm>
            <a:off x="-295650" y="-356450"/>
            <a:ext cx="1057800" cy="1057800"/>
          </a:xfrm>
          <a:prstGeom prst="ellipse">
            <a:avLst/>
          </a:prstGeom>
          <a:solidFill>
            <a:schemeClr val="accent2">
              <a:alpha val="86670"/>
            </a:schemeClr>
          </a:solidFill>
          <a:ln w="12700">
            <a:miter lim="400000"/>
          </a:ln>
        </p:spPr>
        <p:txBody>
          <a:bodyPr lIns="45719" rIns="45719" anchor="ctr"/>
          <a:lstStyle/>
          <a:p>
            <a:pPr>
              <a:defRPr>
                <a:solidFill>
                  <a:srgbClr val="000000"/>
                </a:solidFill>
              </a:defRPr>
            </a:pPr>
            <a:endParaRPr/>
          </a:p>
        </p:txBody>
      </p:sp>
      <p:sp>
        <p:nvSpPr>
          <p:cNvPr id="84" name="Google Shape;87;p6"/>
          <p:cNvSpPr/>
          <p:nvPr/>
        </p:nvSpPr>
        <p:spPr>
          <a:xfrm>
            <a:off x="2836599" y="179824"/>
            <a:ext cx="978601" cy="9786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538" y="10800"/>
                </a:moveTo>
                <a:cubicBezTo>
                  <a:pt x="8538" y="12049"/>
                  <a:pt x="9551" y="13062"/>
                  <a:pt x="10800" y="13062"/>
                </a:cubicBezTo>
                <a:cubicBezTo>
                  <a:pt x="12049" y="13062"/>
                  <a:pt x="13062" y="12049"/>
                  <a:pt x="13062" y="10800"/>
                </a:cubicBezTo>
                <a:cubicBezTo>
                  <a:pt x="13062" y="9551"/>
                  <a:pt x="12049" y="8538"/>
                  <a:pt x="10800" y="8538"/>
                </a:cubicBezTo>
                <a:cubicBezTo>
                  <a:pt x="9551" y="8538"/>
                  <a:pt x="8538" y="9551"/>
                  <a:pt x="8538" y="10800"/>
                </a:cubicBezTo>
                <a:close/>
              </a:path>
            </a:pathLst>
          </a:custGeom>
          <a:solidFill>
            <a:schemeClr val="accent5">
              <a:alpha val="86670"/>
            </a:schemeClr>
          </a:solidFill>
          <a:ln w="12700">
            <a:miter lim="400000"/>
          </a:ln>
        </p:spPr>
        <p:txBody>
          <a:bodyPr lIns="45719" rIns="45719" anchor="ctr"/>
          <a:lstStyle/>
          <a:p>
            <a:pPr>
              <a:defRPr>
                <a:solidFill>
                  <a:srgbClr val="000000"/>
                </a:solidFill>
              </a:defRPr>
            </a:pPr>
            <a:endParaRPr/>
          </a:p>
        </p:txBody>
      </p:sp>
      <p:sp>
        <p:nvSpPr>
          <p:cNvPr id="85" name="Google Shape;88;p6"/>
          <p:cNvSpPr/>
          <p:nvPr/>
        </p:nvSpPr>
        <p:spPr>
          <a:xfrm>
            <a:off x="465974" y="3692750"/>
            <a:ext cx="1019401" cy="1019401"/>
          </a:xfrm>
          <a:prstGeom prst="ellipse">
            <a:avLst/>
          </a:pr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86" name="Google Shape;89;p6"/>
          <p:cNvSpPr/>
          <p:nvPr/>
        </p:nvSpPr>
        <p:spPr>
          <a:xfrm>
            <a:off x="173041" y="3442149"/>
            <a:ext cx="361501" cy="361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469" y="10800"/>
                </a:moveTo>
                <a:cubicBezTo>
                  <a:pt x="6469" y="13192"/>
                  <a:pt x="8408" y="15131"/>
                  <a:pt x="10800" y="15131"/>
                </a:cubicBezTo>
                <a:cubicBezTo>
                  <a:pt x="13192" y="15131"/>
                  <a:pt x="15131" y="13192"/>
                  <a:pt x="15131" y="10800"/>
                </a:cubicBezTo>
                <a:cubicBezTo>
                  <a:pt x="15131" y="8408"/>
                  <a:pt x="13192" y="6469"/>
                  <a:pt x="10800" y="6469"/>
                </a:cubicBezTo>
                <a:cubicBezTo>
                  <a:pt x="8408" y="6469"/>
                  <a:pt x="6469" y="8408"/>
                  <a:pt x="6469" y="10800"/>
                </a:cubicBezTo>
                <a:close/>
              </a:path>
            </a:pathLst>
          </a:custGeom>
          <a:solidFill>
            <a:schemeClr val="accent4">
              <a:alpha val="86670"/>
            </a:schemeClr>
          </a:solidFill>
          <a:ln w="12700">
            <a:miter lim="400000"/>
          </a:ln>
        </p:spPr>
        <p:txBody>
          <a:bodyPr lIns="45719" rIns="45719" anchor="ctr"/>
          <a:lstStyle/>
          <a:p>
            <a:pPr>
              <a:defRPr>
                <a:solidFill>
                  <a:srgbClr val="000000"/>
                </a:solidFill>
              </a:defRPr>
            </a:pPr>
            <a:endParaRPr/>
          </a:p>
        </p:txBody>
      </p:sp>
      <p:sp>
        <p:nvSpPr>
          <p:cNvPr id="87" name="Google Shape;90;p6"/>
          <p:cNvSpPr/>
          <p:nvPr/>
        </p:nvSpPr>
        <p:spPr>
          <a:xfrm>
            <a:off x="2364800" y="346949"/>
            <a:ext cx="274201" cy="273901"/>
          </a:xfrm>
          <a:prstGeom prst="ellipse">
            <a:avLst/>
          </a:prstGeom>
          <a:solidFill>
            <a:srgbClr val="E8004C">
              <a:alpha val="86670"/>
            </a:srgbClr>
          </a:solidFill>
          <a:ln w="12700">
            <a:miter lim="400000"/>
          </a:ln>
        </p:spPr>
        <p:txBody>
          <a:bodyPr lIns="45719" rIns="45719" anchor="ctr"/>
          <a:lstStyle/>
          <a:p>
            <a:pPr>
              <a:defRPr>
                <a:solidFill>
                  <a:srgbClr val="000000"/>
                </a:solidFill>
              </a:defRPr>
            </a:pPr>
            <a:endParaRPr/>
          </a:p>
        </p:txBody>
      </p:sp>
      <p:sp>
        <p:nvSpPr>
          <p:cNvPr id="88" name="Google Shape;91;p6"/>
          <p:cNvSpPr/>
          <p:nvPr/>
        </p:nvSpPr>
        <p:spPr>
          <a:xfrm>
            <a:off x="-472601" y="-533401"/>
            <a:ext cx="1411802" cy="1411802"/>
          </a:xfrm>
          <a:prstGeom prst="ellipse">
            <a:avLst/>
          </a:prstGeom>
          <a:ln>
            <a:solidFill>
              <a:schemeClr val="accent2"/>
            </a:solidFill>
            <a:prstDash val="dash"/>
          </a:ln>
        </p:spPr>
        <p:txBody>
          <a:bodyPr lIns="45719" rIns="45719" anchor="ctr"/>
          <a:lstStyle/>
          <a:p>
            <a:pPr>
              <a:defRPr>
                <a:solidFill>
                  <a:srgbClr val="000000"/>
                </a:solidFill>
              </a:defRPr>
            </a:pPr>
            <a:endParaRPr/>
          </a:p>
        </p:txBody>
      </p:sp>
      <p:sp>
        <p:nvSpPr>
          <p:cNvPr id="89" name="Google Shape;92;p6"/>
          <p:cNvSpPr/>
          <p:nvPr/>
        </p:nvSpPr>
        <p:spPr>
          <a:xfrm>
            <a:off x="2898999" y="242224"/>
            <a:ext cx="853802" cy="853802"/>
          </a:xfrm>
          <a:prstGeom prst="ellipse">
            <a:avLst/>
          </a:prstGeom>
          <a:ln>
            <a:solidFill>
              <a:srgbClr val="ED4A00"/>
            </a:solidFill>
            <a:prstDash val="dash"/>
          </a:ln>
        </p:spPr>
        <p:txBody>
          <a:bodyPr lIns="45719" rIns="45719" anchor="ctr"/>
          <a:lstStyle/>
          <a:p>
            <a:pPr>
              <a:defRPr>
                <a:solidFill>
                  <a:srgbClr val="000000"/>
                </a:solidFill>
              </a:defRPr>
            </a:pPr>
            <a:endParaRPr/>
          </a:p>
        </p:txBody>
      </p:sp>
      <p:sp>
        <p:nvSpPr>
          <p:cNvPr id="90" name="Google Shape;93;p6"/>
          <p:cNvSpPr/>
          <p:nvPr/>
        </p:nvSpPr>
        <p:spPr>
          <a:xfrm>
            <a:off x="1061149" y="142949"/>
            <a:ext cx="538501" cy="538201"/>
          </a:xfrm>
          <a:prstGeom prst="ellipse">
            <a:avLst/>
          </a:pr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91" name="Número de diapositiva"/>
          <p:cNvSpPr txBox="1">
            <a:spLocks noGrp="1"/>
          </p:cNvSpPr>
          <p:nvPr>
            <p:ph type="sldNum" sz="quarter" idx="2"/>
          </p:nvPr>
        </p:nvSpPr>
        <p:spPr>
          <a:xfrm>
            <a:off x="8733090" y="4751625"/>
            <a:ext cx="372335" cy="386051"/>
          </a:xfrm>
          <a:prstGeom prst="rect">
            <a:avLst/>
          </a:prstGeom>
        </p:spPr>
        <p:txBody>
          <a:bodyPr/>
          <a:lstStyle>
            <a:lvl1pPr algn="r"/>
          </a:lstStyle>
          <a:p>
            <a:fld id="{86CB4B4D-7CA3-9044-876B-883B54F8677D}" type="slidenum">
              <a:t>‹#›</a:t>
            </a:fld>
            <a:endParaRPr/>
          </a:p>
        </p:txBody>
      </p:sp>
      <p:pic>
        <p:nvPicPr>
          <p:cNvPr id="92" name="Logo de Bilbliotecas.png" descr="Logo de Bilbliotecas.png"/>
          <p:cNvPicPr>
            <a:picLocks noChangeAspect="1"/>
          </p:cNvPicPr>
          <p:nvPr/>
        </p:nvPicPr>
        <p:blipFill>
          <a:blip r:embed="rId2"/>
          <a:stretch>
            <a:fillRect/>
          </a:stretch>
        </p:blipFill>
        <p:spPr>
          <a:xfrm>
            <a:off x="7939118" y="3970583"/>
            <a:ext cx="917248" cy="1187026"/>
          </a:xfrm>
          <a:prstGeom prst="rect">
            <a:avLst/>
          </a:prstGeom>
          <a:ln w="12700">
            <a:miter lim="400000"/>
          </a:ln>
          <a:effectLst>
            <a:outerShdw blurRad="25400" dist="23671" dir="21074578" rotWithShape="0">
              <a:srgbClr val="000000">
                <a:alpha val="51172"/>
              </a:srgbClr>
            </a:outerShdw>
          </a:effectLst>
        </p:spPr>
      </p:pic>
      <p:pic>
        <p:nvPicPr>
          <p:cNvPr id="93" name="aasl_logo_new_0.png" descr="aasl_logo_new_0.png"/>
          <p:cNvPicPr>
            <a:picLocks noChangeAspect="1"/>
          </p:cNvPicPr>
          <p:nvPr/>
        </p:nvPicPr>
        <p:blipFill>
          <a:blip r:embed="rId3"/>
          <a:stretch>
            <a:fillRect/>
          </a:stretch>
        </p:blipFill>
        <p:spPr>
          <a:xfrm>
            <a:off x="64004" y="4756798"/>
            <a:ext cx="1970290" cy="319262"/>
          </a:xfrm>
          <a:prstGeom prst="rect">
            <a:avLst/>
          </a:prstGeom>
          <a:ln w="12700">
            <a:miter lim="400000"/>
          </a:ln>
          <a:effectLst>
            <a:outerShdw blurRad="50800" dist="63500" dir="1080000" rotWithShape="0">
              <a:srgbClr val="000000">
                <a:alpha val="50000"/>
              </a:srgbClr>
            </a:outerShdw>
          </a:effectLst>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100" name="Texto del título"/>
          <p:cNvSpPr txBox="1">
            <a:spLocks noGrp="1"/>
          </p:cNvSpPr>
          <p:nvPr>
            <p:ph type="title"/>
          </p:nvPr>
        </p:nvSpPr>
        <p:spPr>
          <a:xfrm>
            <a:off x="2935875" y="909050"/>
            <a:ext cx="5275501" cy="641101"/>
          </a:xfrm>
          <a:prstGeom prst="rect">
            <a:avLst/>
          </a:prstGeom>
        </p:spPr>
        <p:txBody>
          <a:bodyPr>
            <a:normAutofit/>
          </a:bodyPr>
          <a:lstStyle/>
          <a:p>
            <a:r>
              <a:t>Texto del título</a:t>
            </a:r>
          </a:p>
        </p:txBody>
      </p:sp>
      <p:sp>
        <p:nvSpPr>
          <p:cNvPr id="101" name="Nivel de texto 1…"/>
          <p:cNvSpPr txBox="1">
            <a:spLocks noGrp="1"/>
          </p:cNvSpPr>
          <p:nvPr>
            <p:ph type="body" sz="quarter" idx="1"/>
          </p:nvPr>
        </p:nvSpPr>
        <p:spPr>
          <a:xfrm>
            <a:off x="2935875" y="1550149"/>
            <a:ext cx="2560500" cy="3375902"/>
          </a:xfrm>
          <a:prstGeom prst="rect">
            <a:avLst/>
          </a:prstGeom>
        </p:spPr>
        <p:txBody>
          <a:bodyPr>
            <a:normAutofit/>
          </a:bodyPr>
          <a:lstStyle>
            <a:lvl1pPr indent="-342900">
              <a:buSzPts val="1800"/>
              <a:defRPr sz="1800"/>
            </a:lvl1pPr>
            <a:lvl2pPr indent="-342900">
              <a:buSzPts val="1800"/>
              <a:defRPr sz="1800"/>
            </a:lvl2pPr>
            <a:lvl3pPr indent="-342900">
              <a:buSzPts val="1800"/>
              <a:defRPr sz="1800"/>
            </a:lvl3pPr>
            <a:lvl4pPr indent="-342900">
              <a:buSzPts val="1800"/>
              <a:defRPr sz="1800"/>
            </a:lvl4pPr>
            <a:lvl5pPr indent="-342900">
              <a:buSzPts val="1800"/>
              <a:defRPr sz="1800"/>
            </a:lvl5pPr>
          </a:lstStyle>
          <a:p>
            <a:r>
              <a:t>Nivel de texto 1</a:t>
            </a:r>
          </a:p>
          <a:p>
            <a:pPr lvl="1"/>
            <a:r>
              <a:t>Nivel de texto 2</a:t>
            </a:r>
          </a:p>
          <a:p>
            <a:pPr lvl="2"/>
            <a:r>
              <a:t>Nivel de texto 3</a:t>
            </a:r>
          </a:p>
          <a:p>
            <a:pPr lvl="3"/>
            <a:r>
              <a:t>Nivel de texto 4</a:t>
            </a:r>
          </a:p>
          <a:p>
            <a:pPr lvl="4"/>
            <a:r>
              <a:t>Nivel de texto 5</a:t>
            </a:r>
          </a:p>
        </p:txBody>
      </p:sp>
      <p:sp>
        <p:nvSpPr>
          <p:cNvPr id="102" name="Google Shape;98;p7"/>
          <p:cNvSpPr txBox="1">
            <a:spLocks noGrp="1"/>
          </p:cNvSpPr>
          <p:nvPr>
            <p:ph type="body" sz="quarter" idx="21"/>
          </p:nvPr>
        </p:nvSpPr>
        <p:spPr>
          <a:xfrm>
            <a:off x="5650848" y="1550150"/>
            <a:ext cx="2560501" cy="3375900"/>
          </a:xfrm>
          <a:prstGeom prst="rect">
            <a:avLst/>
          </a:prstGeom>
        </p:spPr>
        <p:txBody>
          <a:bodyPr>
            <a:normAutofit/>
          </a:bodyPr>
          <a:lstStyle/>
          <a:p>
            <a:pPr indent="-342900">
              <a:buSzPts val="1800"/>
              <a:defRPr sz="1800"/>
            </a:pPr>
            <a:endParaRPr/>
          </a:p>
        </p:txBody>
      </p:sp>
      <p:sp>
        <p:nvSpPr>
          <p:cNvPr id="103" name="Google Shape;99;p7"/>
          <p:cNvSpPr/>
          <p:nvPr/>
        </p:nvSpPr>
        <p:spPr>
          <a:xfrm>
            <a:off x="-358950" y="2194399"/>
            <a:ext cx="2347200" cy="2347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946" y="10800"/>
                </a:moveTo>
                <a:cubicBezTo>
                  <a:pt x="7946" y="12376"/>
                  <a:pt x="9224" y="13654"/>
                  <a:pt x="10800" y="13654"/>
                </a:cubicBezTo>
                <a:cubicBezTo>
                  <a:pt x="12376" y="13654"/>
                  <a:pt x="13654" y="12376"/>
                  <a:pt x="13654" y="10800"/>
                </a:cubicBezTo>
                <a:cubicBezTo>
                  <a:pt x="13654" y="9224"/>
                  <a:pt x="12376" y="7946"/>
                  <a:pt x="10800" y="7946"/>
                </a:cubicBezTo>
                <a:cubicBezTo>
                  <a:pt x="9224" y="7946"/>
                  <a:pt x="7946" y="9224"/>
                  <a:pt x="7946" y="10800"/>
                </a:cubicBezTo>
                <a:close/>
              </a:path>
            </a:pathLst>
          </a:cu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104" name="Google Shape;100;p7"/>
          <p:cNvSpPr/>
          <p:nvPr/>
        </p:nvSpPr>
        <p:spPr>
          <a:xfrm>
            <a:off x="198449" y="-321126"/>
            <a:ext cx="978602" cy="978602"/>
          </a:xfrm>
          <a:prstGeom prst="ellipse">
            <a:avLst/>
          </a:prstGeom>
          <a:ln>
            <a:solidFill>
              <a:srgbClr val="E8004C"/>
            </a:solidFill>
            <a:prstDash val="dash"/>
          </a:ln>
        </p:spPr>
        <p:txBody>
          <a:bodyPr lIns="45719" rIns="45719" anchor="ctr"/>
          <a:lstStyle/>
          <a:p>
            <a:pPr>
              <a:defRPr>
                <a:solidFill>
                  <a:srgbClr val="000000"/>
                </a:solidFill>
              </a:defRPr>
            </a:pPr>
            <a:endParaRPr/>
          </a:p>
        </p:txBody>
      </p:sp>
      <p:sp>
        <p:nvSpPr>
          <p:cNvPr id="105" name="Google Shape;101;p7"/>
          <p:cNvSpPr/>
          <p:nvPr/>
        </p:nvSpPr>
        <p:spPr>
          <a:xfrm>
            <a:off x="198450" y="420475"/>
            <a:ext cx="657600" cy="657600"/>
          </a:xfrm>
          <a:prstGeom prst="ellipse">
            <a:avLst/>
          </a:prstGeom>
          <a:solidFill>
            <a:srgbClr val="ED4A00">
              <a:alpha val="86670"/>
            </a:srgbClr>
          </a:solidFill>
          <a:ln w="12700">
            <a:miter lim="400000"/>
          </a:ln>
        </p:spPr>
        <p:txBody>
          <a:bodyPr lIns="45719" rIns="45719" anchor="ctr"/>
          <a:lstStyle/>
          <a:p>
            <a:pPr>
              <a:defRPr>
                <a:solidFill>
                  <a:srgbClr val="000000"/>
                </a:solidFill>
              </a:defRPr>
            </a:pPr>
            <a:endParaRPr/>
          </a:p>
        </p:txBody>
      </p:sp>
      <p:sp>
        <p:nvSpPr>
          <p:cNvPr id="106" name="Google Shape;102;p7"/>
          <p:cNvSpPr/>
          <p:nvPr/>
        </p:nvSpPr>
        <p:spPr>
          <a:xfrm>
            <a:off x="1177051" y="657474"/>
            <a:ext cx="846901" cy="8469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11" y="10800"/>
                </a:moveTo>
                <a:cubicBezTo>
                  <a:pt x="4811" y="14107"/>
                  <a:pt x="7493" y="16789"/>
                  <a:pt x="10800" y="16789"/>
                </a:cubicBezTo>
                <a:cubicBezTo>
                  <a:pt x="14107" y="16789"/>
                  <a:pt x="16789" y="14107"/>
                  <a:pt x="16789" y="10800"/>
                </a:cubicBezTo>
                <a:cubicBezTo>
                  <a:pt x="16789" y="7493"/>
                  <a:pt x="14107" y="4811"/>
                  <a:pt x="10800" y="4811"/>
                </a:cubicBezTo>
                <a:cubicBezTo>
                  <a:pt x="7493" y="4811"/>
                  <a:pt x="4811" y="7493"/>
                  <a:pt x="4811" y="10800"/>
                </a:cubicBezTo>
                <a:close/>
              </a:path>
            </a:pathLst>
          </a:custGeom>
          <a:solidFill>
            <a:schemeClr val="accent2">
              <a:alpha val="86670"/>
            </a:schemeClr>
          </a:solidFill>
          <a:ln w="12700">
            <a:miter lim="400000"/>
          </a:ln>
        </p:spPr>
        <p:txBody>
          <a:bodyPr lIns="45719" rIns="45719" anchor="ctr"/>
          <a:lstStyle/>
          <a:p>
            <a:pPr>
              <a:defRPr>
                <a:solidFill>
                  <a:srgbClr val="000000"/>
                </a:solidFill>
              </a:defRPr>
            </a:pPr>
            <a:endParaRPr/>
          </a:p>
        </p:txBody>
      </p:sp>
      <p:sp>
        <p:nvSpPr>
          <p:cNvPr id="107" name="Google Shape;103;p7"/>
          <p:cNvSpPr/>
          <p:nvPr/>
        </p:nvSpPr>
        <p:spPr>
          <a:xfrm>
            <a:off x="2573611" y="4616433"/>
            <a:ext cx="1207801" cy="1207801"/>
          </a:xfrm>
          <a:prstGeom prst="ellipse">
            <a:avLst/>
          </a:prstGeom>
          <a:solidFill>
            <a:schemeClr val="accent4">
              <a:alpha val="86670"/>
            </a:schemeClr>
          </a:solidFill>
          <a:ln w="12700">
            <a:miter lim="400000"/>
          </a:ln>
        </p:spPr>
        <p:txBody>
          <a:bodyPr lIns="45719" rIns="45719" anchor="ctr"/>
          <a:lstStyle/>
          <a:p>
            <a:pPr>
              <a:defRPr>
                <a:solidFill>
                  <a:srgbClr val="000000"/>
                </a:solidFill>
              </a:defRPr>
            </a:pPr>
            <a:endParaRPr/>
          </a:p>
        </p:txBody>
      </p:sp>
      <p:sp>
        <p:nvSpPr>
          <p:cNvPr id="108" name="Google Shape;104;p7"/>
          <p:cNvSpPr/>
          <p:nvPr/>
        </p:nvSpPr>
        <p:spPr>
          <a:xfrm>
            <a:off x="-354326" y="1895533"/>
            <a:ext cx="550502" cy="55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19" y="10800"/>
                </a:moveTo>
                <a:cubicBezTo>
                  <a:pt x="4019" y="14545"/>
                  <a:pt x="7055" y="17581"/>
                  <a:pt x="10800" y="17581"/>
                </a:cubicBezTo>
                <a:cubicBezTo>
                  <a:pt x="14545" y="17581"/>
                  <a:pt x="17581" y="14545"/>
                  <a:pt x="17581" y="10800"/>
                </a:cubicBezTo>
                <a:cubicBezTo>
                  <a:pt x="17581" y="7055"/>
                  <a:pt x="14545" y="4019"/>
                  <a:pt x="10800" y="4019"/>
                </a:cubicBezTo>
                <a:cubicBezTo>
                  <a:pt x="7055" y="4019"/>
                  <a:pt x="4019" y="7055"/>
                  <a:pt x="4019" y="10800"/>
                </a:cubicBezTo>
                <a:close/>
              </a:path>
            </a:pathLst>
          </a:custGeom>
          <a:solidFill>
            <a:schemeClr val="accent5">
              <a:alpha val="86670"/>
            </a:schemeClr>
          </a:solidFill>
          <a:ln w="12700">
            <a:miter lim="400000"/>
          </a:ln>
        </p:spPr>
        <p:txBody>
          <a:bodyPr lIns="45719" rIns="45719" anchor="ctr"/>
          <a:lstStyle/>
          <a:p>
            <a:pPr>
              <a:defRPr>
                <a:solidFill>
                  <a:srgbClr val="000000"/>
                </a:solidFill>
              </a:defRPr>
            </a:pPr>
            <a:endParaRPr/>
          </a:p>
        </p:txBody>
      </p:sp>
      <p:sp>
        <p:nvSpPr>
          <p:cNvPr id="109" name="Google Shape;105;p7"/>
          <p:cNvSpPr/>
          <p:nvPr/>
        </p:nvSpPr>
        <p:spPr>
          <a:xfrm>
            <a:off x="1172525" y="1696949"/>
            <a:ext cx="304801" cy="304801"/>
          </a:xfrm>
          <a:prstGeom prst="ellipse">
            <a:avLst/>
          </a:pr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110" name="Google Shape;106;p7"/>
          <p:cNvSpPr/>
          <p:nvPr/>
        </p:nvSpPr>
        <p:spPr>
          <a:xfrm>
            <a:off x="7844249" y="619274"/>
            <a:ext cx="550501" cy="550502"/>
          </a:xfrm>
          <a:prstGeom prst="ellipse">
            <a:avLst/>
          </a:pr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111" name="Google Shape;107;p7"/>
          <p:cNvSpPr/>
          <p:nvPr/>
        </p:nvSpPr>
        <p:spPr>
          <a:xfrm>
            <a:off x="7515500" y="-72501"/>
            <a:ext cx="397501" cy="3975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03" y="10800"/>
                </a:moveTo>
                <a:cubicBezTo>
                  <a:pt x="6603" y="13118"/>
                  <a:pt x="8482" y="14997"/>
                  <a:pt x="10800" y="14997"/>
                </a:cubicBezTo>
                <a:cubicBezTo>
                  <a:pt x="13118" y="14997"/>
                  <a:pt x="14997" y="13118"/>
                  <a:pt x="14997" y="10800"/>
                </a:cubicBezTo>
                <a:cubicBezTo>
                  <a:pt x="14997" y="8482"/>
                  <a:pt x="13118" y="6603"/>
                  <a:pt x="10800" y="6603"/>
                </a:cubicBezTo>
                <a:cubicBezTo>
                  <a:pt x="8482" y="6603"/>
                  <a:pt x="6603" y="8482"/>
                  <a:pt x="6603" y="10800"/>
                </a:cubicBezTo>
                <a:close/>
              </a:path>
            </a:pathLst>
          </a:custGeom>
          <a:solidFill>
            <a:schemeClr val="accent4">
              <a:alpha val="86670"/>
            </a:schemeClr>
          </a:solidFill>
          <a:ln w="12700">
            <a:miter lim="400000"/>
          </a:ln>
        </p:spPr>
        <p:txBody>
          <a:bodyPr lIns="45719" rIns="45719" anchor="ctr"/>
          <a:lstStyle/>
          <a:p>
            <a:pPr>
              <a:defRPr>
                <a:solidFill>
                  <a:srgbClr val="000000"/>
                </a:solidFill>
              </a:defRPr>
            </a:pPr>
            <a:endParaRPr/>
          </a:p>
        </p:txBody>
      </p:sp>
      <p:sp>
        <p:nvSpPr>
          <p:cNvPr id="112" name="Google Shape;108;p7"/>
          <p:cNvSpPr/>
          <p:nvPr/>
        </p:nvSpPr>
        <p:spPr>
          <a:xfrm>
            <a:off x="8651499" y="1030849"/>
            <a:ext cx="304801" cy="304801"/>
          </a:xfrm>
          <a:prstGeom prst="ellipse">
            <a:avLst/>
          </a:prstGeom>
          <a:solidFill>
            <a:schemeClr val="accent5">
              <a:alpha val="86670"/>
            </a:schemeClr>
          </a:solidFill>
          <a:ln w="12700">
            <a:miter lim="400000"/>
          </a:ln>
        </p:spPr>
        <p:txBody>
          <a:bodyPr lIns="45719" rIns="45719" anchor="ctr"/>
          <a:lstStyle/>
          <a:p>
            <a:pPr>
              <a:defRPr>
                <a:solidFill>
                  <a:srgbClr val="000000"/>
                </a:solidFill>
              </a:defRPr>
            </a:pPr>
            <a:endParaRPr/>
          </a:p>
        </p:txBody>
      </p:sp>
      <p:sp>
        <p:nvSpPr>
          <p:cNvPr id="113" name="Google Shape;109;p7"/>
          <p:cNvSpPr/>
          <p:nvPr/>
        </p:nvSpPr>
        <p:spPr>
          <a:xfrm>
            <a:off x="8097900" y="167449"/>
            <a:ext cx="741601" cy="7416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2" y="10800"/>
                </a:moveTo>
                <a:cubicBezTo>
                  <a:pt x="1742" y="15803"/>
                  <a:pt x="5797" y="19858"/>
                  <a:pt x="10800" y="19858"/>
                </a:cubicBezTo>
                <a:cubicBezTo>
                  <a:pt x="15803" y="19858"/>
                  <a:pt x="19858" y="15803"/>
                  <a:pt x="19858" y="10800"/>
                </a:cubicBezTo>
                <a:cubicBezTo>
                  <a:pt x="19858" y="5797"/>
                  <a:pt x="15803" y="1742"/>
                  <a:pt x="10800" y="1742"/>
                </a:cubicBezTo>
                <a:cubicBezTo>
                  <a:pt x="5797" y="1742"/>
                  <a:pt x="1742" y="5797"/>
                  <a:pt x="1742" y="10800"/>
                </a:cubicBezTo>
                <a:close/>
              </a:path>
            </a:pathLst>
          </a:custGeom>
          <a:solidFill>
            <a:schemeClr val="accent2">
              <a:alpha val="86670"/>
            </a:schemeClr>
          </a:solidFill>
          <a:ln w="12700">
            <a:miter lim="400000"/>
          </a:ln>
        </p:spPr>
        <p:txBody>
          <a:bodyPr lIns="45719" rIns="45719" anchor="ctr"/>
          <a:lstStyle/>
          <a:p>
            <a:pPr>
              <a:defRPr>
                <a:solidFill>
                  <a:srgbClr val="000000"/>
                </a:solidFill>
              </a:defRPr>
            </a:pPr>
            <a:endParaRPr/>
          </a:p>
        </p:txBody>
      </p:sp>
      <p:sp>
        <p:nvSpPr>
          <p:cNvPr id="114" name="Google Shape;110;p7"/>
          <p:cNvSpPr/>
          <p:nvPr/>
        </p:nvSpPr>
        <p:spPr>
          <a:xfrm>
            <a:off x="8394750" y="1504375"/>
            <a:ext cx="188101" cy="188101"/>
          </a:xfrm>
          <a:prstGeom prst="ellipse">
            <a:avLst/>
          </a:pr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115" name="Google Shape;111;p7"/>
          <p:cNvSpPr/>
          <p:nvPr/>
        </p:nvSpPr>
        <p:spPr>
          <a:xfrm>
            <a:off x="-205626" y="2347724"/>
            <a:ext cx="2040602" cy="2040601"/>
          </a:xfrm>
          <a:prstGeom prst="ellipse">
            <a:avLst/>
          </a:prstGeom>
          <a:ln>
            <a:solidFill>
              <a:schemeClr val="accent4"/>
            </a:solidFill>
            <a:prstDash val="dash"/>
          </a:ln>
        </p:spPr>
        <p:txBody>
          <a:bodyPr lIns="45719" rIns="45719" anchor="ctr"/>
          <a:lstStyle/>
          <a:p>
            <a:pPr>
              <a:defRPr>
                <a:solidFill>
                  <a:srgbClr val="000000"/>
                </a:solidFill>
              </a:defRPr>
            </a:pPr>
            <a:endParaRPr/>
          </a:p>
        </p:txBody>
      </p:sp>
      <p:sp>
        <p:nvSpPr>
          <p:cNvPr id="116" name="Google Shape;112;p7"/>
          <p:cNvSpPr/>
          <p:nvPr/>
        </p:nvSpPr>
        <p:spPr>
          <a:xfrm>
            <a:off x="305125" y="-214450"/>
            <a:ext cx="765300" cy="765301"/>
          </a:xfrm>
          <a:prstGeom prst="ellipse">
            <a:avLst/>
          </a:prstGeom>
          <a:solidFill>
            <a:srgbClr val="E8004C">
              <a:alpha val="86670"/>
            </a:srgbClr>
          </a:solidFill>
          <a:ln w="12700">
            <a:miter lim="400000"/>
          </a:ln>
        </p:spPr>
        <p:txBody>
          <a:bodyPr lIns="45719" rIns="45719" anchor="ctr"/>
          <a:lstStyle/>
          <a:p>
            <a:pPr>
              <a:defRPr>
                <a:solidFill>
                  <a:srgbClr val="000000"/>
                </a:solidFill>
              </a:defRPr>
            </a:pPr>
            <a:endParaRPr/>
          </a:p>
        </p:txBody>
      </p:sp>
      <p:sp>
        <p:nvSpPr>
          <p:cNvPr id="117" name="Google Shape;113;p7"/>
          <p:cNvSpPr/>
          <p:nvPr/>
        </p:nvSpPr>
        <p:spPr>
          <a:xfrm>
            <a:off x="8532600" y="911949"/>
            <a:ext cx="542701" cy="542701"/>
          </a:xfrm>
          <a:prstGeom prst="ellipse">
            <a:avLst/>
          </a:prstGeom>
          <a:ln>
            <a:solidFill>
              <a:schemeClr val="accent5"/>
            </a:solidFill>
            <a:prstDash val="dash"/>
          </a:ln>
        </p:spPr>
        <p:txBody>
          <a:bodyPr lIns="45719" rIns="45719" anchor="ctr"/>
          <a:lstStyle/>
          <a:p>
            <a:pPr>
              <a:defRPr>
                <a:solidFill>
                  <a:srgbClr val="000000"/>
                </a:solidFill>
              </a:defRPr>
            </a:pPr>
            <a:endParaRPr/>
          </a:p>
        </p:txBody>
      </p:sp>
      <p:sp>
        <p:nvSpPr>
          <p:cNvPr id="118" name="Número de diapositiva"/>
          <p:cNvSpPr txBox="1">
            <a:spLocks noGrp="1"/>
          </p:cNvSpPr>
          <p:nvPr>
            <p:ph type="sldNum" sz="quarter" idx="2"/>
          </p:nvPr>
        </p:nvSpPr>
        <p:spPr>
          <a:xfrm>
            <a:off x="8733090" y="4751625"/>
            <a:ext cx="372335" cy="386051"/>
          </a:xfrm>
          <a:prstGeom prst="rect">
            <a:avLst/>
          </a:prstGeom>
        </p:spPr>
        <p:txBody>
          <a:bodyPr/>
          <a:lstStyle>
            <a:lvl1pPr algn="r"/>
          </a:lstStyle>
          <a:p>
            <a:fld id="{86CB4B4D-7CA3-9044-876B-883B54F8677D}" type="slidenum">
              <a:t>‹#›</a:t>
            </a:fld>
            <a:endParaRPr/>
          </a:p>
        </p:txBody>
      </p:sp>
      <p:pic>
        <p:nvPicPr>
          <p:cNvPr id="119" name="Logo de Bilbliotecas.png" descr="Logo de Bilbliotecas.png"/>
          <p:cNvPicPr>
            <a:picLocks noChangeAspect="1"/>
          </p:cNvPicPr>
          <p:nvPr/>
        </p:nvPicPr>
        <p:blipFill>
          <a:blip r:embed="rId2"/>
          <a:stretch>
            <a:fillRect/>
          </a:stretch>
        </p:blipFill>
        <p:spPr>
          <a:xfrm>
            <a:off x="7939118" y="3970583"/>
            <a:ext cx="917248" cy="1187026"/>
          </a:xfrm>
          <a:prstGeom prst="rect">
            <a:avLst/>
          </a:prstGeom>
          <a:ln w="12700">
            <a:miter lim="400000"/>
          </a:ln>
          <a:effectLst>
            <a:outerShdw blurRad="25400" dist="23671" dir="21074578" rotWithShape="0">
              <a:srgbClr val="000000">
                <a:alpha val="51172"/>
              </a:srgbClr>
            </a:outerShdw>
          </a:effectLst>
        </p:spPr>
      </p:pic>
      <p:pic>
        <p:nvPicPr>
          <p:cNvPr id="120" name="aasl_logo_new_0.png" descr="aasl_logo_new_0.png"/>
          <p:cNvPicPr>
            <a:picLocks noChangeAspect="1"/>
          </p:cNvPicPr>
          <p:nvPr/>
        </p:nvPicPr>
        <p:blipFill>
          <a:blip r:embed="rId3"/>
          <a:stretch>
            <a:fillRect/>
          </a:stretch>
        </p:blipFill>
        <p:spPr>
          <a:xfrm>
            <a:off x="64004" y="4756798"/>
            <a:ext cx="1970290" cy="319262"/>
          </a:xfrm>
          <a:prstGeom prst="rect">
            <a:avLst/>
          </a:prstGeom>
          <a:ln w="12700">
            <a:miter lim="400000"/>
          </a:ln>
          <a:effectLst>
            <a:outerShdw blurRad="50800" dist="63500" dir="1078001" rotWithShape="0">
              <a:srgbClr val="000000">
                <a:alpha val="50000"/>
              </a:srgbClr>
            </a:outerShdw>
          </a:effectLst>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134" name="Texto del título"/>
          <p:cNvSpPr txBox="1">
            <a:spLocks noGrp="1"/>
          </p:cNvSpPr>
          <p:nvPr>
            <p:ph type="title"/>
          </p:nvPr>
        </p:nvSpPr>
        <p:spPr>
          <a:xfrm>
            <a:off x="2935875" y="909050"/>
            <a:ext cx="5275501" cy="641101"/>
          </a:xfrm>
          <a:prstGeom prst="rect">
            <a:avLst/>
          </a:prstGeom>
        </p:spPr>
        <p:txBody>
          <a:bodyPr>
            <a:normAutofit/>
          </a:bodyPr>
          <a:lstStyle>
            <a:lvl1pPr>
              <a:defRPr>
                <a:latin typeface="Nixie One"/>
                <a:ea typeface="Nixie One"/>
                <a:cs typeface="Nixie One"/>
                <a:sym typeface="Nixie One"/>
              </a:defRPr>
            </a:lvl1pPr>
          </a:lstStyle>
          <a:p>
            <a:r>
              <a:t>Texto del título</a:t>
            </a:r>
          </a:p>
        </p:txBody>
      </p:sp>
      <p:sp>
        <p:nvSpPr>
          <p:cNvPr id="135" name="Nivel de texto 1…"/>
          <p:cNvSpPr txBox="1">
            <a:spLocks noGrp="1"/>
          </p:cNvSpPr>
          <p:nvPr>
            <p:ph type="body" sz="quarter" idx="1"/>
          </p:nvPr>
        </p:nvSpPr>
        <p:spPr>
          <a:xfrm>
            <a:off x="2935875" y="1550149"/>
            <a:ext cx="2560500" cy="3375902"/>
          </a:xfrm>
          <a:prstGeom prst="rect">
            <a:avLst/>
          </a:prstGeom>
        </p:spPr>
        <p:txBody>
          <a:bodyPr>
            <a:normAutofit/>
          </a:bodyPr>
          <a:lstStyle>
            <a:lvl1pPr indent="-342900">
              <a:buSzPts val="1800"/>
              <a:defRPr sz="1800">
                <a:latin typeface="Varela Round"/>
                <a:ea typeface="Varela Round"/>
                <a:cs typeface="Varela Round"/>
                <a:sym typeface="Varela Round"/>
              </a:defRPr>
            </a:lvl1pPr>
            <a:lvl2pPr indent="-342900">
              <a:buSzPts val="1800"/>
              <a:defRPr sz="1800">
                <a:latin typeface="Varela Round"/>
                <a:ea typeface="Varela Round"/>
                <a:cs typeface="Varela Round"/>
                <a:sym typeface="Varela Round"/>
              </a:defRPr>
            </a:lvl2pPr>
            <a:lvl3pPr indent="-342900">
              <a:buSzPts val="1800"/>
              <a:defRPr sz="1800">
                <a:latin typeface="Varela Round"/>
                <a:ea typeface="Varela Round"/>
                <a:cs typeface="Varela Round"/>
                <a:sym typeface="Varela Round"/>
              </a:defRPr>
            </a:lvl3pPr>
            <a:lvl4pPr indent="-342900">
              <a:buSzPts val="1800"/>
              <a:defRPr sz="1800">
                <a:latin typeface="Varela Round"/>
                <a:ea typeface="Varela Round"/>
                <a:cs typeface="Varela Round"/>
                <a:sym typeface="Varela Round"/>
              </a:defRPr>
            </a:lvl4pPr>
            <a:lvl5pPr indent="-342900">
              <a:buSzPts val="1800"/>
              <a:defRPr sz="1800">
                <a:latin typeface="Varela Round"/>
                <a:ea typeface="Varela Round"/>
                <a:cs typeface="Varela Round"/>
                <a:sym typeface="Varela Round"/>
              </a:defRPr>
            </a:lvl5pPr>
          </a:lstStyle>
          <a:p>
            <a:r>
              <a:t>Nivel de texto 1</a:t>
            </a:r>
          </a:p>
          <a:p>
            <a:pPr lvl="1"/>
            <a:r>
              <a:t>Nivel de texto 2</a:t>
            </a:r>
          </a:p>
          <a:p>
            <a:pPr lvl="2"/>
            <a:r>
              <a:t>Nivel de texto 3</a:t>
            </a:r>
          </a:p>
          <a:p>
            <a:pPr lvl="3"/>
            <a:r>
              <a:t>Nivel de texto 4</a:t>
            </a:r>
          </a:p>
          <a:p>
            <a:pPr lvl="4"/>
            <a:r>
              <a:t>Nivel de texto 5</a:t>
            </a:r>
          </a:p>
        </p:txBody>
      </p:sp>
      <p:sp>
        <p:nvSpPr>
          <p:cNvPr id="136" name="Google Shape;98;p7"/>
          <p:cNvSpPr txBox="1">
            <a:spLocks noGrp="1"/>
          </p:cNvSpPr>
          <p:nvPr>
            <p:ph type="body" sz="quarter" idx="21"/>
          </p:nvPr>
        </p:nvSpPr>
        <p:spPr>
          <a:xfrm>
            <a:off x="5650848" y="1550150"/>
            <a:ext cx="2560501" cy="3375900"/>
          </a:xfrm>
          <a:prstGeom prst="rect">
            <a:avLst/>
          </a:prstGeom>
        </p:spPr>
        <p:txBody>
          <a:bodyPr>
            <a:normAutofit/>
          </a:bodyPr>
          <a:lstStyle/>
          <a:p>
            <a:pPr indent="-342900">
              <a:buSzPts val="1800"/>
              <a:defRPr sz="1800">
                <a:latin typeface="Varela Round"/>
                <a:ea typeface="Varela Round"/>
                <a:cs typeface="Varela Round"/>
                <a:sym typeface="Varela Round"/>
              </a:defRPr>
            </a:pPr>
            <a:endParaRPr/>
          </a:p>
        </p:txBody>
      </p:sp>
      <p:sp>
        <p:nvSpPr>
          <p:cNvPr id="137" name="Google Shape;99;p7"/>
          <p:cNvSpPr/>
          <p:nvPr/>
        </p:nvSpPr>
        <p:spPr>
          <a:xfrm>
            <a:off x="-358950" y="2194399"/>
            <a:ext cx="2347200" cy="2347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946" y="10800"/>
                </a:moveTo>
                <a:cubicBezTo>
                  <a:pt x="7946" y="12376"/>
                  <a:pt x="9224" y="13654"/>
                  <a:pt x="10800" y="13654"/>
                </a:cubicBezTo>
                <a:cubicBezTo>
                  <a:pt x="12376" y="13654"/>
                  <a:pt x="13654" y="12376"/>
                  <a:pt x="13654" y="10800"/>
                </a:cubicBezTo>
                <a:cubicBezTo>
                  <a:pt x="13654" y="9224"/>
                  <a:pt x="12376" y="7946"/>
                  <a:pt x="10800" y="7946"/>
                </a:cubicBezTo>
                <a:cubicBezTo>
                  <a:pt x="9224" y="7946"/>
                  <a:pt x="7946" y="9224"/>
                  <a:pt x="7946" y="10800"/>
                </a:cubicBezTo>
                <a:close/>
              </a:path>
            </a:pathLst>
          </a:cu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138" name="Google Shape;100;p7"/>
          <p:cNvSpPr/>
          <p:nvPr/>
        </p:nvSpPr>
        <p:spPr>
          <a:xfrm>
            <a:off x="198449" y="-321126"/>
            <a:ext cx="978602" cy="978602"/>
          </a:xfrm>
          <a:prstGeom prst="ellipse">
            <a:avLst/>
          </a:prstGeom>
          <a:ln>
            <a:solidFill>
              <a:srgbClr val="E8004C"/>
            </a:solidFill>
            <a:prstDash val="dash"/>
          </a:ln>
        </p:spPr>
        <p:txBody>
          <a:bodyPr lIns="45719" rIns="45719" anchor="ctr"/>
          <a:lstStyle/>
          <a:p>
            <a:pPr>
              <a:defRPr>
                <a:solidFill>
                  <a:srgbClr val="000000"/>
                </a:solidFill>
              </a:defRPr>
            </a:pPr>
            <a:endParaRPr/>
          </a:p>
        </p:txBody>
      </p:sp>
      <p:sp>
        <p:nvSpPr>
          <p:cNvPr id="139" name="Google Shape;101;p7"/>
          <p:cNvSpPr/>
          <p:nvPr/>
        </p:nvSpPr>
        <p:spPr>
          <a:xfrm>
            <a:off x="198450" y="420475"/>
            <a:ext cx="657600" cy="657600"/>
          </a:xfrm>
          <a:prstGeom prst="ellipse">
            <a:avLst/>
          </a:prstGeom>
          <a:solidFill>
            <a:srgbClr val="ED4A00">
              <a:alpha val="86670"/>
            </a:srgbClr>
          </a:solidFill>
          <a:ln w="12700">
            <a:miter lim="400000"/>
          </a:ln>
        </p:spPr>
        <p:txBody>
          <a:bodyPr lIns="45719" rIns="45719" anchor="ctr"/>
          <a:lstStyle/>
          <a:p>
            <a:pPr>
              <a:defRPr>
                <a:solidFill>
                  <a:srgbClr val="000000"/>
                </a:solidFill>
              </a:defRPr>
            </a:pPr>
            <a:endParaRPr/>
          </a:p>
        </p:txBody>
      </p:sp>
      <p:sp>
        <p:nvSpPr>
          <p:cNvPr id="140" name="Google Shape;102;p7"/>
          <p:cNvSpPr/>
          <p:nvPr/>
        </p:nvSpPr>
        <p:spPr>
          <a:xfrm>
            <a:off x="1177051" y="657474"/>
            <a:ext cx="846901" cy="8469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11" y="10800"/>
                </a:moveTo>
                <a:cubicBezTo>
                  <a:pt x="4811" y="14107"/>
                  <a:pt x="7493" y="16789"/>
                  <a:pt x="10800" y="16789"/>
                </a:cubicBezTo>
                <a:cubicBezTo>
                  <a:pt x="14107" y="16789"/>
                  <a:pt x="16789" y="14107"/>
                  <a:pt x="16789" y="10800"/>
                </a:cubicBezTo>
                <a:cubicBezTo>
                  <a:pt x="16789" y="7493"/>
                  <a:pt x="14107" y="4811"/>
                  <a:pt x="10800" y="4811"/>
                </a:cubicBezTo>
                <a:cubicBezTo>
                  <a:pt x="7493" y="4811"/>
                  <a:pt x="4811" y="7493"/>
                  <a:pt x="4811" y="10800"/>
                </a:cubicBezTo>
                <a:close/>
              </a:path>
            </a:pathLst>
          </a:custGeom>
          <a:solidFill>
            <a:schemeClr val="accent2">
              <a:alpha val="86670"/>
            </a:schemeClr>
          </a:solidFill>
          <a:ln w="12700">
            <a:miter lim="400000"/>
          </a:ln>
        </p:spPr>
        <p:txBody>
          <a:bodyPr lIns="45719" rIns="45719" anchor="ctr"/>
          <a:lstStyle/>
          <a:p>
            <a:pPr>
              <a:defRPr>
                <a:solidFill>
                  <a:srgbClr val="000000"/>
                </a:solidFill>
              </a:defRPr>
            </a:pPr>
            <a:endParaRPr/>
          </a:p>
        </p:txBody>
      </p:sp>
      <p:sp>
        <p:nvSpPr>
          <p:cNvPr id="141" name="Google Shape;103;p7"/>
          <p:cNvSpPr/>
          <p:nvPr/>
        </p:nvSpPr>
        <p:spPr>
          <a:xfrm>
            <a:off x="2208449" y="4470949"/>
            <a:ext cx="1207801" cy="1207801"/>
          </a:xfrm>
          <a:prstGeom prst="ellipse">
            <a:avLst/>
          </a:prstGeom>
          <a:solidFill>
            <a:schemeClr val="accent4">
              <a:alpha val="86670"/>
            </a:schemeClr>
          </a:solidFill>
          <a:ln w="12700">
            <a:miter lim="400000"/>
          </a:ln>
        </p:spPr>
        <p:txBody>
          <a:bodyPr lIns="45719" rIns="45719" anchor="ctr"/>
          <a:lstStyle/>
          <a:p>
            <a:pPr>
              <a:defRPr>
                <a:solidFill>
                  <a:srgbClr val="000000"/>
                </a:solidFill>
              </a:defRPr>
            </a:pPr>
            <a:endParaRPr/>
          </a:p>
        </p:txBody>
      </p:sp>
      <p:sp>
        <p:nvSpPr>
          <p:cNvPr id="142" name="Google Shape;104;p7"/>
          <p:cNvSpPr/>
          <p:nvPr/>
        </p:nvSpPr>
        <p:spPr>
          <a:xfrm>
            <a:off x="412500" y="1323175"/>
            <a:ext cx="550501" cy="55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19" y="10800"/>
                </a:moveTo>
                <a:cubicBezTo>
                  <a:pt x="4019" y="14545"/>
                  <a:pt x="7055" y="17581"/>
                  <a:pt x="10800" y="17581"/>
                </a:cubicBezTo>
                <a:cubicBezTo>
                  <a:pt x="14545" y="17581"/>
                  <a:pt x="17581" y="14545"/>
                  <a:pt x="17581" y="10800"/>
                </a:cubicBezTo>
                <a:cubicBezTo>
                  <a:pt x="17581" y="7055"/>
                  <a:pt x="14545" y="4019"/>
                  <a:pt x="10800" y="4019"/>
                </a:cubicBezTo>
                <a:cubicBezTo>
                  <a:pt x="7055" y="4019"/>
                  <a:pt x="4019" y="7055"/>
                  <a:pt x="4019" y="10800"/>
                </a:cubicBezTo>
                <a:close/>
              </a:path>
            </a:pathLst>
          </a:custGeom>
          <a:solidFill>
            <a:schemeClr val="accent5">
              <a:alpha val="86670"/>
            </a:schemeClr>
          </a:solidFill>
          <a:ln w="12700">
            <a:miter lim="400000"/>
          </a:ln>
        </p:spPr>
        <p:txBody>
          <a:bodyPr lIns="45719" rIns="45719" anchor="ctr"/>
          <a:lstStyle/>
          <a:p>
            <a:pPr>
              <a:defRPr>
                <a:solidFill>
                  <a:srgbClr val="000000"/>
                </a:solidFill>
              </a:defRPr>
            </a:pPr>
            <a:endParaRPr/>
          </a:p>
        </p:txBody>
      </p:sp>
      <p:sp>
        <p:nvSpPr>
          <p:cNvPr id="143" name="Google Shape;105;p7"/>
          <p:cNvSpPr/>
          <p:nvPr/>
        </p:nvSpPr>
        <p:spPr>
          <a:xfrm>
            <a:off x="1172525" y="1696949"/>
            <a:ext cx="304801" cy="304801"/>
          </a:xfrm>
          <a:prstGeom prst="ellipse">
            <a:avLst/>
          </a:pr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144" name="Google Shape;106;p7"/>
          <p:cNvSpPr/>
          <p:nvPr/>
        </p:nvSpPr>
        <p:spPr>
          <a:xfrm>
            <a:off x="7844249" y="619274"/>
            <a:ext cx="550501" cy="550502"/>
          </a:xfrm>
          <a:prstGeom prst="ellipse">
            <a:avLst/>
          </a:pr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145" name="Google Shape;107;p7"/>
          <p:cNvSpPr/>
          <p:nvPr/>
        </p:nvSpPr>
        <p:spPr>
          <a:xfrm>
            <a:off x="7515500" y="-72501"/>
            <a:ext cx="397501" cy="3975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03" y="10800"/>
                </a:moveTo>
                <a:cubicBezTo>
                  <a:pt x="6603" y="13118"/>
                  <a:pt x="8482" y="14997"/>
                  <a:pt x="10800" y="14997"/>
                </a:cubicBezTo>
                <a:cubicBezTo>
                  <a:pt x="13118" y="14997"/>
                  <a:pt x="14997" y="13118"/>
                  <a:pt x="14997" y="10800"/>
                </a:cubicBezTo>
                <a:cubicBezTo>
                  <a:pt x="14997" y="8482"/>
                  <a:pt x="13118" y="6603"/>
                  <a:pt x="10800" y="6603"/>
                </a:cubicBezTo>
                <a:cubicBezTo>
                  <a:pt x="8482" y="6603"/>
                  <a:pt x="6603" y="8482"/>
                  <a:pt x="6603" y="10800"/>
                </a:cubicBezTo>
                <a:close/>
              </a:path>
            </a:pathLst>
          </a:custGeom>
          <a:solidFill>
            <a:schemeClr val="accent4">
              <a:alpha val="86670"/>
            </a:schemeClr>
          </a:solidFill>
          <a:ln w="12700">
            <a:miter lim="400000"/>
          </a:ln>
        </p:spPr>
        <p:txBody>
          <a:bodyPr lIns="45719" rIns="45719" anchor="ctr"/>
          <a:lstStyle/>
          <a:p>
            <a:pPr>
              <a:defRPr>
                <a:solidFill>
                  <a:srgbClr val="000000"/>
                </a:solidFill>
              </a:defRPr>
            </a:pPr>
            <a:endParaRPr/>
          </a:p>
        </p:txBody>
      </p:sp>
      <p:sp>
        <p:nvSpPr>
          <p:cNvPr id="146" name="Google Shape;108;p7"/>
          <p:cNvSpPr/>
          <p:nvPr/>
        </p:nvSpPr>
        <p:spPr>
          <a:xfrm>
            <a:off x="8651499" y="1030849"/>
            <a:ext cx="304801" cy="304801"/>
          </a:xfrm>
          <a:prstGeom prst="ellipse">
            <a:avLst/>
          </a:prstGeom>
          <a:solidFill>
            <a:schemeClr val="accent5">
              <a:alpha val="86670"/>
            </a:schemeClr>
          </a:solidFill>
          <a:ln w="12700">
            <a:miter lim="400000"/>
          </a:ln>
        </p:spPr>
        <p:txBody>
          <a:bodyPr lIns="45719" rIns="45719" anchor="ctr"/>
          <a:lstStyle/>
          <a:p>
            <a:pPr>
              <a:defRPr>
                <a:solidFill>
                  <a:srgbClr val="000000"/>
                </a:solidFill>
              </a:defRPr>
            </a:pPr>
            <a:endParaRPr/>
          </a:p>
        </p:txBody>
      </p:sp>
      <p:sp>
        <p:nvSpPr>
          <p:cNvPr id="147" name="Google Shape;109;p7"/>
          <p:cNvSpPr/>
          <p:nvPr/>
        </p:nvSpPr>
        <p:spPr>
          <a:xfrm>
            <a:off x="8097900" y="167449"/>
            <a:ext cx="741601" cy="7416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2" y="10800"/>
                </a:moveTo>
                <a:cubicBezTo>
                  <a:pt x="1742" y="15803"/>
                  <a:pt x="5797" y="19858"/>
                  <a:pt x="10800" y="19858"/>
                </a:cubicBezTo>
                <a:cubicBezTo>
                  <a:pt x="15803" y="19858"/>
                  <a:pt x="19858" y="15803"/>
                  <a:pt x="19858" y="10800"/>
                </a:cubicBezTo>
                <a:cubicBezTo>
                  <a:pt x="19858" y="5797"/>
                  <a:pt x="15803" y="1742"/>
                  <a:pt x="10800" y="1742"/>
                </a:cubicBezTo>
                <a:cubicBezTo>
                  <a:pt x="5797" y="1742"/>
                  <a:pt x="1742" y="5797"/>
                  <a:pt x="1742" y="10800"/>
                </a:cubicBezTo>
                <a:close/>
              </a:path>
            </a:pathLst>
          </a:custGeom>
          <a:solidFill>
            <a:schemeClr val="accent2">
              <a:alpha val="86670"/>
            </a:schemeClr>
          </a:solidFill>
          <a:ln w="12700">
            <a:miter lim="400000"/>
          </a:ln>
        </p:spPr>
        <p:txBody>
          <a:bodyPr lIns="45719" rIns="45719" anchor="ctr"/>
          <a:lstStyle/>
          <a:p>
            <a:pPr>
              <a:defRPr>
                <a:solidFill>
                  <a:srgbClr val="000000"/>
                </a:solidFill>
              </a:defRPr>
            </a:pPr>
            <a:endParaRPr/>
          </a:p>
        </p:txBody>
      </p:sp>
      <p:sp>
        <p:nvSpPr>
          <p:cNvPr id="148" name="Google Shape;110;p7"/>
          <p:cNvSpPr/>
          <p:nvPr/>
        </p:nvSpPr>
        <p:spPr>
          <a:xfrm>
            <a:off x="8394750" y="1504375"/>
            <a:ext cx="188101" cy="188101"/>
          </a:xfrm>
          <a:prstGeom prst="ellipse">
            <a:avLst/>
          </a:pr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149" name="Google Shape;111;p7"/>
          <p:cNvSpPr/>
          <p:nvPr/>
        </p:nvSpPr>
        <p:spPr>
          <a:xfrm>
            <a:off x="-205626" y="2347724"/>
            <a:ext cx="2040602" cy="2040601"/>
          </a:xfrm>
          <a:prstGeom prst="ellipse">
            <a:avLst/>
          </a:prstGeom>
          <a:ln>
            <a:solidFill>
              <a:schemeClr val="accent4"/>
            </a:solidFill>
            <a:prstDash val="dash"/>
          </a:ln>
        </p:spPr>
        <p:txBody>
          <a:bodyPr lIns="45719" rIns="45719" anchor="ctr"/>
          <a:lstStyle/>
          <a:p>
            <a:pPr>
              <a:defRPr>
                <a:solidFill>
                  <a:srgbClr val="000000"/>
                </a:solidFill>
              </a:defRPr>
            </a:pPr>
            <a:endParaRPr/>
          </a:p>
        </p:txBody>
      </p:sp>
      <p:sp>
        <p:nvSpPr>
          <p:cNvPr id="150" name="Google Shape;112;p7"/>
          <p:cNvSpPr/>
          <p:nvPr/>
        </p:nvSpPr>
        <p:spPr>
          <a:xfrm>
            <a:off x="305125" y="-214450"/>
            <a:ext cx="765300" cy="765301"/>
          </a:xfrm>
          <a:prstGeom prst="ellipse">
            <a:avLst/>
          </a:prstGeom>
          <a:solidFill>
            <a:srgbClr val="E8004C">
              <a:alpha val="86670"/>
            </a:srgbClr>
          </a:solidFill>
          <a:ln w="12700">
            <a:miter lim="400000"/>
          </a:ln>
        </p:spPr>
        <p:txBody>
          <a:bodyPr lIns="45719" rIns="45719" anchor="ctr"/>
          <a:lstStyle/>
          <a:p>
            <a:pPr>
              <a:defRPr>
                <a:solidFill>
                  <a:srgbClr val="000000"/>
                </a:solidFill>
              </a:defRPr>
            </a:pPr>
            <a:endParaRPr/>
          </a:p>
        </p:txBody>
      </p:sp>
      <p:sp>
        <p:nvSpPr>
          <p:cNvPr id="151" name="Google Shape;113;p7"/>
          <p:cNvSpPr/>
          <p:nvPr/>
        </p:nvSpPr>
        <p:spPr>
          <a:xfrm>
            <a:off x="8532600" y="911949"/>
            <a:ext cx="542701" cy="542701"/>
          </a:xfrm>
          <a:prstGeom prst="ellipse">
            <a:avLst/>
          </a:prstGeom>
          <a:ln>
            <a:solidFill>
              <a:schemeClr val="accent5"/>
            </a:solidFill>
            <a:prstDash val="dash"/>
          </a:ln>
        </p:spPr>
        <p:txBody>
          <a:bodyPr lIns="45719" rIns="45719" anchor="ctr"/>
          <a:lstStyle/>
          <a:p>
            <a:pPr>
              <a:defRPr>
                <a:solidFill>
                  <a:srgbClr val="000000"/>
                </a:solidFill>
              </a:defRPr>
            </a:pPr>
            <a:endParaRPr/>
          </a:p>
        </p:txBody>
      </p:sp>
      <p:sp>
        <p:nvSpPr>
          <p:cNvPr id="152" name="Número de diapositiva"/>
          <p:cNvSpPr txBox="1">
            <a:spLocks noGrp="1"/>
          </p:cNvSpPr>
          <p:nvPr>
            <p:ph type="sldNum" sz="quarter" idx="2"/>
          </p:nvPr>
        </p:nvSpPr>
        <p:spPr>
          <a:xfrm>
            <a:off x="8740359" y="4751625"/>
            <a:ext cx="365066" cy="360651"/>
          </a:xfrm>
          <a:prstGeom prst="rect">
            <a:avLst/>
          </a:prstGeom>
        </p:spPr>
        <p:txBody>
          <a:bodyPr/>
          <a:lstStyle>
            <a:lvl1pPr algn="r">
              <a:defRPr>
                <a:latin typeface="Nixie One"/>
                <a:ea typeface="Nixie One"/>
                <a:cs typeface="Nixie One"/>
                <a:sym typeface="Nixie One"/>
              </a:defRPr>
            </a:lvl1pPr>
          </a:lstStyle>
          <a:p>
            <a:fld id="{86CB4B4D-7CA3-9044-876B-883B54F8677D}" type="slidenum">
              <a:t>‹#›</a:t>
            </a:fld>
            <a:endParaRPr/>
          </a:p>
        </p:txBody>
      </p:sp>
      <p:pic>
        <p:nvPicPr>
          <p:cNvPr id="153" name="aasl_logo_new_0.png" descr="aasl_logo_new_0.png"/>
          <p:cNvPicPr>
            <a:picLocks noChangeAspect="1"/>
          </p:cNvPicPr>
          <p:nvPr/>
        </p:nvPicPr>
        <p:blipFill>
          <a:blip r:embed="rId2"/>
          <a:stretch>
            <a:fillRect/>
          </a:stretch>
        </p:blipFill>
        <p:spPr>
          <a:xfrm>
            <a:off x="64004" y="4756798"/>
            <a:ext cx="1970290" cy="319262"/>
          </a:xfrm>
          <a:prstGeom prst="rect">
            <a:avLst/>
          </a:prstGeom>
          <a:ln w="12700">
            <a:miter lim="400000"/>
          </a:ln>
          <a:effectLst>
            <a:outerShdw blurRad="50800" dist="63500" dir="1080000" rotWithShape="0">
              <a:srgbClr val="000000">
                <a:alpha val="50000"/>
              </a:srgbClr>
            </a:outerShdw>
          </a:effectLst>
        </p:spPr>
      </p:pic>
      <p:pic>
        <p:nvPicPr>
          <p:cNvPr id="154" name="Logo de Bilbliotecas.png" descr="Logo de Bilbliotecas.png"/>
          <p:cNvPicPr>
            <a:picLocks noChangeAspect="1"/>
          </p:cNvPicPr>
          <p:nvPr/>
        </p:nvPicPr>
        <p:blipFill>
          <a:blip r:embed="rId3"/>
          <a:stretch>
            <a:fillRect/>
          </a:stretch>
        </p:blipFill>
        <p:spPr>
          <a:xfrm>
            <a:off x="7939118" y="3970583"/>
            <a:ext cx="917248" cy="1187026"/>
          </a:xfrm>
          <a:prstGeom prst="rect">
            <a:avLst/>
          </a:prstGeom>
          <a:ln w="12700">
            <a:miter lim="400000"/>
          </a:ln>
          <a:effectLst>
            <a:outerShdw blurRad="25400" dist="23671" dir="21074578" rotWithShape="0">
              <a:srgbClr val="000000">
                <a:alpha val="51172"/>
              </a:srgbClr>
            </a:outerShdw>
          </a:effectLst>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161" name="Texto del título"/>
          <p:cNvSpPr txBox="1">
            <a:spLocks noGrp="1"/>
          </p:cNvSpPr>
          <p:nvPr>
            <p:ph type="title"/>
          </p:nvPr>
        </p:nvSpPr>
        <p:spPr>
          <a:xfrm>
            <a:off x="952500" y="571500"/>
            <a:ext cx="7239000" cy="430411"/>
          </a:xfrm>
          <a:prstGeom prst="rect">
            <a:avLst/>
          </a:prstGeom>
        </p:spPr>
        <p:txBody>
          <a:bodyPr lIns="0" tIns="0" rIns="0" bIns="0">
            <a:normAutofit/>
          </a:bodyPr>
          <a:lstStyle>
            <a:lvl1pPr algn="l" defTabSz="308074">
              <a:lnSpc>
                <a:spcPct val="90000"/>
              </a:lnSpc>
              <a:defRPr sz="2400" b="1">
                <a:solidFill>
                  <a:srgbClr val="444957"/>
                </a:solidFill>
                <a:effectLst>
                  <a:outerShdw blurRad="12700" dist="127000" dir="3360000" rotWithShape="0">
                    <a:srgbClr val="000000"/>
                  </a:outerShdw>
                </a:effectLst>
                <a:uFill>
                  <a:solidFill>
                    <a:srgbClr val="58595B"/>
                  </a:solidFill>
                </a:uFill>
              </a:defRPr>
            </a:lvl1pPr>
          </a:lstStyle>
          <a:p>
            <a:r>
              <a:t>Texto del título</a:t>
            </a:r>
          </a:p>
        </p:txBody>
      </p:sp>
      <p:sp>
        <p:nvSpPr>
          <p:cNvPr id="162" name="Nivel de texto 1…"/>
          <p:cNvSpPr txBox="1">
            <a:spLocks noGrp="1"/>
          </p:cNvSpPr>
          <p:nvPr>
            <p:ph type="body" sz="quarter" idx="1"/>
          </p:nvPr>
        </p:nvSpPr>
        <p:spPr>
          <a:xfrm>
            <a:off x="952500" y="382636"/>
            <a:ext cx="7239000" cy="167433"/>
          </a:xfrm>
          <a:prstGeom prst="rect">
            <a:avLst/>
          </a:prstGeom>
        </p:spPr>
        <p:txBody>
          <a:bodyPr lIns="0" tIns="0" rIns="0" bIns="0" anchor="ctr">
            <a:normAutofit/>
          </a:bodyPr>
          <a:lstStyle>
            <a:lvl1pPr marL="0" indent="0" algn="ctr" defTabSz="308074">
              <a:lnSpc>
                <a:spcPct val="80000"/>
              </a:lnSpc>
              <a:spcBef>
                <a:spcPts val="0"/>
              </a:spcBef>
              <a:buClrTx/>
              <a:buSzTx/>
              <a:buFontTx/>
              <a:buNone/>
              <a:defRPr sz="900">
                <a:solidFill>
                  <a:srgbClr val="C7C9CD"/>
                </a:solidFill>
                <a:latin typeface="Avenir Next Medium"/>
                <a:ea typeface="Avenir Next Medium"/>
                <a:cs typeface="Avenir Next Medium"/>
                <a:sym typeface="Avenir Next Medium"/>
              </a:defRPr>
            </a:lvl1pPr>
            <a:lvl2pPr marL="676275" indent="-142875" algn="ctr" defTabSz="308074">
              <a:lnSpc>
                <a:spcPct val="80000"/>
              </a:lnSpc>
              <a:spcBef>
                <a:spcPts val="0"/>
              </a:spcBef>
              <a:buClrTx/>
              <a:buSzPts val="900"/>
              <a:buFontTx/>
              <a:buChar char="￭"/>
              <a:defRPr sz="900">
                <a:solidFill>
                  <a:srgbClr val="C7C9CD"/>
                </a:solidFill>
                <a:latin typeface="Avenir Next Medium"/>
                <a:ea typeface="Avenir Next Medium"/>
                <a:cs typeface="Avenir Next Medium"/>
                <a:sym typeface="Avenir Next Medium"/>
              </a:defRPr>
            </a:lvl2pPr>
            <a:lvl3pPr marL="1133475" indent="-142875" algn="ctr" defTabSz="308074">
              <a:lnSpc>
                <a:spcPct val="80000"/>
              </a:lnSpc>
              <a:spcBef>
                <a:spcPts val="0"/>
              </a:spcBef>
              <a:buClrTx/>
              <a:buSzPts val="900"/>
              <a:buFontTx/>
              <a:buChar char="⬝"/>
              <a:defRPr sz="900">
                <a:solidFill>
                  <a:srgbClr val="C7C9CD"/>
                </a:solidFill>
                <a:latin typeface="Avenir Next Medium"/>
                <a:ea typeface="Avenir Next Medium"/>
                <a:cs typeface="Avenir Next Medium"/>
                <a:sym typeface="Avenir Next Medium"/>
              </a:defRPr>
            </a:lvl3pPr>
            <a:lvl4pPr marL="1590675" indent="-142875" algn="ctr" defTabSz="308074">
              <a:lnSpc>
                <a:spcPct val="80000"/>
              </a:lnSpc>
              <a:spcBef>
                <a:spcPts val="0"/>
              </a:spcBef>
              <a:buClrTx/>
              <a:buSzPts val="900"/>
              <a:buFontTx/>
              <a:defRPr sz="900">
                <a:solidFill>
                  <a:srgbClr val="C7C9CD"/>
                </a:solidFill>
                <a:latin typeface="Avenir Next Medium"/>
                <a:ea typeface="Avenir Next Medium"/>
                <a:cs typeface="Avenir Next Medium"/>
                <a:sym typeface="Avenir Next Medium"/>
              </a:defRPr>
            </a:lvl4pPr>
            <a:lvl5pPr marL="2047875" indent="-142875" algn="ctr" defTabSz="308074">
              <a:lnSpc>
                <a:spcPct val="80000"/>
              </a:lnSpc>
              <a:spcBef>
                <a:spcPts val="0"/>
              </a:spcBef>
              <a:buClrTx/>
              <a:buSzPts val="900"/>
              <a:buFontTx/>
              <a:defRPr sz="900">
                <a:solidFill>
                  <a:srgbClr val="C7C9CD"/>
                </a:solidFill>
                <a:latin typeface="Avenir Next Medium"/>
                <a:ea typeface="Avenir Next Medium"/>
                <a:cs typeface="Avenir Next Medium"/>
                <a:sym typeface="Avenir Next Medium"/>
              </a:defRPr>
            </a:lvl5pPr>
          </a:lstStyle>
          <a:p>
            <a:r>
              <a:t>Nivel de texto 1</a:t>
            </a:r>
          </a:p>
          <a:p>
            <a:pPr lvl="1"/>
            <a:r>
              <a:t>Nivel de texto 2</a:t>
            </a:r>
          </a:p>
          <a:p>
            <a:pPr lvl="2"/>
            <a:r>
              <a:t>Nivel de texto 3</a:t>
            </a:r>
          </a:p>
          <a:p>
            <a:pPr lvl="3"/>
            <a:r>
              <a:t>Nivel de texto 4</a:t>
            </a:r>
          </a:p>
          <a:p>
            <a:pPr lvl="4"/>
            <a:r>
              <a:t>Nivel de texto 5</a:t>
            </a:r>
          </a:p>
        </p:txBody>
      </p:sp>
      <p:sp>
        <p:nvSpPr>
          <p:cNvPr id="163" name="01"/>
          <p:cNvSpPr>
            <a:spLocks noGrp="1"/>
          </p:cNvSpPr>
          <p:nvPr>
            <p:ph type="body" sz="quarter" idx="21"/>
          </p:nvPr>
        </p:nvSpPr>
        <p:spPr>
          <a:xfrm>
            <a:off x="952500" y="1475595"/>
            <a:ext cx="334865" cy="334866"/>
          </a:xfrm>
          <a:prstGeom prst="rect">
            <a:avLst/>
          </a:prstGeom>
          <a:gradFill>
            <a:gsLst>
              <a:gs pos="0">
                <a:srgbClr val="6AE454"/>
              </a:gs>
              <a:gs pos="100000">
                <a:srgbClr val="2AB458"/>
              </a:gs>
            </a:gsLst>
            <a:lin ang="3600000"/>
          </a:gradFill>
        </p:spPr>
        <p:txBody>
          <a:bodyPr lIns="0" tIns="0" rIns="0" bIns="0" anchor="ctr">
            <a:normAutofit/>
          </a:bodyPr>
          <a:lstStyle/>
          <a:p>
            <a:pPr marL="0" indent="0" algn="ctr" defTabSz="308074">
              <a:lnSpc>
                <a:spcPct val="110000"/>
              </a:lnSpc>
              <a:spcBef>
                <a:spcPts val="0"/>
              </a:spcBef>
              <a:buClrTx/>
              <a:buSzTx/>
              <a:buFontTx/>
              <a:buNone/>
              <a:defRPr sz="1000">
                <a:solidFill>
                  <a:srgbClr val="FFFFFF"/>
                </a:solidFill>
                <a:latin typeface="Avenir Next Medium"/>
                <a:ea typeface="Avenir Next Medium"/>
                <a:cs typeface="Avenir Next Medium"/>
                <a:sym typeface="Avenir Next Medium"/>
              </a:defRPr>
            </a:pPr>
            <a:endParaRPr/>
          </a:p>
        </p:txBody>
      </p:sp>
      <p:sp>
        <p:nvSpPr>
          <p:cNvPr id="164" name="Vestibulum Condimentum"/>
          <p:cNvSpPr>
            <a:spLocks noGrp="1"/>
          </p:cNvSpPr>
          <p:nvPr>
            <p:ph type="body" sz="quarter" idx="22"/>
          </p:nvPr>
        </p:nvSpPr>
        <p:spPr>
          <a:xfrm>
            <a:off x="1421308" y="1475595"/>
            <a:ext cx="2762251" cy="188761"/>
          </a:xfrm>
          <a:prstGeom prst="rect">
            <a:avLst/>
          </a:prstGeom>
        </p:spPr>
        <p:txBody>
          <a:bodyPr lIns="0" tIns="0" rIns="0" bIns="0" anchor="ctr">
            <a:normAutofit/>
          </a:bodyPr>
          <a:lstStyle/>
          <a:p>
            <a:pPr marL="0" indent="0" defTabSz="308074">
              <a:lnSpc>
                <a:spcPct val="110000"/>
              </a:lnSpc>
              <a:spcBef>
                <a:spcPts val="0"/>
              </a:spcBef>
              <a:buClrTx/>
              <a:buSzTx/>
              <a:buFontTx/>
              <a:buNone/>
              <a:defRPr b="1" cap="all">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65" name="Fusce dapibus, tellus ac, tortor mauris condimentum nibh, ut fermentum massa justo sit amet risus."/>
          <p:cNvSpPr>
            <a:spLocks noGrp="1"/>
          </p:cNvSpPr>
          <p:nvPr>
            <p:ph type="body" sz="quarter" idx="23"/>
          </p:nvPr>
        </p:nvSpPr>
        <p:spPr>
          <a:xfrm>
            <a:off x="1421308" y="1714591"/>
            <a:ext cx="2762251" cy="569270"/>
          </a:xfrm>
          <a:prstGeom prst="rect">
            <a:avLst/>
          </a:prstGeom>
        </p:spPr>
        <p:txBody>
          <a:bodyPr lIns="0" tIns="0" rIns="0" bIns="0">
            <a:normAutofit/>
          </a:bodyPr>
          <a:lstStyle/>
          <a:p>
            <a:pPr marL="0" indent="0" defTabSz="308074">
              <a:lnSpc>
                <a:spcPct val="110000"/>
              </a:lnSpc>
              <a:spcBef>
                <a:spcPts val="0"/>
              </a:spcBef>
              <a:buClrTx/>
              <a:buSzTx/>
              <a:buFontTx/>
              <a:buNone/>
              <a:defRPr sz="1000" b="1">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66" name="02"/>
          <p:cNvSpPr>
            <a:spLocks noGrp="1"/>
          </p:cNvSpPr>
          <p:nvPr>
            <p:ph type="body" sz="quarter" idx="24"/>
          </p:nvPr>
        </p:nvSpPr>
        <p:spPr>
          <a:xfrm>
            <a:off x="4960441" y="1475595"/>
            <a:ext cx="334865" cy="334866"/>
          </a:xfrm>
          <a:prstGeom prst="rect">
            <a:avLst/>
          </a:prstGeom>
          <a:gradFill>
            <a:gsLst>
              <a:gs pos="0">
                <a:srgbClr val="2BD8E8"/>
              </a:gs>
              <a:gs pos="100000">
                <a:srgbClr val="3B81F5"/>
              </a:gs>
            </a:gsLst>
            <a:lin ang="3600000"/>
          </a:gradFill>
        </p:spPr>
        <p:txBody>
          <a:bodyPr lIns="0" tIns="0" rIns="0" bIns="0" anchor="ctr">
            <a:normAutofit/>
          </a:bodyPr>
          <a:lstStyle/>
          <a:p>
            <a:pPr marL="0" indent="0" algn="ctr" defTabSz="308074">
              <a:lnSpc>
                <a:spcPct val="110000"/>
              </a:lnSpc>
              <a:spcBef>
                <a:spcPts val="0"/>
              </a:spcBef>
              <a:buClrTx/>
              <a:buSzTx/>
              <a:buFontTx/>
              <a:buNone/>
              <a:defRPr sz="1000">
                <a:solidFill>
                  <a:srgbClr val="FFFFFF"/>
                </a:solidFill>
                <a:latin typeface="Avenir Next Medium"/>
                <a:ea typeface="Avenir Next Medium"/>
                <a:cs typeface="Avenir Next Medium"/>
                <a:sym typeface="Avenir Next Medium"/>
              </a:defRPr>
            </a:pPr>
            <a:endParaRPr/>
          </a:p>
        </p:txBody>
      </p:sp>
      <p:sp>
        <p:nvSpPr>
          <p:cNvPr id="167" name="Sem Purus Amet"/>
          <p:cNvSpPr>
            <a:spLocks noGrp="1"/>
          </p:cNvSpPr>
          <p:nvPr>
            <p:ph type="body" sz="quarter" idx="25"/>
          </p:nvPr>
        </p:nvSpPr>
        <p:spPr>
          <a:xfrm>
            <a:off x="5429250" y="1475595"/>
            <a:ext cx="2762250" cy="188761"/>
          </a:xfrm>
          <a:prstGeom prst="rect">
            <a:avLst/>
          </a:prstGeom>
        </p:spPr>
        <p:txBody>
          <a:bodyPr lIns="0" tIns="0" rIns="0" bIns="0" anchor="ctr">
            <a:normAutofit/>
          </a:bodyPr>
          <a:lstStyle/>
          <a:p>
            <a:pPr marL="0" indent="0" defTabSz="308074">
              <a:lnSpc>
                <a:spcPct val="110000"/>
              </a:lnSpc>
              <a:spcBef>
                <a:spcPts val="0"/>
              </a:spcBef>
              <a:buClrTx/>
              <a:buSzTx/>
              <a:buFontTx/>
              <a:buNone/>
              <a:defRPr b="1" cap="all">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68" name="Aenean lacinia bibendum nulla sed consectetur. Morbi leo risus, porta ac consectetur ac, vestibulum at eros."/>
          <p:cNvSpPr>
            <a:spLocks noGrp="1"/>
          </p:cNvSpPr>
          <p:nvPr>
            <p:ph type="body" sz="quarter" idx="26"/>
          </p:nvPr>
        </p:nvSpPr>
        <p:spPr>
          <a:xfrm>
            <a:off x="5429250" y="1714591"/>
            <a:ext cx="2762250" cy="569270"/>
          </a:xfrm>
          <a:prstGeom prst="rect">
            <a:avLst/>
          </a:prstGeom>
        </p:spPr>
        <p:txBody>
          <a:bodyPr lIns="0" tIns="0" rIns="0" bIns="0">
            <a:normAutofit/>
          </a:bodyPr>
          <a:lstStyle/>
          <a:p>
            <a:pPr marL="0" indent="0" defTabSz="308074">
              <a:lnSpc>
                <a:spcPct val="110000"/>
              </a:lnSpc>
              <a:spcBef>
                <a:spcPts val="0"/>
              </a:spcBef>
              <a:buClrTx/>
              <a:buSzTx/>
              <a:buFontTx/>
              <a:buNone/>
              <a:defRPr sz="1000" b="1">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69" name="03"/>
          <p:cNvSpPr>
            <a:spLocks noGrp="1"/>
          </p:cNvSpPr>
          <p:nvPr>
            <p:ph type="body" sz="quarter" idx="27"/>
          </p:nvPr>
        </p:nvSpPr>
        <p:spPr>
          <a:xfrm>
            <a:off x="952500" y="2647570"/>
            <a:ext cx="334865" cy="334865"/>
          </a:xfrm>
          <a:prstGeom prst="rect">
            <a:avLst/>
          </a:prstGeom>
          <a:gradFill>
            <a:gsLst>
              <a:gs pos="0">
                <a:srgbClr val="C464F5"/>
              </a:gs>
              <a:gs pos="100000">
                <a:srgbClr val="3C4CF5"/>
              </a:gs>
            </a:gsLst>
            <a:lin ang="3600000"/>
          </a:gradFill>
        </p:spPr>
        <p:txBody>
          <a:bodyPr lIns="0" tIns="0" rIns="0" bIns="0" anchor="ctr">
            <a:normAutofit/>
          </a:bodyPr>
          <a:lstStyle/>
          <a:p>
            <a:pPr marL="0" indent="0" algn="ctr" defTabSz="308074">
              <a:lnSpc>
                <a:spcPct val="110000"/>
              </a:lnSpc>
              <a:spcBef>
                <a:spcPts val="0"/>
              </a:spcBef>
              <a:buClrTx/>
              <a:buSzTx/>
              <a:buFontTx/>
              <a:buNone/>
              <a:defRPr sz="1000">
                <a:solidFill>
                  <a:srgbClr val="FFFFFF"/>
                </a:solidFill>
                <a:latin typeface="Avenir Next Medium"/>
                <a:ea typeface="Avenir Next Medium"/>
                <a:cs typeface="Avenir Next Medium"/>
                <a:sym typeface="Avenir Next Medium"/>
              </a:defRPr>
            </a:pPr>
            <a:endParaRPr/>
          </a:p>
        </p:txBody>
      </p:sp>
      <p:sp>
        <p:nvSpPr>
          <p:cNvPr id="170" name="Elit Ipsum"/>
          <p:cNvSpPr>
            <a:spLocks noGrp="1"/>
          </p:cNvSpPr>
          <p:nvPr>
            <p:ph type="body" sz="quarter" idx="28"/>
          </p:nvPr>
        </p:nvSpPr>
        <p:spPr>
          <a:xfrm>
            <a:off x="1421308" y="2644221"/>
            <a:ext cx="2762251" cy="188761"/>
          </a:xfrm>
          <a:prstGeom prst="rect">
            <a:avLst/>
          </a:prstGeom>
        </p:spPr>
        <p:txBody>
          <a:bodyPr lIns="0" tIns="0" rIns="0" bIns="0" anchor="ctr">
            <a:normAutofit/>
          </a:bodyPr>
          <a:lstStyle/>
          <a:p>
            <a:pPr marL="0" indent="0" defTabSz="308074">
              <a:lnSpc>
                <a:spcPct val="110000"/>
              </a:lnSpc>
              <a:spcBef>
                <a:spcPts val="0"/>
              </a:spcBef>
              <a:buClrTx/>
              <a:buSzTx/>
              <a:buFontTx/>
              <a:buNone/>
              <a:defRPr b="1" cap="all">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71" name="Montes, nascetur ridiculus commodo cursus magna, vel scelerisque nisl consectetur et."/>
          <p:cNvSpPr>
            <a:spLocks noGrp="1"/>
          </p:cNvSpPr>
          <p:nvPr>
            <p:ph type="body" sz="quarter" idx="29"/>
          </p:nvPr>
        </p:nvSpPr>
        <p:spPr>
          <a:xfrm>
            <a:off x="1421308" y="2883218"/>
            <a:ext cx="2762251" cy="569270"/>
          </a:xfrm>
          <a:prstGeom prst="rect">
            <a:avLst/>
          </a:prstGeom>
        </p:spPr>
        <p:txBody>
          <a:bodyPr lIns="0" tIns="0" rIns="0" bIns="0">
            <a:normAutofit/>
          </a:bodyPr>
          <a:lstStyle/>
          <a:p>
            <a:pPr marL="0" indent="0" defTabSz="308074">
              <a:lnSpc>
                <a:spcPct val="110000"/>
              </a:lnSpc>
              <a:spcBef>
                <a:spcPts val="0"/>
              </a:spcBef>
              <a:buClrTx/>
              <a:buSzTx/>
              <a:buFontTx/>
              <a:buNone/>
              <a:defRPr sz="1000" b="1">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72" name="04"/>
          <p:cNvSpPr>
            <a:spLocks noGrp="1"/>
          </p:cNvSpPr>
          <p:nvPr>
            <p:ph type="body" sz="quarter" idx="30"/>
          </p:nvPr>
        </p:nvSpPr>
        <p:spPr>
          <a:xfrm>
            <a:off x="4960441" y="2647570"/>
            <a:ext cx="334865" cy="334866"/>
          </a:xfrm>
          <a:prstGeom prst="rect">
            <a:avLst/>
          </a:prstGeom>
          <a:gradFill>
            <a:gsLst>
              <a:gs pos="0">
                <a:srgbClr val="FD1C99"/>
              </a:gs>
              <a:gs pos="100000">
                <a:srgbClr val="801973"/>
              </a:gs>
            </a:gsLst>
            <a:lin ang="4200000"/>
          </a:gradFill>
        </p:spPr>
        <p:txBody>
          <a:bodyPr lIns="0" tIns="0" rIns="0" bIns="0" anchor="ctr">
            <a:normAutofit/>
          </a:bodyPr>
          <a:lstStyle/>
          <a:p>
            <a:pPr marL="0" indent="0" algn="ctr" defTabSz="308074">
              <a:lnSpc>
                <a:spcPct val="110000"/>
              </a:lnSpc>
              <a:spcBef>
                <a:spcPts val="0"/>
              </a:spcBef>
              <a:buClrTx/>
              <a:buSzTx/>
              <a:buFontTx/>
              <a:buNone/>
              <a:defRPr sz="1000">
                <a:solidFill>
                  <a:srgbClr val="FFFFFF"/>
                </a:solidFill>
                <a:latin typeface="Avenir Next Medium"/>
                <a:ea typeface="Avenir Next Medium"/>
                <a:cs typeface="Avenir Next Medium"/>
                <a:sym typeface="Avenir Next Medium"/>
              </a:defRPr>
            </a:pPr>
            <a:endParaRPr/>
          </a:p>
        </p:txBody>
      </p:sp>
      <p:sp>
        <p:nvSpPr>
          <p:cNvPr id="173" name="Sollicitudin Venenatis"/>
          <p:cNvSpPr>
            <a:spLocks noGrp="1"/>
          </p:cNvSpPr>
          <p:nvPr>
            <p:ph type="body" sz="quarter" idx="31"/>
          </p:nvPr>
        </p:nvSpPr>
        <p:spPr>
          <a:xfrm>
            <a:off x="5429250" y="2644221"/>
            <a:ext cx="2762250" cy="188761"/>
          </a:xfrm>
          <a:prstGeom prst="rect">
            <a:avLst/>
          </a:prstGeom>
        </p:spPr>
        <p:txBody>
          <a:bodyPr lIns="0" tIns="0" rIns="0" bIns="0" anchor="ctr">
            <a:normAutofit/>
          </a:bodyPr>
          <a:lstStyle/>
          <a:p>
            <a:pPr marL="0" indent="0" defTabSz="308074">
              <a:lnSpc>
                <a:spcPct val="110000"/>
              </a:lnSpc>
              <a:spcBef>
                <a:spcPts val="0"/>
              </a:spcBef>
              <a:buClrTx/>
              <a:buSzTx/>
              <a:buFontTx/>
              <a:buNone/>
              <a:defRPr b="1" cap="all">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74" name="Cras justo odio, dapibus ac facilisis in, egestas eget quam. Sed posuere consectetur est at lobortis."/>
          <p:cNvSpPr>
            <a:spLocks noGrp="1"/>
          </p:cNvSpPr>
          <p:nvPr>
            <p:ph type="body" sz="quarter" idx="32"/>
          </p:nvPr>
        </p:nvSpPr>
        <p:spPr>
          <a:xfrm>
            <a:off x="5429250" y="2883218"/>
            <a:ext cx="2762250" cy="569270"/>
          </a:xfrm>
          <a:prstGeom prst="rect">
            <a:avLst/>
          </a:prstGeom>
        </p:spPr>
        <p:txBody>
          <a:bodyPr lIns="0" tIns="0" rIns="0" bIns="0">
            <a:normAutofit/>
          </a:bodyPr>
          <a:lstStyle/>
          <a:p>
            <a:pPr marL="0" indent="0" defTabSz="308074">
              <a:lnSpc>
                <a:spcPct val="110000"/>
              </a:lnSpc>
              <a:spcBef>
                <a:spcPts val="0"/>
              </a:spcBef>
              <a:buClrTx/>
              <a:buSzTx/>
              <a:buFontTx/>
              <a:buNone/>
              <a:defRPr sz="1000" b="1">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75" name="05"/>
          <p:cNvSpPr>
            <a:spLocks noGrp="1"/>
          </p:cNvSpPr>
          <p:nvPr>
            <p:ph type="body" sz="quarter" idx="33"/>
          </p:nvPr>
        </p:nvSpPr>
        <p:spPr>
          <a:xfrm>
            <a:off x="952500" y="3819547"/>
            <a:ext cx="334865" cy="334865"/>
          </a:xfrm>
          <a:prstGeom prst="rect">
            <a:avLst/>
          </a:prstGeom>
          <a:gradFill>
            <a:gsLst>
              <a:gs pos="0">
                <a:srgbClr val="FAA526"/>
              </a:gs>
              <a:gs pos="100000">
                <a:srgbClr val="FA6A26"/>
              </a:gs>
            </a:gsLst>
            <a:lin ang="4200000"/>
          </a:gradFill>
        </p:spPr>
        <p:txBody>
          <a:bodyPr lIns="0" tIns="0" rIns="0" bIns="0" anchor="ctr">
            <a:normAutofit/>
          </a:bodyPr>
          <a:lstStyle/>
          <a:p>
            <a:pPr marL="0" indent="0" algn="ctr" defTabSz="308074">
              <a:lnSpc>
                <a:spcPct val="110000"/>
              </a:lnSpc>
              <a:spcBef>
                <a:spcPts val="0"/>
              </a:spcBef>
              <a:buClrTx/>
              <a:buSzTx/>
              <a:buFontTx/>
              <a:buNone/>
              <a:defRPr sz="1000">
                <a:solidFill>
                  <a:srgbClr val="FFFFFF"/>
                </a:solidFill>
                <a:latin typeface="Avenir Next Medium"/>
                <a:ea typeface="Avenir Next Medium"/>
                <a:cs typeface="Avenir Next Medium"/>
                <a:sym typeface="Avenir Next Medium"/>
              </a:defRPr>
            </a:pPr>
            <a:endParaRPr/>
          </a:p>
        </p:txBody>
      </p:sp>
      <p:sp>
        <p:nvSpPr>
          <p:cNvPr id="176" name="Amet Ullamcorper"/>
          <p:cNvSpPr>
            <a:spLocks noGrp="1"/>
          </p:cNvSpPr>
          <p:nvPr>
            <p:ph type="body" sz="quarter" idx="34"/>
          </p:nvPr>
        </p:nvSpPr>
        <p:spPr>
          <a:xfrm>
            <a:off x="1421308" y="3810022"/>
            <a:ext cx="2762251" cy="188761"/>
          </a:xfrm>
          <a:prstGeom prst="rect">
            <a:avLst/>
          </a:prstGeom>
        </p:spPr>
        <p:txBody>
          <a:bodyPr lIns="0" tIns="0" rIns="0" bIns="0" anchor="ctr">
            <a:normAutofit/>
          </a:bodyPr>
          <a:lstStyle/>
          <a:p>
            <a:pPr marL="0" indent="0" defTabSz="308074">
              <a:lnSpc>
                <a:spcPct val="110000"/>
              </a:lnSpc>
              <a:spcBef>
                <a:spcPts val="0"/>
              </a:spcBef>
              <a:buClrTx/>
              <a:buSzTx/>
              <a:buFontTx/>
              <a:buNone/>
              <a:defRPr b="1" cap="all">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77" name="Etiam porta sem malesuada magna mollis euismod. Cum sociis natoque penatibus et magnis dis parturient."/>
          <p:cNvSpPr>
            <a:spLocks noGrp="1"/>
          </p:cNvSpPr>
          <p:nvPr>
            <p:ph type="body" sz="quarter" idx="35"/>
          </p:nvPr>
        </p:nvSpPr>
        <p:spPr>
          <a:xfrm>
            <a:off x="1421308" y="4049017"/>
            <a:ext cx="2762251" cy="569270"/>
          </a:xfrm>
          <a:prstGeom prst="rect">
            <a:avLst/>
          </a:prstGeom>
        </p:spPr>
        <p:txBody>
          <a:bodyPr lIns="0" tIns="0" rIns="0" bIns="0">
            <a:normAutofit/>
          </a:bodyPr>
          <a:lstStyle/>
          <a:p>
            <a:pPr marL="0" indent="0" defTabSz="308074">
              <a:lnSpc>
                <a:spcPct val="110000"/>
              </a:lnSpc>
              <a:spcBef>
                <a:spcPts val="0"/>
              </a:spcBef>
              <a:buClrTx/>
              <a:buSzTx/>
              <a:buFontTx/>
              <a:buNone/>
              <a:defRPr sz="1000" b="1">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78" name="06"/>
          <p:cNvSpPr>
            <a:spLocks noGrp="1"/>
          </p:cNvSpPr>
          <p:nvPr>
            <p:ph type="body" sz="quarter" idx="36"/>
          </p:nvPr>
        </p:nvSpPr>
        <p:spPr>
          <a:xfrm>
            <a:off x="4960441" y="3819547"/>
            <a:ext cx="334865" cy="334865"/>
          </a:xfrm>
          <a:prstGeom prst="rect">
            <a:avLst/>
          </a:prstGeom>
          <a:gradFill>
            <a:gsLst>
              <a:gs pos="0">
                <a:srgbClr val="C3CDD2"/>
              </a:gs>
              <a:gs pos="100000">
                <a:srgbClr val="8A969C"/>
              </a:gs>
            </a:gsLst>
            <a:lin ang="4200000"/>
          </a:gradFill>
        </p:spPr>
        <p:txBody>
          <a:bodyPr lIns="0" tIns="0" rIns="0" bIns="0" anchor="ctr">
            <a:normAutofit/>
          </a:bodyPr>
          <a:lstStyle/>
          <a:p>
            <a:pPr marL="0" indent="0" algn="ctr" defTabSz="308074">
              <a:lnSpc>
                <a:spcPct val="110000"/>
              </a:lnSpc>
              <a:spcBef>
                <a:spcPts val="0"/>
              </a:spcBef>
              <a:buClrTx/>
              <a:buSzTx/>
              <a:buFontTx/>
              <a:buNone/>
              <a:defRPr sz="1000">
                <a:solidFill>
                  <a:srgbClr val="FFFFFF"/>
                </a:solidFill>
                <a:latin typeface="Avenir Next Medium"/>
                <a:ea typeface="Avenir Next Medium"/>
                <a:cs typeface="Avenir Next Medium"/>
                <a:sym typeface="Avenir Next Medium"/>
              </a:defRPr>
            </a:pPr>
            <a:endParaRPr/>
          </a:p>
        </p:txBody>
      </p:sp>
      <p:sp>
        <p:nvSpPr>
          <p:cNvPr id="179" name="Venenatis Ligula"/>
          <p:cNvSpPr>
            <a:spLocks noGrp="1"/>
          </p:cNvSpPr>
          <p:nvPr>
            <p:ph type="body" sz="quarter" idx="37"/>
          </p:nvPr>
        </p:nvSpPr>
        <p:spPr>
          <a:xfrm>
            <a:off x="5429250" y="3810022"/>
            <a:ext cx="2762250" cy="188761"/>
          </a:xfrm>
          <a:prstGeom prst="rect">
            <a:avLst/>
          </a:prstGeom>
        </p:spPr>
        <p:txBody>
          <a:bodyPr lIns="0" tIns="0" rIns="0" bIns="0" anchor="ctr">
            <a:normAutofit/>
          </a:bodyPr>
          <a:lstStyle/>
          <a:p>
            <a:pPr marL="0" indent="0" defTabSz="308074">
              <a:lnSpc>
                <a:spcPct val="110000"/>
              </a:lnSpc>
              <a:spcBef>
                <a:spcPts val="0"/>
              </a:spcBef>
              <a:buClrTx/>
              <a:buSzTx/>
              <a:buFontTx/>
              <a:buNone/>
              <a:defRPr b="1" cap="all">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sp>
        <p:nvSpPr>
          <p:cNvPr id="180" name="Cum sociis natoque dis, ridiculus mus. Etiam porta sem malesuada magna et mollis euismod."/>
          <p:cNvSpPr>
            <a:spLocks noGrp="1"/>
          </p:cNvSpPr>
          <p:nvPr>
            <p:ph type="body" sz="quarter" idx="38"/>
          </p:nvPr>
        </p:nvSpPr>
        <p:spPr>
          <a:xfrm>
            <a:off x="5429250" y="4049017"/>
            <a:ext cx="2762250" cy="569270"/>
          </a:xfrm>
          <a:prstGeom prst="rect">
            <a:avLst/>
          </a:prstGeom>
        </p:spPr>
        <p:txBody>
          <a:bodyPr lIns="0" tIns="0" rIns="0" bIns="0">
            <a:normAutofit/>
          </a:bodyPr>
          <a:lstStyle/>
          <a:p>
            <a:pPr marL="0" indent="0" defTabSz="308074">
              <a:lnSpc>
                <a:spcPct val="110000"/>
              </a:lnSpc>
              <a:spcBef>
                <a:spcPts val="0"/>
              </a:spcBef>
              <a:buClrTx/>
              <a:buSzTx/>
              <a:buFontTx/>
              <a:buNone/>
              <a:defRPr sz="1000" b="1">
                <a:solidFill>
                  <a:srgbClr val="444957"/>
                </a:solidFill>
                <a:effectLst>
                  <a:outerShdw blurRad="12700" dist="127000" dir="3360000" rotWithShape="0">
                    <a:srgbClr val="000000"/>
                  </a:outerShdw>
                </a:effectLst>
                <a:uFill>
                  <a:solidFill>
                    <a:srgbClr val="58595B"/>
                  </a:solidFill>
                </a:uFill>
                <a:latin typeface="Avenir Next Regular"/>
                <a:ea typeface="Avenir Next Regular"/>
                <a:cs typeface="Avenir Next Regular"/>
                <a:sym typeface="Avenir Next Regular"/>
              </a:defRPr>
            </a:pPr>
            <a:endParaRPr/>
          </a:p>
        </p:txBody>
      </p:sp>
      <p:pic>
        <p:nvPicPr>
          <p:cNvPr id="181" name="aasl_logo_new_0.png" descr="aasl_logo_new_0.png"/>
          <p:cNvPicPr>
            <a:picLocks noChangeAspect="1"/>
          </p:cNvPicPr>
          <p:nvPr/>
        </p:nvPicPr>
        <p:blipFill>
          <a:blip r:embed="rId2"/>
          <a:stretch>
            <a:fillRect/>
          </a:stretch>
        </p:blipFill>
        <p:spPr>
          <a:xfrm>
            <a:off x="38604" y="4807598"/>
            <a:ext cx="1970290" cy="319262"/>
          </a:xfrm>
          <a:prstGeom prst="rect">
            <a:avLst/>
          </a:prstGeom>
          <a:ln w="12700">
            <a:miter lim="400000"/>
          </a:ln>
          <a:effectLst>
            <a:outerShdw blurRad="50800" dist="63500" dir="2700000" rotWithShape="0">
              <a:srgbClr val="000000">
                <a:alpha val="50000"/>
              </a:srgbClr>
            </a:outerShdw>
          </a:effectLst>
        </p:spPr>
      </p:pic>
      <p:pic>
        <p:nvPicPr>
          <p:cNvPr id="182" name="image2.png" descr="image2.png"/>
          <p:cNvPicPr>
            <a:picLocks noChangeAspect="1"/>
          </p:cNvPicPr>
          <p:nvPr/>
        </p:nvPicPr>
        <p:blipFill>
          <a:blip r:embed="rId3"/>
          <a:stretch>
            <a:fillRect/>
          </a:stretch>
        </p:blipFill>
        <p:spPr>
          <a:xfrm>
            <a:off x="8325445" y="4074559"/>
            <a:ext cx="843553" cy="1091657"/>
          </a:xfrm>
          <a:prstGeom prst="rect">
            <a:avLst/>
          </a:prstGeom>
          <a:ln w="12700">
            <a:miter lim="400000"/>
          </a:ln>
          <a:effectLst>
            <a:outerShdw blurRad="50800" dist="63500" dir="2700000" rotWithShape="0">
              <a:srgbClr val="000000">
                <a:alpha val="50000"/>
              </a:srgbClr>
            </a:outerShdw>
          </a:effectLst>
        </p:spPr>
      </p:pic>
      <p:sp>
        <p:nvSpPr>
          <p:cNvPr id="183" name="Número de diapositiva"/>
          <p:cNvSpPr txBox="1">
            <a:spLocks noGrp="1"/>
          </p:cNvSpPr>
          <p:nvPr>
            <p:ph type="sldNum" sz="quarter" idx="2"/>
          </p:nvPr>
        </p:nvSpPr>
        <p:spPr>
          <a:xfrm>
            <a:off x="4505197" y="4892823"/>
            <a:ext cx="133605" cy="139701"/>
          </a:xfrm>
          <a:prstGeom prst="rect">
            <a:avLst/>
          </a:prstGeom>
        </p:spPr>
        <p:txBody>
          <a:bodyPr lIns="0" tIns="0" rIns="0" bIns="0" anchor="ctr"/>
          <a:lstStyle>
            <a:lvl1pPr defTabSz="308074">
              <a:lnSpc>
                <a:spcPct val="110000"/>
              </a:lnSpc>
              <a:defRPr sz="800">
                <a:solidFill>
                  <a:srgbClr val="C9CBCF"/>
                </a:solidFill>
                <a:latin typeface="Avenir Next Medium"/>
                <a:ea typeface="Avenir Next Medium"/>
                <a:cs typeface="Avenir Next Medium"/>
                <a:sym typeface="Avenir Next Medium"/>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72;p11"/>
          <p:cNvSpPr/>
          <p:nvPr/>
        </p:nvSpPr>
        <p:spPr>
          <a:xfrm>
            <a:off x="419100" y="-1581150"/>
            <a:ext cx="8305800" cy="8305800"/>
          </a:xfrm>
          <a:prstGeom prst="ellipse">
            <a:avLst/>
          </a:prstGeom>
          <a:ln>
            <a:solidFill>
              <a:srgbClr val="A1BECC"/>
            </a:solidFill>
            <a:prstDash val="dash"/>
          </a:ln>
        </p:spPr>
        <p:txBody>
          <a:bodyPr lIns="45719" rIns="45719" anchor="ctr"/>
          <a:lstStyle/>
          <a:p>
            <a:pPr>
              <a:defRPr>
                <a:solidFill>
                  <a:srgbClr val="000000"/>
                </a:solidFill>
              </a:defRPr>
            </a:pPr>
            <a:endParaRPr/>
          </a:p>
        </p:txBody>
      </p:sp>
      <p:sp>
        <p:nvSpPr>
          <p:cNvPr id="3" name="Google Shape;173;p11"/>
          <p:cNvSpPr/>
          <p:nvPr/>
        </p:nvSpPr>
        <p:spPr>
          <a:xfrm>
            <a:off x="-287051" y="686174"/>
            <a:ext cx="550502" cy="550501"/>
          </a:xfrm>
          <a:prstGeom prst="ellipse">
            <a:avLst/>
          </a:pr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4" name="Google Shape;174;p11"/>
          <p:cNvSpPr/>
          <p:nvPr/>
        </p:nvSpPr>
        <p:spPr>
          <a:xfrm>
            <a:off x="8622547" y="3483933"/>
            <a:ext cx="447001" cy="447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19" y="10800"/>
                </a:moveTo>
                <a:cubicBezTo>
                  <a:pt x="4019" y="14545"/>
                  <a:pt x="7055" y="17581"/>
                  <a:pt x="10800" y="17581"/>
                </a:cubicBezTo>
                <a:cubicBezTo>
                  <a:pt x="14545" y="17581"/>
                  <a:pt x="17581" y="14545"/>
                  <a:pt x="17581" y="10800"/>
                </a:cubicBezTo>
                <a:cubicBezTo>
                  <a:pt x="17581" y="7055"/>
                  <a:pt x="14545" y="4019"/>
                  <a:pt x="10800" y="4019"/>
                </a:cubicBezTo>
                <a:cubicBezTo>
                  <a:pt x="7055" y="4019"/>
                  <a:pt x="4019" y="7055"/>
                  <a:pt x="4019" y="10800"/>
                </a:cubicBezTo>
                <a:close/>
              </a:path>
            </a:pathLst>
          </a:custGeom>
          <a:solidFill>
            <a:schemeClr val="accent5">
              <a:alpha val="86670"/>
            </a:schemeClr>
          </a:solidFill>
          <a:ln w="12700">
            <a:miter lim="400000"/>
          </a:ln>
        </p:spPr>
        <p:txBody>
          <a:bodyPr lIns="45719" rIns="45719" anchor="ctr"/>
          <a:lstStyle/>
          <a:p>
            <a:pPr>
              <a:defRPr>
                <a:solidFill>
                  <a:srgbClr val="000000"/>
                </a:solidFill>
              </a:defRPr>
            </a:pPr>
            <a:endParaRPr/>
          </a:p>
        </p:txBody>
      </p:sp>
      <p:sp>
        <p:nvSpPr>
          <p:cNvPr id="5" name="Google Shape;175;p11"/>
          <p:cNvSpPr/>
          <p:nvPr/>
        </p:nvSpPr>
        <p:spPr>
          <a:xfrm>
            <a:off x="-382601" y="-405991"/>
            <a:ext cx="741602" cy="7416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82" y="10800"/>
                </a:moveTo>
                <a:cubicBezTo>
                  <a:pt x="8182" y="12246"/>
                  <a:pt x="9354" y="13418"/>
                  <a:pt x="10800" y="13418"/>
                </a:cubicBezTo>
                <a:cubicBezTo>
                  <a:pt x="12246" y="13418"/>
                  <a:pt x="13418" y="12246"/>
                  <a:pt x="13418" y="10800"/>
                </a:cubicBezTo>
                <a:cubicBezTo>
                  <a:pt x="13418" y="9354"/>
                  <a:pt x="12246" y="8182"/>
                  <a:pt x="10800" y="8182"/>
                </a:cubicBezTo>
                <a:cubicBezTo>
                  <a:pt x="9354" y="8182"/>
                  <a:pt x="8182" y="9354"/>
                  <a:pt x="8182" y="10800"/>
                </a:cubicBezTo>
                <a:close/>
              </a:path>
            </a:pathLst>
          </a:custGeom>
          <a:solidFill>
            <a:schemeClr val="accent2">
              <a:alpha val="86670"/>
            </a:schemeClr>
          </a:solidFill>
          <a:ln w="12700">
            <a:miter lim="400000"/>
          </a:ln>
        </p:spPr>
        <p:txBody>
          <a:bodyPr lIns="45719" rIns="45719" anchor="ctr"/>
          <a:lstStyle/>
          <a:p>
            <a:pPr>
              <a:defRPr>
                <a:solidFill>
                  <a:srgbClr val="000000"/>
                </a:solidFill>
              </a:defRPr>
            </a:pPr>
            <a:endParaRPr/>
          </a:p>
        </p:txBody>
      </p:sp>
      <p:sp>
        <p:nvSpPr>
          <p:cNvPr id="6" name="Google Shape;176;p11"/>
          <p:cNvSpPr/>
          <p:nvPr/>
        </p:nvSpPr>
        <p:spPr>
          <a:xfrm>
            <a:off x="17000" y="452775"/>
            <a:ext cx="188101" cy="188101"/>
          </a:xfrm>
          <a:prstGeom prst="ellipse">
            <a:avLst/>
          </a:pr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7" name="Google Shape;177;p11"/>
          <p:cNvSpPr/>
          <p:nvPr/>
        </p:nvSpPr>
        <p:spPr>
          <a:xfrm>
            <a:off x="8731657" y="4668766"/>
            <a:ext cx="978601" cy="978601"/>
          </a:xfrm>
          <a:prstGeom prst="ellipse">
            <a:avLst/>
          </a:prstGeom>
          <a:ln>
            <a:solidFill>
              <a:srgbClr val="ED4A00"/>
            </a:solidFill>
            <a:prstDash val="dash"/>
          </a:ln>
        </p:spPr>
        <p:txBody>
          <a:bodyPr lIns="45719" rIns="45719" anchor="ctr"/>
          <a:lstStyle/>
          <a:p>
            <a:pPr>
              <a:defRPr>
                <a:solidFill>
                  <a:srgbClr val="000000"/>
                </a:solidFill>
              </a:defRPr>
            </a:pPr>
            <a:endParaRPr/>
          </a:p>
        </p:txBody>
      </p:sp>
      <p:sp>
        <p:nvSpPr>
          <p:cNvPr id="8" name="Google Shape;178;p11"/>
          <p:cNvSpPr/>
          <p:nvPr/>
        </p:nvSpPr>
        <p:spPr>
          <a:xfrm>
            <a:off x="9883" y="3662029"/>
            <a:ext cx="397501" cy="397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91" y="10800"/>
                </a:moveTo>
                <a:cubicBezTo>
                  <a:pt x="1891" y="15720"/>
                  <a:pt x="5880" y="19709"/>
                  <a:pt x="10800" y="19709"/>
                </a:cubicBezTo>
                <a:cubicBezTo>
                  <a:pt x="15720" y="19709"/>
                  <a:pt x="19709" y="15720"/>
                  <a:pt x="19709" y="10800"/>
                </a:cubicBezTo>
                <a:cubicBezTo>
                  <a:pt x="19709" y="5880"/>
                  <a:pt x="15720" y="1891"/>
                  <a:pt x="10800" y="1891"/>
                </a:cubicBezTo>
                <a:cubicBezTo>
                  <a:pt x="5880" y="1891"/>
                  <a:pt x="1891" y="5880"/>
                  <a:pt x="1891" y="10800"/>
                </a:cubicBezTo>
                <a:close/>
              </a:path>
            </a:pathLst>
          </a:custGeom>
          <a:solidFill>
            <a:schemeClr val="accent4">
              <a:alpha val="86670"/>
            </a:schemeClr>
          </a:solidFill>
          <a:ln w="12700">
            <a:miter lim="400000"/>
          </a:ln>
        </p:spPr>
        <p:txBody>
          <a:bodyPr lIns="45719" rIns="45719" anchor="ctr"/>
          <a:lstStyle/>
          <a:p>
            <a:pPr>
              <a:defRPr>
                <a:solidFill>
                  <a:srgbClr val="000000"/>
                </a:solidFill>
              </a:defRPr>
            </a:pPr>
            <a:endParaRPr/>
          </a:p>
        </p:txBody>
      </p:sp>
      <p:sp>
        <p:nvSpPr>
          <p:cNvPr id="9" name="Google Shape;179;p11"/>
          <p:cNvSpPr/>
          <p:nvPr/>
        </p:nvSpPr>
        <p:spPr>
          <a:xfrm>
            <a:off x="8956299" y="4058696"/>
            <a:ext cx="287101" cy="287101"/>
          </a:xfrm>
          <a:prstGeom prst="ellipse">
            <a:avLst/>
          </a:prstGeom>
          <a:solidFill>
            <a:srgbClr val="ED4A00">
              <a:alpha val="86670"/>
            </a:srgbClr>
          </a:solidFill>
          <a:ln w="12700">
            <a:miter lim="400000"/>
          </a:ln>
        </p:spPr>
        <p:txBody>
          <a:bodyPr lIns="45719" rIns="45719" anchor="ctr"/>
          <a:lstStyle/>
          <a:p>
            <a:pPr>
              <a:defRPr>
                <a:solidFill>
                  <a:srgbClr val="000000"/>
                </a:solidFill>
              </a:defRPr>
            </a:pPr>
            <a:endParaRPr/>
          </a:p>
        </p:txBody>
      </p:sp>
      <p:sp>
        <p:nvSpPr>
          <p:cNvPr id="10" name="Google Shape;180;p11"/>
          <p:cNvSpPr/>
          <p:nvPr/>
        </p:nvSpPr>
        <p:spPr>
          <a:xfrm>
            <a:off x="-306101" y="2890164"/>
            <a:ext cx="741602" cy="7416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459" y="10800"/>
                </a:moveTo>
                <a:cubicBezTo>
                  <a:pt x="8459" y="12093"/>
                  <a:pt x="9507" y="13141"/>
                  <a:pt x="10800" y="13141"/>
                </a:cubicBezTo>
                <a:cubicBezTo>
                  <a:pt x="12093" y="13141"/>
                  <a:pt x="13141" y="12093"/>
                  <a:pt x="13141" y="10800"/>
                </a:cubicBezTo>
                <a:cubicBezTo>
                  <a:pt x="13141" y="9507"/>
                  <a:pt x="12093" y="8459"/>
                  <a:pt x="10800" y="8459"/>
                </a:cubicBezTo>
                <a:cubicBezTo>
                  <a:pt x="9507" y="8459"/>
                  <a:pt x="8459" y="9507"/>
                  <a:pt x="8459" y="10800"/>
                </a:cubicBezTo>
                <a:close/>
              </a:path>
            </a:pathLst>
          </a:cu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11" name="Google Shape;181;p11"/>
          <p:cNvSpPr/>
          <p:nvPr/>
        </p:nvSpPr>
        <p:spPr>
          <a:xfrm>
            <a:off x="8823025" y="4810633"/>
            <a:ext cx="508501" cy="508501"/>
          </a:xfrm>
          <a:prstGeom prst="ellipse">
            <a:avLst/>
          </a:prstGeom>
          <a:solidFill>
            <a:srgbClr val="E8004C">
              <a:alpha val="86670"/>
            </a:srgbClr>
          </a:solidFill>
          <a:ln w="12700">
            <a:miter lim="400000"/>
          </a:ln>
        </p:spPr>
        <p:txBody>
          <a:bodyPr lIns="45719" rIns="45719" anchor="ctr"/>
          <a:lstStyle/>
          <a:p>
            <a:pPr>
              <a:defRPr>
                <a:solidFill>
                  <a:srgbClr val="000000"/>
                </a:solidFill>
              </a:defRPr>
            </a:pPr>
            <a:endParaRPr/>
          </a:p>
        </p:txBody>
      </p:sp>
      <p:sp>
        <p:nvSpPr>
          <p:cNvPr id="12" name="Google Shape;182;p11"/>
          <p:cNvSpPr/>
          <p:nvPr/>
        </p:nvSpPr>
        <p:spPr>
          <a:xfrm>
            <a:off x="8077475" y="224125"/>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03" y="10800"/>
                </a:moveTo>
                <a:cubicBezTo>
                  <a:pt x="6603" y="13118"/>
                  <a:pt x="8482" y="14997"/>
                  <a:pt x="10800" y="14997"/>
                </a:cubicBezTo>
                <a:cubicBezTo>
                  <a:pt x="13118" y="14997"/>
                  <a:pt x="14997" y="13118"/>
                  <a:pt x="14997" y="10800"/>
                </a:cubicBezTo>
                <a:cubicBezTo>
                  <a:pt x="14997" y="8482"/>
                  <a:pt x="13118" y="6603"/>
                  <a:pt x="10800" y="6603"/>
                </a:cubicBezTo>
                <a:cubicBezTo>
                  <a:pt x="8482" y="6603"/>
                  <a:pt x="6603" y="8482"/>
                  <a:pt x="6603" y="10800"/>
                </a:cubicBezTo>
                <a:close/>
              </a:path>
            </a:pathLst>
          </a:custGeom>
          <a:solidFill>
            <a:schemeClr val="accent4">
              <a:alpha val="86670"/>
            </a:schemeClr>
          </a:solidFill>
          <a:ln w="12700">
            <a:miter lim="400000"/>
          </a:ln>
        </p:spPr>
        <p:txBody>
          <a:bodyPr lIns="45719" rIns="45719" anchor="ctr"/>
          <a:lstStyle/>
          <a:p>
            <a:pPr>
              <a:defRPr>
                <a:solidFill>
                  <a:srgbClr val="000000"/>
                </a:solidFill>
              </a:defRPr>
            </a:pPr>
            <a:endParaRPr/>
          </a:p>
        </p:txBody>
      </p:sp>
      <p:sp>
        <p:nvSpPr>
          <p:cNvPr id="13" name="Google Shape;183;p11"/>
          <p:cNvSpPr/>
          <p:nvPr/>
        </p:nvSpPr>
        <p:spPr>
          <a:xfrm>
            <a:off x="8553247" y="328373"/>
            <a:ext cx="585601" cy="585601"/>
          </a:xfrm>
          <a:prstGeom prst="ellipse">
            <a:avLst/>
          </a:prstGeom>
          <a:solidFill>
            <a:schemeClr val="accent5">
              <a:alpha val="86670"/>
            </a:schemeClr>
          </a:solidFill>
          <a:ln w="12700">
            <a:miter lim="400000"/>
          </a:ln>
        </p:spPr>
        <p:txBody>
          <a:bodyPr lIns="45719" rIns="45719" anchor="ctr"/>
          <a:lstStyle/>
          <a:p>
            <a:pPr>
              <a:defRPr>
                <a:solidFill>
                  <a:srgbClr val="000000"/>
                </a:solidFill>
              </a:defRPr>
            </a:pPr>
            <a:endParaRPr/>
          </a:p>
        </p:txBody>
      </p:sp>
      <p:sp>
        <p:nvSpPr>
          <p:cNvPr id="14" name="Google Shape;184;p11"/>
          <p:cNvSpPr/>
          <p:nvPr/>
        </p:nvSpPr>
        <p:spPr>
          <a:xfrm>
            <a:off x="8876349" y="1187325"/>
            <a:ext cx="447001" cy="447001"/>
          </a:xfrm>
          <a:prstGeom prst="ellipse">
            <a:avLst/>
          </a:prstGeom>
          <a:solidFill>
            <a:schemeClr val="accent3">
              <a:alpha val="86670"/>
            </a:schemeClr>
          </a:solidFill>
          <a:ln w="12700">
            <a:miter lim="400000"/>
          </a:ln>
        </p:spPr>
        <p:txBody>
          <a:bodyPr lIns="45719" rIns="45719" anchor="ctr"/>
          <a:lstStyle/>
          <a:p>
            <a:pPr>
              <a:defRPr>
                <a:solidFill>
                  <a:srgbClr val="000000"/>
                </a:solidFill>
              </a:defRPr>
            </a:pPr>
            <a:endParaRPr/>
          </a:p>
        </p:txBody>
      </p:sp>
      <p:sp>
        <p:nvSpPr>
          <p:cNvPr id="15" name="Google Shape;185;p11"/>
          <p:cNvSpPr/>
          <p:nvPr/>
        </p:nvSpPr>
        <p:spPr>
          <a:xfrm>
            <a:off x="8448999" y="224125"/>
            <a:ext cx="794401" cy="794401"/>
          </a:xfrm>
          <a:prstGeom prst="ellipse">
            <a:avLst/>
          </a:prstGeom>
          <a:ln>
            <a:solidFill>
              <a:schemeClr val="accent5"/>
            </a:solidFill>
            <a:prstDash val="dash"/>
          </a:ln>
        </p:spPr>
        <p:txBody>
          <a:bodyPr lIns="45719" rIns="45719" anchor="ctr"/>
          <a:lstStyle/>
          <a:p>
            <a:pPr>
              <a:defRPr>
                <a:solidFill>
                  <a:srgbClr val="000000"/>
                </a:solidFill>
              </a:defRPr>
            </a:pPr>
            <a:endParaRPr/>
          </a:p>
        </p:txBody>
      </p:sp>
      <p:sp>
        <p:nvSpPr>
          <p:cNvPr id="16" name="Google Shape;186;p11"/>
          <p:cNvSpPr/>
          <p:nvPr/>
        </p:nvSpPr>
        <p:spPr>
          <a:xfrm>
            <a:off x="-41350" y="4320054"/>
            <a:ext cx="304801" cy="304801"/>
          </a:xfrm>
          <a:prstGeom prst="ellipse">
            <a:avLst/>
          </a:prstGeom>
          <a:solidFill>
            <a:schemeClr val="accent1">
              <a:alpha val="86920"/>
            </a:schemeClr>
          </a:solidFill>
          <a:ln w="12700">
            <a:miter lim="400000"/>
          </a:ln>
        </p:spPr>
        <p:txBody>
          <a:bodyPr lIns="45719" rIns="45719" anchor="ctr"/>
          <a:lstStyle/>
          <a:p>
            <a:pPr>
              <a:defRPr>
                <a:solidFill>
                  <a:srgbClr val="000000"/>
                </a:solidFill>
              </a:defRPr>
            </a:pPr>
            <a:endParaRPr/>
          </a:p>
        </p:txBody>
      </p:sp>
      <p:sp>
        <p:nvSpPr>
          <p:cNvPr id="17" name="Número de diapositiva"/>
          <p:cNvSpPr txBox="1">
            <a:spLocks noGrp="1"/>
          </p:cNvSpPr>
          <p:nvPr>
            <p:ph type="sldNum" sz="quarter" idx="2"/>
          </p:nvPr>
        </p:nvSpPr>
        <p:spPr>
          <a:xfrm>
            <a:off x="4385832" y="4751625"/>
            <a:ext cx="372335" cy="386051"/>
          </a:xfrm>
          <a:prstGeom prst="rect">
            <a:avLst/>
          </a:prstGeom>
          <a:ln w="12700">
            <a:miter lim="400000"/>
          </a:ln>
        </p:spPr>
        <p:txBody>
          <a:bodyPr wrap="none" lIns="91424" tIns="91424" rIns="91424" bIns="91424">
            <a:spAutoFit/>
          </a:bodyPr>
          <a:lstStyle>
            <a:lvl1pPr algn="ctr">
              <a:defRPr sz="1200">
                <a:solidFill>
                  <a:srgbClr val="A1BECC"/>
                </a:solidFill>
                <a:latin typeface="Avenir Next Regular"/>
                <a:ea typeface="Avenir Next Regular"/>
                <a:cs typeface="Avenir Next Regular"/>
                <a:sym typeface="Avenir Next Regular"/>
              </a:defRPr>
            </a:lvl1pPr>
          </a:lstStyle>
          <a:p>
            <a:fld id="{86CB4B4D-7CA3-9044-876B-883B54F8677D}" type="slidenum">
              <a:t>‹#›</a:t>
            </a:fld>
            <a:endParaRPr/>
          </a:p>
        </p:txBody>
      </p:sp>
      <p:pic>
        <p:nvPicPr>
          <p:cNvPr id="18" name="Logo de Bilbliotecas.png" descr="Logo de Bilbliotecas.png"/>
          <p:cNvPicPr>
            <a:picLocks noChangeAspect="1"/>
          </p:cNvPicPr>
          <p:nvPr/>
        </p:nvPicPr>
        <p:blipFill>
          <a:blip r:embed="rId9"/>
          <a:stretch>
            <a:fillRect/>
          </a:stretch>
        </p:blipFill>
        <p:spPr>
          <a:xfrm>
            <a:off x="7939118" y="3970583"/>
            <a:ext cx="917248" cy="1187026"/>
          </a:xfrm>
          <a:prstGeom prst="rect">
            <a:avLst/>
          </a:prstGeom>
          <a:ln w="12700">
            <a:miter lim="400000"/>
          </a:ln>
          <a:effectLst>
            <a:outerShdw blurRad="25400" dist="23671" dir="21074578" rotWithShape="0">
              <a:srgbClr val="000000">
                <a:alpha val="51172"/>
              </a:srgbClr>
            </a:outerShdw>
          </a:effectLst>
        </p:spPr>
      </p:pic>
      <p:pic>
        <p:nvPicPr>
          <p:cNvPr id="19" name="aasl_logo_new_0.png" descr="aasl_logo_new_0.png"/>
          <p:cNvPicPr>
            <a:picLocks noChangeAspect="1"/>
          </p:cNvPicPr>
          <p:nvPr/>
        </p:nvPicPr>
        <p:blipFill>
          <a:blip r:embed="rId10"/>
          <a:stretch>
            <a:fillRect/>
          </a:stretch>
        </p:blipFill>
        <p:spPr>
          <a:xfrm>
            <a:off x="64004" y="4756798"/>
            <a:ext cx="1970290" cy="319262"/>
          </a:xfrm>
          <a:prstGeom prst="rect">
            <a:avLst/>
          </a:prstGeom>
          <a:ln w="12700">
            <a:miter lim="400000"/>
          </a:ln>
          <a:effectLst>
            <a:outerShdw blurRad="50800" dist="63500" dir="1080000" rotWithShape="0">
              <a:srgbClr val="000000">
                <a:alpha val="50000"/>
              </a:srgbClr>
            </a:outerShdw>
          </a:effectLst>
        </p:spPr>
      </p:pic>
      <p:pic>
        <p:nvPicPr>
          <p:cNvPr id="20" name="Picture 13" descr="Picture 13"/>
          <p:cNvPicPr>
            <a:picLocks noChangeAspect="1"/>
          </p:cNvPicPr>
          <p:nvPr/>
        </p:nvPicPr>
        <p:blipFill>
          <a:blip r:embed="rId11"/>
          <a:srcRect l="72861" t="9930" r="4537" b="9930"/>
          <a:stretch>
            <a:fillRect/>
          </a:stretch>
        </p:blipFill>
        <p:spPr>
          <a:xfrm>
            <a:off x="277138" y="27646"/>
            <a:ext cx="623489" cy="1038469"/>
          </a:xfrm>
          <a:prstGeom prst="rect">
            <a:avLst/>
          </a:prstGeom>
          <a:ln w="12700">
            <a:miter lim="400000"/>
          </a:ln>
        </p:spPr>
      </p:pic>
      <p:sp>
        <p:nvSpPr>
          <p:cNvPr id="21" name="Texto del título"/>
          <p:cNvSpPr txBox="1">
            <a:spLocks noGrp="1"/>
          </p:cNvSpPr>
          <p:nvPr>
            <p:ph type="title"/>
          </p:nvPr>
        </p:nvSpPr>
        <p:spPr>
          <a:xfrm>
            <a:off x="457200" y="0"/>
            <a:ext cx="8229600" cy="1063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b"/>
          <a:lstStyle/>
          <a:p>
            <a:r>
              <a:t>Texto del título</a:t>
            </a:r>
          </a:p>
        </p:txBody>
      </p:sp>
      <p:sp>
        <p:nvSpPr>
          <p:cNvPr id="22" name="Nivel de texto 1…"/>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lstStyle/>
          <a:p>
            <a:r>
              <a:t>Nivel de texto 1</a:t>
            </a:r>
          </a:p>
          <a:p>
            <a:pPr lvl="1"/>
            <a:r>
              <a:t>Nivel de texto 2</a:t>
            </a:r>
          </a:p>
          <a:p>
            <a:pPr lvl="2"/>
            <a:r>
              <a:t>Nivel de texto 3</a:t>
            </a:r>
          </a:p>
          <a:p>
            <a:pPr lvl="3"/>
            <a:r>
              <a:t>Nivel de texto 4</a:t>
            </a:r>
          </a:p>
          <a:p>
            <a:pPr lvl="4"/>
            <a:r>
              <a:t>Nivel de texto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914400" rtl="0" latinLnBrk="0">
        <a:lnSpc>
          <a:spcPct val="100000"/>
        </a:lnSpc>
        <a:spcBef>
          <a:spcPts val="0"/>
        </a:spcBef>
        <a:spcAft>
          <a:spcPts val="0"/>
        </a:spcAft>
        <a:buClrTx/>
        <a:buSzTx/>
        <a:buFontTx/>
        <a:buNone/>
        <a:tabLst/>
        <a:defRPr sz="1800" b="0" i="0" u="none" strike="noStrike" cap="none" spc="0" baseline="0">
          <a:solidFill>
            <a:srgbClr val="617A86"/>
          </a:solidFill>
          <a:uFillTx/>
          <a:latin typeface="Avenir Next Regular"/>
          <a:ea typeface="Avenir Next Regular"/>
          <a:cs typeface="Avenir Next Regular"/>
          <a:sym typeface="Avenir Next Regular"/>
        </a:defRPr>
      </a:lvl1pPr>
      <a:lvl2pPr marL="0" marR="0" indent="0" algn="ctr" defTabSz="914400" rtl="0" latinLnBrk="0">
        <a:lnSpc>
          <a:spcPct val="100000"/>
        </a:lnSpc>
        <a:spcBef>
          <a:spcPts val="0"/>
        </a:spcBef>
        <a:spcAft>
          <a:spcPts val="0"/>
        </a:spcAft>
        <a:buClrTx/>
        <a:buSzTx/>
        <a:buFontTx/>
        <a:buNone/>
        <a:tabLst/>
        <a:defRPr sz="1800" b="0" i="0" u="none" strike="noStrike" cap="none" spc="0" baseline="0">
          <a:solidFill>
            <a:srgbClr val="617A86"/>
          </a:solidFill>
          <a:uFillTx/>
          <a:latin typeface="Avenir Next Regular"/>
          <a:ea typeface="Avenir Next Regular"/>
          <a:cs typeface="Avenir Next Regular"/>
          <a:sym typeface="Avenir Next Regular"/>
        </a:defRPr>
      </a:lvl2pPr>
      <a:lvl3pPr marL="0" marR="0" indent="0" algn="ctr" defTabSz="914400" rtl="0" latinLnBrk="0">
        <a:lnSpc>
          <a:spcPct val="100000"/>
        </a:lnSpc>
        <a:spcBef>
          <a:spcPts val="0"/>
        </a:spcBef>
        <a:spcAft>
          <a:spcPts val="0"/>
        </a:spcAft>
        <a:buClrTx/>
        <a:buSzTx/>
        <a:buFontTx/>
        <a:buNone/>
        <a:tabLst/>
        <a:defRPr sz="1800" b="0" i="0" u="none" strike="noStrike" cap="none" spc="0" baseline="0">
          <a:solidFill>
            <a:srgbClr val="617A86"/>
          </a:solidFill>
          <a:uFillTx/>
          <a:latin typeface="Avenir Next Regular"/>
          <a:ea typeface="Avenir Next Regular"/>
          <a:cs typeface="Avenir Next Regular"/>
          <a:sym typeface="Avenir Next Regular"/>
        </a:defRPr>
      </a:lvl3pPr>
      <a:lvl4pPr marL="0" marR="0" indent="0" algn="ctr" defTabSz="914400" rtl="0" latinLnBrk="0">
        <a:lnSpc>
          <a:spcPct val="100000"/>
        </a:lnSpc>
        <a:spcBef>
          <a:spcPts val="0"/>
        </a:spcBef>
        <a:spcAft>
          <a:spcPts val="0"/>
        </a:spcAft>
        <a:buClrTx/>
        <a:buSzTx/>
        <a:buFontTx/>
        <a:buNone/>
        <a:tabLst/>
        <a:defRPr sz="1800" b="0" i="0" u="none" strike="noStrike" cap="none" spc="0" baseline="0">
          <a:solidFill>
            <a:srgbClr val="617A86"/>
          </a:solidFill>
          <a:uFillTx/>
          <a:latin typeface="Avenir Next Regular"/>
          <a:ea typeface="Avenir Next Regular"/>
          <a:cs typeface="Avenir Next Regular"/>
          <a:sym typeface="Avenir Next Regular"/>
        </a:defRPr>
      </a:lvl4pPr>
      <a:lvl5pPr marL="0" marR="0" indent="0" algn="ctr" defTabSz="914400" rtl="0" latinLnBrk="0">
        <a:lnSpc>
          <a:spcPct val="100000"/>
        </a:lnSpc>
        <a:spcBef>
          <a:spcPts val="0"/>
        </a:spcBef>
        <a:spcAft>
          <a:spcPts val="0"/>
        </a:spcAft>
        <a:buClrTx/>
        <a:buSzTx/>
        <a:buFontTx/>
        <a:buNone/>
        <a:tabLst/>
        <a:defRPr sz="1800" b="0" i="0" u="none" strike="noStrike" cap="none" spc="0" baseline="0">
          <a:solidFill>
            <a:srgbClr val="617A86"/>
          </a:solidFill>
          <a:uFillTx/>
          <a:latin typeface="Avenir Next Regular"/>
          <a:ea typeface="Avenir Next Regular"/>
          <a:cs typeface="Avenir Next Regular"/>
          <a:sym typeface="Avenir Next Regular"/>
        </a:defRPr>
      </a:lvl5pPr>
      <a:lvl6pPr marL="0" marR="0" indent="0" algn="ctr" defTabSz="914400" rtl="0" latinLnBrk="0">
        <a:lnSpc>
          <a:spcPct val="100000"/>
        </a:lnSpc>
        <a:spcBef>
          <a:spcPts val="0"/>
        </a:spcBef>
        <a:spcAft>
          <a:spcPts val="0"/>
        </a:spcAft>
        <a:buClrTx/>
        <a:buSzTx/>
        <a:buFontTx/>
        <a:buNone/>
        <a:tabLst/>
        <a:defRPr sz="1800" b="0" i="0" u="none" strike="noStrike" cap="none" spc="0" baseline="0">
          <a:solidFill>
            <a:srgbClr val="617A86"/>
          </a:solidFill>
          <a:uFillTx/>
          <a:latin typeface="Avenir Next Regular"/>
          <a:ea typeface="Avenir Next Regular"/>
          <a:cs typeface="Avenir Next Regular"/>
          <a:sym typeface="Avenir Next Regular"/>
        </a:defRPr>
      </a:lvl6pPr>
      <a:lvl7pPr marL="0" marR="0" indent="0" algn="ctr" defTabSz="914400" rtl="0" latinLnBrk="0">
        <a:lnSpc>
          <a:spcPct val="100000"/>
        </a:lnSpc>
        <a:spcBef>
          <a:spcPts val="0"/>
        </a:spcBef>
        <a:spcAft>
          <a:spcPts val="0"/>
        </a:spcAft>
        <a:buClrTx/>
        <a:buSzTx/>
        <a:buFontTx/>
        <a:buNone/>
        <a:tabLst/>
        <a:defRPr sz="1800" b="0" i="0" u="none" strike="noStrike" cap="none" spc="0" baseline="0">
          <a:solidFill>
            <a:srgbClr val="617A86"/>
          </a:solidFill>
          <a:uFillTx/>
          <a:latin typeface="Avenir Next Regular"/>
          <a:ea typeface="Avenir Next Regular"/>
          <a:cs typeface="Avenir Next Regular"/>
          <a:sym typeface="Avenir Next Regular"/>
        </a:defRPr>
      </a:lvl7pPr>
      <a:lvl8pPr marL="0" marR="0" indent="0" algn="ctr" defTabSz="914400" rtl="0" latinLnBrk="0">
        <a:lnSpc>
          <a:spcPct val="100000"/>
        </a:lnSpc>
        <a:spcBef>
          <a:spcPts val="0"/>
        </a:spcBef>
        <a:spcAft>
          <a:spcPts val="0"/>
        </a:spcAft>
        <a:buClrTx/>
        <a:buSzTx/>
        <a:buFontTx/>
        <a:buNone/>
        <a:tabLst/>
        <a:defRPr sz="1800" b="0" i="0" u="none" strike="noStrike" cap="none" spc="0" baseline="0">
          <a:solidFill>
            <a:srgbClr val="617A86"/>
          </a:solidFill>
          <a:uFillTx/>
          <a:latin typeface="Avenir Next Regular"/>
          <a:ea typeface="Avenir Next Regular"/>
          <a:cs typeface="Avenir Next Regular"/>
          <a:sym typeface="Avenir Next Regular"/>
        </a:defRPr>
      </a:lvl8pPr>
      <a:lvl9pPr marL="0" marR="0" indent="0" algn="ctr" defTabSz="914400" rtl="0" latinLnBrk="0">
        <a:lnSpc>
          <a:spcPct val="100000"/>
        </a:lnSpc>
        <a:spcBef>
          <a:spcPts val="0"/>
        </a:spcBef>
        <a:spcAft>
          <a:spcPts val="0"/>
        </a:spcAft>
        <a:buClrTx/>
        <a:buSzTx/>
        <a:buFontTx/>
        <a:buNone/>
        <a:tabLst/>
        <a:defRPr sz="1800" b="0" i="0" u="none" strike="noStrike" cap="none" spc="0" baseline="0">
          <a:solidFill>
            <a:srgbClr val="617A86"/>
          </a:solidFill>
          <a:uFillTx/>
          <a:latin typeface="Avenir Next Regular"/>
          <a:ea typeface="Avenir Next Regular"/>
          <a:cs typeface="Avenir Next Regular"/>
          <a:sym typeface="Avenir Next Regular"/>
        </a:defRPr>
      </a:lvl9pPr>
    </p:titleStyle>
    <p:bodyStyle>
      <a:lvl1pPr marL="457200" marR="0" indent="-381000" algn="l" defTabSz="914400" rtl="0" latinLnBrk="0">
        <a:lnSpc>
          <a:spcPct val="100000"/>
        </a:lnSpc>
        <a:spcBef>
          <a:spcPts val="600"/>
        </a:spcBef>
        <a:spcAft>
          <a:spcPts val="0"/>
        </a:spcAft>
        <a:buClr>
          <a:srgbClr val="A1BECC"/>
        </a:buClr>
        <a:buSzPts val="2400"/>
        <a:buFont typeface="Helvetica"/>
        <a:buChar char="◎"/>
        <a:tabLst/>
        <a:defRPr sz="2400" b="0" i="0" u="none" strike="noStrike" cap="none" spc="0" baseline="0">
          <a:solidFill>
            <a:srgbClr val="617A86"/>
          </a:solidFill>
          <a:uFillTx/>
          <a:latin typeface="Avenir Book"/>
          <a:ea typeface="Avenir Book"/>
          <a:cs typeface="Avenir Book"/>
          <a:sym typeface="Avenir Book"/>
        </a:defRPr>
      </a:lvl1pPr>
      <a:lvl2pPr marL="914400" marR="0" indent="-381000" algn="l" defTabSz="914400" rtl="0" latinLnBrk="0">
        <a:lnSpc>
          <a:spcPct val="100000"/>
        </a:lnSpc>
        <a:spcBef>
          <a:spcPts val="600"/>
        </a:spcBef>
        <a:spcAft>
          <a:spcPts val="0"/>
        </a:spcAft>
        <a:buClr>
          <a:srgbClr val="A1BECC"/>
        </a:buClr>
        <a:buSzPts val="2400"/>
        <a:buFont typeface="Helvetica"/>
        <a:buChar char="◉"/>
        <a:tabLst/>
        <a:defRPr sz="2400" b="0" i="0" u="none" strike="noStrike" cap="none" spc="0" baseline="0">
          <a:solidFill>
            <a:srgbClr val="617A86"/>
          </a:solidFill>
          <a:uFillTx/>
          <a:latin typeface="Avenir Book"/>
          <a:ea typeface="Avenir Book"/>
          <a:cs typeface="Avenir Book"/>
          <a:sym typeface="Avenir Book"/>
        </a:defRPr>
      </a:lvl2pPr>
      <a:lvl3pPr marL="1371600" marR="0" indent="-381000" algn="l" defTabSz="914400" rtl="0" latinLnBrk="0">
        <a:lnSpc>
          <a:spcPct val="100000"/>
        </a:lnSpc>
        <a:spcBef>
          <a:spcPts val="600"/>
        </a:spcBef>
        <a:spcAft>
          <a:spcPts val="0"/>
        </a:spcAft>
        <a:buClr>
          <a:srgbClr val="A1BECC"/>
        </a:buClr>
        <a:buSzPts val="2400"/>
        <a:buFont typeface="Helvetica"/>
        <a:buChar char="￮"/>
        <a:tabLst/>
        <a:defRPr sz="2400" b="0" i="0" u="none" strike="noStrike" cap="none" spc="0" baseline="0">
          <a:solidFill>
            <a:srgbClr val="617A86"/>
          </a:solidFill>
          <a:uFillTx/>
          <a:latin typeface="Avenir Book"/>
          <a:ea typeface="Avenir Book"/>
          <a:cs typeface="Avenir Book"/>
          <a:sym typeface="Avenir Book"/>
        </a:defRPr>
      </a:lvl3pPr>
      <a:lvl4pPr marL="1828800" marR="0" indent="-381000" algn="l" defTabSz="914400" rtl="0" latinLnBrk="0">
        <a:lnSpc>
          <a:spcPct val="100000"/>
        </a:lnSpc>
        <a:spcBef>
          <a:spcPts val="600"/>
        </a:spcBef>
        <a:spcAft>
          <a:spcPts val="0"/>
        </a:spcAft>
        <a:buClr>
          <a:srgbClr val="A1BECC"/>
        </a:buClr>
        <a:buSzPts val="2400"/>
        <a:buFont typeface="Helvetica"/>
        <a:buChar char="●"/>
        <a:tabLst/>
        <a:defRPr sz="2400" b="0" i="0" u="none" strike="noStrike" cap="none" spc="0" baseline="0">
          <a:solidFill>
            <a:srgbClr val="617A86"/>
          </a:solidFill>
          <a:uFillTx/>
          <a:latin typeface="Avenir Book"/>
          <a:ea typeface="Avenir Book"/>
          <a:cs typeface="Avenir Book"/>
          <a:sym typeface="Avenir Book"/>
        </a:defRPr>
      </a:lvl4pPr>
      <a:lvl5pPr marL="2286000" marR="0" indent="-381000" algn="l" defTabSz="914400" rtl="0" latinLnBrk="0">
        <a:lnSpc>
          <a:spcPct val="100000"/>
        </a:lnSpc>
        <a:spcBef>
          <a:spcPts val="600"/>
        </a:spcBef>
        <a:spcAft>
          <a:spcPts val="0"/>
        </a:spcAft>
        <a:buClr>
          <a:srgbClr val="A1BECC"/>
        </a:buClr>
        <a:buSzPts val="2400"/>
        <a:buFont typeface="Helvetica"/>
        <a:buChar char="○"/>
        <a:tabLst/>
        <a:defRPr sz="2400" b="0" i="0" u="none" strike="noStrike" cap="none" spc="0" baseline="0">
          <a:solidFill>
            <a:srgbClr val="617A86"/>
          </a:solidFill>
          <a:uFillTx/>
          <a:latin typeface="Avenir Book"/>
          <a:ea typeface="Avenir Book"/>
          <a:cs typeface="Avenir Book"/>
          <a:sym typeface="Avenir Book"/>
        </a:defRPr>
      </a:lvl5pPr>
      <a:lvl6pPr marL="2743200" marR="0" indent="-381000" algn="l" defTabSz="914400" rtl="0" latinLnBrk="0">
        <a:lnSpc>
          <a:spcPct val="100000"/>
        </a:lnSpc>
        <a:spcBef>
          <a:spcPts val="600"/>
        </a:spcBef>
        <a:spcAft>
          <a:spcPts val="0"/>
        </a:spcAft>
        <a:buClr>
          <a:srgbClr val="A1BECC"/>
        </a:buClr>
        <a:buSzPts val="2400"/>
        <a:buFont typeface="Helvetica"/>
        <a:buChar char="■"/>
        <a:tabLst/>
        <a:defRPr sz="2400" b="0" i="0" u="none" strike="noStrike" cap="none" spc="0" baseline="0">
          <a:solidFill>
            <a:srgbClr val="617A86"/>
          </a:solidFill>
          <a:uFillTx/>
          <a:latin typeface="Avenir Book"/>
          <a:ea typeface="Avenir Book"/>
          <a:cs typeface="Avenir Book"/>
          <a:sym typeface="Avenir Book"/>
        </a:defRPr>
      </a:lvl6pPr>
      <a:lvl7pPr marL="3200400" marR="0" indent="-381000" algn="l" defTabSz="914400" rtl="0" latinLnBrk="0">
        <a:lnSpc>
          <a:spcPct val="100000"/>
        </a:lnSpc>
        <a:spcBef>
          <a:spcPts val="600"/>
        </a:spcBef>
        <a:spcAft>
          <a:spcPts val="0"/>
        </a:spcAft>
        <a:buClr>
          <a:srgbClr val="A1BECC"/>
        </a:buClr>
        <a:buSzPts val="2400"/>
        <a:buFont typeface="Helvetica"/>
        <a:buChar char="●"/>
        <a:tabLst/>
        <a:defRPr sz="2400" b="0" i="0" u="none" strike="noStrike" cap="none" spc="0" baseline="0">
          <a:solidFill>
            <a:srgbClr val="617A86"/>
          </a:solidFill>
          <a:uFillTx/>
          <a:latin typeface="Avenir Book"/>
          <a:ea typeface="Avenir Book"/>
          <a:cs typeface="Avenir Book"/>
          <a:sym typeface="Avenir Book"/>
        </a:defRPr>
      </a:lvl7pPr>
      <a:lvl8pPr marL="3657600" marR="0" indent="-381000" algn="l" defTabSz="914400" rtl="0" latinLnBrk="0">
        <a:lnSpc>
          <a:spcPct val="100000"/>
        </a:lnSpc>
        <a:spcBef>
          <a:spcPts val="600"/>
        </a:spcBef>
        <a:spcAft>
          <a:spcPts val="0"/>
        </a:spcAft>
        <a:buClr>
          <a:srgbClr val="A1BECC"/>
        </a:buClr>
        <a:buSzPts val="2400"/>
        <a:buFont typeface="Helvetica"/>
        <a:buChar char="○"/>
        <a:tabLst/>
        <a:defRPr sz="2400" b="0" i="0" u="none" strike="noStrike" cap="none" spc="0" baseline="0">
          <a:solidFill>
            <a:srgbClr val="617A86"/>
          </a:solidFill>
          <a:uFillTx/>
          <a:latin typeface="Avenir Book"/>
          <a:ea typeface="Avenir Book"/>
          <a:cs typeface="Avenir Book"/>
          <a:sym typeface="Avenir Book"/>
        </a:defRPr>
      </a:lvl8pPr>
      <a:lvl9pPr marL="4114800" marR="0" indent="-381000" algn="l" defTabSz="914400" rtl="0" latinLnBrk="0">
        <a:lnSpc>
          <a:spcPct val="100000"/>
        </a:lnSpc>
        <a:spcBef>
          <a:spcPts val="600"/>
        </a:spcBef>
        <a:spcAft>
          <a:spcPts val="0"/>
        </a:spcAft>
        <a:buClr>
          <a:srgbClr val="A1BECC"/>
        </a:buClr>
        <a:buSzPts val="2400"/>
        <a:buFont typeface="Helvetica"/>
        <a:buChar char="■"/>
        <a:tabLst/>
        <a:defRPr sz="2400" b="0" i="0" u="none" strike="noStrike" cap="none" spc="0" baseline="0">
          <a:solidFill>
            <a:srgbClr val="617A86"/>
          </a:solidFill>
          <a:uFillTx/>
          <a:latin typeface="Avenir Book"/>
          <a:ea typeface="Avenir Book"/>
          <a:cs typeface="Avenir Book"/>
          <a:sym typeface="Avenir Book"/>
        </a:defRPr>
      </a:lvl9pPr>
    </p:bodyStyle>
    <p:otherStyle>
      <a:lvl1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Regular"/>
        </a:defRPr>
      </a:lvl1pPr>
      <a:lvl2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Regular"/>
        </a:defRPr>
      </a:lvl2pPr>
      <a:lvl3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Regular"/>
        </a:defRPr>
      </a:lvl3pPr>
      <a:lvl4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Regular"/>
        </a:defRPr>
      </a:lvl4pPr>
      <a:lvl5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Regular"/>
        </a:defRPr>
      </a:lvl5pPr>
      <a:lvl6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Regular"/>
        </a:defRPr>
      </a:lvl6pPr>
      <a:lvl7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Regular"/>
        </a:defRPr>
      </a:lvl7pPr>
      <a:lvl8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Regular"/>
        </a:defRPr>
      </a:lvl8pPr>
      <a:lvl9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2" name="Google Shape;195;p13"/>
          <p:cNvSpPr txBox="1">
            <a:spLocks noGrp="1"/>
          </p:cNvSpPr>
          <p:nvPr>
            <p:ph type="title"/>
          </p:nvPr>
        </p:nvSpPr>
        <p:spPr>
          <a:xfrm>
            <a:off x="731640" y="3044682"/>
            <a:ext cx="7016844" cy="1672061"/>
          </a:xfrm>
          <a:prstGeom prst="rect">
            <a:avLst/>
          </a:prstGeom>
        </p:spPr>
        <p:txBody>
          <a:bodyPr>
            <a:normAutofit/>
          </a:bodyPr>
          <a:lstStyle/>
          <a:p>
            <a:pPr defTabSz="804672">
              <a:defRPr sz="3520" b="1">
                <a:effectLst>
                  <a:outerShdw blurRad="33528" dist="33528" dir="2700000" rotWithShape="0">
                    <a:srgbClr val="000000">
                      <a:alpha val="43137"/>
                    </a:srgbClr>
                  </a:outerShdw>
                </a:effectLst>
              </a:defRPr>
            </a:pPr>
            <a:r>
              <a:rPr dirty="0" err="1"/>
              <a:t>Programa</a:t>
            </a:r>
            <a:r>
              <a:rPr dirty="0"/>
              <a:t> de </a:t>
            </a:r>
            <a:r>
              <a:rPr dirty="0" err="1"/>
              <a:t>Servicios</a:t>
            </a:r>
            <a:br>
              <a:rPr lang="en-US" dirty="0"/>
            </a:br>
            <a:r>
              <a:rPr dirty="0"/>
              <a:t> </a:t>
            </a:r>
            <a:r>
              <a:rPr dirty="0" err="1"/>
              <a:t>Bibliotecarios</a:t>
            </a:r>
            <a:r>
              <a:rPr dirty="0"/>
              <a:t> y de </a:t>
            </a:r>
            <a:r>
              <a:rPr dirty="0" err="1"/>
              <a:t>Información</a:t>
            </a:r>
            <a:r>
              <a:rPr dirty="0"/>
              <a:t> </a:t>
            </a:r>
            <a:endParaRPr sz="2816" dirty="0"/>
          </a:p>
        </p:txBody>
      </p:sp>
      <p:pic>
        <p:nvPicPr>
          <p:cNvPr id="193" name="DEPR" descr="DEPR"/>
          <p:cNvPicPr>
            <a:picLocks noChangeAspect="1"/>
          </p:cNvPicPr>
          <p:nvPr/>
        </p:nvPicPr>
        <p:blipFill>
          <a:blip r:embed="rId3"/>
          <a:stretch>
            <a:fillRect/>
          </a:stretch>
        </p:blipFill>
        <p:spPr>
          <a:xfrm>
            <a:off x="1758856" y="-176594"/>
            <a:ext cx="5071627" cy="2382254"/>
          </a:xfrm>
          <a:prstGeom prst="rect">
            <a:avLst/>
          </a:prstGeom>
          <a:ln w="12700">
            <a:miter lim="400000"/>
          </a:ln>
        </p:spPr>
      </p:pic>
      <p:sp>
        <p:nvSpPr>
          <p:cNvPr id="194" name="Google Shape;195;p13"/>
          <p:cNvSpPr txBox="1"/>
          <p:nvPr/>
        </p:nvSpPr>
        <p:spPr>
          <a:xfrm>
            <a:off x="2262669" y="1690261"/>
            <a:ext cx="6039853" cy="1477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p>
            <a:pPr>
              <a:defRPr sz="2800" b="1">
                <a:solidFill>
                  <a:schemeClr val="accent2"/>
                </a:solidFill>
                <a:effectLst>
                  <a:outerShdw blurRad="38100" dist="38100" dir="2700000" rotWithShape="0">
                    <a:srgbClr val="000000">
                      <a:alpha val="43137"/>
                    </a:srgbClr>
                  </a:outerShdw>
                </a:effectLst>
                <a:latin typeface="Avenir Next Regular"/>
                <a:ea typeface="Avenir Next Regular"/>
                <a:cs typeface="Avenir Next Regular"/>
                <a:sym typeface="Avenir Next Regular"/>
              </a:defRPr>
            </a:pPr>
            <a:r>
              <a:rPr dirty="0"/>
              <a:t>Prof. Héctor M. </a:t>
            </a:r>
            <a:r>
              <a:rPr dirty="0" err="1"/>
              <a:t>Reíllo</a:t>
            </a:r>
            <a:r>
              <a:rPr dirty="0"/>
              <a:t> </a:t>
            </a:r>
            <a:r>
              <a:rPr dirty="0" err="1"/>
              <a:t>Cotto</a:t>
            </a:r>
            <a:endParaRPr dirty="0">
              <a:solidFill>
                <a:srgbClr val="617A86"/>
              </a:solidFill>
            </a:endParaRPr>
          </a:p>
          <a:p>
            <a:pPr>
              <a:defRPr sz="2800" b="1">
                <a:solidFill>
                  <a:schemeClr val="accent2"/>
                </a:solidFill>
                <a:effectLst>
                  <a:outerShdw blurRad="38100" dist="38100" dir="2700000" rotWithShape="0">
                    <a:srgbClr val="000000">
                      <a:alpha val="43137"/>
                    </a:srgbClr>
                  </a:outerShdw>
                </a:effectLst>
                <a:latin typeface="Avenir Next Regular"/>
                <a:ea typeface="Avenir Next Regular"/>
                <a:cs typeface="Avenir Next Regular"/>
                <a:sym typeface="Avenir Next Regular"/>
              </a:defRPr>
            </a:pPr>
            <a:r>
              <a:rPr dirty="0" err="1"/>
              <a:t>Gerente</a:t>
            </a:r>
            <a:r>
              <a:rPr dirty="0"/>
              <a:t> de </a:t>
            </a:r>
            <a:r>
              <a:rPr dirty="0" err="1"/>
              <a:t>operaciones</a:t>
            </a:r>
            <a:r>
              <a:rPr dirty="0"/>
              <a:t> </a:t>
            </a:r>
            <a:endParaRPr lang="en-US" dirty="0"/>
          </a:p>
          <a:p>
            <a:pPr>
              <a:defRPr sz="2800" b="1">
                <a:solidFill>
                  <a:schemeClr val="accent2"/>
                </a:solidFill>
                <a:effectLst>
                  <a:outerShdw blurRad="38100" dist="38100" dir="2700000" rotWithShape="0">
                    <a:srgbClr val="000000">
                      <a:alpha val="43137"/>
                    </a:srgbClr>
                  </a:outerShdw>
                </a:effectLst>
                <a:latin typeface="Avenir Next Regular"/>
                <a:ea typeface="Avenir Next Regular"/>
                <a:cs typeface="Avenir Next Regular"/>
                <a:sym typeface="Avenir Next Regular"/>
              </a:defRPr>
            </a:pPr>
            <a:r>
              <a:rPr lang="en-US" dirty="0"/>
              <a:t>reilloch@de.pr.gov</a:t>
            </a:r>
            <a:endParaRPr dirty="0"/>
          </a:p>
        </p:txBody>
      </p:sp>
      <p:grpSp>
        <p:nvGrpSpPr>
          <p:cNvPr id="197" name="Picture 2"/>
          <p:cNvGrpSpPr/>
          <p:nvPr/>
        </p:nvGrpSpPr>
        <p:grpSpPr>
          <a:xfrm>
            <a:off x="439367" y="1218251"/>
            <a:ext cx="1766492" cy="2070895"/>
            <a:chOff x="-50800" y="-50799"/>
            <a:chExt cx="1766490" cy="2070893"/>
          </a:xfrm>
        </p:grpSpPr>
        <p:sp>
          <p:nvSpPr>
            <p:cNvPr id="195" name="Rectángulo"/>
            <p:cNvSpPr/>
            <p:nvPr/>
          </p:nvSpPr>
          <p:spPr>
            <a:xfrm>
              <a:off x="0" y="0"/>
              <a:ext cx="1665000" cy="1969368"/>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196" name="image27.jpeg" descr="image27.jpeg"/>
            <p:cNvPicPr>
              <a:picLocks/>
            </p:cNvPicPr>
            <p:nvPr/>
          </p:nvPicPr>
          <p:blipFill>
            <a:blip r:embed="rId4"/>
            <a:stretch>
              <a:fillRect/>
            </a:stretch>
          </p:blipFill>
          <p:spPr>
            <a:xfrm>
              <a:off x="-50800" y="-50800"/>
              <a:ext cx="1766491" cy="2070894"/>
            </a:xfrm>
            <a:prstGeom prst="rect">
              <a:avLst/>
            </a:prstGeom>
            <a:effectLst>
              <a:outerShdw blurRad="50800" dist="18000" dir="5400000" rotWithShape="0">
                <a:srgbClr val="000000">
                  <a:alpha val="40000"/>
                </a:srgbClr>
              </a:outerShdw>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97"/>
                                        </p:tgtEl>
                                        <p:attrNameLst>
                                          <p:attrName>style.visibility</p:attrName>
                                        </p:attrNameLst>
                                      </p:cBhvr>
                                      <p:to>
                                        <p:strVal val="visible"/>
                                      </p:to>
                                    </p:set>
                                    <p:animEffect transition="in" filter="fade">
                                      <p:cBhvr>
                                        <p:cTn id="7" dur="15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type="lt">
                                    <p:tmAbs val="0"/>
                                  </p:iterate>
                                  <p:childTnLst>
                                    <p:set>
                                      <p:cBhvr>
                                        <p:cTn id="11" fill="hold"/>
                                        <p:tgtEl>
                                          <p:spTgt spid="194"/>
                                        </p:tgtEl>
                                        <p:attrNameLst>
                                          <p:attrName>style.visibility</p:attrName>
                                        </p:attrNameLst>
                                      </p:cBhvr>
                                      <p:to>
                                        <p:strVal val="visible"/>
                                      </p:to>
                                    </p:set>
                                    <p:animEffect transition="in" filter="fade">
                                      <p:cBhvr>
                                        <p:cTn id="12" dur="20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3" nodeType="clickEffect">
                                  <p:stCondLst>
                                    <p:cond delay="0"/>
                                  </p:stCondLst>
                                  <p:iterate type="lt">
                                    <p:tmAbs val="0"/>
                                  </p:iterate>
                                  <p:childTnLst>
                                    <p:set>
                                      <p:cBhvr>
                                        <p:cTn id="16" fill="hold"/>
                                        <p:tgtEl>
                                          <p:spTgt spid="192"/>
                                        </p:tgtEl>
                                        <p:attrNameLst>
                                          <p:attrName>style.visibility</p:attrName>
                                        </p:attrNameLst>
                                      </p:cBhvr>
                                      <p:to>
                                        <p:strVal val="visible"/>
                                      </p:to>
                                    </p:set>
                                    <p:anim calcmode="lin" valueType="num">
                                      <p:cBhvr>
                                        <p:cTn id="17" dur="1500" fill="hold"/>
                                        <p:tgtEl>
                                          <p:spTgt spid="192"/>
                                        </p:tgtEl>
                                        <p:attrNameLst>
                                          <p:attrName>ppt_x</p:attrName>
                                        </p:attrNameLst>
                                      </p:cBhvr>
                                      <p:tavLst>
                                        <p:tav tm="0">
                                          <p:val>
                                            <p:strVal val="#ppt_x"/>
                                          </p:val>
                                        </p:tav>
                                        <p:tav tm="100000">
                                          <p:val>
                                            <p:strVal val="#ppt_x"/>
                                          </p:val>
                                        </p:tav>
                                      </p:tavLst>
                                    </p:anim>
                                    <p:anim calcmode="lin" valueType="num">
                                      <p:cBhvr>
                                        <p:cTn id="18" dur="1500" fill="hold"/>
                                        <p:tgtEl>
                                          <p:spTgt spid="1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3" animBg="1" advAuto="0"/>
      <p:bldP spid="194" grpId="2" animBg="1" advAuto="0"/>
      <p:bldP spid="197"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7"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268" name="Text Box 43"/>
          <p:cNvSpPr txBox="1"/>
          <p:nvPr/>
        </p:nvSpPr>
        <p:spPr>
          <a:xfrm>
            <a:off x="934720" y="226202"/>
            <a:ext cx="7274560" cy="789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spcBef>
                <a:spcPts val="1900"/>
              </a:spcBef>
              <a:defRPr sz="4000" b="1">
                <a:solidFill>
                  <a:schemeClr val="accent1"/>
                </a:solidFill>
                <a:effectLst>
                  <a:outerShdw blurRad="38100" dist="38100" dir="2700000" rotWithShape="0">
                    <a:srgbClr val="000000">
                      <a:alpha val="43137"/>
                    </a:srgbClr>
                  </a:outerShdw>
                </a:effectLst>
                <a:latin typeface="Avenir Next Regular"/>
                <a:ea typeface="Avenir Next Regular"/>
                <a:cs typeface="Avenir Next Regular"/>
                <a:sym typeface="Avenir Next Regular"/>
              </a:defRPr>
            </a:lvl1pPr>
          </a:lstStyle>
          <a:p>
            <a:r>
              <a:t>Enfoque de la AASL-PSBI</a:t>
            </a:r>
          </a:p>
        </p:txBody>
      </p:sp>
      <p:sp>
        <p:nvSpPr>
          <p:cNvPr id="269" name="Pensamiento crítico y creativo…"/>
          <p:cNvSpPr txBox="1">
            <a:spLocks noGrp="1"/>
          </p:cNvSpPr>
          <p:nvPr>
            <p:ph type="body" idx="4294967295"/>
          </p:nvPr>
        </p:nvSpPr>
        <p:spPr>
          <a:xfrm>
            <a:off x="609441" y="1070904"/>
            <a:ext cx="7127619" cy="3283711"/>
          </a:xfrm>
          <a:prstGeom prst="rect">
            <a:avLst/>
          </a:prstGeom>
        </p:spPr>
        <p:txBody>
          <a:bodyPr lIns="0" tIns="0" rIns="0" bIns="0" anchor="ctr">
            <a:normAutofit/>
          </a:bodyPr>
          <a:lstStyle/>
          <a:p>
            <a:pPr marL="435419" indent="-217709" defTabSz="896111">
              <a:spcBef>
                <a:spcPts val="700"/>
              </a:spcBef>
              <a:buClr>
                <a:srgbClr val="000000"/>
              </a:buClr>
              <a:buSzPct val="145000"/>
              <a:buFont typeface="Avenir Next Regular"/>
              <a:buChar char="✓"/>
              <a:defRPr sz="2646">
                <a:solidFill>
                  <a:srgbClr val="FFFFFF"/>
                </a:solidFill>
                <a:latin typeface="Avenir Next Regular"/>
                <a:ea typeface="Avenir Next Regular"/>
                <a:cs typeface="Avenir Next Regular"/>
                <a:sym typeface="Avenir Next Regular"/>
              </a:defRPr>
            </a:pPr>
            <a:r>
              <a:t> </a:t>
            </a:r>
            <a:r>
              <a:rPr>
                <a:solidFill>
                  <a:srgbClr val="58595B"/>
                </a:solidFill>
                <a:uFill>
                  <a:solidFill>
                    <a:srgbClr val="58595B"/>
                  </a:solidFill>
                </a:uFill>
              </a:rPr>
              <a:t>Pensamiento crítico y creativo</a:t>
            </a:r>
          </a:p>
          <a:p>
            <a:pPr marL="435419" indent="-217709" defTabSz="896111">
              <a:spcBef>
                <a:spcPts val="700"/>
              </a:spcBef>
              <a:buClr>
                <a:srgbClr val="000000"/>
              </a:buClr>
              <a:buSzPct val="145000"/>
              <a:buFont typeface="Avenir Next Regular"/>
              <a:buChar char="✓"/>
              <a:defRPr sz="2646">
                <a:solidFill>
                  <a:srgbClr val="FFFFFF"/>
                </a:solidFill>
                <a:latin typeface="Avenir Next Regular"/>
                <a:ea typeface="Avenir Next Regular"/>
                <a:cs typeface="Avenir Next Regular"/>
                <a:sym typeface="Avenir Next Regular"/>
              </a:defRPr>
            </a:pPr>
            <a:r>
              <a:rPr>
                <a:solidFill>
                  <a:srgbClr val="58595B"/>
                </a:solidFill>
                <a:uFill>
                  <a:solidFill>
                    <a:srgbClr val="58595B"/>
                  </a:solidFill>
                </a:uFill>
              </a:rPr>
              <a:t>Framework (Danielson, 2013)</a:t>
            </a:r>
          </a:p>
          <a:p>
            <a:pPr marL="435419" indent="-217709" defTabSz="896111">
              <a:spcBef>
                <a:spcPts val="700"/>
              </a:spcBef>
              <a:buClr>
                <a:srgbClr val="000000"/>
              </a:buClr>
              <a:buSzPct val="145000"/>
              <a:buFont typeface="Avenir Next Regular"/>
              <a:buChar char="✓"/>
              <a:defRPr sz="2646">
                <a:solidFill>
                  <a:srgbClr val="FFFFFF"/>
                </a:solidFill>
                <a:latin typeface="Avenir Next Regular"/>
                <a:ea typeface="Avenir Next Regular"/>
                <a:cs typeface="Avenir Next Regular"/>
                <a:sym typeface="Avenir Next Regular"/>
              </a:defRPr>
            </a:pPr>
            <a:r>
              <a:rPr>
                <a:solidFill>
                  <a:srgbClr val="58595B"/>
                </a:solidFill>
                <a:uFill>
                  <a:solidFill>
                    <a:srgbClr val="58595B"/>
                  </a:solidFill>
                </a:uFill>
              </a:rPr>
              <a:t>Aprendizaje basado en competencias</a:t>
            </a:r>
          </a:p>
          <a:p>
            <a:pPr marL="435419" indent="-217709" defTabSz="896111">
              <a:spcBef>
                <a:spcPts val="700"/>
              </a:spcBef>
              <a:buClr>
                <a:srgbClr val="000000"/>
              </a:buClr>
              <a:buSzPct val="145000"/>
              <a:buFont typeface="Avenir Next Regular"/>
              <a:buChar char="✓"/>
              <a:defRPr sz="2646">
                <a:solidFill>
                  <a:srgbClr val="FFFFFF"/>
                </a:solidFill>
                <a:latin typeface="Avenir Next Regular"/>
                <a:ea typeface="Avenir Next Regular"/>
                <a:cs typeface="Avenir Next Regular"/>
                <a:sym typeface="Avenir Next Regular"/>
              </a:defRPr>
            </a:pPr>
            <a:r>
              <a:rPr>
                <a:solidFill>
                  <a:srgbClr val="58595B"/>
                </a:solidFill>
                <a:uFill>
                  <a:solidFill>
                    <a:srgbClr val="58595B"/>
                  </a:solidFill>
                </a:uFill>
              </a:rPr>
              <a:t>Comprensión por Diseño (UBD, 2005)</a:t>
            </a:r>
          </a:p>
          <a:p>
            <a:pPr marL="435419" indent="-217709" defTabSz="896111">
              <a:spcBef>
                <a:spcPts val="700"/>
              </a:spcBef>
              <a:buClr>
                <a:srgbClr val="000000"/>
              </a:buClr>
              <a:buSzPct val="145000"/>
              <a:buFont typeface="Avenir Next Regular"/>
              <a:buChar char="✓"/>
              <a:defRPr sz="2646">
                <a:solidFill>
                  <a:srgbClr val="FFFFFF"/>
                </a:solidFill>
                <a:latin typeface="Avenir Next Regular"/>
                <a:ea typeface="Avenir Next Regular"/>
                <a:cs typeface="Avenir Next Regular"/>
                <a:sym typeface="Avenir Next Regular"/>
              </a:defRPr>
            </a:pPr>
            <a:r>
              <a:rPr>
                <a:solidFill>
                  <a:srgbClr val="58595B"/>
                </a:solidFill>
                <a:uFill>
                  <a:solidFill>
                    <a:srgbClr val="58595B"/>
                  </a:solidFill>
                </a:uFill>
              </a:rPr>
              <a:t>Enfoque constructivista (Freire, 1996)</a:t>
            </a:r>
          </a:p>
          <a:p>
            <a:pPr marL="435419" indent="-217709" defTabSz="896111">
              <a:spcBef>
                <a:spcPts val="700"/>
              </a:spcBef>
              <a:buClr>
                <a:srgbClr val="000000"/>
              </a:buClr>
              <a:buSzPct val="145000"/>
              <a:buFont typeface="Avenir Next Regular"/>
              <a:buChar char="✓"/>
              <a:defRPr sz="2646">
                <a:solidFill>
                  <a:srgbClr val="FFFFFF"/>
                </a:solidFill>
                <a:latin typeface="Avenir Next Regular"/>
                <a:ea typeface="Avenir Next Regular"/>
                <a:cs typeface="Avenir Next Regular"/>
                <a:sym typeface="Avenir Next Regular"/>
              </a:defRPr>
            </a:pPr>
            <a:r>
              <a:rPr>
                <a:solidFill>
                  <a:srgbClr val="58595B"/>
                </a:solidFill>
                <a:uFill>
                  <a:solidFill>
                    <a:srgbClr val="58595B"/>
                  </a:solidFill>
                </a:uFill>
              </a:rPr>
              <a:t>Inteligencias múltiples (Gardner, 1999)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type="lt">
                                    <p:tmAbs val="0"/>
                                  </p:iterate>
                                  <p:childTnLst>
                                    <p:set>
                                      <p:cBhvr>
                                        <p:cTn id="6" fill="hold"/>
                                        <p:tgtEl>
                                          <p:spTgt spid="269">
                                            <p:bg/>
                                          </p:spTgt>
                                        </p:tgtEl>
                                        <p:attrNameLst>
                                          <p:attrName>style.visibility</p:attrName>
                                        </p:attrNameLst>
                                      </p:cBhvr>
                                      <p:to>
                                        <p:strVal val="visible"/>
                                      </p:to>
                                    </p:set>
                                    <p:anim calcmode="lin" valueType="num">
                                      <p:cBhvr>
                                        <p:cTn id="7" dur="1000" fill="hold"/>
                                        <p:tgtEl>
                                          <p:spTgt spid="269">
                                            <p:bg/>
                                          </p:spTgt>
                                        </p:tgtEl>
                                        <p:attrNameLst>
                                          <p:attrName>ppt_x</p:attrName>
                                        </p:attrNameLst>
                                      </p:cBhvr>
                                      <p:tavLst>
                                        <p:tav tm="0">
                                          <p:val>
                                            <p:strVal val="#ppt_x"/>
                                          </p:val>
                                        </p:tav>
                                        <p:tav tm="100000">
                                          <p:val>
                                            <p:strVal val="#ppt_x"/>
                                          </p:val>
                                        </p:tav>
                                      </p:tavLst>
                                    </p:anim>
                                    <p:anim calcmode="lin" valueType="num">
                                      <p:cBhvr>
                                        <p:cTn id="8" dur="1000" fill="hold"/>
                                        <p:tgtEl>
                                          <p:spTgt spid="269">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type="lt">
                                    <p:tmAbs val="0"/>
                                  </p:iterate>
                                  <p:childTnLst>
                                    <p:set>
                                      <p:cBhvr>
                                        <p:cTn id="10" fill="hold"/>
                                        <p:tgtEl>
                                          <p:spTgt spid="269">
                                            <p:txEl>
                                              <p:pRg st="0" end="0"/>
                                            </p:txEl>
                                          </p:spTgt>
                                        </p:tgtEl>
                                        <p:attrNameLst>
                                          <p:attrName>style.visibility</p:attrName>
                                        </p:attrNameLst>
                                      </p:cBhvr>
                                      <p:to>
                                        <p:strVal val="visible"/>
                                      </p:to>
                                    </p:set>
                                    <p:anim calcmode="lin" valueType="num">
                                      <p:cBhvr>
                                        <p:cTn id="11" dur="1000" fill="hold"/>
                                        <p:tgtEl>
                                          <p:spTgt spid="26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6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type="lt">
                                    <p:tmAbs val="0"/>
                                  </p:iterate>
                                  <p:childTnLst>
                                    <p:set>
                                      <p:cBhvr>
                                        <p:cTn id="16" fill="hold"/>
                                        <p:tgtEl>
                                          <p:spTgt spid="269">
                                            <p:txEl>
                                              <p:pRg st="1" end="1"/>
                                            </p:txEl>
                                          </p:spTgt>
                                        </p:tgtEl>
                                        <p:attrNameLst>
                                          <p:attrName>style.visibility</p:attrName>
                                        </p:attrNameLst>
                                      </p:cBhvr>
                                      <p:to>
                                        <p:strVal val="visible"/>
                                      </p:to>
                                    </p:set>
                                    <p:anim calcmode="lin" valueType="num">
                                      <p:cBhvr>
                                        <p:cTn id="17" dur="1000" fill="hold"/>
                                        <p:tgtEl>
                                          <p:spTgt spid="26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6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1" nodeType="clickEffect">
                                  <p:stCondLst>
                                    <p:cond delay="0"/>
                                  </p:stCondLst>
                                  <p:iterate type="lt">
                                    <p:tmAbs val="0"/>
                                  </p:iterate>
                                  <p:childTnLst>
                                    <p:set>
                                      <p:cBhvr>
                                        <p:cTn id="22" fill="hold"/>
                                        <p:tgtEl>
                                          <p:spTgt spid="269">
                                            <p:txEl>
                                              <p:pRg st="2" end="2"/>
                                            </p:txEl>
                                          </p:spTgt>
                                        </p:tgtEl>
                                        <p:attrNameLst>
                                          <p:attrName>style.visibility</p:attrName>
                                        </p:attrNameLst>
                                      </p:cBhvr>
                                      <p:to>
                                        <p:strVal val="visible"/>
                                      </p:to>
                                    </p:set>
                                    <p:anim calcmode="lin" valueType="num">
                                      <p:cBhvr>
                                        <p:cTn id="23" dur="1000" fill="hold"/>
                                        <p:tgtEl>
                                          <p:spTgt spid="26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6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1" nodeType="clickEffect">
                                  <p:stCondLst>
                                    <p:cond delay="0"/>
                                  </p:stCondLst>
                                  <p:iterate type="lt">
                                    <p:tmAbs val="0"/>
                                  </p:iterate>
                                  <p:childTnLst>
                                    <p:set>
                                      <p:cBhvr>
                                        <p:cTn id="28" fill="hold"/>
                                        <p:tgtEl>
                                          <p:spTgt spid="269">
                                            <p:txEl>
                                              <p:pRg st="3" end="3"/>
                                            </p:txEl>
                                          </p:spTgt>
                                        </p:tgtEl>
                                        <p:attrNameLst>
                                          <p:attrName>style.visibility</p:attrName>
                                        </p:attrNameLst>
                                      </p:cBhvr>
                                      <p:to>
                                        <p:strVal val="visible"/>
                                      </p:to>
                                    </p:set>
                                    <p:anim calcmode="lin" valueType="num">
                                      <p:cBhvr>
                                        <p:cTn id="29" dur="1000" fill="hold"/>
                                        <p:tgtEl>
                                          <p:spTgt spid="26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1" nodeType="clickEffect">
                                  <p:stCondLst>
                                    <p:cond delay="0"/>
                                  </p:stCondLst>
                                  <p:iterate type="lt">
                                    <p:tmAbs val="0"/>
                                  </p:iterate>
                                  <p:childTnLst>
                                    <p:set>
                                      <p:cBhvr>
                                        <p:cTn id="34" fill="hold"/>
                                        <p:tgtEl>
                                          <p:spTgt spid="269">
                                            <p:txEl>
                                              <p:pRg st="4" end="4"/>
                                            </p:txEl>
                                          </p:spTgt>
                                        </p:tgtEl>
                                        <p:attrNameLst>
                                          <p:attrName>style.visibility</p:attrName>
                                        </p:attrNameLst>
                                      </p:cBhvr>
                                      <p:to>
                                        <p:strVal val="visible"/>
                                      </p:to>
                                    </p:set>
                                    <p:anim calcmode="lin" valueType="num">
                                      <p:cBhvr>
                                        <p:cTn id="35" dur="1000" fill="hold"/>
                                        <p:tgtEl>
                                          <p:spTgt spid="269">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6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1" nodeType="clickEffect">
                                  <p:stCondLst>
                                    <p:cond delay="0"/>
                                  </p:stCondLst>
                                  <p:iterate type="lt">
                                    <p:tmAbs val="0"/>
                                  </p:iterate>
                                  <p:childTnLst>
                                    <p:set>
                                      <p:cBhvr>
                                        <p:cTn id="40" fill="hold"/>
                                        <p:tgtEl>
                                          <p:spTgt spid="269">
                                            <p:txEl>
                                              <p:pRg st="5" end="5"/>
                                            </p:txEl>
                                          </p:spTgt>
                                        </p:tgtEl>
                                        <p:attrNameLst>
                                          <p:attrName>style.visibility</p:attrName>
                                        </p:attrNameLst>
                                      </p:cBhvr>
                                      <p:to>
                                        <p:strVal val="visible"/>
                                      </p:to>
                                    </p:set>
                                    <p:anim calcmode="lin" valueType="num">
                                      <p:cBhvr>
                                        <p:cTn id="41" dur="1000" fill="hold"/>
                                        <p:tgtEl>
                                          <p:spTgt spid="26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6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1" name="Google Shape;250;p19"/>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grpSp>
        <p:nvGrpSpPr>
          <p:cNvPr id="274" name="Agrupar"/>
          <p:cNvGrpSpPr/>
          <p:nvPr/>
        </p:nvGrpSpPr>
        <p:grpSpPr>
          <a:xfrm>
            <a:off x="2361504" y="2007476"/>
            <a:ext cx="4420992" cy="2200920"/>
            <a:chOff x="0" y="0"/>
            <a:chExt cx="4420990" cy="2200919"/>
          </a:xfrm>
        </p:grpSpPr>
        <p:pic>
          <p:nvPicPr>
            <p:cNvPr id="272" name="Imagen" descr="Imagen"/>
            <p:cNvPicPr>
              <a:picLocks noChangeAspect="1"/>
            </p:cNvPicPr>
            <p:nvPr/>
          </p:nvPicPr>
          <p:blipFill>
            <a:blip r:embed="rId3"/>
            <a:srcRect/>
            <a:stretch>
              <a:fillRect/>
            </a:stretch>
          </p:blipFill>
          <p:spPr>
            <a:xfrm rot="5388539">
              <a:off x="1117386" y="-1106404"/>
              <a:ext cx="2186218" cy="4413727"/>
            </a:xfrm>
            <a:prstGeom prst="rect">
              <a:avLst/>
            </a:prstGeom>
            <a:ln w="12700" cap="flat">
              <a:noFill/>
              <a:miter lim="400000"/>
            </a:ln>
            <a:effectLst>
              <a:outerShdw blurRad="317500" dist="63500" rotWithShape="0">
                <a:srgbClr val="000000">
                  <a:alpha val="50000"/>
                </a:srgbClr>
              </a:outerShdw>
            </a:effectLst>
          </p:spPr>
        </p:pic>
        <p:pic>
          <p:nvPicPr>
            <p:cNvPr id="273" name="AASL_720x268_banner_V2.jpg" descr="AASL_720x268_banner_V2.jpg"/>
            <p:cNvPicPr>
              <a:picLocks noChangeAspect="1"/>
            </p:cNvPicPr>
            <p:nvPr/>
          </p:nvPicPr>
          <p:blipFill>
            <a:blip r:embed="rId4"/>
            <a:srcRect l="29075" t="6293" r="497" b="6286"/>
            <a:stretch>
              <a:fillRect/>
            </a:stretch>
          </p:blipFill>
          <p:spPr>
            <a:xfrm>
              <a:off x="119631" y="134684"/>
              <a:ext cx="4181491" cy="1931989"/>
            </a:xfrm>
            <a:custGeom>
              <a:avLst/>
              <a:gdLst/>
              <a:ahLst/>
              <a:cxnLst>
                <a:cxn ang="0">
                  <a:pos x="wd2" y="hd2"/>
                </a:cxn>
                <a:cxn ang="5400000">
                  <a:pos x="wd2" y="hd2"/>
                </a:cxn>
                <a:cxn ang="10800000">
                  <a:pos x="wd2" y="hd2"/>
                </a:cxn>
                <a:cxn ang="16200000">
                  <a:pos x="wd2" y="hd2"/>
                </a:cxn>
              </a:cxnLst>
              <a:rect l="0" t="0" r="r" b="b"/>
              <a:pathLst>
                <a:path w="21592" h="21600" extrusionOk="0">
                  <a:moveTo>
                    <a:pt x="21592" y="4162"/>
                  </a:moveTo>
                  <a:lnTo>
                    <a:pt x="21582" y="2400"/>
                  </a:lnTo>
                  <a:cubicBezTo>
                    <a:pt x="21600" y="2058"/>
                    <a:pt x="21578" y="1751"/>
                    <a:pt x="21524" y="1455"/>
                  </a:cubicBezTo>
                  <a:cubicBezTo>
                    <a:pt x="21471" y="1161"/>
                    <a:pt x="21396" y="889"/>
                    <a:pt x="21295" y="670"/>
                  </a:cubicBezTo>
                  <a:cubicBezTo>
                    <a:pt x="21194" y="451"/>
                    <a:pt x="21070" y="281"/>
                    <a:pt x="20932" y="173"/>
                  </a:cubicBezTo>
                  <a:cubicBezTo>
                    <a:pt x="20806" y="87"/>
                    <a:pt x="20684" y="44"/>
                    <a:pt x="20535" y="22"/>
                  </a:cubicBezTo>
                  <a:cubicBezTo>
                    <a:pt x="20385" y="0"/>
                    <a:pt x="20209" y="0"/>
                    <a:pt x="19975" y="0"/>
                  </a:cubicBezTo>
                  <a:lnTo>
                    <a:pt x="1637" y="0"/>
                  </a:lnTo>
                  <a:cubicBezTo>
                    <a:pt x="1400" y="0"/>
                    <a:pt x="1222" y="0"/>
                    <a:pt x="1072" y="22"/>
                  </a:cubicBezTo>
                  <a:cubicBezTo>
                    <a:pt x="922" y="44"/>
                    <a:pt x="798" y="87"/>
                    <a:pt x="672" y="173"/>
                  </a:cubicBezTo>
                  <a:cubicBezTo>
                    <a:pt x="534" y="281"/>
                    <a:pt x="413" y="451"/>
                    <a:pt x="312" y="670"/>
                  </a:cubicBezTo>
                  <a:cubicBezTo>
                    <a:pt x="210" y="889"/>
                    <a:pt x="132" y="1158"/>
                    <a:pt x="82" y="1455"/>
                  </a:cubicBezTo>
                  <a:cubicBezTo>
                    <a:pt x="42" y="1727"/>
                    <a:pt x="20" y="1990"/>
                    <a:pt x="10" y="2312"/>
                  </a:cubicBezTo>
                  <a:cubicBezTo>
                    <a:pt x="0" y="2634"/>
                    <a:pt x="0" y="3014"/>
                    <a:pt x="0" y="3519"/>
                  </a:cubicBezTo>
                  <a:lnTo>
                    <a:pt x="0" y="10529"/>
                  </a:lnTo>
                  <a:lnTo>
                    <a:pt x="0" y="11066"/>
                  </a:lnTo>
                  <a:lnTo>
                    <a:pt x="0" y="18077"/>
                  </a:lnTo>
                  <a:cubicBezTo>
                    <a:pt x="0" y="18581"/>
                    <a:pt x="0" y="18962"/>
                    <a:pt x="10" y="19284"/>
                  </a:cubicBezTo>
                  <a:cubicBezTo>
                    <a:pt x="20" y="19606"/>
                    <a:pt x="42" y="19873"/>
                    <a:pt x="82" y="20145"/>
                  </a:cubicBezTo>
                  <a:cubicBezTo>
                    <a:pt x="132" y="20442"/>
                    <a:pt x="210" y="20707"/>
                    <a:pt x="312" y="20926"/>
                  </a:cubicBezTo>
                  <a:cubicBezTo>
                    <a:pt x="413" y="21144"/>
                    <a:pt x="534" y="21319"/>
                    <a:pt x="672" y="21427"/>
                  </a:cubicBezTo>
                  <a:cubicBezTo>
                    <a:pt x="798" y="21513"/>
                    <a:pt x="922" y="21556"/>
                    <a:pt x="1072" y="21578"/>
                  </a:cubicBezTo>
                  <a:cubicBezTo>
                    <a:pt x="1222" y="21600"/>
                    <a:pt x="1400" y="21600"/>
                    <a:pt x="1637" y="21600"/>
                  </a:cubicBezTo>
                  <a:lnTo>
                    <a:pt x="19975" y="21600"/>
                  </a:lnTo>
                  <a:cubicBezTo>
                    <a:pt x="20209" y="21600"/>
                    <a:pt x="20385" y="21600"/>
                    <a:pt x="20535" y="21578"/>
                  </a:cubicBezTo>
                  <a:cubicBezTo>
                    <a:pt x="20684" y="21556"/>
                    <a:pt x="20806" y="21513"/>
                    <a:pt x="20932" y="21427"/>
                  </a:cubicBezTo>
                  <a:cubicBezTo>
                    <a:pt x="21070" y="21319"/>
                    <a:pt x="21194" y="21145"/>
                    <a:pt x="21295" y="20926"/>
                  </a:cubicBezTo>
                  <a:cubicBezTo>
                    <a:pt x="21396" y="20706"/>
                    <a:pt x="21471" y="20439"/>
                    <a:pt x="21524" y="20145"/>
                  </a:cubicBezTo>
                  <a:cubicBezTo>
                    <a:pt x="21578" y="19849"/>
                    <a:pt x="21600" y="19538"/>
                    <a:pt x="21582" y="19195"/>
                  </a:cubicBezTo>
                  <a:lnTo>
                    <a:pt x="21592" y="17438"/>
                  </a:lnTo>
                  <a:cubicBezTo>
                    <a:pt x="21592" y="17345"/>
                    <a:pt x="21591" y="17253"/>
                    <a:pt x="21586" y="17163"/>
                  </a:cubicBezTo>
                  <a:cubicBezTo>
                    <a:pt x="21582" y="17099"/>
                    <a:pt x="21577" y="17031"/>
                    <a:pt x="21559" y="16977"/>
                  </a:cubicBezTo>
                  <a:cubicBezTo>
                    <a:pt x="21534" y="16901"/>
                    <a:pt x="21491" y="16871"/>
                    <a:pt x="21449" y="16857"/>
                  </a:cubicBezTo>
                  <a:cubicBezTo>
                    <a:pt x="21403" y="16841"/>
                    <a:pt x="21359" y="16840"/>
                    <a:pt x="21309" y="16830"/>
                  </a:cubicBezTo>
                  <a:cubicBezTo>
                    <a:pt x="21179" y="16805"/>
                    <a:pt x="21063" y="16690"/>
                    <a:pt x="20971" y="16502"/>
                  </a:cubicBezTo>
                  <a:cubicBezTo>
                    <a:pt x="20874" y="16302"/>
                    <a:pt x="20804" y="16022"/>
                    <a:pt x="20793" y="15712"/>
                  </a:cubicBezTo>
                  <a:cubicBezTo>
                    <a:pt x="20789" y="15624"/>
                    <a:pt x="20789" y="15570"/>
                    <a:pt x="20789" y="15565"/>
                  </a:cubicBezTo>
                  <a:lnTo>
                    <a:pt x="20789" y="11075"/>
                  </a:lnTo>
                  <a:lnTo>
                    <a:pt x="20789" y="10520"/>
                  </a:lnTo>
                  <a:lnTo>
                    <a:pt x="20789" y="6030"/>
                  </a:lnTo>
                  <a:cubicBezTo>
                    <a:pt x="20789" y="6025"/>
                    <a:pt x="20789" y="5972"/>
                    <a:pt x="20793" y="5884"/>
                  </a:cubicBezTo>
                  <a:cubicBezTo>
                    <a:pt x="20804" y="5573"/>
                    <a:pt x="20874" y="5298"/>
                    <a:pt x="20971" y="5098"/>
                  </a:cubicBezTo>
                  <a:cubicBezTo>
                    <a:pt x="21063" y="4910"/>
                    <a:pt x="21179" y="4791"/>
                    <a:pt x="21309" y="4765"/>
                  </a:cubicBezTo>
                  <a:cubicBezTo>
                    <a:pt x="21359" y="4756"/>
                    <a:pt x="21403" y="4759"/>
                    <a:pt x="21449" y="4743"/>
                  </a:cubicBezTo>
                  <a:cubicBezTo>
                    <a:pt x="21491" y="4729"/>
                    <a:pt x="21534" y="4699"/>
                    <a:pt x="21559" y="4624"/>
                  </a:cubicBezTo>
                  <a:cubicBezTo>
                    <a:pt x="21577" y="4569"/>
                    <a:pt x="21582" y="4501"/>
                    <a:pt x="21586" y="4437"/>
                  </a:cubicBezTo>
                  <a:cubicBezTo>
                    <a:pt x="21591" y="4347"/>
                    <a:pt x="21592" y="4255"/>
                    <a:pt x="21592" y="4162"/>
                  </a:cubicBezTo>
                  <a:close/>
                </a:path>
              </a:pathLst>
            </a:custGeom>
            <a:ln w="12700" cap="flat">
              <a:noFill/>
              <a:miter lim="400000"/>
            </a:ln>
            <a:effectLst/>
          </p:spPr>
        </p:pic>
      </p:grpSp>
      <p:sp>
        <p:nvSpPr>
          <p:cNvPr id="275" name="Google Shape;239;p19"/>
          <p:cNvSpPr txBox="1">
            <a:spLocks noGrp="1"/>
          </p:cNvSpPr>
          <p:nvPr>
            <p:ph type="title" idx="4294967295"/>
          </p:nvPr>
        </p:nvSpPr>
        <p:spPr>
          <a:xfrm>
            <a:off x="1375980" y="228772"/>
            <a:ext cx="6534302" cy="784802"/>
          </a:xfrm>
          <a:prstGeom prst="rect">
            <a:avLst/>
          </a:prstGeom>
        </p:spPr>
        <p:txBody>
          <a:bodyPr anchor="ctr">
            <a:normAutofit/>
          </a:bodyPr>
          <a:lstStyle>
            <a:lvl1pPr algn="r" defTabSz="850391">
              <a:defRPr sz="2604" b="1"/>
            </a:lvl1pPr>
          </a:lstStyle>
          <a:p>
            <a:r>
              <a:t>Adopción de los Estándares Nacionales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275"/>
                                        </p:tgtEl>
                                        <p:attrNameLst>
                                          <p:attrName>style.visibility</p:attrName>
                                        </p:attrNameLst>
                                      </p:cBhvr>
                                      <p:to>
                                        <p:strVal val="visible"/>
                                      </p:to>
                                    </p:set>
                                    <p:animEffect transition="in" filter="fade">
                                      <p:cBhvr>
                                        <p:cTn id="7" dur="20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274"/>
                                        </p:tgtEl>
                                        <p:attrNameLst>
                                          <p:attrName>style.visibility</p:attrName>
                                        </p:attrNameLst>
                                      </p:cBhvr>
                                      <p:to>
                                        <p:strVal val="visible"/>
                                      </p:to>
                                    </p:set>
                                    <p:anim calcmode="lin" valueType="num">
                                      <p:cBhvr>
                                        <p:cTn id="12" dur="1000" fill="hold"/>
                                        <p:tgtEl>
                                          <p:spTgt spid="274"/>
                                        </p:tgtEl>
                                        <p:attrNameLst>
                                          <p:attrName>ppt_w</p:attrName>
                                        </p:attrNameLst>
                                      </p:cBhvr>
                                      <p:tavLst>
                                        <p:tav tm="0">
                                          <p:val>
                                            <p:fltVal val="0"/>
                                          </p:val>
                                        </p:tav>
                                        <p:tav tm="100000">
                                          <p:val>
                                            <p:strVal val="#ppt_w"/>
                                          </p:val>
                                        </p:tav>
                                      </p:tavLst>
                                    </p:anim>
                                    <p:anim calcmode="lin" valueType="num">
                                      <p:cBhvr>
                                        <p:cTn id="13" dur="1000" fill="hold"/>
                                        <p:tgtEl>
                                          <p:spTgt spid="274"/>
                                        </p:tgtEl>
                                        <p:attrNameLst>
                                          <p:attrName>ppt_h</p:attrName>
                                        </p:attrNameLst>
                                      </p:cBhvr>
                                      <p:tavLst>
                                        <p:tav tm="0">
                                          <p:val>
                                            <p:fltVal val="0"/>
                                          </p:val>
                                        </p:tav>
                                        <p:tav tm="100000">
                                          <p:val>
                                            <p:strVal val="#ppt_h"/>
                                          </p:val>
                                        </p:tav>
                                      </p:tavLst>
                                    </p:anim>
                                    <p:anim calcmode="lin" valueType="num">
                                      <p:cBhvr>
                                        <p:cTn id="14" dur="1000" fill="hold"/>
                                        <p:tgtEl>
                                          <p:spTgt spid="27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2" animBg="1" advAuto="0"/>
      <p:bldP spid="275"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278" name="Text Box 43"/>
          <p:cNvSpPr txBox="1"/>
          <p:nvPr/>
        </p:nvSpPr>
        <p:spPr>
          <a:xfrm>
            <a:off x="643257" y="2290370"/>
            <a:ext cx="7857486" cy="75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r">
              <a:defRPr sz="1900" b="1">
                <a:solidFill>
                  <a:schemeClr val="accent6"/>
                </a:solidFill>
                <a:latin typeface="Avenir Next Regular"/>
                <a:ea typeface="Avenir Next Regular"/>
                <a:cs typeface="Avenir Next Regular"/>
                <a:sym typeface="Avenir Next Regular"/>
              </a:defRPr>
            </a:pPr>
            <a:r>
              <a:t>Programa de Servicios Bibliotecarios y de Información &amp;</a:t>
            </a:r>
          </a:p>
          <a:p>
            <a:pPr algn="r">
              <a:defRPr sz="1900" b="1">
                <a:solidFill>
                  <a:schemeClr val="accent6"/>
                </a:solidFill>
                <a:latin typeface="Avenir Next Regular"/>
                <a:ea typeface="Avenir Next Regular"/>
                <a:cs typeface="Avenir Next Regular"/>
                <a:sym typeface="Avenir Next Regular"/>
              </a:defRPr>
            </a:pPr>
            <a:r>
              <a:t>American Association of School Librarians </a:t>
            </a:r>
          </a:p>
        </p:txBody>
      </p:sp>
      <p:sp>
        <p:nvSpPr>
          <p:cNvPr id="279" name="TextBox 2"/>
          <p:cNvSpPr txBox="1"/>
          <p:nvPr/>
        </p:nvSpPr>
        <p:spPr>
          <a:xfrm>
            <a:off x="801546" y="2996064"/>
            <a:ext cx="7148274" cy="1678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270710" indent="-270710">
              <a:buClr>
                <a:srgbClr val="000000"/>
              </a:buClr>
              <a:buSzPct val="100000"/>
              <a:buFont typeface="Arial"/>
              <a:buChar char="•"/>
              <a:defRPr sz="1800">
                <a:solidFill>
                  <a:srgbClr val="000000"/>
                </a:solidFill>
                <a:latin typeface="Avenir Book"/>
                <a:ea typeface="Avenir Book"/>
                <a:cs typeface="Avenir Book"/>
                <a:sym typeface="Avenir Book"/>
              </a:defRPr>
            </a:lvl1pPr>
          </a:lstStyle>
          <a:p>
            <a:r>
              <a:t>El Programa de Servicios Bibliotecarios adopta con un acuerdo firmado por el DEPR y AASL la traducción de los Estándares Nacionales de las Bibliotecas Escolares del Aprendiz de la Asociación Estadounidense de Bibliotecarios Escolares, (AASL por sus siglas en inglés).</a:t>
            </a:r>
          </a:p>
        </p:txBody>
      </p:sp>
      <p:grpSp>
        <p:nvGrpSpPr>
          <p:cNvPr id="284" name="Agrupar"/>
          <p:cNvGrpSpPr/>
          <p:nvPr/>
        </p:nvGrpSpPr>
        <p:grpSpPr>
          <a:xfrm>
            <a:off x="1508559" y="152551"/>
            <a:ext cx="6731171" cy="2021062"/>
            <a:chOff x="0" y="0"/>
            <a:chExt cx="6731170" cy="2021060"/>
          </a:xfrm>
        </p:grpSpPr>
        <p:pic>
          <p:nvPicPr>
            <p:cNvPr id="280" name="Picture 9" descr="Picture 9"/>
            <p:cNvPicPr>
              <a:picLocks noChangeAspect="1"/>
            </p:cNvPicPr>
            <p:nvPr/>
          </p:nvPicPr>
          <p:blipFill>
            <a:blip r:embed="rId3"/>
            <a:srcRect/>
            <a:stretch>
              <a:fillRect/>
            </a:stretch>
          </p:blipFill>
          <p:spPr>
            <a:xfrm>
              <a:off x="1561297" y="2274"/>
              <a:ext cx="1592075" cy="2016628"/>
            </a:xfrm>
            <a:prstGeom prst="rect">
              <a:avLst/>
            </a:prstGeom>
            <a:ln w="12700" cap="flat">
              <a:noFill/>
              <a:miter lim="400000"/>
            </a:ln>
            <a:effectLst>
              <a:outerShdw blurRad="190500" dist="25561" dir="2544465" rotWithShape="0">
                <a:srgbClr val="000000">
                  <a:alpha val="34980"/>
                </a:srgbClr>
              </a:outerShdw>
            </a:effectLst>
          </p:spPr>
        </p:pic>
        <p:pic>
          <p:nvPicPr>
            <p:cNvPr id="281" name="Picture 11" descr="Picture 11"/>
            <p:cNvPicPr>
              <a:picLocks noChangeAspect="1"/>
            </p:cNvPicPr>
            <p:nvPr/>
          </p:nvPicPr>
          <p:blipFill>
            <a:blip r:embed="rId4"/>
            <a:stretch>
              <a:fillRect/>
            </a:stretch>
          </p:blipFill>
          <p:spPr>
            <a:xfrm>
              <a:off x="3300029" y="2274"/>
              <a:ext cx="1649701" cy="2016628"/>
            </a:xfrm>
            <a:prstGeom prst="rect">
              <a:avLst/>
            </a:prstGeom>
            <a:ln w="12700" cap="flat">
              <a:noFill/>
              <a:miter lim="400000"/>
            </a:ln>
            <a:effectLst>
              <a:outerShdw blurRad="190500" dist="37956" rotWithShape="0">
                <a:srgbClr val="000000">
                  <a:alpha val="24585"/>
                </a:srgbClr>
              </a:outerShdw>
            </a:effectLst>
          </p:spPr>
        </p:pic>
        <p:pic>
          <p:nvPicPr>
            <p:cNvPr id="282" name="Picture 13" descr="Picture 13"/>
            <p:cNvPicPr>
              <a:picLocks noChangeAspect="1"/>
            </p:cNvPicPr>
            <p:nvPr/>
          </p:nvPicPr>
          <p:blipFill>
            <a:blip r:embed="rId5"/>
            <a:stretch>
              <a:fillRect/>
            </a:stretch>
          </p:blipFill>
          <p:spPr>
            <a:xfrm>
              <a:off x="5092836" y="2274"/>
              <a:ext cx="1638335" cy="2016628"/>
            </a:xfrm>
            <a:prstGeom prst="rect">
              <a:avLst/>
            </a:prstGeom>
            <a:ln w="12700" cap="flat">
              <a:noFill/>
              <a:miter lim="400000"/>
            </a:ln>
            <a:effectLst>
              <a:outerShdw blurRad="190500" dist="64916" rotWithShape="0">
                <a:srgbClr val="000000">
                  <a:alpha val="28853"/>
                </a:srgbClr>
              </a:outerShdw>
            </a:effectLst>
          </p:spPr>
        </p:pic>
        <p:pic>
          <p:nvPicPr>
            <p:cNvPr id="283" name="books-aasl.jpg" descr="books-aasl.jpg"/>
            <p:cNvPicPr>
              <a:picLocks noChangeAspect="1"/>
            </p:cNvPicPr>
            <p:nvPr/>
          </p:nvPicPr>
          <p:blipFill>
            <a:blip r:embed="rId6"/>
            <a:srcRect/>
            <a:stretch>
              <a:fillRect/>
            </a:stretch>
          </p:blipFill>
          <p:spPr>
            <a:xfrm>
              <a:off x="0" y="0"/>
              <a:ext cx="1414743" cy="2021061"/>
            </a:xfrm>
            <a:prstGeom prst="rect">
              <a:avLst/>
            </a:prstGeom>
            <a:ln w="12700" cap="flat">
              <a:noFill/>
              <a:miter lim="400000"/>
            </a:ln>
            <a:effectLst>
              <a:outerShdw blurRad="190500" dist="40739" dir="5729157" rotWithShape="0">
                <a:srgbClr val="000000">
                  <a:alpha val="27244"/>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84"/>
                                        </p:tgtEl>
                                        <p:attrNameLst>
                                          <p:attrName>style.visibility</p:attrName>
                                        </p:attrNameLst>
                                      </p:cBhvr>
                                      <p:to>
                                        <p:strVal val="visible"/>
                                      </p:to>
                                    </p:set>
                                    <p:anim calcmode="lin" valueType="num">
                                      <p:cBhvr>
                                        <p:cTn id="7" dur="1000" fill="hold"/>
                                        <p:tgtEl>
                                          <p:spTgt spid="284"/>
                                        </p:tgtEl>
                                        <p:attrNameLst>
                                          <p:attrName>ppt_x</p:attrName>
                                        </p:attrNameLst>
                                      </p:cBhvr>
                                      <p:tavLst>
                                        <p:tav tm="0">
                                          <p:val>
                                            <p:strVal val="#ppt_x"/>
                                          </p:val>
                                        </p:tav>
                                        <p:tav tm="100000">
                                          <p:val>
                                            <p:strVal val="#ppt_x"/>
                                          </p:val>
                                        </p:tav>
                                      </p:tavLst>
                                    </p:anim>
                                    <p:anim calcmode="lin" valueType="num">
                                      <p:cBhvr>
                                        <p:cTn id="8" dur="1000" fill="hold"/>
                                        <p:tgtEl>
                                          <p:spTgt spid="28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2" nodeType="clickEffect">
                                  <p:stCondLst>
                                    <p:cond delay="0"/>
                                  </p:stCondLst>
                                  <p:iterate>
                                    <p:tmAbs val="0"/>
                                  </p:iterate>
                                  <p:childTnLst>
                                    <p:set>
                                      <p:cBhvr>
                                        <p:cTn id="12" fill="hold"/>
                                        <p:tgtEl>
                                          <p:spTgt spid="278"/>
                                        </p:tgtEl>
                                        <p:attrNameLst>
                                          <p:attrName>style.visibility</p:attrName>
                                        </p:attrNameLst>
                                      </p:cBhvr>
                                      <p:to>
                                        <p:strVal val="visible"/>
                                      </p:to>
                                    </p:set>
                                    <p:anim calcmode="lin" valueType="num">
                                      <p:cBhvr>
                                        <p:cTn id="13" dur="1000" fill="hold"/>
                                        <p:tgtEl>
                                          <p:spTgt spid="278"/>
                                        </p:tgtEl>
                                        <p:attrNameLst>
                                          <p:attrName>ppt_w</p:attrName>
                                        </p:attrNameLst>
                                      </p:cBhvr>
                                      <p:tavLst>
                                        <p:tav tm="0">
                                          <p:val>
                                            <p:strVal val="4*#ppt_w"/>
                                          </p:val>
                                        </p:tav>
                                        <p:tav tm="100000">
                                          <p:val>
                                            <p:strVal val="#ppt_w"/>
                                          </p:val>
                                        </p:tav>
                                      </p:tavLst>
                                    </p:anim>
                                    <p:anim calcmode="lin" valueType="num">
                                      <p:cBhvr>
                                        <p:cTn id="14" dur="1000" fill="hold"/>
                                        <p:tgtEl>
                                          <p:spTgt spid="278"/>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3" nodeType="clickEffect">
                                  <p:stCondLst>
                                    <p:cond delay="0"/>
                                  </p:stCondLst>
                                  <p:iterate>
                                    <p:tmAbs val="0"/>
                                  </p:iterate>
                                  <p:childTnLst>
                                    <p:set>
                                      <p:cBhvr>
                                        <p:cTn id="18" fill="hold"/>
                                        <p:tgtEl>
                                          <p:spTgt spid="279"/>
                                        </p:tgtEl>
                                        <p:attrNameLst>
                                          <p:attrName>style.visibility</p:attrName>
                                        </p:attrNameLst>
                                      </p:cBhvr>
                                      <p:to>
                                        <p:strVal val="visible"/>
                                      </p:to>
                                    </p:set>
                                    <p:anim calcmode="lin" valueType="num">
                                      <p:cBhvr>
                                        <p:cTn id="19" dur="1000" fill="hold"/>
                                        <p:tgtEl>
                                          <p:spTgt spid="279"/>
                                        </p:tgtEl>
                                        <p:attrNameLst>
                                          <p:attrName>ppt_w</p:attrName>
                                        </p:attrNameLst>
                                      </p:cBhvr>
                                      <p:tavLst>
                                        <p:tav tm="0">
                                          <p:val>
                                            <p:strVal val="4*#ppt_w"/>
                                          </p:val>
                                        </p:tav>
                                        <p:tav tm="100000">
                                          <p:val>
                                            <p:strVal val="#ppt_w"/>
                                          </p:val>
                                        </p:tav>
                                      </p:tavLst>
                                    </p:anim>
                                    <p:anim calcmode="lin" valueType="num">
                                      <p:cBhvr>
                                        <p:cTn id="20" dur="1000" fill="hold"/>
                                        <p:tgtEl>
                                          <p:spTgt spid="27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2" animBg="1" advAuto="0"/>
      <p:bldP spid="279" grpId="3" animBg="1" advAuto="0"/>
      <p:bldP spid="284"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Google Shape;250;p19"/>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grpSp>
        <p:nvGrpSpPr>
          <p:cNvPr id="289" name="Agrupar"/>
          <p:cNvGrpSpPr/>
          <p:nvPr/>
        </p:nvGrpSpPr>
        <p:grpSpPr>
          <a:xfrm>
            <a:off x="2361504" y="2007476"/>
            <a:ext cx="4420991" cy="2200921"/>
            <a:chOff x="0" y="0"/>
            <a:chExt cx="4420990" cy="2200919"/>
          </a:xfrm>
        </p:grpSpPr>
        <p:pic>
          <p:nvPicPr>
            <p:cNvPr id="287" name="Imagen" descr="Imagen"/>
            <p:cNvPicPr>
              <a:picLocks noChangeAspect="1"/>
            </p:cNvPicPr>
            <p:nvPr/>
          </p:nvPicPr>
          <p:blipFill>
            <a:blip r:embed="rId3"/>
            <a:srcRect/>
            <a:stretch>
              <a:fillRect/>
            </a:stretch>
          </p:blipFill>
          <p:spPr>
            <a:xfrm rot="5388539">
              <a:off x="1117386" y="-1106404"/>
              <a:ext cx="2186218" cy="4413727"/>
            </a:xfrm>
            <a:prstGeom prst="rect">
              <a:avLst/>
            </a:prstGeom>
            <a:ln w="12700" cap="flat">
              <a:noFill/>
              <a:miter lim="400000"/>
            </a:ln>
            <a:effectLst>
              <a:outerShdw blurRad="317500" dist="63500" rotWithShape="0">
                <a:srgbClr val="000000">
                  <a:alpha val="50000"/>
                </a:srgbClr>
              </a:outerShdw>
            </a:effectLst>
          </p:spPr>
        </p:pic>
        <p:pic>
          <p:nvPicPr>
            <p:cNvPr id="288" name="AASL_720x268_banner_V2.jpg" descr="AASL_720x268_banner_V2.jpg"/>
            <p:cNvPicPr>
              <a:picLocks noChangeAspect="1"/>
            </p:cNvPicPr>
            <p:nvPr/>
          </p:nvPicPr>
          <p:blipFill>
            <a:blip r:embed="rId4"/>
            <a:srcRect l="29075" t="6293" r="497" b="6286"/>
            <a:stretch>
              <a:fillRect/>
            </a:stretch>
          </p:blipFill>
          <p:spPr>
            <a:xfrm>
              <a:off x="119630" y="134684"/>
              <a:ext cx="4181492" cy="1931989"/>
            </a:xfrm>
            <a:custGeom>
              <a:avLst/>
              <a:gdLst/>
              <a:ahLst/>
              <a:cxnLst>
                <a:cxn ang="0">
                  <a:pos x="wd2" y="hd2"/>
                </a:cxn>
                <a:cxn ang="5400000">
                  <a:pos x="wd2" y="hd2"/>
                </a:cxn>
                <a:cxn ang="10800000">
                  <a:pos x="wd2" y="hd2"/>
                </a:cxn>
                <a:cxn ang="16200000">
                  <a:pos x="wd2" y="hd2"/>
                </a:cxn>
              </a:cxnLst>
              <a:rect l="0" t="0" r="r" b="b"/>
              <a:pathLst>
                <a:path w="21592" h="21600" extrusionOk="0">
                  <a:moveTo>
                    <a:pt x="21592" y="4162"/>
                  </a:moveTo>
                  <a:lnTo>
                    <a:pt x="21582" y="2400"/>
                  </a:lnTo>
                  <a:cubicBezTo>
                    <a:pt x="21600" y="2058"/>
                    <a:pt x="21578" y="1751"/>
                    <a:pt x="21524" y="1455"/>
                  </a:cubicBezTo>
                  <a:cubicBezTo>
                    <a:pt x="21471" y="1161"/>
                    <a:pt x="21396" y="889"/>
                    <a:pt x="21295" y="670"/>
                  </a:cubicBezTo>
                  <a:cubicBezTo>
                    <a:pt x="21194" y="451"/>
                    <a:pt x="21070" y="281"/>
                    <a:pt x="20932" y="173"/>
                  </a:cubicBezTo>
                  <a:cubicBezTo>
                    <a:pt x="20806" y="87"/>
                    <a:pt x="20684" y="44"/>
                    <a:pt x="20535" y="22"/>
                  </a:cubicBezTo>
                  <a:cubicBezTo>
                    <a:pt x="20385" y="0"/>
                    <a:pt x="20209" y="0"/>
                    <a:pt x="19975" y="0"/>
                  </a:cubicBezTo>
                  <a:lnTo>
                    <a:pt x="1637" y="0"/>
                  </a:lnTo>
                  <a:cubicBezTo>
                    <a:pt x="1400" y="0"/>
                    <a:pt x="1222" y="0"/>
                    <a:pt x="1072" y="22"/>
                  </a:cubicBezTo>
                  <a:cubicBezTo>
                    <a:pt x="922" y="44"/>
                    <a:pt x="798" y="87"/>
                    <a:pt x="672" y="173"/>
                  </a:cubicBezTo>
                  <a:cubicBezTo>
                    <a:pt x="534" y="281"/>
                    <a:pt x="413" y="451"/>
                    <a:pt x="312" y="670"/>
                  </a:cubicBezTo>
                  <a:cubicBezTo>
                    <a:pt x="210" y="889"/>
                    <a:pt x="132" y="1158"/>
                    <a:pt x="82" y="1455"/>
                  </a:cubicBezTo>
                  <a:cubicBezTo>
                    <a:pt x="42" y="1727"/>
                    <a:pt x="20" y="1990"/>
                    <a:pt x="10" y="2312"/>
                  </a:cubicBezTo>
                  <a:cubicBezTo>
                    <a:pt x="0" y="2634"/>
                    <a:pt x="0" y="3014"/>
                    <a:pt x="0" y="3519"/>
                  </a:cubicBezTo>
                  <a:lnTo>
                    <a:pt x="0" y="10529"/>
                  </a:lnTo>
                  <a:lnTo>
                    <a:pt x="0" y="11066"/>
                  </a:lnTo>
                  <a:lnTo>
                    <a:pt x="0" y="18077"/>
                  </a:lnTo>
                  <a:cubicBezTo>
                    <a:pt x="0" y="18581"/>
                    <a:pt x="0" y="18962"/>
                    <a:pt x="10" y="19284"/>
                  </a:cubicBezTo>
                  <a:cubicBezTo>
                    <a:pt x="20" y="19606"/>
                    <a:pt x="42" y="19873"/>
                    <a:pt x="82" y="20145"/>
                  </a:cubicBezTo>
                  <a:cubicBezTo>
                    <a:pt x="132" y="20442"/>
                    <a:pt x="210" y="20707"/>
                    <a:pt x="312" y="20926"/>
                  </a:cubicBezTo>
                  <a:cubicBezTo>
                    <a:pt x="413" y="21144"/>
                    <a:pt x="534" y="21319"/>
                    <a:pt x="672" y="21427"/>
                  </a:cubicBezTo>
                  <a:cubicBezTo>
                    <a:pt x="798" y="21513"/>
                    <a:pt x="922" y="21556"/>
                    <a:pt x="1072" y="21578"/>
                  </a:cubicBezTo>
                  <a:cubicBezTo>
                    <a:pt x="1222" y="21600"/>
                    <a:pt x="1400" y="21600"/>
                    <a:pt x="1637" y="21600"/>
                  </a:cubicBezTo>
                  <a:lnTo>
                    <a:pt x="19975" y="21600"/>
                  </a:lnTo>
                  <a:cubicBezTo>
                    <a:pt x="20209" y="21600"/>
                    <a:pt x="20385" y="21600"/>
                    <a:pt x="20535" y="21578"/>
                  </a:cubicBezTo>
                  <a:cubicBezTo>
                    <a:pt x="20684" y="21556"/>
                    <a:pt x="20806" y="21513"/>
                    <a:pt x="20932" y="21427"/>
                  </a:cubicBezTo>
                  <a:cubicBezTo>
                    <a:pt x="21070" y="21319"/>
                    <a:pt x="21194" y="21145"/>
                    <a:pt x="21295" y="20926"/>
                  </a:cubicBezTo>
                  <a:cubicBezTo>
                    <a:pt x="21396" y="20706"/>
                    <a:pt x="21471" y="20439"/>
                    <a:pt x="21524" y="20145"/>
                  </a:cubicBezTo>
                  <a:cubicBezTo>
                    <a:pt x="21578" y="19849"/>
                    <a:pt x="21600" y="19538"/>
                    <a:pt x="21582" y="19195"/>
                  </a:cubicBezTo>
                  <a:lnTo>
                    <a:pt x="21592" y="17438"/>
                  </a:lnTo>
                  <a:cubicBezTo>
                    <a:pt x="21592" y="17345"/>
                    <a:pt x="21591" y="17253"/>
                    <a:pt x="21586" y="17163"/>
                  </a:cubicBezTo>
                  <a:cubicBezTo>
                    <a:pt x="21582" y="17099"/>
                    <a:pt x="21577" y="17031"/>
                    <a:pt x="21559" y="16977"/>
                  </a:cubicBezTo>
                  <a:cubicBezTo>
                    <a:pt x="21534" y="16901"/>
                    <a:pt x="21491" y="16871"/>
                    <a:pt x="21449" y="16857"/>
                  </a:cubicBezTo>
                  <a:cubicBezTo>
                    <a:pt x="21403" y="16841"/>
                    <a:pt x="21359" y="16840"/>
                    <a:pt x="21309" y="16830"/>
                  </a:cubicBezTo>
                  <a:cubicBezTo>
                    <a:pt x="21179" y="16805"/>
                    <a:pt x="21063" y="16690"/>
                    <a:pt x="20971" y="16502"/>
                  </a:cubicBezTo>
                  <a:cubicBezTo>
                    <a:pt x="20874" y="16302"/>
                    <a:pt x="20804" y="16022"/>
                    <a:pt x="20793" y="15712"/>
                  </a:cubicBezTo>
                  <a:cubicBezTo>
                    <a:pt x="20789" y="15624"/>
                    <a:pt x="20789" y="15570"/>
                    <a:pt x="20789" y="15565"/>
                  </a:cubicBezTo>
                  <a:lnTo>
                    <a:pt x="20789" y="11075"/>
                  </a:lnTo>
                  <a:lnTo>
                    <a:pt x="20789" y="10520"/>
                  </a:lnTo>
                  <a:lnTo>
                    <a:pt x="20789" y="6030"/>
                  </a:lnTo>
                  <a:cubicBezTo>
                    <a:pt x="20789" y="6025"/>
                    <a:pt x="20789" y="5972"/>
                    <a:pt x="20793" y="5884"/>
                  </a:cubicBezTo>
                  <a:cubicBezTo>
                    <a:pt x="20804" y="5573"/>
                    <a:pt x="20874" y="5298"/>
                    <a:pt x="20971" y="5098"/>
                  </a:cubicBezTo>
                  <a:cubicBezTo>
                    <a:pt x="21063" y="4910"/>
                    <a:pt x="21179" y="4791"/>
                    <a:pt x="21309" y="4765"/>
                  </a:cubicBezTo>
                  <a:cubicBezTo>
                    <a:pt x="21359" y="4756"/>
                    <a:pt x="21403" y="4759"/>
                    <a:pt x="21449" y="4743"/>
                  </a:cubicBezTo>
                  <a:cubicBezTo>
                    <a:pt x="21491" y="4729"/>
                    <a:pt x="21534" y="4699"/>
                    <a:pt x="21559" y="4624"/>
                  </a:cubicBezTo>
                  <a:cubicBezTo>
                    <a:pt x="21577" y="4569"/>
                    <a:pt x="21582" y="4501"/>
                    <a:pt x="21586" y="4437"/>
                  </a:cubicBezTo>
                  <a:cubicBezTo>
                    <a:pt x="21591" y="4347"/>
                    <a:pt x="21592" y="4255"/>
                    <a:pt x="21592" y="4162"/>
                  </a:cubicBezTo>
                  <a:close/>
                </a:path>
              </a:pathLst>
            </a:custGeom>
            <a:ln w="12700" cap="flat">
              <a:noFill/>
              <a:miter lim="400000"/>
            </a:ln>
            <a:effectLst/>
          </p:spPr>
        </p:pic>
      </p:grpSp>
      <p:sp>
        <p:nvSpPr>
          <p:cNvPr id="290" name="Google Shape;239;p19"/>
          <p:cNvSpPr txBox="1">
            <a:spLocks noGrp="1"/>
          </p:cNvSpPr>
          <p:nvPr>
            <p:ph type="title" idx="4294967295"/>
          </p:nvPr>
        </p:nvSpPr>
        <p:spPr>
          <a:xfrm>
            <a:off x="1406524" y="73666"/>
            <a:ext cx="6534302" cy="988127"/>
          </a:xfrm>
          <a:prstGeom prst="rect">
            <a:avLst/>
          </a:prstGeom>
        </p:spPr>
        <p:txBody>
          <a:bodyPr anchor="ctr">
            <a:normAutofit/>
          </a:bodyPr>
          <a:lstStyle>
            <a:lvl1pPr>
              <a:defRPr sz="3600" b="1"/>
            </a:lvl1pPr>
          </a:lstStyle>
          <a:p>
            <a:r>
              <a:t>Creencias comunes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290"/>
                                        </p:tgtEl>
                                        <p:attrNameLst>
                                          <p:attrName>style.visibility</p:attrName>
                                        </p:attrNameLst>
                                      </p:cBhvr>
                                      <p:to>
                                        <p:strVal val="visible"/>
                                      </p:to>
                                    </p:set>
                                    <p:animEffect transition="in" filter="fade">
                                      <p:cBhvr>
                                        <p:cTn id="7" dur="2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289"/>
                                        </p:tgtEl>
                                        <p:attrNameLst>
                                          <p:attrName>style.visibility</p:attrName>
                                        </p:attrNameLst>
                                      </p:cBhvr>
                                      <p:to>
                                        <p:strVal val="visible"/>
                                      </p:to>
                                    </p:set>
                                    <p:anim calcmode="lin" valueType="num">
                                      <p:cBhvr>
                                        <p:cTn id="12" dur="1000" fill="hold"/>
                                        <p:tgtEl>
                                          <p:spTgt spid="289"/>
                                        </p:tgtEl>
                                        <p:attrNameLst>
                                          <p:attrName>ppt_w</p:attrName>
                                        </p:attrNameLst>
                                      </p:cBhvr>
                                      <p:tavLst>
                                        <p:tav tm="0">
                                          <p:val>
                                            <p:fltVal val="0"/>
                                          </p:val>
                                        </p:tav>
                                        <p:tav tm="100000">
                                          <p:val>
                                            <p:strVal val="#ppt_w"/>
                                          </p:val>
                                        </p:tav>
                                      </p:tavLst>
                                    </p:anim>
                                    <p:anim calcmode="lin" valueType="num">
                                      <p:cBhvr>
                                        <p:cTn id="13" dur="1000" fill="hold"/>
                                        <p:tgtEl>
                                          <p:spTgt spid="289"/>
                                        </p:tgtEl>
                                        <p:attrNameLst>
                                          <p:attrName>ppt_h</p:attrName>
                                        </p:attrNameLst>
                                      </p:cBhvr>
                                      <p:tavLst>
                                        <p:tav tm="0">
                                          <p:val>
                                            <p:fltVal val="0"/>
                                          </p:val>
                                        </p:tav>
                                        <p:tav tm="100000">
                                          <p:val>
                                            <p:strVal val="#ppt_h"/>
                                          </p:val>
                                        </p:tav>
                                      </p:tavLst>
                                    </p:anim>
                                    <p:anim calcmode="lin" valueType="num">
                                      <p:cBhvr>
                                        <p:cTn id="14" dur="1000" fill="hold"/>
                                        <p:tgtEl>
                                          <p:spTgt spid="28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2" animBg="1" advAuto="0"/>
      <p:bldP spid="290"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2"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293" name="La biblioteca escolar es una parte única y esencial de una comunidad de aprendizaje.…"/>
          <p:cNvSpPr txBox="1">
            <a:spLocks noGrp="1"/>
          </p:cNvSpPr>
          <p:nvPr>
            <p:ph type="body" idx="4294967295"/>
          </p:nvPr>
        </p:nvSpPr>
        <p:spPr>
          <a:xfrm>
            <a:off x="833967" y="428259"/>
            <a:ext cx="7858240" cy="4286982"/>
          </a:xfrm>
          <a:prstGeom prst="rect">
            <a:avLst/>
          </a:prstGeom>
        </p:spPr>
        <p:txBody>
          <a:bodyPr lIns="0" tIns="0" rIns="0" bIns="0" anchor="ctr">
            <a:normAutofit/>
          </a:bodyPr>
          <a:lstStyle/>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t>La biblioteca escolar es una parte única y esencial de una comunidad de aprendizaje. </a:t>
            </a:r>
          </a:p>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t>Los bibliotecarios escolares calificados dirigen bibliotecas escolares eficaces. </a:t>
            </a:r>
          </a:p>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t>Los estudiantes deben estar preparados para la universidad, carrera profesional, (emprenderismo) y la vida.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93">
                                            <p:bg/>
                                          </p:spTgt>
                                        </p:tgtEl>
                                        <p:attrNameLst>
                                          <p:attrName>style.visibility</p:attrName>
                                        </p:attrNameLst>
                                      </p:cBhvr>
                                      <p:to>
                                        <p:strVal val="visible"/>
                                      </p:to>
                                    </p:set>
                                    <p:anim calcmode="lin" valueType="num">
                                      <p:cBhvr>
                                        <p:cTn id="7" dur="1000" fill="hold"/>
                                        <p:tgtEl>
                                          <p:spTgt spid="293">
                                            <p:bg/>
                                          </p:spTgt>
                                        </p:tgtEl>
                                        <p:attrNameLst>
                                          <p:attrName>ppt_x</p:attrName>
                                        </p:attrNameLst>
                                      </p:cBhvr>
                                      <p:tavLst>
                                        <p:tav tm="0">
                                          <p:val>
                                            <p:strVal val="#ppt_x"/>
                                          </p:val>
                                        </p:tav>
                                        <p:tav tm="100000">
                                          <p:val>
                                            <p:strVal val="#ppt_x"/>
                                          </p:val>
                                        </p:tav>
                                      </p:tavLst>
                                    </p:anim>
                                    <p:anim calcmode="lin" valueType="num">
                                      <p:cBhvr>
                                        <p:cTn id="8" dur="1000" fill="hold"/>
                                        <p:tgtEl>
                                          <p:spTgt spid="293">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293">
                                            <p:txEl>
                                              <p:pRg st="0" end="0"/>
                                            </p:txEl>
                                          </p:spTgt>
                                        </p:tgtEl>
                                        <p:attrNameLst>
                                          <p:attrName>style.visibility</p:attrName>
                                        </p:attrNameLst>
                                      </p:cBhvr>
                                      <p:to>
                                        <p:strVal val="visible"/>
                                      </p:to>
                                    </p:set>
                                    <p:anim calcmode="lin" valueType="num">
                                      <p:cBhvr>
                                        <p:cTn id="11" dur="1000" fill="hold"/>
                                        <p:tgtEl>
                                          <p:spTgt spid="29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9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293">
                                            <p:txEl>
                                              <p:pRg st="1" end="1"/>
                                            </p:txEl>
                                          </p:spTgt>
                                        </p:tgtEl>
                                        <p:attrNameLst>
                                          <p:attrName>style.visibility</p:attrName>
                                        </p:attrNameLst>
                                      </p:cBhvr>
                                      <p:to>
                                        <p:strVal val="visible"/>
                                      </p:to>
                                    </p:set>
                                    <p:anim calcmode="lin" valueType="num">
                                      <p:cBhvr>
                                        <p:cTn id="17" dur="1000" fill="hold"/>
                                        <p:tgtEl>
                                          <p:spTgt spid="29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9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1" nodeType="clickEffect">
                                  <p:stCondLst>
                                    <p:cond delay="0"/>
                                  </p:stCondLst>
                                  <p:iterate>
                                    <p:tmAbs val="0"/>
                                  </p:iterate>
                                  <p:childTnLst>
                                    <p:set>
                                      <p:cBhvr>
                                        <p:cTn id="22" fill="hold"/>
                                        <p:tgtEl>
                                          <p:spTgt spid="293">
                                            <p:txEl>
                                              <p:pRg st="2" end="2"/>
                                            </p:txEl>
                                          </p:spTgt>
                                        </p:tgtEl>
                                        <p:attrNameLst>
                                          <p:attrName>style.visibility</p:attrName>
                                        </p:attrNameLst>
                                      </p:cBhvr>
                                      <p:to>
                                        <p:strVal val="visible"/>
                                      </p:to>
                                    </p:set>
                                    <p:anim calcmode="lin" valueType="num">
                                      <p:cBhvr>
                                        <p:cTn id="23" dur="1000" fill="hold"/>
                                        <p:tgtEl>
                                          <p:spTgt spid="29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9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296" name="La lectura es el CENTRO de la competencia personal y académica.…"/>
          <p:cNvSpPr txBox="1">
            <a:spLocks noGrp="1"/>
          </p:cNvSpPr>
          <p:nvPr>
            <p:ph type="body" idx="4294967295"/>
          </p:nvPr>
        </p:nvSpPr>
        <p:spPr>
          <a:xfrm>
            <a:off x="841886" y="428259"/>
            <a:ext cx="7850321" cy="4286982"/>
          </a:xfrm>
          <a:prstGeom prst="rect">
            <a:avLst/>
          </a:prstGeom>
        </p:spPr>
        <p:txBody>
          <a:bodyPr lIns="0" tIns="0" rIns="0" bIns="0" anchor="ctr">
            <a:normAutofit/>
          </a:bodyPr>
          <a:lstStyle/>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t>La lectura es el CENTRO de la competencia personal y académica.</a:t>
            </a:r>
          </a:p>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t>La libertad intelectual es el derecho de todo aprendiz. </a:t>
            </a:r>
          </a:p>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t>Las tecnologías de la información deben estar adecuadamente integradas y disponibles equitativamente.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96">
                                            <p:bg/>
                                          </p:spTgt>
                                        </p:tgtEl>
                                        <p:attrNameLst>
                                          <p:attrName>style.visibility</p:attrName>
                                        </p:attrNameLst>
                                      </p:cBhvr>
                                      <p:to>
                                        <p:strVal val="visible"/>
                                      </p:to>
                                    </p:set>
                                    <p:anim calcmode="lin" valueType="num">
                                      <p:cBhvr>
                                        <p:cTn id="7" dur="1000" fill="hold"/>
                                        <p:tgtEl>
                                          <p:spTgt spid="296">
                                            <p:bg/>
                                          </p:spTgt>
                                        </p:tgtEl>
                                        <p:attrNameLst>
                                          <p:attrName>ppt_x</p:attrName>
                                        </p:attrNameLst>
                                      </p:cBhvr>
                                      <p:tavLst>
                                        <p:tav tm="0">
                                          <p:val>
                                            <p:strVal val="#ppt_x"/>
                                          </p:val>
                                        </p:tav>
                                        <p:tav tm="100000">
                                          <p:val>
                                            <p:strVal val="#ppt_x"/>
                                          </p:val>
                                        </p:tav>
                                      </p:tavLst>
                                    </p:anim>
                                    <p:anim calcmode="lin" valueType="num">
                                      <p:cBhvr>
                                        <p:cTn id="8" dur="1000" fill="hold"/>
                                        <p:tgtEl>
                                          <p:spTgt spid="296">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296">
                                            <p:txEl>
                                              <p:pRg st="0" end="0"/>
                                            </p:txEl>
                                          </p:spTgt>
                                        </p:tgtEl>
                                        <p:attrNameLst>
                                          <p:attrName>style.visibility</p:attrName>
                                        </p:attrNameLst>
                                      </p:cBhvr>
                                      <p:to>
                                        <p:strVal val="visible"/>
                                      </p:to>
                                    </p:set>
                                    <p:anim calcmode="lin" valueType="num">
                                      <p:cBhvr>
                                        <p:cTn id="11" dur="1000" fill="hold"/>
                                        <p:tgtEl>
                                          <p:spTgt spid="29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9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296">
                                            <p:txEl>
                                              <p:pRg st="1" end="1"/>
                                            </p:txEl>
                                          </p:spTgt>
                                        </p:tgtEl>
                                        <p:attrNameLst>
                                          <p:attrName>style.visibility</p:attrName>
                                        </p:attrNameLst>
                                      </p:cBhvr>
                                      <p:to>
                                        <p:strVal val="visible"/>
                                      </p:to>
                                    </p:set>
                                    <p:anim calcmode="lin" valueType="num">
                                      <p:cBhvr>
                                        <p:cTn id="17" dur="1000" fill="hold"/>
                                        <p:tgtEl>
                                          <p:spTgt spid="296">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9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1" nodeType="clickEffect">
                                  <p:stCondLst>
                                    <p:cond delay="0"/>
                                  </p:stCondLst>
                                  <p:iterate>
                                    <p:tmAbs val="0"/>
                                  </p:iterate>
                                  <p:childTnLst>
                                    <p:set>
                                      <p:cBhvr>
                                        <p:cTn id="22" fill="hold"/>
                                        <p:tgtEl>
                                          <p:spTgt spid="296">
                                            <p:txEl>
                                              <p:pRg st="2" end="2"/>
                                            </p:txEl>
                                          </p:spTgt>
                                        </p:tgtEl>
                                        <p:attrNameLst>
                                          <p:attrName>style.visibility</p:attrName>
                                        </p:attrNameLst>
                                      </p:cBhvr>
                                      <p:to>
                                        <p:strVal val="visible"/>
                                      </p:to>
                                    </p:set>
                                    <p:anim calcmode="lin" valueType="num">
                                      <p:cBhvr>
                                        <p:cTn id="23" dur="1000" fill="hold"/>
                                        <p:tgtEl>
                                          <p:spTgt spid="29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96">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8" name="Google Shape;250;p19"/>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grpSp>
        <p:nvGrpSpPr>
          <p:cNvPr id="301" name="Agrupar"/>
          <p:cNvGrpSpPr/>
          <p:nvPr/>
        </p:nvGrpSpPr>
        <p:grpSpPr>
          <a:xfrm>
            <a:off x="2361504" y="2007476"/>
            <a:ext cx="4420992" cy="2200920"/>
            <a:chOff x="0" y="0"/>
            <a:chExt cx="4420990" cy="2200919"/>
          </a:xfrm>
        </p:grpSpPr>
        <p:pic>
          <p:nvPicPr>
            <p:cNvPr id="299" name="Imagen" descr="Imagen"/>
            <p:cNvPicPr>
              <a:picLocks noChangeAspect="1"/>
            </p:cNvPicPr>
            <p:nvPr/>
          </p:nvPicPr>
          <p:blipFill>
            <a:blip r:embed="rId3"/>
            <a:srcRect/>
            <a:stretch>
              <a:fillRect/>
            </a:stretch>
          </p:blipFill>
          <p:spPr>
            <a:xfrm rot="5388539">
              <a:off x="1117386" y="-1106404"/>
              <a:ext cx="2186218" cy="4413727"/>
            </a:xfrm>
            <a:prstGeom prst="rect">
              <a:avLst/>
            </a:prstGeom>
            <a:ln w="12700" cap="flat">
              <a:noFill/>
              <a:miter lim="400000"/>
            </a:ln>
            <a:effectLst>
              <a:outerShdw blurRad="317500" dist="63500" rotWithShape="0">
                <a:srgbClr val="000000">
                  <a:alpha val="50000"/>
                </a:srgbClr>
              </a:outerShdw>
            </a:effectLst>
          </p:spPr>
        </p:pic>
        <p:pic>
          <p:nvPicPr>
            <p:cNvPr id="300" name="AASL_720x268_banner_V2.jpg" descr="AASL_720x268_banner_V2.jpg"/>
            <p:cNvPicPr>
              <a:picLocks noChangeAspect="1"/>
            </p:cNvPicPr>
            <p:nvPr/>
          </p:nvPicPr>
          <p:blipFill>
            <a:blip r:embed="rId4"/>
            <a:srcRect l="29075" t="6293" r="497" b="6286"/>
            <a:stretch>
              <a:fillRect/>
            </a:stretch>
          </p:blipFill>
          <p:spPr>
            <a:xfrm>
              <a:off x="119631" y="134684"/>
              <a:ext cx="4181491" cy="1931989"/>
            </a:xfrm>
            <a:custGeom>
              <a:avLst/>
              <a:gdLst/>
              <a:ahLst/>
              <a:cxnLst>
                <a:cxn ang="0">
                  <a:pos x="wd2" y="hd2"/>
                </a:cxn>
                <a:cxn ang="5400000">
                  <a:pos x="wd2" y="hd2"/>
                </a:cxn>
                <a:cxn ang="10800000">
                  <a:pos x="wd2" y="hd2"/>
                </a:cxn>
                <a:cxn ang="16200000">
                  <a:pos x="wd2" y="hd2"/>
                </a:cxn>
              </a:cxnLst>
              <a:rect l="0" t="0" r="r" b="b"/>
              <a:pathLst>
                <a:path w="21592" h="21600" extrusionOk="0">
                  <a:moveTo>
                    <a:pt x="21592" y="4162"/>
                  </a:moveTo>
                  <a:lnTo>
                    <a:pt x="21582" y="2400"/>
                  </a:lnTo>
                  <a:cubicBezTo>
                    <a:pt x="21600" y="2058"/>
                    <a:pt x="21578" y="1751"/>
                    <a:pt x="21524" y="1455"/>
                  </a:cubicBezTo>
                  <a:cubicBezTo>
                    <a:pt x="21471" y="1161"/>
                    <a:pt x="21396" y="889"/>
                    <a:pt x="21295" y="670"/>
                  </a:cubicBezTo>
                  <a:cubicBezTo>
                    <a:pt x="21194" y="451"/>
                    <a:pt x="21070" y="281"/>
                    <a:pt x="20932" y="173"/>
                  </a:cubicBezTo>
                  <a:cubicBezTo>
                    <a:pt x="20806" y="87"/>
                    <a:pt x="20684" y="44"/>
                    <a:pt x="20535" y="22"/>
                  </a:cubicBezTo>
                  <a:cubicBezTo>
                    <a:pt x="20385" y="0"/>
                    <a:pt x="20209" y="0"/>
                    <a:pt x="19975" y="0"/>
                  </a:cubicBezTo>
                  <a:lnTo>
                    <a:pt x="1637" y="0"/>
                  </a:lnTo>
                  <a:cubicBezTo>
                    <a:pt x="1400" y="0"/>
                    <a:pt x="1222" y="0"/>
                    <a:pt x="1072" y="22"/>
                  </a:cubicBezTo>
                  <a:cubicBezTo>
                    <a:pt x="922" y="44"/>
                    <a:pt x="798" y="87"/>
                    <a:pt x="672" y="173"/>
                  </a:cubicBezTo>
                  <a:cubicBezTo>
                    <a:pt x="534" y="281"/>
                    <a:pt x="413" y="451"/>
                    <a:pt x="312" y="670"/>
                  </a:cubicBezTo>
                  <a:cubicBezTo>
                    <a:pt x="210" y="889"/>
                    <a:pt x="132" y="1158"/>
                    <a:pt x="82" y="1455"/>
                  </a:cubicBezTo>
                  <a:cubicBezTo>
                    <a:pt x="42" y="1727"/>
                    <a:pt x="20" y="1990"/>
                    <a:pt x="10" y="2312"/>
                  </a:cubicBezTo>
                  <a:cubicBezTo>
                    <a:pt x="0" y="2634"/>
                    <a:pt x="0" y="3014"/>
                    <a:pt x="0" y="3519"/>
                  </a:cubicBezTo>
                  <a:lnTo>
                    <a:pt x="0" y="10529"/>
                  </a:lnTo>
                  <a:lnTo>
                    <a:pt x="0" y="11066"/>
                  </a:lnTo>
                  <a:lnTo>
                    <a:pt x="0" y="18077"/>
                  </a:lnTo>
                  <a:cubicBezTo>
                    <a:pt x="0" y="18581"/>
                    <a:pt x="0" y="18962"/>
                    <a:pt x="10" y="19284"/>
                  </a:cubicBezTo>
                  <a:cubicBezTo>
                    <a:pt x="20" y="19606"/>
                    <a:pt x="42" y="19873"/>
                    <a:pt x="82" y="20145"/>
                  </a:cubicBezTo>
                  <a:cubicBezTo>
                    <a:pt x="132" y="20442"/>
                    <a:pt x="210" y="20707"/>
                    <a:pt x="312" y="20926"/>
                  </a:cubicBezTo>
                  <a:cubicBezTo>
                    <a:pt x="413" y="21144"/>
                    <a:pt x="534" y="21319"/>
                    <a:pt x="672" y="21427"/>
                  </a:cubicBezTo>
                  <a:cubicBezTo>
                    <a:pt x="798" y="21513"/>
                    <a:pt x="922" y="21556"/>
                    <a:pt x="1072" y="21578"/>
                  </a:cubicBezTo>
                  <a:cubicBezTo>
                    <a:pt x="1222" y="21600"/>
                    <a:pt x="1400" y="21600"/>
                    <a:pt x="1637" y="21600"/>
                  </a:cubicBezTo>
                  <a:lnTo>
                    <a:pt x="19975" y="21600"/>
                  </a:lnTo>
                  <a:cubicBezTo>
                    <a:pt x="20209" y="21600"/>
                    <a:pt x="20385" y="21600"/>
                    <a:pt x="20535" y="21578"/>
                  </a:cubicBezTo>
                  <a:cubicBezTo>
                    <a:pt x="20684" y="21556"/>
                    <a:pt x="20806" y="21513"/>
                    <a:pt x="20932" y="21427"/>
                  </a:cubicBezTo>
                  <a:cubicBezTo>
                    <a:pt x="21070" y="21319"/>
                    <a:pt x="21194" y="21145"/>
                    <a:pt x="21295" y="20926"/>
                  </a:cubicBezTo>
                  <a:cubicBezTo>
                    <a:pt x="21396" y="20706"/>
                    <a:pt x="21471" y="20439"/>
                    <a:pt x="21524" y="20145"/>
                  </a:cubicBezTo>
                  <a:cubicBezTo>
                    <a:pt x="21578" y="19849"/>
                    <a:pt x="21600" y="19538"/>
                    <a:pt x="21582" y="19195"/>
                  </a:cubicBezTo>
                  <a:lnTo>
                    <a:pt x="21592" y="17438"/>
                  </a:lnTo>
                  <a:cubicBezTo>
                    <a:pt x="21592" y="17345"/>
                    <a:pt x="21591" y="17253"/>
                    <a:pt x="21586" y="17163"/>
                  </a:cubicBezTo>
                  <a:cubicBezTo>
                    <a:pt x="21582" y="17099"/>
                    <a:pt x="21577" y="17031"/>
                    <a:pt x="21559" y="16977"/>
                  </a:cubicBezTo>
                  <a:cubicBezTo>
                    <a:pt x="21534" y="16901"/>
                    <a:pt x="21491" y="16871"/>
                    <a:pt x="21449" y="16857"/>
                  </a:cubicBezTo>
                  <a:cubicBezTo>
                    <a:pt x="21403" y="16841"/>
                    <a:pt x="21359" y="16840"/>
                    <a:pt x="21309" y="16830"/>
                  </a:cubicBezTo>
                  <a:cubicBezTo>
                    <a:pt x="21179" y="16805"/>
                    <a:pt x="21063" y="16690"/>
                    <a:pt x="20971" y="16502"/>
                  </a:cubicBezTo>
                  <a:cubicBezTo>
                    <a:pt x="20874" y="16302"/>
                    <a:pt x="20804" y="16022"/>
                    <a:pt x="20793" y="15712"/>
                  </a:cubicBezTo>
                  <a:cubicBezTo>
                    <a:pt x="20789" y="15624"/>
                    <a:pt x="20789" y="15570"/>
                    <a:pt x="20789" y="15565"/>
                  </a:cubicBezTo>
                  <a:lnTo>
                    <a:pt x="20789" y="11075"/>
                  </a:lnTo>
                  <a:lnTo>
                    <a:pt x="20789" y="10520"/>
                  </a:lnTo>
                  <a:lnTo>
                    <a:pt x="20789" y="6030"/>
                  </a:lnTo>
                  <a:cubicBezTo>
                    <a:pt x="20789" y="6025"/>
                    <a:pt x="20789" y="5972"/>
                    <a:pt x="20793" y="5884"/>
                  </a:cubicBezTo>
                  <a:cubicBezTo>
                    <a:pt x="20804" y="5573"/>
                    <a:pt x="20874" y="5298"/>
                    <a:pt x="20971" y="5098"/>
                  </a:cubicBezTo>
                  <a:cubicBezTo>
                    <a:pt x="21063" y="4910"/>
                    <a:pt x="21179" y="4791"/>
                    <a:pt x="21309" y="4765"/>
                  </a:cubicBezTo>
                  <a:cubicBezTo>
                    <a:pt x="21359" y="4756"/>
                    <a:pt x="21403" y="4759"/>
                    <a:pt x="21449" y="4743"/>
                  </a:cubicBezTo>
                  <a:cubicBezTo>
                    <a:pt x="21491" y="4729"/>
                    <a:pt x="21534" y="4699"/>
                    <a:pt x="21559" y="4624"/>
                  </a:cubicBezTo>
                  <a:cubicBezTo>
                    <a:pt x="21577" y="4569"/>
                    <a:pt x="21582" y="4501"/>
                    <a:pt x="21586" y="4437"/>
                  </a:cubicBezTo>
                  <a:cubicBezTo>
                    <a:pt x="21591" y="4347"/>
                    <a:pt x="21592" y="4255"/>
                    <a:pt x="21592" y="4162"/>
                  </a:cubicBezTo>
                  <a:close/>
                </a:path>
              </a:pathLst>
            </a:custGeom>
            <a:ln w="12700" cap="flat">
              <a:noFill/>
              <a:miter lim="400000"/>
            </a:ln>
            <a:effectLst/>
          </p:spPr>
        </p:pic>
      </p:grpSp>
      <p:sp>
        <p:nvSpPr>
          <p:cNvPr id="302" name="Google Shape;239;p19"/>
          <p:cNvSpPr txBox="1">
            <a:spLocks noGrp="1"/>
          </p:cNvSpPr>
          <p:nvPr>
            <p:ph type="title" idx="4294967295"/>
          </p:nvPr>
        </p:nvSpPr>
        <p:spPr>
          <a:xfrm>
            <a:off x="1304849" y="127110"/>
            <a:ext cx="6534302" cy="988126"/>
          </a:xfrm>
          <a:prstGeom prst="rect">
            <a:avLst/>
          </a:prstGeom>
        </p:spPr>
        <p:txBody>
          <a:bodyPr anchor="ctr">
            <a:normAutofit/>
          </a:bodyPr>
          <a:lstStyle>
            <a:lvl1pPr defTabSz="758951">
              <a:defRPr sz="2988" b="1"/>
            </a:lvl1pPr>
          </a:lstStyle>
          <a:p>
            <a:r>
              <a:t>Los roles del maestro bibliotecario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302"/>
                                        </p:tgtEl>
                                        <p:attrNameLst>
                                          <p:attrName>style.visibility</p:attrName>
                                        </p:attrNameLst>
                                      </p:cBhvr>
                                      <p:to>
                                        <p:strVal val="visible"/>
                                      </p:to>
                                    </p:set>
                                    <p:animEffect transition="in" filter="fade">
                                      <p:cBhvr>
                                        <p:cTn id="7" dur="20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301"/>
                                        </p:tgtEl>
                                        <p:attrNameLst>
                                          <p:attrName>style.visibility</p:attrName>
                                        </p:attrNameLst>
                                      </p:cBhvr>
                                      <p:to>
                                        <p:strVal val="visible"/>
                                      </p:to>
                                    </p:set>
                                    <p:anim calcmode="lin" valueType="num">
                                      <p:cBhvr>
                                        <p:cTn id="12" dur="1000" fill="hold"/>
                                        <p:tgtEl>
                                          <p:spTgt spid="301"/>
                                        </p:tgtEl>
                                        <p:attrNameLst>
                                          <p:attrName>ppt_w</p:attrName>
                                        </p:attrNameLst>
                                      </p:cBhvr>
                                      <p:tavLst>
                                        <p:tav tm="0">
                                          <p:val>
                                            <p:fltVal val="0"/>
                                          </p:val>
                                        </p:tav>
                                        <p:tav tm="100000">
                                          <p:val>
                                            <p:strVal val="#ppt_w"/>
                                          </p:val>
                                        </p:tav>
                                      </p:tavLst>
                                    </p:anim>
                                    <p:anim calcmode="lin" valueType="num">
                                      <p:cBhvr>
                                        <p:cTn id="13" dur="1000" fill="hold"/>
                                        <p:tgtEl>
                                          <p:spTgt spid="301"/>
                                        </p:tgtEl>
                                        <p:attrNameLst>
                                          <p:attrName>ppt_h</p:attrName>
                                        </p:attrNameLst>
                                      </p:cBhvr>
                                      <p:tavLst>
                                        <p:tav tm="0">
                                          <p:val>
                                            <p:fltVal val="0"/>
                                          </p:val>
                                        </p:tav>
                                        <p:tav tm="100000">
                                          <p:val>
                                            <p:strVal val="#ppt_h"/>
                                          </p:val>
                                        </p:tav>
                                      </p:tavLst>
                                    </p:anim>
                                    <p:anim calcmode="lin" valueType="num">
                                      <p:cBhvr>
                                        <p:cTn id="14" dur="1000" fill="hold"/>
                                        <p:tgtEl>
                                          <p:spTgt spid="30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2" animBg="1" advAuto="0"/>
      <p:bldP spid="302"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305" name="Líder-El bibliotecario escolar es &quot;un maestro y un alumno que escucha y actúa las buenas ideas de sus pares, los educadores, los alumnos y actúa en consecuencia&quot;.…"/>
          <p:cNvSpPr txBox="1">
            <a:spLocks noGrp="1"/>
          </p:cNvSpPr>
          <p:nvPr>
            <p:ph type="body" idx="4294967295"/>
          </p:nvPr>
        </p:nvSpPr>
        <p:spPr>
          <a:xfrm>
            <a:off x="872027" y="428259"/>
            <a:ext cx="7667533" cy="4286982"/>
          </a:xfrm>
          <a:prstGeom prst="rect">
            <a:avLst/>
          </a:prstGeom>
        </p:spPr>
        <p:txBody>
          <a:bodyPr lIns="0" tIns="0" rIns="0" bIns="0" anchor="ctr">
            <a:normAutofit/>
          </a:bodyPr>
          <a:lstStyle/>
          <a:p>
            <a:pPr marL="248665" indent="-214756" defTabSz="813816">
              <a:spcBef>
                <a:spcPts val="0"/>
              </a:spcBef>
              <a:buClrTx/>
              <a:buSzPct val="100000"/>
              <a:buFont typeface="Avenir Next Regular"/>
              <a:buChar char="✓"/>
              <a:defRPr sz="2225">
                <a:solidFill>
                  <a:srgbClr val="000000"/>
                </a:solidFill>
              </a:defRPr>
            </a:pPr>
            <a:r>
              <a:rPr>
                <a:latin typeface="Avenir Heavy"/>
                <a:ea typeface="Avenir Heavy"/>
                <a:cs typeface="Avenir Heavy"/>
                <a:sym typeface="Avenir Heavy"/>
              </a:rPr>
              <a:t>Líder</a:t>
            </a:r>
            <a:r>
              <a:t>-El bibliotecario escolar es "un maestro y un alumno que escucha y actúa las buenas ideas de sus pares, los educadores, los alumnos y actúa en consecuencia".</a:t>
            </a:r>
          </a:p>
          <a:p>
            <a:pPr marL="689483" lvl="1" indent="-214756" defTabSz="813816">
              <a:spcBef>
                <a:spcPts val="0"/>
              </a:spcBef>
              <a:buClrTx/>
              <a:buSzPct val="100000"/>
              <a:buFont typeface="Avenir Next Regular"/>
              <a:buChar char="✓"/>
              <a:defRPr sz="2225">
                <a:solidFill>
                  <a:srgbClr val="000000"/>
                </a:solidFill>
              </a:defRPr>
            </a:pPr>
            <a:r>
              <a:t>El liderazgo requiere un mayor compromiso profesional y un conocimiento profundo de los retos  y oportunidades a las que se enfrenta la profesión.</a:t>
            </a:r>
          </a:p>
          <a:p>
            <a:pPr marL="248665" indent="-214756" defTabSz="813816">
              <a:spcBef>
                <a:spcPts val="0"/>
              </a:spcBef>
              <a:buClrTx/>
              <a:buSzPct val="100000"/>
              <a:buFont typeface="Avenir Next Regular"/>
              <a:buChar char="✓"/>
              <a:defRPr sz="2225">
                <a:solidFill>
                  <a:srgbClr val="000000"/>
                </a:solidFill>
              </a:defRPr>
            </a:pPr>
            <a:r>
              <a:rPr>
                <a:latin typeface="Avenir Heavy"/>
                <a:ea typeface="Avenir Heavy"/>
                <a:cs typeface="Avenir Heavy"/>
                <a:sym typeface="Avenir Heavy"/>
              </a:rPr>
              <a:t>Asesor educativo</a:t>
            </a:r>
            <a:r>
              <a:t>-Facilitar a los estudiantes, las familias, al personal docente y administrativo los recursos adecuados para cumplir con las necesidades educativas, curriculares y relacionadas con las Tecnologías de la Información y Comunicación.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05">
                                            <p:bg/>
                                          </p:spTgt>
                                        </p:tgtEl>
                                        <p:attrNameLst>
                                          <p:attrName>style.visibility</p:attrName>
                                        </p:attrNameLst>
                                      </p:cBhvr>
                                      <p:to>
                                        <p:strVal val="visible"/>
                                      </p:to>
                                    </p:set>
                                    <p:anim calcmode="lin" valueType="num">
                                      <p:cBhvr>
                                        <p:cTn id="7" dur="1000" fill="hold"/>
                                        <p:tgtEl>
                                          <p:spTgt spid="305">
                                            <p:bg/>
                                          </p:spTgt>
                                        </p:tgtEl>
                                        <p:attrNameLst>
                                          <p:attrName>ppt_x</p:attrName>
                                        </p:attrNameLst>
                                      </p:cBhvr>
                                      <p:tavLst>
                                        <p:tav tm="0">
                                          <p:val>
                                            <p:strVal val="#ppt_x"/>
                                          </p:val>
                                        </p:tav>
                                        <p:tav tm="100000">
                                          <p:val>
                                            <p:strVal val="#ppt_x"/>
                                          </p:val>
                                        </p:tav>
                                      </p:tavLst>
                                    </p:anim>
                                    <p:anim calcmode="lin" valueType="num">
                                      <p:cBhvr>
                                        <p:cTn id="8" dur="1000" fill="hold"/>
                                        <p:tgtEl>
                                          <p:spTgt spid="305">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05">
                                            <p:txEl>
                                              <p:pRg st="0" end="0"/>
                                            </p:txEl>
                                          </p:spTgt>
                                        </p:tgtEl>
                                        <p:attrNameLst>
                                          <p:attrName>style.visibility</p:attrName>
                                        </p:attrNameLst>
                                      </p:cBhvr>
                                      <p:to>
                                        <p:strVal val="visible"/>
                                      </p:to>
                                    </p:set>
                                    <p:anim calcmode="lin" valueType="num">
                                      <p:cBhvr>
                                        <p:cTn id="11" dur="1000" fill="hold"/>
                                        <p:tgtEl>
                                          <p:spTgt spid="30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0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305">
                                            <p:txEl>
                                              <p:pRg st="1" end="1"/>
                                            </p:txEl>
                                          </p:spTgt>
                                        </p:tgtEl>
                                        <p:attrNameLst>
                                          <p:attrName>style.visibility</p:attrName>
                                        </p:attrNameLst>
                                      </p:cBhvr>
                                      <p:to>
                                        <p:strVal val="visible"/>
                                      </p:to>
                                    </p:set>
                                    <p:anim calcmode="lin" valueType="num">
                                      <p:cBhvr>
                                        <p:cTn id="17" dur="1000" fill="hold"/>
                                        <p:tgtEl>
                                          <p:spTgt spid="30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0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1" nodeType="clickEffect">
                                  <p:stCondLst>
                                    <p:cond delay="0"/>
                                  </p:stCondLst>
                                  <p:iterate>
                                    <p:tmAbs val="0"/>
                                  </p:iterate>
                                  <p:childTnLst>
                                    <p:set>
                                      <p:cBhvr>
                                        <p:cTn id="22" fill="hold"/>
                                        <p:tgtEl>
                                          <p:spTgt spid="305">
                                            <p:txEl>
                                              <p:pRg st="2" end="2"/>
                                            </p:txEl>
                                          </p:spTgt>
                                        </p:tgtEl>
                                        <p:attrNameLst>
                                          <p:attrName>style.visibility</p:attrName>
                                        </p:attrNameLst>
                                      </p:cBhvr>
                                      <p:to>
                                        <p:strVal val="visible"/>
                                      </p:to>
                                    </p:set>
                                    <p:anim calcmode="lin" valueType="num">
                                      <p:cBhvr>
                                        <p:cTn id="23" dur="1000" fill="hold"/>
                                        <p:tgtEl>
                                          <p:spTgt spid="30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0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7"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308" name="Especialista de información-utiliza herramientas tecnológicas para complementar los recursos de la escuela, apoya al maestro de materia en la creación de tareas de aprendizaje, conectar la escuela con la comunidad global de aprendizaje, comunicarse con l"/>
          <p:cNvSpPr txBox="1">
            <a:spLocks noGrp="1"/>
          </p:cNvSpPr>
          <p:nvPr>
            <p:ph type="body" idx="4294967295"/>
          </p:nvPr>
        </p:nvSpPr>
        <p:spPr>
          <a:xfrm>
            <a:off x="914317" y="428259"/>
            <a:ext cx="7777890" cy="4286982"/>
          </a:xfrm>
          <a:prstGeom prst="rect">
            <a:avLst/>
          </a:prstGeom>
        </p:spPr>
        <p:txBody>
          <a:bodyPr lIns="0" tIns="0" rIns="0" bIns="0" anchor="ctr">
            <a:normAutofit/>
          </a:bodyPr>
          <a:lstStyle/>
          <a:p>
            <a:pPr marL="279400" indent="-241300">
              <a:spcBef>
                <a:spcPts val="0"/>
              </a:spcBef>
              <a:buClrTx/>
              <a:buSzPct val="100000"/>
              <a:buFont typeface="Avenir Next Regular"/>
              <a:buChar char="✓"/>
              <a:defRPr sz="2100">
                <a:solidFill>
                  <a:srgbClr val="000000"/>
                </a:solidFill>
              </a:defRPr>
            </a:pPr>
            <a:r>
              <a:rPr>
                <a:latin typeface="Avenir Heavy"/>
                <a:ea typeface="Avenir Heavy"/>
                <a:cs typeface="Avenir Heavy"/>
                <a:sym typeface="Avenir Heavy"/>
              </a:rPr>
              <a:t>Especialista de información</a:t>
            </a:r>
            <a:r>
              <a:t>-utiliza herramientas tecnológicas para complementar los recursos de la escuela, apoya al maestro de materia en la creación de tareas de aprendizaje, conectar la escuela con la comunidad global de aprendizaje, comunicarse con los estudiantes y los maestros en cualquier momento, y proporcionar un acceso continuo a los servicios de la biblioteca escolar.</a:t>
            </a:r>
          </a:p>
          <a:p>
            <a:pPr marL="279400" indent="-241300">
              <a:spcBef>
                <a:spcPts val="0"/>
              </a:spcBef>
              <a:buClrTx/>
              <a:buSzPct val="100000"/>
              <a:buFont typeface="Avenir Next Regular"/>
              <a:buChar char="✓"/>
              <a:defRPr sz="2100">
                <a:solidFill>
                  <a:srgbClr val="000000"/>
                </a:solidFill>
              </a:defRPr>
            </a:pPr>
            <a:r>
              <a:rPr>
                <a:latin typeface="Avenir Heavy"/>
                <a:ea typeface="Avenir Heavy"/>
                <a:cs typeface="Avenir Heavy"/>
                <a:sym typeface="Avenir Heavy"/>
              </a:rPr>
              <a:t>Maestro</a:t>
            </a:r>
            <a:r>
              <a:t>-Capacita a los alumnos para que se conviertan en pensadores críticos, lectores entusiastas, investigadores hábiles y usuarios éticos de la información.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08">
                                            <p:bg/>
                                          </p:spTgt>
                                        </p:tgtEl>
                                        <p:attrNameLst>
                                          <p:attrName>style.visibility</p:attrName>
                                        </p:attrNameLst>
                                      </p:cBhvr>
                                      <p:to>
                                        <p:strVal val="visible"/>
                                      </p:to>
                                    </p:set>
                                    <p:anim calcmode="lin" valueType="num">
                                      <p:cBhvr>
                                        <p:cTn id="7" dur="1000" fill="hold"/>
                                        <p:tgtEl>
                                          <p:spTgt spid="308">
                                            <p:bg/>
                                          </p:spTgt>
                                        </p:tgtEl>
                                        <p:attrNameLst>
                                          <p:attrName>ppt_x</p:attrName>
                                        </p:attrNameLst>
                                      </p:cBhvr>
                                      <p:tavLst>
                                        <p:tav tm="0">
                                          <p:val>
                                            <p:strVal val="#ppt_x"/>
                                          </p:val>
                                        </p:tav>
                                        <p:tav tm="100000">
                                          <p:val>
                                            <p:strVal val="#ppt_x"/>
                                          </p:val>
                                        </p:tav>
                                      </p:tavLst>
                                    </p:anim>
                                    <p:anim calcmode="lin" valueType="num">
                                      <p:cBhvr>
                                        <p:cTn id="8" dur="1000" fill="hold"/>
                                        <p:tgtEl>
                                          <p:spTgt spid="308">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08">
                                            <p:txEl>
                                              <p:pRg st="0" end="0"/>
                                            </p:txEl>
                                          </p:spTgt>
                                        </p:tgtEl>
                                        <p:attrNameLst>
                                          <p:attrName>style.visibility</p:attrName>
                                        </p:attrNameLst>
                                      </p:cBhvr>
                                      <p:to>
                                        <p:strVal val="visible"/>
                                      </p:to>
                                    </p:set>
                                    <p:anim calcmode="lin" valueType="num">
                                      <p:cBhvr>
                                        <p:cTn id="11" dur="1000" fill="hold"/>
                                        <p:tgtEl>
                                          <p:spTgt spid="308">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0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308">
                                            <p:txEl>
                                              <p:pRg st="1" end="1"/>
                                            </p:txEl>
                                          </p:spTgt>
                                        </p:tgtEl>
                                        <p:attrNameLst>
                                          <p:attrName>style.visibility</p:attrName>
                                        </p:attrNameLst>
                                      </p:cBhvr>
                                      <p:to>
                                        <p:strVal val="visible"/>
                                      </p:to>
                                    </p:set>
                                    <p:anim calcmode="lin" valueType="num">
                                      <p:cBhvr>
                                        <p:cTn id="17" dur="1000" fill="hold"/>
                                        <p:tgtEl>
                                          <p:spTgt spid="308">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0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0"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311" name="Administrador de programa-garantiza que todos los miembros de la comunidad de aprendizaje tengan acceso a recursos que satisfagan una variedad de necesidades e intereses; y…"/>
          <p:cNvSpPr txBox="1">
            <a:spLocks noGrp="1"/>
          </p:cNvSpPr>
          <p:nvPr>
            <p:ph type="body" idx="4294967295"/>
          </p:nvPr>
        </p:nvSpPr>
        <p:spPr>
          <a:xfrm>
            <a:off x="795582" y="428259"/>
            <a:ext cx="7438767" cy="4286982"/>
          </a:xfrm>
          <a:prstGeom prst="rect">
            <a:avLst/>
          </a:prstGeom>
        </p:spPr>
        <p:txBody>
          <a:bodyPr lIns="0" tIns="0" rIns="0" bIns="0" anchor="ctr">
            <a:normAutofit/>
          </a:bodyPr>
          <a:lstStyle/>
          <a:p>
            <a:pPr marL="279400" indent="-241300">
              <a:spcBef>
                <a:spcPts val="0"/>
              </a:spcBef>
              <a:buClrTx/>
              <a:buSzPct val="100000"/>
              <a:buFont typeface="Avenir Next Regular"/>
              <a:buChar char="✓"/>
              <a:defRPr sz="2300">
                <a:solidFill>
                  <a:srgbClr val="000000"/>
                </a:solidFill>
              </a:defRPr>
            </a:pPr>
            <a:r>
              <a:rPr>
                <a:latin typeface="Avenir Heavy"/>
                <a:ea typeface="Avenir Heavy"/>
                <a:cs typeface="Avenir Heavy"/>
                <a:sym typeface="Avenir Heavy"/>
              </a:rPr>
              <a:t>Administrador de programa</a:t>
            </a:r>
            <a:r>
              <a:t>-garantiza que todos los miembros de la comunidad de aprendizaje tengan acceso a recursos que satisfagan una variedad de necesidades e intereses; y</a:t>
            </a:r>
          </a:p>
          <a:p>
            <a:pPr marL="279400" indent="-241300">
              <a:spcBef>
                <a:spcPts val="0"/>
              </a:spcBef>
              <a:buClrTx/>
              <a:buSzPct val="100000"/>
              <a:buFont typeface="Avenir Next Regular"/>
              <a:buChar char="✓"/>
              <a:defRPr sz="2300">
                <a:solidFill>
                  <a:srgbClr val="000000"/>
                </a:solidFill>
              </a:defRPr>
            </a:pPr>
            <a:r>
              <a:t>La implementación de un programa de biblioteca escolar exitoso que requiere el desarrollo colaborativo, vision y misión del programa, el plan estratégico, las políticas, el presupuesto, los espacios físicos y virtuales.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11">
                                            <p:bg/>
                                          </p:spTgt>
                                        </p:tgtEl>
                                        <p:attrNameLst>
                                          <p:attrName>style.visibility</p:attrName>
                                        </p:attrNameLst>
                                      </p:cBhvr>
                                      <p:to>
                                        <p:strVal val="visible"/>
                                      </p:to>
                                    </p:set>
                                    <p:anim calcmode="lin" valueType="num">
                                      <p:cBhvr>
                                        <p:cTn id="7" dur="1000" fill="hold"/>
                                        <p:tgtEl>
                                          <p:spTgt spid="311">
                                            <p:bg/>
                                          </p:spTgt>
                                        </p:tgtEl>
                                        <p:attrNameLst>
                                          <p:attrName>ppt_x</p:attrName>
                                        </p:attrNameLst>
                                      </p:cBhvr>
                                      <p:tavLst>
                                        <p:tav tm="0">
                                          <p:val>
                                            <p:strVal val="#ppt_x"/>
                                          </p:val>
                                        </p:tav>
                                        <p:tav tm="100000">
                                          <p:val>
                                            <p:strVal val="#ppt_x"/>
                                          </p:val>
                                        </p:tav>
                                      </p:tavLst>
                                    </p:anim>
                                    <p:anim calcmode="lin" valueType="num">
                                      <p:cBhvr>
                                        <p:cTn id="8" dur="1000" fill="hold"/>
                                        <p:tgtEl>
                                          <p:spTgt spid="311">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11">
                                            <p:txEl>
                                              <p:pRg st="0" end="0"/>
                                            </p:txEl>
                                          </p:spTgt>
                                        </p:tgtEl>
                                        <p:attrNameLst>
                                          <p:attrName>style.visibility</p:attrName>
                                        </p:attrNameLst>
                                      </p:cBhvr>
                                      <p:to>
                                        <p:strVal val="visible"/>
                                      </p:to>
                                    </p:set>
                                    <p:anim calcmode="lin" valueType="num">
                                      <p:cBhvr>
                                        <p:cTn id="11" dur="1000" fill="hold"/>
                                        <p:tgtEl>
                                          <p:spTgt spid="31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311">
                                            <p:txEl>
                                              <p:pRg st="1" end="1"/>
                                            </p:txEl>
                                          </p:spTgt>
                                        </p:tgtEl>
                                        <p:attrNameLst>
                                          <p:attrName>style.visibility</p:attrName>
                                        </p:attrNameLst>
                                      </p:cBhvr>
                                      <p:to>
                                        <p:strVal val="visible"/>
                                      </p:to>
                                    </p:set>
                                    <p:anim calcmode="lin" valueType="num">
                                      <p:cBhvr>
                                        <p:cTn id="17" dur="1000" fill="hold"/>
                                        <p:tgtEl>
                                          <p:spTgt spid="311">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1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9" name="Google Shape;418;p19"/>
          <p:cNvSpPr txBox="1">
            <a:spLocks noGrp="1"/>
          </p:cNvSpPr>
          <p:nvPr>
            <p:ph type="sldNum" sz="quarter" idx="2"/>
          </p:nvPr>
        </p:nvSpPr>
        <p:spPr>
          <a:xfrm>
            <a:off x="8821482" y="4754350"/>
            <a:ext cx="283943"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fld id="{86CB4B4D-7CA3-9044-876B-883B54F8677D}" type="slidenum">
              <a:t>2</a:t>
            </a:fld>
            <a:endParaRPr/>
          </a:p>
        </p:txBody>
      </p:sp>
      <p:pic>
        <p:nvPicPr>
          <p:cNvPr id="200" name="books-aasl.jpg" descr="books-aasl.jpg"/>
          <p:cNvPicPr>
            <a:picLocks noChangeAspect="1"/>
          </p:cNvPicPr>
          <p:nvPr/>
        </p:nvPicPr>
        <p:blipFill>
          <a:blip r:embed="rId3"/>
          <a:stretch>
            <a:fillRect/>
          </a:stretch>
        </p:blipFill>
        <p:spPr>
          <a:xfrm>
            <a:off x="3513363" y="-1"/>
            <a:ext cx="3600451" cy="51435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3"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314" name="Figura"/>
          <p:cNvSpPr/>
          <p:nvPr/>
        </p:nvSpPr>
        <p:spPr>
          <a:xfrm>
            <a:off x="2638928" y="728789"/>
            <a:ext cx="1933073" cy="1462709"/>
          </a:xfrm>
          <a:custGeom>
            <a:avLst/>
            <a:gdLst/>
            <a:ahLst/>
            <a:cxnLst>
              <a:cxn ang="0">
                <a:pos x="wd2" y="hd2"/>
              </a:cxn>
              <a:cxn ang="5400000">
                <a:pos x="wd2" y="hd2"/>
              </a:cxn>
              <a:cxn ang="10800000">
                <a:pos x="wd2" y="hd2"/>
              </a:cxn>
              <a:cxn ang="16200000">
                <a:pos x="wd2" y="hd2"/>
              </a:cxn>
            </a:cxnLst>
            <a:rect l="0" t="0" r="r" b="b"/>
            <a:pathLst>
              <a:path w="21600" h="21600" extrusionOk="0">
                <a:moveTo>
                  <a:pt x="0" y="20740"/>
                </a:moveTo>
                <a:cubicBezTo>
                  <a:pt x="3040" y="8373"/>
                  <a:pt x="11761" y="0"/>
                  <a:pt x="21600" y="0"/>
                </a:cubicBezTo>
                <a:lnTo>
                  <a:pt x="21600" y="2784"/>
                </a:lnTo>
                <a:cubicBezTo>
                  <a:pt x="12673" y="2784"/>
                  <a:pt x="4762" y="10380"/>
                  <a:pt x="2003" y="21600"/>
                </a:cubicBezTo>
                <a:close/>
              </a:path>
            </a:pathLst>
          </a:custGeom>
          <a:gradFill>
            <a:gsLst>
              <a:gs pos="0">
                <a:srgbClr val="80B860"/>
              </a:gs>
              <a:gs pos="50000">
                <a:srgbClr val="6FB242"/>
              </a:gs>
              <a:gs pos="100000">
                <a:srgbClr val="61A236"/>
              </a:gs>
            </a:gsLst>
            <a:lin ang="5400000"/>
          </a:gradFill>
          <a:ln w="12700">
            <a:miter lim="400000"/>
          </a:ln>
        </p:spPr>
        <p:txBody>
          <a:bodyPr lIns="45719" rIns="45719"/>
          <a:lstStyle/>
          <a:p>
            <a:pPr>
              <a:defRPr sz="1800">
                <a:solidFill>
                  <a:srgbClr val="000000"/>
                </a:solidFill>
                <a:latin typeface="Calibri"/>
                <a:ea typeface="Calibri"/>
                <a:cs typeface="Calibri"/>
                <a:sym typeface="Calibri"/>
              </a:defRPr>
            </a:pPr>
            <a:endParaRPr/>
          </a:p>
        </p:txBody>
      </p:sp>
      <p:sp>
        <p:nvSpPr>
          <p:cNvPr id="315" name="Figura"/>
          <p:cNvSpPr/>
          <p:nvPr/>
        </p:nvSpPr>
        <p:spPr>
          <a:xfrm>
            <a:off x="2539308" y="2133248"/>
            <a:ext cx="948785" cy="2272463"/>
          </a:xfrm>
          <a:custGeom>
            <a:avLst/>
            <a:gdLst/>
            <a:ahLst/>
            <a:cxnLst>
              <a:cxn ang="0">
                <a:pos x="wd2" y="hd2"/>
              </a:cxn>
              <a:cxn ang="5400000">
                <a:pos x="wd2" y="hd2"/>
              </a:cxn>
              <a:cxn ang="10800000">
                <a:pos x="wd2" y="hd2"/>
              </a:cxn>
              <a:cxn ang="16200000">
                <a:pos x="wd2" y="hd2"/>
              </a:cxn>
            </a:cxnLst>
            <a:rect l="0" t="0" r="r" b="b"/>
            <a:pathLst>
              <a:path w="18277" h="21600" extrusionOk="0">
                <a:moveTo>
                  <a:pt x="16143" y="21600"/>
                </a:moveTo>
                <a:cubicBezTo>
                  <a:pt x="2419" y="16680"/>
                  <a:pt x="-3323" y="7960"/>
                  <a:pt x="1919" y="0"/>
                </a:cubicBezTo>
                <a:lnTo>
                  <a:pt x="5372" y="554"/>
                </a:lnTo>
                <a:cubicBezTo>
                  <a:pt x="617" y="7776"/>
                  <a:pt x="5826" y="15687"/>
                  <a:pt x="18277" y="20150"/>
                </a:cubicBezTo>
                <a:close/>
              </a:path>
            </a:pathLst>
          </a:custGeom>
          <a:gradFill>
            <a:gsLst>
              <a:gs pos="0">
                <a:srgbClr val="70A6DB"/>
              </a:gs>
              <a:gs pos="50000">
                <a:srgbClr val="559BDB"/>
              </a:gs>
              <a:gs pos="100000">
                <a:srgbClr val="448AC9"/>
              </a:gs>
            </a:gsLst>
            <a:lin ang="5400000"/>
          </a:gradFill>
          <a:ln w="12700">
            <a:miter lim="400000"/>
          </a:ln>
        </p:spPr>
        <p:txBody>
          <a:bodyPr lIns="45719" rIns="45719"/>
          <a:lstStyle/>
          <a:p>
            <a:pPr>
              <a:defRPr sz="1800">
                <a:solidFill>
                  <a:srgbClr val="000000"/>
                </a:solidFill>
                <a:latin typeface="Calibri"/>
                <a:ea typeface="Calibri"/>
                <a:cs typeface="Calibri"/>
                <a:sym typeface="Calibri"/>
              </a:defRPr>
            </a:pPr>
            <a:endParaRPr/>
          </a:p>
        </p:txBody>
      </p:sp>
      <p:sp>
        <p:nvSpPr>
          <p:cNvPr id="316" name="Figura"/>
          <p:cNvSpPr/>
          <p:nvPr/>
        </p:nvSpPr>
        <p:spPr>
          <a:xfrm>
            <a:off x="3377295" y="4253211"/>
            <a:ext cx="2389410" cy="540683"/>
          </a:xfrm>
          <a:custGeom>
            <a:avLst/>
            <a:gdLst/>
            <a:ahLst/>
            <a:cxnLst>
              <a:cxn ang="0">
                <a:pos x="wd2" y="hd2"/>
              </a:cxn>
              <a:cxn ang="5400000">
                <a:pos x="wd2" y="hd2"/>
              </a:cxn>
              <a:cxn ang="10800000">
                <a:pos x="wd2" y="hd2"/>
              </a:cxn>
              <a:cxn ang="16200000">
                <a:pos x="wd2" y="hd2"/>
              </a:cxn>
            </a:cxnLst>
            <a:rect l="0" t="0" r="r" b="b"/>
            <a:pathLst>
              <a:path w="21600" h="17429" extrusionOk="0">
                <a:moveTo>
                  <a:pt x="21600" y="4916"/>
                </a:moveTo>
                <a:cubicBezTo>
                  <a:pt x="15160" y="21600"/>
                  <a:pt x="6440" y="21600"/>
                  <a:pt x="0" y="4916"/>
                </a:cubicBezTo>
                <a:lnTo>
                  <a:pt x="1002" y="0"/>
                </a:lnTo>
                <a:cubicBezTo>
                  <a:pt x="6844" y="15137"/>
                  <a:pt x="14756" y="15137"/>
                  <a:pt x="20598" y="0"/>
                </a:cubicBezTo>
                <a:close/>
              </a:path>
            </a:pathLst>
          </a:custGeom>
          <a:gradFill>
            <a:gsLst>
              <a:gs pos="0">
                <a:srgbClr val="FFC647"/>
              </a:gs>
              <a:gs pos="50000">
                <a:srgbClr val="FFC000"/>
              </a:gs>
              <a:gs pos="100000">
                <a:srgbClr val="E1AA00"/>
              </a:gs>
            </a:gsLst>
            <a:lin ang="5400000"/>
          </a:gradFill>
          <a:ln w="12700">
            <a:miter lim="400000"/>
          </a:ln>
        </p:spPr>
        <p:txBody>
          <a:bodyPr lIns="45719" rIns="45719"/>
          <a:lstStyle/>
          <a:p>
            <a:pPr>
              <a:defRPr sz="1800">
                <a:solidFill>
                  <a:srgbClr val="000000"/>
                </a:solidFill>
                <a:latin typeface="Calibri"/>
                <a:ea typeface="Calibri"/>
                <a:cs typeface="Calibri"/>
                <a:sym typeface="Calibri"/>
              </a:defRPr>
            </a:pPr>
            <a:endParaRPr/>
          </a:p>
        </p:txBody>
      </p:sp>
      <p:sp>
        <p:nvSpPr>
          <p:cNvPr id="317" name="Figura"/>
          <p:cNvSpPr/>
          <p:nvPr/>
        </p:nvSpPr>
        <p:spPr>
          <a:xfrm>
            <a:off x="5655907" y="2133248"/>
            <a:ext cx="948784" cy="2272464"/>
          </a:xfrm>
          <a:custGeom>
            <a:avLst/>
            <a:gdLst/>
            <a:ahLst/>
            <a:cxnLst>
              <a:cxn ang="0">
                <a:pos x="wd2" y="hd2"/>
              </a:cxn>
              <a:cxn ang="5400000">
                <a:pos x="wd2" y="hd2"/>
              </a:cxn>
              <a:cxn ang="10800000">
                <a:pos x="wd2" y="hd2"/>
              </a:cxn>
              <a:cxn ang="16200000">
                <a:pos x="wd2" y="hd2"/>
              </a:cxn>
            </a:cxnLst>
            <a:rect l="0" t="0" r="r" b="b"/>
            <a:pathLst>
              <a:path w="18277" h="21600" extrusionOk="0">
                <a:moveTo>
                  <a:pt x="16358" y="0"/>
                </a:moveTo>
                <a:cubicBezTo>
                  <a:pt x="21600" y="7960"/>
                  <a:pt x="15858" y="16680"/>
                  <a:pt x="2134" y="21600"/>
                </a:cubicBezTo>
                <a:lnTo>
                  <a:pt x="0" y="20150"/>
                </a:lnTo>
                <a:cubicBezTo>
                  <a:pt x="12451" y="15687"/>
                  <a:pt x="17660" y="7776"/>
                  <a:pt x="12905" y="554"/>
                </a:cubicBezTo>
                <a:close/>
              </a:path>
            </a:pathLst>
          </a:custGeom>
          <a:gradFill>
            <a:gsLst>
              <a:gs pos="0">
                <a:srgbClr val="AFAFAF"/>
              </a:gs>
              <a:gs pos="50000">
                <a:srgbClr val="A5A5A5"/>
              </a:gs>
              <a:gs pos="100000">
                <a:srgbClr val="929292"/>
              </a:gs>
            </a:gsLst>
            <a:lin ang="5400000"/>
          </a:gradFill>
          <a:ln w="12700">
            <a:miter lim="400000"/>
          </a:ln>
        </p:spPr>
        <p:txBody>
          <a:bodyPr lIns="45719" rIns="45719"/>
          <a:lstStyle/>
          <a:p>
            <a:pPr>
              <a:defRPr sz="1800">
                <a:solidFill>
                  <a:srgbClr val="000000"/>
                </a:solidFill>
                <a:latin typeface="Calibri"/>
                <a:ea typeface="Calibri"/>
                <a:cs typeface="Calibri"/>
                <a:sym typeface="Calibri"/>
              </a:defRPr>
            </a:pPr>
            <a:endParaRPr/>
          </a:p>
        </p:txBody>
      </p:sp>
      <p:sp>
        <p:nvSpPr>
          <p:cNvPr id="318" name="Figura"/>
          <p:cNvSpPr/>
          <p:nvPr/>
        </p:nvSpPr>
        <p:spPr>
          <a:xfrm>
            <a:off x="4571999" y="728789"/>
            <a:ext cx="1933073" cy="14627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839" y="0"/>
                  <a:pt x="18560" y="8373"/>
                  <a:pt x="21600" y="20740"/>
                </a:cubicBezTo>
                <a:lnTo>
                  <a:pt x="19597" y="21600"/>
                </a:lnTo>
                <a:cubicBezTo>
                  <a:pt x="16838" y="10380"/>
                  <a:pt x="8927" y="2784"/>
                  <a:pt x="0" y="2784"/>
                </a:cubicBezTo>
                <a:close/>
              </a:path>
            </a:pathLst>
          </a:custGeom>
          <a:gradFill>
            <a:gsLst>
              <a:gs pos="0">
                <a:srgbClr val="F18C54"/>
              </a:gs>
              <a:gs pos="50000">
                <a:srgbClr val="F67B28"/>
              </a:gs>
              <a:gs pos="100000">
                <a:srgbClr val="E46B19"/>
              </a:gs>
            </a:gsLst>
            <a:lin ang="5400000"/>
          </a:gradFill>
          <a:ln w="12700">
            <a:miter lim="400000"/>
          </a:ln>
        </p:spPr>
        <p:txBody>
          <a:bodyPr lIns="45719" rIns="45719"/>
          <a:lstStyle/>
          <a:p>
            <a:pPr>
              <a:defRPr sz="1800">
                <a:solidFill>
                  <a:srgbClr val="000000"/>
                </a:solidFill>
                <a:latin typeface="Calibri"/>
                <a:ea typeface="Calibri"/>
                <a:cs typeface="Calibri"/>
                <a:sym typeface="Calibri"/>
              </a:defRPr>
            </a:pPr>
            <a:endParaRPr/>
          </a:p>
        </p:txBody>
      </p:sp>
      <p:grpSp>
        <p:nvGrpSpPr>
          <p:cNvPr id="321" name="Agrupar"/>
          <p:cNvGrpSpPr/>
          <p:nvPr/>
        </p:nvGrpSpPr>
        <p:grpSpPr>
          <a:xfrm>
            <a:off x="3637022" y="1826364"/>
            <a:ext cx="1869956" cy="1869955"/>
            <a:chOff x="0" y="0"/>
            <a:chExt cx="1869954" cy="1869954"/>
          </a:xfrm>
        </p:grpSpPr>
        <p:sp>
          <p:nvSpPr>
            <p:cNvPr id="319" name="Círculo"/>
            <p:cNvSpPr/>
            <p:nvPr/>
          </p:nvSpPr>
          <p:spPr>
            <a:xfrm>
              <a:off x="0" y="0"/>
              <a:ext cx="1869955" cy="1869955"/>
            </a:xfrm>
            <a:prstGeom prst="ellipse">
              <a:avLst/>
            </a:prstGeom>
            <a:gradFill flip="none" rotWithShape="1">
              <a:gsLst>
                <a:gs pos="0">
                  <a:srgbClr val="5F82CB"/>
                </a:gs>
                <a:gs pos="50000">
                  <a:srgbClr val="3E70CA"/>
                </a:gs>
                <a:gs pos="100000">
                  <a:srgbClr val="2F61BA"/>
                </a:gs>
              </a:gsLst>
              <a:lin ang="5400000" scaled="0"/>
            </a:gradFill>
            <a:ln w="12700" cap="flat">
              <a:noFill/>
              <a:miter lim="400000"/>
            </a:ln>
            <a:effectLst/>
          </p:spPr>
          <p:txBody>
            <a:bodyPr wrap="square" lIns="45719" tIns="45719" rIns="45719" bIns="45719" numCol="1" anchor="ctr">
              <a:noAutofit/>
            </a:bodyPr>
            <a:lstStyle/>
            <a:p>
              <a:pPr algn="ctr" defTabSz="1066800">
                <a:lnSpc>
                  <a:spcPct val="90000"/>
                </a:lnSpc>
                <a:spcBef>
                  <a:spcPts val="700"/>
                </a:spcBef>
                <a:defRPr sz="1800">
                  <a:solidFill>
                    <a:srgbClr val="FFFFFF"/>
                  </a:solidFill>
                  <a:latin typeface="Calibri"/>
                  <a:ea typeface="Calibri"/>
                  <a:cs typeface="Calibri"/>
                  <a:sym typeface="Calibri"/>
                </a:defRPr>
              </a:pPr>
              <a:endParaRPr/>
            </a:p>
          </p:txBody>
        </p:sp>
        <p:sp>
          <p:nvSpPr>
            <p:cNvPr id="320" name="Estándares Nacionales AASL-PSBI"/>
            <p:cNvSpPr txBox="1"/>
            <p:nvPr/>
          </p:nvSpPr>
          <p:spPr>
            <a:xfrm>
              <a:off x="273847" y="461809"/>
              <a:ext cx="1322259" cy="9463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0480" tIns="30480" rIns="30480" bIns="30480" numCol="1" anchor="ctr">
              <a:noAutofit/>
            </a:bodyPr>
            <a:lstStyle>
              <a:lvl1pPr algn="ctr" defTabSz="1066800">
                <a:lnSpc>
                  <a:spcPct val="90000"/>
                </a:lnSpc>
                <a:spcBef>
                  <a:spcPts val="1000"/>
                </a:spcBef>
                <a:defRPr sz="2100">
                  <a:solidFill>
                    <a:srgbClr val="FFFFFF"/>
                  </a:solidFill>
                  <a:latin typeface="Calibri"/>
                  <a:ea typeface="Calibri"/>
                  <a:cs typeface="Calibri"/>
                  <a:sym typeface="Calibri"/>
                </a:defRPr>
              </a:lvl1pPr>
            </a:lstStyle>
            <a:p>
              <a:r>
                <a:t>Estándares Nacionales AASL-PSBI</a:t>
              </a:r>
            </a:p>
          </p:txBody>
        </p:sp>
      </p:grpSp>
      <p:grpSp>
        <p:nvGrpSpPr>
          <p:cNvPr id="324" name="Agrupar"/>
          <p:cNvGrpSpPr/>
          <p:nvPr/>
        </p:nvGrpSpPr>
        <p:grpSpPr>
          <a:xfrm>
            <a:off x="3917515" y="121428"/>
            <a:ext cx="1308969" cy="1308968"/>
            <a:chOff x="0" y="0"/>
            <a:chExt cx="1308967" cy="1308967"/>
          </a:xfrm>
        </p:grpSpPr>
        <p:sp>
          <p:nvSpPr>
            <p:cNvPr id="322" name="Círculo"/>
            <p:cNvSpPr/>
            <p:nvPr/>
          </p:nvSpPr>
          <p:spPr>
            <a:xfrm>
              <a:off x="-1" y="-1"/>
              <a:ext cx="1308969" cy="1308969"/>
            </a:xfrm>
            <a:prstGeom prst="ellipse">
              <a:avLst/>
            </a:prstGeom>
            <a:gradFill flip="none" rotWithShape="1">
              <a:gsLst>
                <a:gs pos="0">
                  <a:srgbClr val="F18C54"/>
                </a:gs>
                <a:gs pos="50000">
                  <a:srgbClr val="F67B28"/>
                </a:gs>
                <a:gs pos="100000">
                  <a:srgbClr val="E46B19"/>
                </a:gs>
              </a:gsLst>
              <a:lin ang="5400000" scaled="0"/>
            </a:gradFill>
            <a:ln w="12700" cap="flat">
              <a:noFill/>
              <a:miter lim="400000"/>
            </a:ln>
            <a:effectLst/>
          </p:spPr>
          <p:txBody>
            <a:bodyPr wrap="square" lIns="45719" tIns="45719" rIns="45719" bIns="45719" numCol="1" anchor="ctr">
              <a:noAutofit/>
            </a:bodyPr>
            <a:lstStyle/>
            <a:p>
              <a:pPr algn="ctr" defTabSz="577850">
                <a:lnSpc>
                  <a:spcPct val="90000"/>
                </a:lnSpc>
                <a:spcBef>
                  <a:spcPts val="700"/>
                </a:spcBef>
                <a:defRPr sz="1800">
                  <a:solidFill>
                    <a:srgbClr val="FFFFFF"/>
                  </a:solidFill>
                  <a:latin typeface="Calibri"/>
                  <a:ea typeface="Calibri"/>
                  <a:cs typeface="Calibri"/>
                  <a:sym typeface="Calibri"/>
                </a:defRPr>
              </a:pPr>
              <a:endParaRPr/>
            </a:p>
          </p:txBody>
        </p:sp>
        <p:sp>
          <p:nvSpPr>
            <p:cNvPr id="323" name="Fundamentos compartidos"/>
            <p:cNvSpPr txBox="1"/>
            <p:nvPr/>
          </p:nvSpPr>
          <p:spPr>
            <a:xfrm>
              <a:off x="191694" y="478453"/>
              <a:ext cx="925580" cy="35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509" tIns="16509" rIns="16509" bIns="16509" numCol="1" anchor="ctr">
              <a:noAutofit/>
            </a:bodyPr>
            <a:lstStyle>
              <a:lvl1pPr algn="ctr" defTabSz="577850">
                <a:lnSpc>
                  <a:spcPct val="90000"/>
                </a:lnSpc>
                <a:spcBef>
                  <a:spcPts val="500"/>
                </a:spcBef>
                <a:defRPr sz="1200">
                  <a:solidFill>
                    <a:srgbClr val="FFFFFF"/>
                  </a:solidFill>
                  <a:latin typeface="Calibri"/>
                  <a:ea typeface="Calibri"/>
                  <a:cs typeface="Calibri"/>
                  <a:sym typeface="Calibri"/>
                </a:defRPr>
              </a:lvl1pPr>
            </a:lstStyle>
            <a:p>
              <a:r>
                <a:t>Fundamentos compartidos </a:t>
              </a:r>
            </a:p>
          </p:txBody>
        </p:sp>
      </p:grpSp>
      <p:grpSp>
        <p:nvGrpSpPr>
          <p:cNvPr id="327" name="Agrupar"/>
          <p:cNvGrpSpPr/>
          <p:nvPr/>
        </p:nvGrpSpPr>
        <p:grpSpPr>
          <a:xfrm>
            <a:off x="5805771" y="1493326"/>
            <a:ext cx="1308969" cy="1308968"/>
            <a:chOff x="0" y="0"/>
            <a:chExt cx="1308967" cy="1308967"/>
          </a:xfrm>
        </p:grpSpPr>
        <p:sp>
          <p:nvSpPr>
            <p:cNvPr id="325" name="Círculo"/>
            <p:cNvSpPr/>
            <p:nvPr/>
          </p:nvSpPr>
          <p:spPr>
            <a:xfrm>
              <a:off x="-1" y="-1"/>
              <a:ext cx="1308969" cy="1308969"/>
            </a:xfrm>
            <a:prstGeom prst="ellipse">
              <a:avLst/>
            </a:prstGeom>
            <a:gradFill flip="none" rotWithShape="1">
              <a:gsLst>
                <a:gs pos="0">
                  <a:srgbClr val="AFAFAF"/>
                </a:gs>
                <a:gs pos="50000">
                  <a:srgbClr val="A5A5A5"/>
                </a:gs>
                <a:gs pos="100000">
                  <a:srgbClr val="929292"/>
                </a:gs>
              </a:gsLst>
              <a:lin ang="5400000" scaled="0"/>
            </a:gradFill>
            <a:ln w="12700" cap="flat">
              <a:noFill/>
              <a:miter lim="400000"/>
            </a:ln>
            <a:effectLst/>
          </p:spPr>
          <p:txBody>
            <a:bodyPr wrap="square" lIns="45719" tIns="45719" rIns="45719" bIns="45719" numCol="1" anchor="ctr">
              <a:noAutofit/>
            </a:bodyPr>
            <a:lstStyle/>
            <a:p>
              <a:pPr algn="ctr" defTabSz="577850">
                <a:lnSpc>
                  <a:spcPct val="90000"/>
                </a:lnSpc>
                <a:spcBef>
                  <a:spcPts val="700"/>
                </a:spcBef>
                <a:defRPr sz="1800">
                  <a:solidFill>
                    <a:srgbClr val="FFFFFF"/>
                  </a:solidFill>
                  <a:latin typeface="Calibri"/>
                  <a:ea typeface="Calibri"/>
                  <a:cs typeface="Calibri"/>
                  <a:sym typeface="Calibri"/>
                </a:defRPr>
              </a:pPr>
              <a:endParaRPr/>
            </a:p>
          </p:txBody>
        </p:sp>
        <p:sp>
          <p:nvSpPr>
            <p:cNvPr id="326" name="Compromiso clave"/>
            <p:cNvSpPr txBox="1"/>
            <p:nvPr/>
          </p:nvSpPr>
          <p:spPr>
            <a:xfrm>
              <a:off x="191693" y="478453"/>
              <a:ext cx="925581" cy="35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509" tIns="16509" rIns="16509" bIns="16509" numCol="1" anchor="ctr">
              <a:noAutofit/>
            </a:bodyPr>
            <a:lstStyle>
              <a:lvl1pPr algn="ctr" defTabSz="577850">
                <a:lnSpc>
                  <a:spcPct val="90000"/>
                </a:lnSpc>
                <a:spcBef>
                  <a:spcPts val="500"/>
                </a:spcBef>
                <a:defRPr sz="1300">
                  <a:solidFill>
                    <a:srgbClr val="FFFFFF"/>
                  </a:solidFill>
                  <a:latin typeface="Calibri"/>
                  <a:ea typeface="Calibri"/>
                  <a:cs typeface="Calibri"/>
                  <a:sym typeface="Calibri"/>
                </a:defRPr>
              </a:lvl1pPr>
            </a:lstStyle>
            <a:p>
              <a:r>
                <a:t>Compromiso clave</a:t>
              </a:r>
            </a:p>
          </p:txBody>
        </p:sp>
      </p:grpSp>
      <p:grpSp>
        <p:nvGrpSpPr>
          <p:cNvPr id="330" name="Agrupar"/>
          <p:cNvGrpSpPr/>
          <p:nvPr/>
        </p:nvGrpSpPr>
        <p:grpSpPr>
          <a:xfrm>
            <a:off x="5084522" y="3713104"/>
            <a:ext cx="1308968" cy="1308968"/>
            <a:chOff x="0" y="0"/>
            <a:chExt cx="1308967" cy="1308967"/>
          </a:xfrm>
        </p:grpSpPr>
        <p:sp>
          <p:nvSpPr>
            <p:cNvPr id="328" name="Círculo"/>
            <p:cNvSpPr/>
            <p:nvPr/>
          </p:nvSpPr>
          <p:spPr>
            <a:xfrm>
              <a:off x="-1" y="-1"/>
              <a:ext cx="1308969" cy="1308969"/>
            </a:xfrm>
            <a:prstGeom prst="ellipse">
              <a:avLst/>
            </a:prstGeom>
            <a:gradFill flip="none" rotWithShape="1">
              <a:gsLst>
                <a:gs pos="0">
                  <a:srgbClr val="FFC647"/>
                </a:gs>
                <a:gs pos="50000">
                  <a:srgbClr val="FFC000"/>
                </a:gs>
                <a:gs pos="100000">
                  <a:srgbClr val="E1AA00"/>
                </a:gs>
              </a:gsLst>
              <a:lin ang="5400000" scaled="0"/>
            </a:gradFill>
            <a:ln w="12700" cap="flat">
              <a:noFill/>
              <a:miter lim="400000"/>
            </a:ln>
            <a:effectLst/>
          </p:spPr>
          <p:txBody>
            <a:bodyPr wrap="square" lIns="45719" tIns="45719" rIns="45719" bIns="45719" numCol="1" anchor="ctr">
              <a:noAutofit/>
            </a:bodyPr>
            <a:lstStyle/>
            <a:p>
              <a:pPr algn="ctr" defTabSz="577850">
                <a:lnSpc>
                  <a:spcPct val="90000"/>
                </a:lnSpc>
                <a:spcBef>
                  <a:spcPts val="700"/>
                </a:spcBef>
                <a:defRPr sz="1800">
                  <a:solidFill>
                    <a:srgbClr val="FFFFFF"/>
                  </a:solidFill>
                  <a:latin typeface="Calibri"/>
                  <a:ea typeface="Calibri"/>
                  <a:cs typeface="Calibri"/>
                  <a:sym typeface="Calibri"/>
                </a:defRPr>
              </a:pPr>
              <a:endParaRPr/>
            </a:p>
          </p:txBody>
        </p:sp>
        <p:sp>
          <p:nvSpPr>
            <p:cNvPr id="329" name="Dominios"/>
            <p:cNvSpPr txBox="1"/>
            <p:nvPr/>
          </p:nvSpPr>
          <p:spPr>
            <a:xfrm>
              <a:off x="191693" y="563447"/>
              <a:ext cx="925581" cy="182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509" tIns="16509" rIns="16509" bIns="16509" numCol="1" anchor="ctr">
              <a:noAutofit/>
            </a:bodyPr>
            <a:lstStyle>
              <a:lvl1pPr algn="ctr" defTabSz="577850">
                <a:lnSpc>
                  <a:spcPct val="90000"/>
                </a:lnSpc>
                <a:spcBef>
                  <a:spcPts val="500"/>
                </a:spcBef>
                <a:defRPr sz="1300">
                  <a:solidFill>
                    <a:srgbClr val="FFFFFF"/>
                  </a:solidFill>
                  <a:latin typeface="Calibri"/>
                  <a:ea typeface="Calibri"/>
                  <a:cs typeface="Calibri"/>
                  <a:sym typeface="Calibri"/>
                </a:defRPr>
              </a:lvl1pPr>
            </a:lstStyle>
            <a:p>
              <a:r>
                <a:t>Dominios</a:t>
              </a:r>
            </a:p>
          </p:txBody>
        </p:sp>
      </p:grpSp>
      <p:grpSp>
        <p:nvGrpSpPr>
          <p:cNvPr id="333" name="Agrupar"/>
          <p:cNvGrpSpPr/>
          <p:nvPr/>
        </p:nvGrpSpPr>
        <p:grpSpPr>
          <a:xfrm>
            <a:off x="2750509" y="3713104"/>
            <a:ext cx="1308969" cy="1308968"/>
            <a:chOff x="0" y="0"/>
            <a:chExt cx="1308967" cy="1308967"/>
          </a:xfrm>
        </p:grpSpPr>
        <p:sp>
          <p:nvSpPr>
            <p:cNvPr id="331" name="Círculo"/>
            <p:cNvSpPr/>
            <p:nvPr/>
          </p:nvSpPr>
          <p:spPr>
            <a:xfrm>
              <a:off x="-1" y="-1"/>
              <a:ext cx="1308969" cy="1308969"/>
            </a:xfrm>
            <a:prstGeom prst="ellipse">
              <a:avLst/>
            </a:prstGeom>
            <a:gradFill flip="none" rotWithShape="1">
              <a:gsLst>
                <a:gs pos="0">
                  <a:srgbClr val="70A6DB"/>
                </a:gs>
                <a:gs pos="50000">
                  <a:srgbClr val="559BDB"/>
                </a:gs>
                <a:gs pos="100000">
                  <a:srgbClr val="448AC9"/>
                </a:gs>
              </a:gsLst>
              <a:lin ang="5400000" scaled="0"/>
            </a:gradFill>
            <a:ln w="12700" cap="flat">
              <a:noFill/>
              <a:miter lim="400000"/>
            </a:ln>
            <a:effectLst/>
          </p:spPr>
          <p:txBody>
            <a:bodyPr wrap="square" lIns="45719" tIns="45719" rIns="45719" bIns="45719" numCol="1" anchor="ctr">
              <a:noAutofit/>
            </a:bodyPr>
            <a:lstStyle/>
            <a:p>
              <a:pPr algn="ctr" defTabSz="577850">
                <a:lnSpc>
                  <a:spcPct val="90000"/>
                </a:lnSpc>
                <a:spcBef>
                  <a:spcPts val="700"/>
                </a:spcBef>
                <a:defRPr sz="1800">
                  <a:solidFill>
                    <a:srgbClr val="FFFFFF"/>
                  </a:solidFill>
                  <a:latin typeface="Calibri"/>
                  <a:ea typeface="Calibri"/>
                  <a:cs typeface="Calibri"/>
                  <a:sym typeface="Calibri"/>
                </a:defRPr>
              </a:pPr>
              <a:endParaRPr/>
            </a:p>
          </p:txBody>
        </p:sp>
        <p:sp>
          <p:nvSpPr>
            <p:cNvPr id="332" name="Competencias"/>
            <p:cNvSpPr txBox="1"/>
            <p:nvPr/>
          </p:nvSpPr>
          <p:spPr>
            <a:xfrm>
              <a:off x="191694" y="563447"/>
              <a:ext cx="925580" cy="182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509" tIns="16509" rIns="16509" bIns="16509" numCol="1" anchor="ctr">
              <a:noAutofit/>
            </a:bodyPr>
            <a:lstStyle>
              <a:lvl1pPr algn="ctr" defTabSz="577850">
                <a:lnSpc>
                  <a:spcPct val="90000"/>
                </a:lnSpc>
                <a:spcBef>
                  <a:spcPts val="500"/>
                </a:spcBef>
                <a:defRPr sz="1200">
                  <a:solidFill>
                    <a:srgbClr val="FFFFFF"/>
                  </a:solidFill>
                  <a:latin typeface="Calibri"/>
                  <a:ea typeface="Calibri"/>
                  <a:cs typeface="Calibri"/>
                  <a:sym typeface="Calibri"/>
                </a:defRPr>
              </a:lvl1pPr>
            </a:lstStyle>
            <a:p>
              <a:r>
                <a:t>Competencias </a:t>
              </a:r>
            </a:p>
          </p:txBody>
        </p:sp>
      </p:grpSp>
      <p:grpSp>
        <p:nvGrpSpPr>
          <p:cNvPr id="336" name="Agrupar"/>
          <p:cNvGrpSpPr/>
          <p:nvPr/>
        </p:nvGrpSpPr>
        <p:grpSpPr>
          <a:xfrm>
            <a:off x="2029260" y="1493326"/>
            <a:ext cx="1308968" cy="1308968"/>
            <a:chOff x="0" y="0"/>
            <a:chExt cx="1308967" cy="1308967"/>
          </a:xfrm>
        </p:grpSpPr>
        <p:sp>
          <p:nvSpPr>
            <p:cNvPr id="334" name="Círculo"/>
            <p:cNvSpPr/>
            <p:nvPr/>
          </p:nvSpPr>
          <p:spPr>
            <a:xfrm>
              <a:off x="-1" y="-1"/>
              <a:ext cx="1308969" cy="1308969"/>
            </a:xfrm>
            <a:prstGeom prst="ellipse">
              <a:avLst/>
            </a:prstGeom>
            <a:gradFill flip="none" rotWithShape="1">
              <a:gsLst>
                <a:gs pos="0">
                  <a:srgbClr val="80B860"/>
                </a:gs>
                <a:gs pos="50000">
                  <a:srgbClr val="6FB242"/>
                </a:gs>
                <a:gs pos="100000">
                  <a:srgbClr val="61A236"/>
                </a:gs>
              </a:gsLst>
              <a:lin ang="5400000" scaled="0"/>
            </a:gradFill>
            <a:ln w="12700" cap="flat">
              <a:noFill/>
              <a:miter lim="400000"/>
            </a:ln>
            <a:effectLst/>
          </p:spPr>
          <p:txBody>
            <a:bodyPr wrap="square" lIns="45719" tIns="45719" rIns="45719" bIns="45719" numCol="1" anchor="ctr">
              <a:noAutofit/>
            </a:bodyPr>
            <a:lstStyle/>
            <a:p>
              <a:pPr algn="ctr" defTabSz="577850">
                <a:lnSpc>
                  <a:spcPct val="90000"/>
                </a:lnSpc>
                <a:spcBef>
                  <a:spcPts val="700"/>
                </a:spcBef>
                <a:defRPr sz="1800">
                  <a:solidFill>
                    <a:srgbClr val="FFFFFF"/>
                  </a:solidFill>
                  <a:latin typeface="Calibri"/>
                  <a:ea typeface="Calibri"/>
                  <a:cs typeface="Calibri"/>
                  <a:sym typeface="Calibri"/>
                </a:defRPr>
              </a:pPr>
              <a:endParaRPr/>
            </a:p>
          </p:txBody>
        </p:sp>
        <p:sp>
          <p:nvSpPr>
            <p:cNvPr id="335" name="Alineamiento"/>
            <p:cNvSpPr txBox="1"/>
            <p:nvPr/>
          </p:nvSpPr>
          <p:spPr>
            <a:xfrm>
              <a:off x="191693" y="563447"/>
              <a:ext cx="925581" cy="182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509" tIns="16509" rIns="16509" bIns="16509" numCol="1" anchor="ctr">
              <a:noAutofit/>
            </a:bodyPr>
            <a:lstStyle>
              <a:lvl1pPr algn="ctr" defTabSz="577850">
                <a:lnSpc>
                  <a:spcPct val="90000"/>
                </a:lnSpc>
                <a:spcBef>
                  <a:spcPts val="500"/>
                </a:spcBef>
                <a:defRPr sz="1200">
                  <a:solidFill>
                    <a:srgbClr val="FFFFFF"/>
                  </a:solidFill>
                  <a:latin typeface="Calibri"/>
                  <a:ea typeface="Calibri"/>
                  <a:cs typeface="Calibri"/>
                  <a:sym typeface="Calibri"/>
                </a:defRPr>
              </a:lvl1pPr>
            </a:lstStyle>
            <a:p>
              <a:r>
                <a:t>Alineamiento</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24"/>
                                        </p:tgtEl>
                                        <p:attrNameLst>
                                          <p:attrName>style.visibility</p:attrName>
                                        </p:attrNameLst>
                                      </p:cBhvr>
                                      <p:to>
                                        <p:strVal val="visible"/>
                                      </p:to>
                                    </p:set>
                                    <p:animEffect transition="in" filter="wipe(left)">
                                      <p:cBhvr>
                                        <p:cTn id="7" dur="10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14"/>
                                        </p:tgtEl>
                                        <p:attrNameLst>
                                          <p:attrName>style.visibility</p:attrName>
                                        </p:attrNameLst>
                                      </p:cBhvr>
                                      <p:to>
                                        <p:strVal val="visible"/>
                                      </p:to>
                                    </p:set>
                                    <p:animEffect transition="in" filter="wipe(left)">
                                      <p:cBhvr>
                                        <p:cTn id="12" dur="10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18"/>
                                        </p:tgtEl>
                                        <p:attrNameLst>
                                          <p:attrName>style.visibility</p:attrName>
                                        </p:attrNameLst>
                                      </p:cBhvr>
                                      <p:to>
                                        <p:strVal val="visible"/>
                                      </p:to>
                                    </p:set>
                                    <p:animEffect transition="in" filter="wipe(left)">
                                      <p:cBhvr>
                                        <p:cTn id="17" dur="1000"/>
                                        <p:tgtEl>
                                          <p:spTgt spid="3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336"/>
                                        </p:tgtEl>
                                        <p:attrNameLst>
                                          <p:attrName>style.visibility</p:attrName>
                                        </p:attrNameLst>
                                      </p:cBhvr>
                                      <p:to>
                                        <p:strVal val="visible"/>
                                      </p:to>
                                    </p:set>
                                    <p:animEffect transition="in" filter="wipe(left)">
                                      <p:cBhvr>
                                        <p:cTn id="22" dur="1000"/>
                                        <p:tgtEl>
                                          <p:spTgt spid="3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327"/>
                                        </p:tgtEl>
                                        <p:attrNameLst>
                                          <p:attrName>style.visibility</p:attrName>
                                        </p:attrNameLst>
                                      </p:cBhvr>
                                      <p:to>
                                        <p:strVal val="visible"/>
                                      </p:to>
                                    </p:set>
                                    <p:animEffect transition="in" filter="wipe(left)">
                                      <p:cBhvr>
                                        <p:cTn id="27" dur="1000"/>
                                        <p:tgtEl>
                                          <p:spTgt spid="3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6" nodeType="clickEffect">
                                  <p:stCondLst>
                                    <p:cond delay="0"/>
                                  </p:stCondLst>
                                  <p:iterate>
                                    <p:tmAbs val="0"/>
                                  </p:iterate>
                                  <p:childTnLst>
                                    <p:set>
                                      <p:cBhvr>
                                        <p:cTn id="31" fill="hold"/>
                                        <p:tgtEl>
                                          <p:spTgt spid="321"/>
                                        </p:tgtEl>
                                        <p:attrNameLst>
                                          <p:attrName>style.visibility</p:attrName>
                                        </p:attrNameLst>
                                      </p:cBhvr>
                                      <p:to>
                                        <p:strVal val="visible"/>
                                      </p:to>
                                    </p:set>
                                    <p:animEffect transition="in" filter="wipe(left)">
                                      <p:cBhvr>
                                        <p:cTn id="32" dur="1000"/>
                                        <p:tgtEl>
                                          <p:spTgt spid="3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7" nodeType="clickEffect">
                                  <p:stCondLst>
                                    <p:cond delay="0"/>
                                  </p:stCondLst>
                                  <p:iterate>
                                    <p:tmAbs val="0"/>
                                  </p:iterate>
                                  <p:childTnLst>
                                    <p:set>
                                      <p:cBhvr>
                                        <p:cTn id="36" fill="hold"/>
                                        <p:tgtEl>
                                          <p:spTgt spid="315"/>
                                        </p:tgtEl>
                                        <p:attrNameLst>
                                          <p:attrName>style.visibility</p:attrName>
                                        </p:attrNameLst>
                                      </p:cBhvr>
                                      <p:to>
                                        <p:strVal val="visible"/>
                                      </p:to>
                                    </p:set>
                                    <p:animEffect transition="in" filter="wipe(left)">
                                      <p:cBhvr>
                                        <p:cTn id="37" dur="1000"/>
                                        <p:tgtEl>
                                          <p:spTgt spid="3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8" nodeType="clickEffect">
                                  <p:stCondLst>
                                    <p:cond delay="0"/>
                                  </p:stCondLst>
                                  <p:iterate>
                                    <p:tmAbs val="0"/>
                                  </p:iterate>
                                  <p:childTnLst>
                                    <p:set>
                                      <p:cBhvr>
                                        <p:cTn id="41" fill="hold"/>
                                        <p:tgtEl>
                                          <p:spTgt spid="317"/>
                                        </p:tgtEl>
                                        <p:attrNameLst>
                                          <p:attrName>style.visibility</p:attrName>
                                        </p:attrNameLst>
                                      </p:cBhvr>
                                      <p:to>
                                        <p:strVal val="visible"/>
                                      </p:to>
                                    </p:set>
                                    <p:animEffect transition="in" filter="wipe(left)">
                                      <p:cBhvr>
                                        <p:cTn id="42" dur="1000"/>
                                        <p:tgtEl>
                                          <p:spTgt spid="3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9" nodeType="clickEffect">
                                  <p:stCondLst>
                                    <p:cond delay="0"/>
                                  </p:stCondLst>
                                  <p:iterate>
                                    <p:tmAbs val="0"/>
                                  </p:iterate>
                                  <p:childTnLst>
                                    <p:set>
                                      <p:cBhvr>
                                        <p:cTn id="46" fill="hold"/>
                                        <p:tgtEl>
                                          <p:spTgt spid="333"/>
                                        </p:tgtEl>
                                        <p:attrNameLst>
                                          <p:attrName>style.visibility</p:attrName>
                                        </p:attrNameLst>
                                      </p:cBhvr>
                                      <p:to>
                                        <p:strVal val="visible"/>
                                      </p:to>
                                    </p:set>
                                    <p:animEffect transition="in" filter="wipe(left)">
                                      <p:cBhvr>
                                        <p:cTn id="47" dur="1000"/>
                                        <p:tgtEl>
                                          <p:spTgt spid="3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0" nodeType="clickEffect">
                                  <p:stCondLst>
                                    <p:cond delay="0"/>
                                  </p:stCondLst>
                                  <p:iterate>
                                    <p:tmAbs val="0"/>
                                  </p:iterate>
                                  <p:childTnLst>
                                    <p:set>
                                      <p:cBhvr>
                                        <p:cTn id="51" fill="hold"/>
                                        <p:tgtEl>
                                          <p:spTgt spid="330"/>
                                        </p:tgtEl>
                                        <p:attrNameLst>
                                          <p:attrName>style.visibility</p:attrName>
                                        </p:attrNameLst>
                                      </p:cBhvr>
                                      <p:to>
                                        <p:strVal val="visible"/>
                                      </p:to>
                                    </p:set>
                                    <p:animEffect transition="in" filter="wipe(left)">
                                      <p:cBhvr>
                                        <p:cTn id="52" dur="1000"/>
                                        <p:tgtEl>
                                          <p:spTgt spid="3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11" nodeType="clickEffect">
                                  <p:stCondLst>
                                    <p:cond delay="0"/>
                                  </p:stCondLst>
                                  <p:iterate>
                                    <p:tmAbs val="0"/>
                                  </p:iterate>
                                  <p:childTnLst>
                                    <p:set>
                                      <p:cBhvr>
                                        <p:cTn id="56" fill="hold"/>
                                        <p:tgtEl>
                                          <p:spTgt spid="316"/>
                                        </p:tgtEl>
                                        <p:attrNameLst>
                                          <p:attrName>style.visibility</p:attrName>
                                        </p:attrNameLst>
                                      </p:cBhvr>
                                      <p:to>
                                        <p:strVal val="visible"/>
                                      </p:to>
                                    </p:set>
                                    <p:animEffect transition="in" filter="wipe(left)">
                                      <p:cBhvr>
                                        <p:cTn id="57" dur="1000"/>
                                        <p:tgtEl>
                                          <p:spTgt spid="3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12" nodeType="clickEffect">
                                  <p:stCondLst>
                                    <p:cond delay="0"/>
                                  </p:stCondLst>
                                  <p:iterate>
                                    <p:tmAbs val="0"/>
                                  </p:iterate>
                                  <p:childTnLst>
                                    <p:set>
                                      <p:cBhvr>
                                        <p:cTn id="61" fill="hold"/>
                                        <p:tgtEl>
                                          <p:spTgt spid="313"/>
                                        </p:tgtEl>
                                        <p:attrNameLst>
                                          <p:attrName>style.visibility</p:attrName>
                                        </p:attrNameLst>
                                      </p:cBhvr>
                                      <p:to>
                                        <p:strVal val="visible"/>
                                      </p:to>
                                    </p:set>
                                    <p:animEffect transition="in" filter="wipe(left)">
                                      <p:cBhvr>
                                        <p:cTn id="62" dur="1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12" animBg="1" advAuto="0"/>
      <p:bldP spid="314" grpId="2" animBg="1" advAuto="0"/>
      <p:bldP spid="315" grpId="7" animBg="1" advAuto="0"/>
      <p:bldP spid="316" grpId="11" animBg="1" advAuto="0"/>
      <p:bldP spid="317" grpId="8" animBg="1" advAuto="0"/>
      <p:bldP spid="318" grpId="3" animBg="1" advAuto="0"/>
      <p:bldP spid="321" grpId="6" animBg="1" advAuto="0"/>
      <p:bldP spid="324" grpId="1" animBg="1" advAuto="0"/>
      <p:bldP spid="327" grpId="5" animBg="1" advAuto="0"/>
      <p:bldP spid="330" grpId="10" animBg="1" advAuto="0"/>
      <p:bldP spid="333" grpId="9" animBg="1" advAuto="0"/>
      <p:bldP spid="336" grpId="4"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8" name="Google Shape;250;p19"/>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grpSp>
        <p:nvGrpSpPr>
          <p:cNvPr id="341" name="Agrupar"/>
          <p:cNvGrpSpPr/>
          <p:nvPr/>
        </p:nvGrpSpPr>
        <p:grpSpPr>
          <a:xfrm>
            <a:off x="2361504" y="2007476"/>
            <a:ext cx="4420992" cy="2200920"/>
            <a:chOff x="0" y="0"/>
            <a:chExt cx="4420990" cy="2200919"/>
          </a:xfrm>
        </p:grpSpPr>
        <p:pic>
          <p:nvPicPr>
            <p:cNvPr id="339" name="Imagen" descr="Imagen"/>
            <p:cNvPicPr>
              <a:picLocks noChangeAspect="1"/>
            </p:cNvPicPr>
            <p:nvPr/>
          </p:nvPicPr>
          <p:blipFill>
            <a:blip r:embed="rId3"/>
            <a:srcRect/>
            <a:stretch>
              <a:fillRect/>
            </a:stretch>
          </p:blipFill>
          <p:spPr>
            <a:xfrm rot="5388539">
              <a:off x="1117386" y="-1106404"/>
              <a:ext cx="2186218" cy="4413727"/>
            </a:xfrm>
            <a:prstGeom prst="rect">
              <a:avLst/>
            </a:prstGeom>
            <a:ln w="12700" cap="flat">
              <a:noFill/>
              <a:miter lim="400000"/>
            </a:ln>
            <a:effectLst>
              <a:outerShdw blurRad="317500" dist="63500" rotWithShape="0">
                <a:srgbClr val="000000">
                  <a:alpha val="50000"/>
                </a:srgbClr>
              </a:outerShdw>
            </a:effectLst>
          </p:spPr>
        </p:pic>
        <p:pic>
          <p:nvPicPr>
            <p:cNvPr id="340" name="AASL_720x268_banner_V2.jpg" descr="AASL_720x268_banner_V2.jpg"/>
            <p:cNvPicPr>
              <a:picLocks noChangeAspect="1"/>
            </p:cNvPicPr>
            <p:nvPr/>
          </p:nvPicPr>
          <p:blipFill>
            <a:blip r:embed="rId4"/>
            <a:srcRect l="29075" t="6293" r="497" b="6286"/>
            <a:stretch>
              <a:fillRect/>
            </a:stretch>
          </p:blipFill>
          <p:spPr>
            <a:xfrm>
              <a:off x="119631" y="134684"/>
              <a:ext cx="4181491" cy="1931989"/>
            </a:xfrm>
            <a:custGeom>
              <a:avLst/>
              <a:gdLst/>
              <a:ahLst/>
              <a:cxnLst>
                <a:cxn ang="0">
                  <a:pos x="wd2" y="hd2"/>
                </a:cxn>
                <a:cxn ang="5400000">
                  <a:pos x="wd2" y="hd2"/>
                </a:cxn>
                <a:cxn ang="10800000">
                  <a:pos x="wd2" y="hd2"/>
                </a:cxn>
                <a:cxn ang="16200000">
                  <a:pos x="wd2" y="hd2"/>
                </a:cxn>
              </a:cxnLst>
              <a:rect l="0" t="0" r="r" b="b"/>
              <a:pathLst>
                <a:path w="21592" h="21600" extrusionOk="0">
                  <a:moveTo>
                    <a:pt x="21592" y="4162"/>
                  </a:moveTo>
                  <a:lnTo>
                    <a:pt x="21582" y="2400"/>
                  </a:lnTo>
                  <a:cubicBezTo>
                    <a:pt x="21600" y="2058"/>
                    <a:pt x="21578" y="1751"/>
                    <a:pt x="21524" y="1455"/>
                  </a:cubicBezTo>
                  <a:cubicBezTo>
                    <a:pt x="21471" y="1161"/>
                    <a:pt x="21396" y="889"/>
                    <a:pt x="21295" y="670"/>
                  </a:cubicBezTo>
                  <a:cubicBezTo>
                    <a:pt x="21194" y="451"/>
                    <a:pt x="21070" y="281"/>
                    <a:pt x="20932" y="173"/>
                  </a:cubicBezTo>
                  <a:cubicBezTo>
                    <a:pt x="20806" y="87"/>
                    <a:pt x="20684" y="44"/>
                    <a:pt x="20535" y="22"/>
                  </a:cubicBezTo>
                  <a:cubicBezTo>
                    <a:pt x="20385" y="0"/>
                    <a:pt x="20209" y="0"/>
                    <a:pt x="19975" y="0"/>
                  </a:cubicBezTo>
                  <a:lnTo>
                    <a:pt x="1637" y="0"/>
                  </a:lnTo>
                  <a:cubicBezTo>
                    <a:pt x="1400" y="0"/>
                    <a:pt x="1222" y="0"/>
                    <a:pt x="1072" y="22"/>
                  </a:cubicBezTo>
                  <a:cubicBezTo>
                    <a:pt x="922" y="44"/>
                    <a:pt x="798" y="87"/>
                    <a:pt x="672" y="173"/>
                  </a:cubicBezTo>
                  <a:cubicBezTo>
                    <a:pt x="534" y="281"/>
                    <a:pt x="413" y="451"/>
                    <a:pt x="312" y="670"/>
                  </a:cubicBezTo>
                  <a:cubicBezTo>
                    <a:pt x="210" y="889"/>
                    <a:pt x="132" y="1158"/>
                    <a:pt x="82" y="1455"/>
                  </a:cubicBezTo>
                  <a:cubicBezTo>
                    <a:pt x="42" y="1727"/>
                    <a:pt x="20" y="1990"/>
                    <a:pt x="10" y="2312"/>
                  </a:cubicBezTo>
                  <a:cubicBezTo>
                    <a:pt x="0" y="2634"/>
                    <a:pt x="0" y="3014"/>
                    <a:pt x="0" y="3519"/>
                  </a:cubicBezTo>
                  <a:lnTo>
                    <a:pt x="0" y="10529"/>
                  </a:lnTo>
                  <a:lnTo>
                    <a:pt x="0" y="11066"/>
                  </a:lnTo>
                  <a:lnTo>
                    <a:pt x="0" y="18077"/>
                  </a:lnTo>
                  <a:cubicBezTo>
                    <a:pt x="0" y="18581"/>
                    <a:pt x="0" y="18962"/>
                    <a:pt x="10" y="19284"/>
                  </a:cubicBezTo>
                  <a:cubicBezTo>
                    <a:pt x="20" y="19606"/>
                    <a:pt x="42" y="19873"/>
                    <a:pt x="82" y="20145"/>
                  </a:cubicBezTo>
                  <a:cubicBezTo>
                    <a:pt x="132" y="20442"/>
                    <a:pt x="210" y="20707"/>
                    <a:pt x="312" y="20926"/>
                  </a:cubicBezTo>
                  <a:cubicBezTo>
                    <a:pt x="413" y="21144"/>
                    <a:pt x="534" y="21319"/>
                    <a:pt x="672" y="21427"/>
                  </a:cubicBezTo>
                  <a:cubicBezTo>
                    <a:pt x="798" y="21513"/>
                    <a:pt x="922" y="21556"/>
                    <a:pt x="1072" y="21578"/>
                  </a:cubicBezTo>
                  <a:cubicBezTo>
                    <a:pt x="1222" y="21600"/>
                    <a:pt x="1400" y="21600"/>
                    <a:pt x="1637" y="21600"/>
                  </a:cubicBezTo>
                  <a:lnTo>
                    <a:pt x="19975" y="21600"/>
                  </a:lnTo>
                  <a:cubicBezTo>
                    <a:pt x="20209" y="21600"/>
                    <a:pt x="20385" y="21600"/>
                    <a:pt x="20535" y="21578"/>
                  </a:cubicBezTo>
                  <a:cubicBezTo>
                    <a:pt x="20684" y="21556"/>
                    <a:pt x="20806" y="21513"/>
                    <a:pt x="20932" y="21427"/>
                  </a:cubicBezTo>
                  <a:cubicBezTo>
                    <a:pt x="21070" y="21319"/>
                    <a:pt x="21194" y="21145"/>
                    <a:pt x="21295" y="20926"/>
                  </a:cubicBezTo>
                  <a:cubicBezTo>
                    <a:pt x="21396" y="20706"/>
                    <a:pt x="21471" y="20439"/>
                    <a:pt x="21524" y="20145"/>
                  </a:cubicBezTo>
                  <a:cubicBezTo>
                    <a:pt x="21578" y="19849"/>
                    <a:pt x="21600" y="19538"/>
                    <a:pt x="21582" y="19195"/>
                  </a:cubicBezTo>
                  <a:lnTo>
                    <a:pt x="21592" y="17438"/>
                  </a:lnTo>
                  <a:cubicBezTo>
                    <a:pt x="21592" y="17345"/>
                    <a:pt x="21591" y="17253"/>
                    <a:pt x="21586" y="17163"/>
                  </a:cubicBezTo>
                  <a:cubicBezTo>
                    <a:pt x="21582" y="17099"/>
                    <a:pt x="21577" y="17031"/>
                    <a:pt x="21559" y="16977"/>
                  </a:cubicBezTo>
                  <a:cubicBezTo>
                    <a:pt x="21534" y="16901"/>
                    <a:pt x="21491" y="16871"/>
                    <a:pt x="21449" y="16857"/>
                  </a:cubicBezTo>
                  <a:cubicBezTo>
                    <a:pt x="21403" y="16841"/>
                    <a:pt x="21359" y="16840"/>
                    <a:pt x="21309" y="16830"/>
                  </a:cubicBezTo>
                  <a:cubicBezTo>
                    <a:pt x="21179" y="16805"/>
                    <a:pt x="21063" y="16690"/>
                    <a:pt x="20971" y="16502"/>
                  </a:cubicBezTo>
                  <a:cubicBezTo>
                    <a:pt x="20874" y="16302"/>
                    <a:pt x="20804" y="16022"/>
                    <a:pt x="20793" y="15712"/>
                  </a:cubicBezTo>
                  <a:cubicBezTo>
                    <a:pt x="20789" y="15624"/>
                    <a:pt x="20789" y="15570"/>
                    <a:pt x="20789" y="15565"/>
                  </a:cubicBezTo>
                  <a:lnTo>
                    <a:pt x="20789" y="11075"/>
                  </a:lnTo>
                  <a:lnTo>
                    <a:pt x="20789" y="10520"/>
                  </a:lnTo>
                  <a:lnTo>
                    <a:pt x="20789" y="6030"/>
                  </a:lnTo>
                  <a:cubicBezTo>
                    <a:pt x="20789" y="6025"/>
                    <a:pt x="20789" y="5972"/>
                    <a:pt x="20793" y="5884"/>
                  </a:cubicBezTo>
                  <a:cubicBezTo>
                    <a:pt x="20804" y="5573"/>
                    <a:pt x="20874" y="5298"/>
                    <a:pt x="20971" y="5098"/>
                  </a:cubicBezTo>
                  <a:cubicBezTo>
                    <a:pt x="21063" y="4910"/>
                    <a:pt x="21179" y="4791"/>
                    <a:pt x="21309" y="4765"/>
                  </a:cubicBezTo>
                  <a:cubicBezTo>
                    <a:pt x="21359" y="4756"/>
                    <a:pt x="21403" y="4759"/>
                    <a:pt x="21449" y="4743"/>
                  </a:cubicBezTo>
                  <a:cubicBezTo>
                    <a:pt x="21491" y="4729"/>
                    <a:pt x="21534" y="4699"/>
                    <a:pt x="21559" y="4624"/>
                  </a:cubicBezTo>
                  <a:cubicBezTo>
                    <a:pt x="21577" y="4569"/>
                    <a:pt x="21582" y="4501"/>
                    <a:pt x="21586" y="4437"/>
                  </a:cubicBezTo>
                  <a:cubicBezTo>
                    <a:pt x="21591" y="4347"/>
                    <a:pt x="21592" y="4255"/>
                    <a:pt x="21592" y="4162"/>
                  </a:cubicBezTo>
                  <a:close/>
                </a:path>
              </a:pathLst>
            </a:custGeom>
            <a:ln w="12700" cap="flat">
              <a:noFill/>
              <a:miter lim="400000"/>
            </a:ln>
            <a:effectLst/>
          </p:spPr>
        </p:pic>
      </p:grpSp>
      <p:sp>
        <p:nvSpPr>
          <p:cNvPr id="342" name="Google Shape;239;p19"/>
          <p:cNvSpPr txBox="1">
            <a:spLocks noGrp="1"/>
          </p:cNvSpPr>
          <p:nvPr>
            <p:ph type="title" idx="4294967295"/>
          </p:nvPr>
        </p:nvSpPr>
        <p:spPr>
          <a:xfrm>
            <a:off x="1304849" y="127110"/>
            <a:ext cx="6534302" cy="988126"/>
          </a:xfrm>
          <a:prstGeom prst="rect">
            <a:avLst/>
          </a:prstGeom>
        </p:spPr>
        <p:txBody>
          <a:bodyPr anchor="ctr">
            <a:normAutofit/>
          </a:bodyPr>
          <a:lstStyle>
            <a:lvl1pPr defTabSz="841247">
              <a:defRPr sz="3312" b="1"/>
            </a:lvl1pPr>
          </a:lstStyle>
          <a:p>
            <a:r>
              <a:t>Los dominios en los estándares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342"/>
                                        </p:tgtEl>
                                        <p:attrNameLst>
                                          <p:attrName>style.visibility</p:attrName>
                                        </p:attrNameLst>
                                      </p:cBhvr>
                                      <p:to>
                                        <p:strVal val="visible"/>
                                      </p:to>
                                    </p:set>
                                    <p:animEffect transition="in" filter="fade">
                                      <p:cBhvr>
                                        <p:cTn id="7" dur="20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341"/>
                                        </p:tgtEl>
                                        <p:attrNameLst>
                                          <p:attrName>style.visibility</p:attrName>
                                        </p:attrNameLst>
                                      </p:cBhvr>
                                      <p:to>
                                        <p:strVal val="visible"/>
                                      </p:to>
                                    </p:set>
                                    <p:anim calcmode="lin" valueType="num">
                                      <p:cBhvr>
                                        <p:cTn id="12" dur="1000" fill="hold"/>
                                        <p:tgtEl>
                                          <p:spTgt spid="341"/>
                                        </p:tgtEl>
                                        <p:attrNameLst>
                                          <p:attrName>ppt_w</p:attrName>
                                        </p:attrNameLst>
                                      </p:cBhvr>
                                      <p:tavLst>
                                        <p:tav tm="0">
                                          <p:val>
                                            <p:fltVal val="0"/>
                                          </p:val>
                                        </p:tav>
                                        <p:tav tm="100000">
                                          <p:val>
                                            <p:strVal val="#ppt_w"/>
                                          </p:val>
                                        </p:tav>
                                      </p:tavLst>
                                    </p:anim>
                                    <p:anim calcmode="lin" valueType="num">
                                      <p:cBhvr>
                                        <p:cTn id="13" dur="1000" fill="hold"/>
                                        <p:tgtEl>
                                          <p:spTgt spid="341"/>
                                        </p:tgtEl>
                                        <p:attrNameLst>
                                          <p:attrName>ppt_h</p:attrName>
                                        </p:attrNameLst>
                                      </p:cBhvr>
                                      <p:tavLst>
                                        <p:tav tm="0">
                                          <p:val>
                                            <p:fltVal val="0"/>
                                          </p:val>
                                        </p:tav>
                                        <p:tav tm="100000">
                                          <p:val>
                                            <p:strVal val="#ppt_h"/>
                                          </p:val>
                                        </p:tav>
                                      </p:tavLst>
                                    </p:anim>
                                    <p:anim calcmode="lin" valueType="num">
                                      <p:cBhvr>
                                        <p:cTn id="14" dur="1000" fill="hold"/>
                                        <p:tgtEl>
                                          <p:spTgt spid="34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2" animBg="1" advAuto="0"/>
      <p:bldP spid="342"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4"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345" name="Los maestros bibliotecarios calificados han sido educados y certificados para desempeñar ROLES interrelacionados, interdisciplinarios e intersectoriales, como líderes, maestros, asesores educativos, especialistas de información, administradores de progra"/>
          <p:cNvSpPr txBox="1">
            <a:spLocks noGrp="1"/>
          </p:cNvSpPr>
          <p:nvPr>
            <p:ph type="body" idx="4294967295"/>
          </p:nvPr>
        </p:nvSpPr>
        <p:spPr>
          <a:xfrm>
            <a:off x="451792" y="492541"/>
            <a:ext cx="8240415" cy="4286982"/>
          </a:xfrm>
          <a:prstGeom prst="rect">
            <a:avLst/>
          </a:prstGeom>
        </p:spPr>
        <p:txBody>
          <a:bodyPr lIns="0" tIns="0" rIns="0" bIns="0" anchor="ctr">
            <a:normAutofit/>
          </a:bodyPr>
          <a:lstStyle/>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t>Los maestros bibliotecarios calificados han sido educados y certificados para desempeñar </a:t>
            </a:r>
            <a:r>
              <a:rPr b="1"/>
              <a:t>ROLES</a:t>
            </a:r>
            <a:r>
              <a:t> interrelacionados, interdisciplinarios e intersectoriales, como líderes, maestros, asesores educativos, especialistas de información,</a:t>
            </a:r>
            <a:r>
              <a:rPr b="1" u="sng"/>
              <a:t> </a:t>
            </a:r>
            <a:r>
              <a:t>administradores de programa.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45">
                                            <p:bg/>
                                          </p:spTgt>
                                        </p:tgtEl>
                                        <p:attrNameLst>
                                          <p:attrName>style.visibility</p:attrName>
                                        </p:attrNameLst>
                                      </p:cBhvr>
                                      <p:to>
                                        <p:strVal val="visible"/>
                                      </p:to>
                                    </p:set>
                                    <p:anim calcmode="lin" valueType="num">
                                      <p:cBhvr>
                                        <p:cTn id="7" dur="1000" fill="hold"/>
                                        <p:tgtEl>
                                          <p:spTgt spid="345">
                                            <p:bg/>
                                          </p:spTgt>
                                        </p:tgtEl>
                                        <p:attrNameLst>
                                          <p:attrName>ppt_x</p:attrName>
                                        </p:attrNameLst>
                                      </p:cBhvr>
                                      <p:tavLst>
                                        <p:tav tm="0">
                                          <p:val>
                                            <p:strVal val="#ppt_x"/>
                                          </p:val>
                                        </p:tav>
                                        <p:tav tm="100000">
                                          <p:val>
                                            <p:strVal val="#ppt_x"/>
                                          </p:val>
                                        </p:tav>
                                      </p:tavLst>
                                    </p:anim>
                                    <p:anim calcmode="lin" valueType="num">
                                      <p:cBhvr>
                                        <p:cTn id="8" dur="1000" fill="hold"/>
                                        <p:tgtEl>
                                          <p:spTgt spid="345">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45">
                                            <p:txEl>
                                              <p:pRg st="0" end="0"/>
                                            </p:txEl>
                                          </p:spTgt>
                                        </p:tgtEl>
                                        <p:attrNameLst>
                                          <p:attrName>style.visibility</p:attrName>
                                        </p:attrNameLst>
                                      </p:cBhvr>
                                      <p:to>
                                        <p:strVal val="visible"/>
                                      </p:to>
                                    </p:set>
                                    <p:anim calcmode="lin" valueType="num">
                                      <p:cBhvr>
                                        <p:cTn id="11" dur="1000" fill="hold"/>
                                        <p:tgtEl>
                                          <p:spTgt spid="34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4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7"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348" name="A medida que los bibliotecarios escolares participan en actividades de integración dentro de los dominios, pueden desempeñar múltiples roles de manera personalizada.…"/>
          <p:cNvSpPr txBox="1">
            <a:spLocks noGrp="1"/>
          </p:cNvSpPr>
          <p:nvPr>
            <p:ph type="body" idx="4294967295"/>
          </p:nvPr>
        </p:nvSpPr>
        <p:spPr>
          <a:xfrm>
            <a:off x="831530" y="428259"/>
            <a:ext cx="7480940" cy="4286982"/>
          </a:xfrm>
          <a:prstGeom prst="rect">
            <a:avLst/>
          </a:prstGeom>
        </p:spPr>
        <p:txBody>
          <a:bodyPr lIns="0" tIns="0" rIns="0" bIns="0" anchor="ctr">
            <a:normAutofit/>
          </a:bodyPr>
          <a:lstStyle/>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t>A medida que los bibliotecarios escolares participan en actividades de integración dentro de los dominios, pueden desempeñar múltiples roles de manera personalizada.  </a:t>
            </a:r>
          </a:p>
          <a:p>
            <a:pPr marL="279400" indent="-241300">
              <a:spcBef>
                <a:spcPts val="0"/>
              </a:spcBef>
              <a:buClrTx/>
              <a:buSzPct val="100000"/>
              <a:buFont typeface="Avenir Next Regular"/>
              <a:buChar char="✓"/>
              <a:defRPr sz="2500">
                <a:solidFill>
                  <a:srgbClr val="000000"/>
                </a:solidFill>
                <a:latin typeface="Avenir Next Regular"/>
                <a:ea typeface="Avenir Next Regular"/>
                <a:cs typeface="Avenir Next Regular"/>
                <a:sym typeface="Avenir Next Regular"/>
              </a:defRPr>
            </a:pPr>
            <a:r>
              <a:t>Los dominios de los Estándares AASL reflejan dominios de aprendizaje: cognitivo, psicomotor y afectivo (Anderson y Krathwohl 2001; Bloom et al. 1956), además de un dominio de desarrollo.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48">
                                            <p:bg/>
                                          </p:spTgt>
                                        </p:tgtEl>
                                        <p:attrNameLst>
                                          <p:attrName>style.visibility</p:attrName>
                                        </p:attrNameLst>
                                      </p:cBhvr>
                                      <p:to>
                                        <p:strVal val="visible"/>
                                      </p:to>
                                    </p:set>
                                    <p:anim calcmode="lin" valueType="num">
                                      <p:cBhvr>
                                        <p:cTn id="7" dur="1000" fill="hold"/>
                                        <p:tgtEl>
                                          <p:spTgt spid="348">
                                            <p:bg/>
                                          </p:spTgt>
                                        </p:tgtEl>
                                        <p:attrNameLst>
                                          <p:attrName>ppt_x</p:attrName>
                                        </p:attrNameLst>
                                      </p:cBhvr>
                                      <p:tavLst>
                                        <p:tav tm="0">
                                          <p:val>
                                            <p:strVal val="#ppt_x"/>
                                          </p:val>
                                        </p:tav>
                                        <p:tav tm="100000">
                                          <p:val>
                                            <p:strVal val="#ppt_x"/>
                                          </p:val>
                                        </p:tav>
                                      </p:tavLst>
                                    </p:anim>
                                    <p:anim calcmode="lin" valueType="num">
                                      <p:cBhvr>
                                        <p:cTn id="8" dur="1000" fill="hold"/>
                                        <p:tgtEl>
                                          <p:spTgt spid="348">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48">
                                            <p:txEl>
                                              <p:pRg st="0" end="0"/>
                                            </p:txEl>
                                          </p:spTgt>
                                        </p:tgtEl>
                                        <p:attrNameLst>
                                          <p:attrName>style.visibility</p:attrName>
                                        </p:attrNameLst>
                                      </p:cBhvr>
                                      <p:to>
                                        <p:strVal val="visible"/>
                                      </p:to>
                                    </p:set>
                                    <p:anim calcmode="lin" valueType="num">
                                      <p:cBhvr>
                                        <p:cTn id="11" dur="1000" fill="hold"/>
                                        <p:tgtEl>
                                          <p:spTgt spid="348">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48">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1" nodeType="afterEffect">
                                  <p:stCondLst>
                                    <p:cond delay="0"/>
                                  </p:stCondLst>
                                  <p:iterate>
                                    <p:tmAbs val="0"/>
                                  </p:iterate>
                                  <p:childTnLst>
                                    <p:set>
                                      <p:cBhvr>
                                        <p:cTn id="15" fill="hold"/>
                                        <p:tgtEl>
                                          <p:spTgt spid="348">
                                            <p:txEl>
                                              <p:pRg st="1" end="1"/>
                                            </p:txEl>
                                          </p:spTgt>
                                        </p:tgtEl>
                                        <p:attrNameLst>
                                          <p:attrName>style.visibility</p:attrName>
                                        </p:attrNameLst>
                                      </p:cBhvr>
                                      <p:to>
                                        <p:strVal val="visible"/>
                                      </p:to>
                                    </p:set>
                                    <p:anim calcmode="lin" valueType="num">
                                      <p:cBhvr>
                                        <p:cTn id="16" dur="1000" fill="hold"/>
                                        <p:tgtEl>
                                          <p:spTgt spid="348">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4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0"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351" name="Estos cuatro dominios de los estándares describen una continuidad en la que los bibliotecarios escolares empoderan a los aprendices para dominar las competencias principales, acceder a recursos y utilizar herramientas para llevar a cabo lo siguiente:"/>
          <p:cNvSpPr txBox="1">
            <a:spLocks noGrp="1"/>
          </p:cNvSpPr>
          <p:nvPr>
            <p:ph type="body" idx="4294967295"/>
          </p:nvPr>
        </p:nvSpPr>
        <p:spPr>
          <a:xfrm>
            <a:off x="708654" y="492541"/>
            <a:ext cx="7983553" cy="4286982"/>
          </a:xfrm>
          <a:prstGeom prst="rect">
            <a:avLst/>
          </a:prstGeom>
        </p:spPr>
        <p:txBody>
          <a:bodyPr lIns="0" tIns="0" rIns="0" bIns="0" anchor="ctr">
            <a:normAutofit/>
          </a:bodyPr>
          <a:lstStyle>
            <a:lvl1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lvl1pPr>
          </a:lstStyle>
          <a:p>
            <a:r>
              <a:t>Estos cuatro dominios de los estándares describen una continuidad en la que los bibliotecarios escolares empoderan a los aprendices para dominar las competencias principales, acceder a recursos y utilizar herramientas para llevar a cabo lo siguiente: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type="lt">
                                    <p:tmAbs val="0"/>
                                  </p:iterate>
                                  <p:childTnLst>
                                    <p:set>
                                      <p:cBhvr>
                                        <p:cTn id="6" fill="hold"/>
                                        <p:tgtEl>
                                          <p:spTgt spid="351">
                                            <p:bg/>
                                          </p:spTgt>
                                        </p:tgtEl>
                                        <p:attrNameLst>
                                          <p:attrName>style.visibility</p:attrName>
                                        </p:attrNameLst>
                                      </p:cBhvr>
                                      <p:to>
                                        <p:strVal val="visible"/>
                                      </p:to>
                                    </p:set>
                                    <p:anim calcmode="lin" valueType="num">
                                      <p:cBhvr>
                                        <p:cTn id="7" dur="1000" fill="hold"/>
                                        <p:tgtEl>
                                          <p:spTgt spid="351">
                                            <p:bg/>
                                          </p:spTgt>
                                        </p:tgtEl>
                                        <p:attrNameLst>
                                          <p:attrName>ppt_x</p:attrName>
                                        </p:attrNameLst>
                                      </p:cBhvr>
                                      <p:tavLst>
                                        <p:tav tm="0">
                                          <p:val>
                                            <p:strVal val="#ppt_x"/>
                                          </p:val>
                                        </p:tav>
                                        <p:tav tm="100000">
                                          <p:val>
                                            <p:strVal val="#ppt_x"/>
                                          </p:val>
                                        </p:tav>
                                      </p:tavLst>
                                    </p:anim>
                                    <p:anim calcmode="lin" valueType="num">
                                      <p:cBhvr>
                                        <p:cTn id="8" dur="1000" fill="hold"/>
                                        <p:tgtEl>
                                          <p:spTgt spid="351">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type="lt">
                                    <p:tmAbs val="0"/>
                                  </p:iterate>
                                  <p:childTnLst>
                                    <p:set>
                                      <p:cBhvr>
                                        <p:cTn id="10" fill="hold"/>
                                        <p:tgtEl>
                                          <p:spTgt spid="351">
                                            <p:txEl>
                                              <p:pRg st="0" end="0"/>
                                            </p:txEl>
                                          </p:spTgt>
                                        </p:tgtEl>
                                        <p:attrNameLst>
                                          <p:attrName>style.visibility</p:attrName>
                                        </p:attrNameLst>
                                      </p:cBhvr>
                                      <p:to>
                                        <p:strVal val="visible"/>
                                      </p:to>
                                    </p:set>
                                    <p:anim calcmode="lin" valueType="num">
                                      <p:cBhvr>
                                        <p:cTn id="11" dur="1000" fill="hold"/>
                                        <p:tgtEl>
                                          <p:spTgt spid="35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5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1"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3"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354" name="Pensar: investigar, pensar críticamente y adquirir conocimientos.  Este es un dominio cognitivo.…"/>
          <p:cNvSpPr txBox="1">
            <a:spLocks noGrp="1"/>
          </p:cNvSpPr>
          <p:nvPr>
            <p:ph type="body" idx="4294967295"/>
          </p:nvPr>
        </p:nvSpPr>
        <p:spPr>
          <a:xfrm>
            <a:off x="700830" y="428259"/>
            <a:ext cx="7991377" cy="4286982"/>
          </a:xfrm>
          <a:prstGeom prst="rect">
            <a:avLst/>
          </a:prstGeom>
        </p:spPr>
        <p:txBody>
          <a:bodyPr lIns="0" tIns="0" rIns="0" bIns="0" anchor="ctr">
            <a:normAutofit/>
          </a:bodyPr>
          <a:lstStyle/>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rPr b="1"/>
              <a:t>Pensar</a:t>
            </a:r>
            <a:r>
              <a:t>: investigar, pensar críticamente y adquirir conocimientos.  </a:t>
            </a:r>
            <a:r>
              <a:rPr b="1"/>
              <a:t>Este es un dominio cognitivo</a:t>
            </a:r>
            <a:r>
              <a:t>.</a:t>
            </a:r>
          </a:p>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rPr b="1"/>
              <a:t>Crear</a:t>
            </a:r>
            <a:r>
              <a:t>: sacar conclusiones, tomar decisiones informadas, aplicar conocimientos a nuevas situaciones y crear nuevos conocimientos. </a:t>
            </a:r>
            <a:r>
              <a:rPr b="1"/>
              <a:t>Este es un dominio psicomotor</a:t>
            </a:r>
            <a: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54">
                                            <p:bg/>
                                          </p:spTgt>
                                        </p:tgtEl>
                                        <p:attrNameLst>
                                          <p:attrName>style.visibility</p:attrName>
                                        </p:attrNameLst>
                                      </p:cBhvr>
                                      <p:to>
                                        <p:strVal val="visible"/>
                                      </p:to>
                                    </p:set>
                                    <p:anim calcmode="lin" valueType="num">
                                      <p:cBhvr>
                                        <p:cTn id="7" dur="1000" fill="hold"/>
                                        <p:tgtEl>
                                          <p:spTgt spid="354">
                                            <p:bg/>
                                          </p:spTgt>
                                        </p:tgtEl>
                                        <p:attrNameLst>
                                          <p:attrName>ppt_x</p:attrName>
                                        </p:attrNameLst>
                                      </p:cBhvr>
                                      <p:tavLst>
                                        <p:tav tm="0">
                                          <p:val>
                                            <p:strVal val="#ppt_x"/>
                                          </p:val>
                                        </p:tav>
                                        <p:tav tm="100000">
                                          <p:val>
                                            <p:strVal val="#ppt_x"/>
                                          </p:val>
                                        </p:tav>
                                      </p:tavLst>
                                    </p:anim>
                                    <p:anim calcmode="lin" valueType="num">
                                      <p:cBhvr>
                                        <p:cTn id="8" dur="1000" fill="hold"/>
                                        <p:tgtEl>
                                          <p:spTgt spid="354">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54">
                                            <p:txEl>
                                              <p:pRg st="0" end="0"/>
                                            </p:txEl>
                                          </p:spTgt>
                                        </p:tgtEl>
                                        <p:attrNameLst>
                                          <p:attrName>style.visibility</p:attrName>
                                        </p:attrNameLst>
                                      </p:cBhvr>
                                      <p:to>
                                        <p:strVal val="visible"/>
                                      </p:to>
                                    </p:set>
                                    <p:anim calcmode="lin" valueType="num">
                                      <p:cBhvr>
                                        <p:cTn id="11" dur="1000" fill="hold"/>
                                        <p:tgtEl>
                                          <p:spTgt spid="35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5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354">
                                            <p:txEl>
                                              <p:pRg st="1" end="1"/>
                                            </p:txEl>
                                          </p:spTgt>
                                        </p:tgtEl>
                                        <p:attrNameLst>
                                          <p:attrName>style.visibility</p:attrName>
                                        </p:attrNameLst>
                                      </p:cBhvr>
                                      <p:to>
                                        <p:strVal val="visible"/>
                                      </p:to>
                                    </p:set>
                                    <p:anim calcmode="lin" valueType="num">
                                      <p:cBhvr>
                                        <p:cTn id="17" dur="1000" fill="hold"/>
                                        <p:tgtEl>
                                          <p:spTgt spid="354">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5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6"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357" name="Compartir: compartir conocimientos y participar ética y productivamente como miembros de nuestra sociedad democrática. Este es un dominio afectivo.…"/>
          <p:cNvSpPr txBox="1">
            <a:spLocks noGrp="1"/>
          </p:cNvSpPr>
          <p:nvPr>
            <p:ph type="body" idx="4294967295"/>
          </p:nvPr>
        </p:nvSpPr>
        <p:spPr>
          <a:xfrm>
            <a:off x="714926" y="428259"/>
            <a:ext cx="7977281" cy="4286982"/>
          </a:xfrm>
          <a:prstGeom prst="rect">
            <a:avLst/>
          </a:prstGeom>
        </p:spPr>
        <p:txBody>
          <a:bodyPr lIns="0" tIns="0" rIns="0" bIns="0" anchor="ctr">
            <a:normAutofit/>
          </a:bodyPr>
          <a:lstStyle/>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rPr b="1"/>
              <a:t>Compartir</a:t>
            </a:r>
            <a:r>
              <a:t>: compartir conocimientos y participar ética y productivamente como miembros de nuestra sociedad democrática. </a:t>
            </a:r>
            <a:r>
              <a:rPr b="1"/>
              <a:t>Este es un dominio afectivo</a:t>
            </a:r>
            <a:r>
              <a:t>. </a:t>
            </a:r>
          </a:p>
          <a:p>
            <a:pPr marL="279400" indent="-241300">
              <a:spcBef>
                <a:spcPts val="0"/>
              </a:spcBef>
              <a:buClrTx/>
              <a:buSzPct val="100000"/>
              <a:buFont typeface="Avenir Next Regular"/>
              <a:buChar char="✓"/>
              <a:defRPr sz="2700">
                <a:solidFill>
                  <a:srgbClr val="000000"/>
                </a:solidFill>
                <a:latin typeface="Avenir Next Regular"/>
                <a:ea typeface="Avenir Next Regular"/>
                <a:cs typeface="Avenir Next Regular"/>
                <a:sym typeface="Avenir Next Regular"/>
              </a:defRPr>
            </a:pPr>
            <a:r>
              <a:rPr b="1"/>
              <a:t>Crecer</a:t>
            </a:r>
            <a:r>
              <a:t>: perseguir el crecimiento personal y estético. </a:t>
            </a:r>
            <a:r>
              <a:rPr b="1"/>
              <a:t>Este es un dominio de desarrollo</a:t>
            </a:r>
            <a:r>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57">
                                            <p:bg/>
                                          </p:spTgt>
                                        </p:tgtEl>
                                        <p:attrNameLst>
                                          <p:attrName>style.visibility</p:attrName>
                                        </p:attrNameLst>
                                      </p:cBhvr>
                                      <p:to>
                                        <p:strVal val="visible"/>
                                      </p:to>
                                    </p:set>
                                    <p:anim calcmode="lin" valueType="num">
                                      <p:cBhvr>
                                        <p:cTn id="7" dur="1000" fill="hold"/>
                                        <p:tgtEl>
                                          <p:spTgt spid="357">
                                            <p:bg/>
                                          </p:spTgt>
                                        </p:tgtEl>
                                        <p:attrNameLst>
                                          <p:attrName>ppt_x</p:attrName>
                                        </p:attrNameLst>
                                      </p:cBhvr>
                                      <p:tavLst>
                                        <p:tav tm="0">
                                          <p:val>
                                            <p:strVal val="#ppt_x"/>
                                          </p:val>
                                        </p:tav>
                                        <p:tav tm="100000">
                                          <p:val>
                                            <p:strVal val="#ppt_x"/>
                                          </p:val>
                                        </p:tav>
                                      </p:tavLst>
                                    </p:anim>
                                    <p:anim calcmode="lin" valueType="num">
                                      <p:cBhvr>
                                        <p:cTn id="8" dur="1000" fill="hold"/>
                                        <p:tgtEl>
                                          <p:spTgt spid="357">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57">
                                            <p:txEl>
                                              <p:pRg st="0" end="0"/>
                                            </p:txEl>
                                          </p:spTgt>
                                        </p:tgtEl>
                                        <p:attrNameLst>
                                          <p:attrName>style.visibility</p:attrName>
                                        </p:attrNameLst>
                                      </p:cBhvr>
                                      <p:to>
                                        <p:strVal val="visible"/>
                                      </p:to>
                                    </p:set>
                                    <p:anim calcmode="lin" valueType="num">
                                      <p:cBhvr>
                                        <p:cTn id="11" dur="1000" fill="hold"/>
                                        <p:tgtEl>
                                          <p:spTgt spid="35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5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357">
                                            <p:txEl>
                                              <p:pRg st="1" end="1"/>
                                            </p:txEl>
                                          </p:spTgt>
                                        </p:tgtEl>
                                        <p:attrNameLst>
                                          <p:attrName>style.visibility</p:attrName>
                                        </p:attrNameLst>
                                      </p:cBhvr>
                                      <p:to>
                                        <p:strVal val="visible"/>
                                      </p:to>
                                    </p:set>
                                    <p:anim calcmode="lin" valueType="num">
                                      <p:cBhvr>
                                        <p:cTn id="17" dur="1000" fill="hold"/>
                                        <p:tgtEl>
                                          <p:spTgt spid="35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5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9"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360" name="Los alumnos experimentan los roles de los bibliotecarios escolares en todos los dominios."/>
          <p:cNvSpPr txBox="1"/>
          <p:nvPr/>
        </p:nvSpPr>
        <p:spPr>
          <a:xfrm>
            <a:off x="132667" y="1041174"/>
            <a:ext cx="3488684"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indent="38100" algn="ctr">
              <a:defRPr sz="2100">
                <a:solidFill>
                  <a:srgbClr val="000000"/>
                </a:solidFill>
                <a:latin typeface="Avenir Next Regular"/>
                <a:ea typeface="Avenir Next Regular"/>
                <a:cs typeface="Avenir Next Regular"/>
                <a:sym typeface="Avenir Next Regular"/>
              </a:defRPr>
            </a:lvl1pPr>
          </a:lstStyle>
          <a:p>
            <a:r>
              <a:t>Los aprendices experimentan los roles de los bibliotecarios escolares en todos los dominios.</a:t>
            </a:r>
          </a:p>
        </p:txBody>
      </p:sp>
      <p:pic>
        <p:nvPicPr>
          <p:cNvPr id="361" name="Captura de Pantalla 2022-02-20 a la(s) 11.20.52 a. m..png" descr="Captura de Pantalla 2022-02-20 a la(s) 11.20.52 a. m..png"/>
          <p:cNvPicPr>
            <a:picLocks noChangeAspect="1"/>
          </p:cNvPicPr>
          <p:nvPr/>
        </p:nvPicPr>
        <p:blipFill>
          <a:blip r:embed="rId3"/>
          <a:stretch>
            <a:fillRect/>
          </a:stretch>
        </p:blipFill>
        <p:spPr>
          <a:xfrm>
            <a:off x="3714176" y="-25505"/>
            <a:ext cx="5586599" cy="5207211"/>
          </a:xfrm>
          <a:prstGeom prst="rect">
            <a:avLst/>
          </a:prstGeom>
          <a:ln w="12700">
            <a:miter lim="400000"/>
          </a:ln>
        </p:spPr>
      </p:pic>
      <p:sp>
        <p:nvSpPr>
          <p:cNvPr id="362" name="Los alumnos experimentan los roles de los bibliotecarios escolares en todos los dominios."/>
          <p:cNvSpPr txBox="1"/>
          <p:nvPr/>
        </p:nvSpPr>
        <p:spPr>
          <a:xfrm>
            <a:off x="2754855" y="4531713"/>
            <a:ext cx="3488685" cy="368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lvl="1" indent="38100" algn="r">
              <a:defRPr sz="2100">
                <a:solidFill>
                  <a:srgbClr val="000000"/>
                </a:solidFill>
                <a:latin typeface="Avenir Next Regular"/>
                <a:ea typeface="Avenir Next Regular"/>
                <a:cs typeface="Avenir Next Regular"/>
                <a:sym typeface="Avenir Next Regular"/>
              </a:defRPr>
            </a:pPr>
            <a:r>
              <a:t>Aprendiz o estudiante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60">
                                            <p:bg/>
                                          </p:spTgt>
                                        </p:tgtEl>
                                        <p:attrNameLst>
                                          <p:attrName>style.visibility</p:attrName>
                                        </p:attrNameLst>
                                      </p:cBhvr>
                                      <p:to>
                                        <p:strVal val="visible"/>
                                      </p:to>
                                    </p:set>
                                    <p:anim calcmode="lin" valueType="num">
                                      <p:cBhvr>
                                        <p:cTn id="7" dur="1000" fill="hold"/>
                                        <p:tgtEl>
                                          <p:spTgt spid="360">
                                            <p:bg/>
                                          </p:spTgt>
                                        </p:tgtEl>
                                        <p:attrNameLst>
                                          <p:attrName>ppt_x</p:attrName>
                                        </p:attrNameLst>
                                      </p:cBhvr>
                                      <p:tavLst>
                                        <p:tav tm="0">
                                          <p:val>
                                            <p:strVal val="#ppt_x"/>
                                          </p:val>
                                        </p:tav>
                                        <p:tav tm="100000">
                                          <p:val>
                                            <p:strVal val="#ppt_x"/>
                                          </p:val>
                                        </p:tav>
                                      </p:tavLst>
                                    </p:anim>
                                    <p:anim calcmode="lin" valueType="num">
                                      <p:cBhvr>
                                        <p:cTn id="8" dur="1000" fill="hold"/>
                                        <p:tgtEl>
                                          <p:spTgt spid="360">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60">
                                            <p:txEl>
                                              <p:pRg st="0" end="0"/>
                                            </p:txEl>
                                          </p:spTgt>
                                        </p:tgtEl>
                                        <p:attrNameLst>
                                          <p:attrName>style.visibility</p:attrName>
                                        </p:attrNameLst>
                                      </p:cBhvr>
                                      <p:to>
                                        <p:strVal val="visible"/>
                                      </p:to>
                                    </p:set>
                                    <p:anim calcmode="lin" valueType="num">
                                      <p:cBhvr>
                                        <p:cTn id="11" dur="1000" fill="hold"/>
                                        <p:tgtEl>
                                          <p:spTgt spid="360">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6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2" nodeType="clickEffect">
                                  <p:stCondLst>
                                    <p:cond delay="0"/>
                                  </p:stCondLst>
                                  <p:iterate>
                                    <p:tmAbs val="0"/>
                                  </p:iterate>
                                  <p:childTnLst>
                                    <p:set>
                                      <p:cBhvr>
                                        <p:cTn id="16" fill="hold"/>
                                        <p:tgtEl>
                                          <p:spTgt spid="362">
                                            <p:bg/>
                                          </p:spTgt>
                                        </p:tgtEl>
                                        <p:attrNameLst>
                                          <p:attrName>style.visibility</p:attrName>
                                        </p:attrNameLst>
                                      </p:cBhvr>
                                      <p:to>
                                        <p:strVal val="visible"/>
                                      </p:to>
                                    </p:set>
                                    <p:anim calcmode="lin" valueType="num">
                                      <p:cBhvr>
                                        <p:cTn id="17" dur="1000" fill="hold"/>
                                        <p:tgtEl>
                                          <p:spTgt spid="362">
                                            <p:bg/>
                                          </p:spTgt>
                                        </p:tgtEl>
                                        <p:attrNameLst>
                                          <p:attrName>ppt_x</p:attrName>
                                        </p:attrNameLst>
                                      </p:cBhvr>
                                      <p:tavLst>
                                        <p:tav tm="0">
                                          <p:val>
                                            <p:strVal val="#ppt_x"/>
                                          </p:val>
                                        </p:tav>
                                        <p:tav tm="100000">
                                          <p:val>
                                            <p:strVal val="#ppt_x"/>
                                          </p:val>
                                        </p:tav>
                                      </p:tavLst>
                                    </p:anim>
                                    <p:anim calcmode="lin" valueType="num">
                                      <p:cBhvr>
                                        <p:cTn id="18" dur="1000" fill="hold"/>
                                        <p:tgtEl>
                                          <p:spTgt spid="362">
                                            <p:bg/>
                                          </p:spTgt>
                                        </p:tgtEl>
                                        <p:attrNameLst>
                                          <p:attrName>ppt_y</p:attrName>
                                        </p:attrNameLst>
                                      </p:cBhvr>
                                      <p:tavLst>
                                        <p:tav tm="0">
                                          <p:val>
                                            <p:strVal val="0-#ppt_h/2"/>
                                          </p:val>
                                        </p:tav>
                                        <p:tav tm="100000">
                                          <p:val>
                                            <p:strVal val="#ppt_y"/>
                                          </p:val>
                                        </p:tav>
                                      </p:tavLst>
                                    </p:anim>
                                  </p:childTnLst>
                                </p:cTn>
                              </p:par>
                              <p:par>
                                <p:cTn id="19" presetID="2" presetClass="entr" presetSubtype="1" fill="hold" grpId="2" nodeType="withEffect">
                                  <p:stCondLst>
                                    <p:cond delay="0"/>
                                  </p:stCondLst>
                                  <p:iterate>
                                    <p:tmAbs val="0"/>
                                  </p:iterate>
                                  <p:childTnLst>
                                    <p:set>
                                      <p:cBhvr>
                                        <p:cTn id="20" fill="hold"/>
                                        <p:tgtEl>
                                          <p:spTgt spid="362">
                                            <p:txEl>
                                              <p:pRg st="0" end="0"/>
                                            </p:txEl>
                                          </p:spTgt>
                                        </p:tgtEl>
                                        <p:attrNameLst>
                                          <p:attrName>style.visibility</p:attrName>
                                        </p:attrNameLst>
                                      </p:cBhvr>
                                      <p:to>
                                        <p:strVal val="visible"/>
                                      </p:to>
                                    </p:set>
                                    <p:anim calcmode="lin" valueType="num">
                                      <p:cBhvr>
                                        <p:cTn id="21" dur="1000" fill="hold"/>
                                        <p:tgtEl>
                                          <p:spTgt spid="36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8" fill="hold" grpId="3" nodeType="clickEffect">
                                  <p:stCondLst>
                                    <p:cond delay="0"/>
                                  </p:stCondLst>
                                  <p:iterate>
                                    <p:tmAbs val="0"/>
                                  </p:iterate>
                                  <p:childTnLst>
                                    <p:set>
                                      <p:cBhvr>
                                        <p:cTn id="26" fill="hold"/>
                                        <p:tgtEl>
                                          <p:spTgt spid="361"/>
                                        </p:tgtEl>
                                        <p:attrNameLst>
                                          <p:attrName>style.visibility</p:attrName>
                                        </p:attrNameLst>
                                      </p:cBhvr>
                                      <p:to>
                                        <p:strVal val="visible"/>
                                      </p:to>
                                    </p:set>
                                    <p:anim calcmode="lin" valueType="num">
                                      <p:cBhvr>
                                        <p:cTn id="27" dur="1000" fill="hold"/>
                                        <p:tgtEl>
                                          <p:spTgt spid="361"/>
                                        </p:tgtEl>
                                        <p:attrNameLst>
                                          <p:attrName>ppt_w</p:attrName>
                                        </p:attrNameLst>
                                      </p:cBhvr>
                                      <p:tavLst>
                                        <p:tav tm="0">
                                          <p:val>
                                            <p:fltVal val="0"/>
                                          </p:val>
                                        </p:tav>
                                        <p:tav tm="100000">
                                          <p:val>
                                            <p:strVal val="#ppt_w"/>
                                          </p:val>
                                        </p:tav>
                                      </p:tavLst>
                                    </p:anim>
                                    <p:anim calcmode="lin" valueType="num">
                                      <p:cBhvr>
                                        <p:cTn id="28" dur="1000" fill="hold"/>
                                        <p:tgtEl>
                                          <p:spTgt spid="361"/>
                                        </p:tgtEl>
                                        <p:attrNameLst>
                                          <p:attrName>ppt_h</p:attrName>
                                        </p:attrNameLst>
                                      </p:cBhvr>
                                      <p:tavLst>
                                        <p:tav tm="0">
                                          <p:val>
                                            <p:fltVal val="0"/>
                                          </p:val>
                                        </p:tav>
                                        <p:tav tm="100000">
                                          <p:val>
                                            <p:strVal val="#ppt_h"/>
                                          </p:val>
                                        </p:tav>
                                      </p:tavLst>
                                    </p:anim>
                                    <p:anim calcmode="lin" valueType="num">
                                      <p:cBhvr>
                                        <p:cTn id="29" dur="1000" fill="hold"/>
                                        <p:tgtEl>
                                          <p:spTgt spid="36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1" build="p" bldLvl="5" animBg="1" advAuto="0"/>
      <p:bldP spid="361" grpId="3" animBg="1" advAuto="0"/>
      <p:bldP spid="362" grpId="2"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4" name="Google Shape;250;p19"/>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grpSp>
        <p:nvGrpSpPr>
          <p:cNvPr id="367" name="Agrupar"/>
          <p:cNvGrpSpPr/>
          <p:nvPr/>
        </p:nvGrpSpPr>
        <p:grpSpPr>
          <a:xfrm>
            <a:off x="2361504" y="2007476"/>
            <a:ext cx="4420992" cy="2200920"/>
            <a:chOff x="0" y="0"/>
            <a:chExt cx="4420990" cy="2200919"/>
          </a:xfrm>
        </p:grpSpPr>
        <p:pic>
          <p:nvPicPr>
            <p:cNvPr id="365" name="Imagen" descr="Imagen"/>
            <p:cNvPicPr>
              <a:picLocks noChangeAspect="1"/>
            </p:cNvPicPr>
            <p:nvPr/>
          </p:nvPicPr>
          <p:blipFill>
            <a:blip r:embed="rId3"/>
            <a:srcRect/>
            <a:stretch>
              <a:fillRect/>
            </a:stretch>
          </p:blipFill>
          <p:spPr>
            <a:xfrm rot="5388539">
              <a:off x="1117386" y="-1106404"/>
              <a:ext cx="2186218" cy="4413727"/>
            </a:xfrm>
            <a:prstGeom prst="rect">
              <a:avLst/>
            </a:prstGeom>
            <a:ln w="12700" cap="flat">
              <a:noFill/>
              <a:miter lim="400000"/>
            </a:ln>
            <a:effectLst>
              <a:outerShdw blurRad="317500" dist="63500" rotWithShape="0">
                <a:srgbClr val="000000">
                  <a:alpha val="50000"/>
                </a:srgbClr>
              </a:outerShdw>
            </a:effectLst>
          </p:spPr>
        </p:pic>
        <p:pic>
          <p:nvPicPr>
            <p:cNvPr id="366" name="AASL_720x268_banner_V2.jpg" descr="AASL_720x268_banner_V2.jpg"/>
            <p:cNvPicPr>
              <a:picLocks noChangeAspect="1"/>
            </p:cNvPicPr>
            <p:nvPr/>
          </p:nvPicPr>
          <p:blipFill>
            <a:blip r:embed="rId4"/>
            <a:srcRect l="29075" t="6293" r="497" b="6286"/>
            <a:stretch>
              <a:fillRect/>
            </a:stretch>
          </p:blipFill>
          <p:spPr>
            <a:xfrm>
              <a:off x="119631" y="134684"/>
              <a:ext cx="4181491" cy="1931989"/>
            </a:xfrm>
            <a:custGeom>
              <a:avLst/>
              <a:gdLst/>
              <a:ahLst/>
              <a:cxnLst>
                <a:cxn ang="0">
                  <a:pos x="wd2" y="hd2"/>
                </a:cxn>
                <a:cxn ang="5400000">
                  <a:pos x="wd2" y="hd2"/>
                </a:cxn>
                <a:cxn ang="10800000">
                  <a:pos x="wd2" y="hd2"/>
                </a:cxn>
                <a:cxn ang="16200000">
                  <a:pos x="wd2" y="hd2"/>
                </a:cxn>
              </a:cxnLst>
              <a:rect l="0" t="0" r="r" b="b"/>
              <a:pathLst>
                <a:path w="21592" h="21600" extrusionOk="0">
                  <a:moveTo>
                    <a:pt x="21592" y="4162"/>
                  </a:moveTo>
                  <a:lnTo>
                    <a:pt x="21582" y="2400"/>
                  </a:lnTo>
                  <a:cubicBezTo>
                    <a:pt x="21600" y="2058"/>
                    <a:pt x="21578" y="1751"/>
                    <a:pt x="21524" y="1455"/>
                  </a:cubicBezTo>
                  <a:cubicBezTo>
                    <a:pt x="21471" y="1161"/>
                    <a:pt x="21396" y="889"/>
                    <a:pt x="21295" y="670"/>
                  </a:cubicBezTo>
                  <a:cubicBezTo>
                    <a:pt x="21194" y="451"/>
                    <a:pt x="21070" y="281"/>
                    <a:pt x="20932" y="173"/>
                  </a:cubicBezTo>
                  <a:cubicBezTo>
                    <a:pt x="20806" y="87"/>
                    <a:pt x="20684" y="44"/>
                    <a:pt x="20535" y="22"/>
                  </a:cubicBezTo>
                  <a:cubicBezTo>
                    <a:pt x="20385" y="0"/>
                    <a:pt x="20209" y="0"/>
                    <a:pt x="19975" y="0"/>
                  </a:cubicBezTo>
                  <a:lnTo>
                    <a:pt x="1637" y="0"/>
                  </a:lnTo>
                  <a:cubicBezTo>
                    <a:pt x="1400" y="0"/>
                    <a:pt x="1222" y="0"/>
                    <a:pt x="1072" y="22"/>
                  </a:cubicBezTo>
                  <a:cubicBezTo>
                    <a:pt x="922" y="44"/>
                    <a:pt x="798" y="87"/>
                    <a:pt x="672" y="173"/>
                  </a:cubicBezTo>
                  <a:cubicBezTo>
                    <a:pt x="534" y="281"/>
                    <a:pt x="413" y="451"/>
                    <a:pt x="312" y="670"/>
                  </a:cubicBezTo>
                  <a:cubicBezTo>
                    <a:pt x="210" y="889"/>
                    <a:pt x="132" y="1158"/>
                    <a:pt x="82" y="1455"/>
                  </a:cubicBezTo>
                  <a:cubicBezTo>
                    <a:pt x="42" y="1727"/>
                    <a:pt x="20" y="1990"/>
                    <a:pt x="10" y="2312"/>
                  </a:cubicBezTo>
                  <a:cubicBezTo>
                    <a:pt x="0" y="2634"/>
                    <a:pt x="0" y="3014"/>
                    <a:pt x="0" y="3519"/>
                  </a:cubicBezTo>
                  <a:lnTo>
                    <a:pt x="0" y="10529"/>
                  </a:lnTo>
                  <a:lnTo>
                    <a:pt x="0" y="11066"/>
                  </a:lnTo>
                  <a:lnTo>
                    <a:pt x="0" y="18077"/>
                  </a:lnTo>
                  <a:cubicBezTo>
                    <a:pt x="0" y="18581"/>
                    <a:pt x="0" y="18962"/>
                    <a:pt x="10" y="19284"/>
                  </a:cubicBezTo>
                  <a:cubicBezTo>
                    <a:pt x="20" y="19606"/>
                    <a:pt x="42" y="19873"/>
                    <a:pt x="82" y="20145"/>
                  </a:cubicBezTo>
                  <a:cubicBezTo>
                    <a:pt x="132" y="20442"/>
                    <a:pt x="210" y="20707"/>
                    <a:pt x="312" y="20926"/>
                  </a:cubicBezTo>
                  <a:cubicBezTo>
                    <a:pt x="413" y="21144"/>
                    <a:pt x="534" y="21319"/>
                    <a:pt x="672" y="21427"/>
                  </a:cubicBezTo>
                  <a:cubicBezTo>
                    <a:pt x="798" y="21513"/>
                    <a:pt x="922" y="21556"/>
                    <a:pt x="1072" y="21578"/>
                  </a:cubicBezTo>
                  <a:cubicBezTo>
                    <a:pt x="1222" y="21600"/>
                    <a:pt x="1400" y="21600"/>
                    <a:pt x="1637" y="21600"/>
                  </a:cubicBezTo>
                  <a:lnTo>
                    <a:pt x="19975" y="21600"/>
                  </a:lnTo>
                  <a:cubicBezTo>
                    <a:pt x="20209" y="21600"/>
                    <a:pt x="20385" y="21600"/>
                    <a:pt x="20535" y="21578"/>
                  </a:cubicBezTo>
                  <a:cubicBezTo>
                    <a:pt x="20684" y="21556"/>
                    <a:pt x="20806" y="21513"/>
                    <a:pt x="20932" y="21427"/>
                  </a:cubicBezTo>
                  <a:cubicBezTo>
                    <a:pt x="21070" y="21319"/>
                    <a:pt x="21194" y="21145"/>
                    <a:pt x="21295" y="20926"/>
                  </a:cubicBezTo>
                  <a:cubicBezTo>
                    <a:pt x="21396" y="20706"/>
                    <a:pt x="21471" y="20439"/>
                    <a:pt x="21524" y="20145"/>
                  </a:cubicBezTo>
                  <a:cubicBezTo>
                    <a:pt x="21578" y="19849"/>
                    <a:pt x="21600" y="19538"/>
                    <a:pt x="21582" y="19195"/>
                  </a:cubicBezTo>
                  <a:lnTo>
                    <a:pt x="21592" y="17438"/>
                  </a:lnTo>
                  <a:cubicBezTo>
                    <a:pt x="21592" y="17345"/>
                    <a:pt x="21591" y="17253"/>
                    <a:pt x="21586" y="17163"/>
                  </a:cubicBezTo>
                  <a:cubicBezTo>
                    <a:pt x="21582" y="17099"/>
                    <a:pt x="21577" y="17031"/>
                    <a:pt x="21559" y="16977"/>
                  </a:cubicBezTo>
                  <a:cubicBezTo>
                    <a:pt x="21534" y="16901"/>
                    <a:pt x="21491" y="16871"/>
                    <a:pt x="21449" y="16857"/>
                  </a:cubicBezTo>
                  <a:cubicBezTo>
                    <a:pt x="21403" y="16841"/>
                    <a:pt x="21359" y="16840"/>
                    <a:pt x="21309" y="16830"/>
                  </a:cubicBezTo>
                  <a:cubicBezTo>
                    <a:pt x="21179" y="16805"/>
                    <a:pt x="21063" y="16690"/>
                    <a:pt x="20971" y="16502"/>
                  </a:cubicBezTo>
                  <a:cubicBezTo>
                    <a:pt x="20874" y="16302"/>
                    <a:pt x="20804" y="16022"/>
                    <a:pt x="20793" y="15712"/>
                  </a:cubicBezTo>
                  <a:cubicBezTo>
                    <a:pt x="20789" y="15624"/>
                    <a:pt x="20789" y="15570"/>
                    <a:pt x="20789" y="15565"/>
                  </a:cubicBezTo>
                  <a:lnTo>
                    <a:pt x="20789" y="11075"/>
                  </a:lnTo>
                  <a:lnTo>
                    <a:pt x="20789" y="10520"/>
                  </a:lnTo>
                  <a:lnTo>
                    <a:pt x="20789" y="6030"/>
                  </a:lnTo>
                  <a:cubicBezTo>
                    <a:pt x="20789" y="6025"/>
                    <a:pt x="20789" y="5972"/>
                    <a:pt x="20793" y="5884"/>
                  </a:cubicBezTo>
                  <a:cubicBezTo>
                    <a:pt x="20804" y="5573"/>
                    <a:pt x="20874" y="5298"/>
                    <a:pt x="20971" y="5098"/>
                  </a:cubicBezTo>
                  <a:cubicBezTo>
                    <a:pt x="21063" y="4910"/>
                    <a:pt x="21179" y="4791"/>
                    <a:pt x="21309" y="4765"/>
                  </a:cubicBezTo>
                  <a:cubicBezTo>
                    <a:pt x="21359" y="4756"/>
                    <a:pt x="21403" y="4759"/>
                    <a:pt x="21449" y="4743"/>
                  </a:cubicBezTo>
                  <a:cubicBezTo>
                    <a:pt x="21491" y="4729"/>
                    <a:pt x="21534" y="4699"/>
                    <a:pt x="21559" y="4624"/>
                  </a:cubicBezTo>
                  <a:cubicBezTo>
                    <a:pt x="21577" y="4569"/>
                    <a:pt x="21582" y="4501"/>
                    <a:pt x="21586" y="4437"/>
                  </a:cubicBezTo>
                  <a:cubicBezTo>
                    <a:pt x="21591" y="4347"/>
                    <a:pt x="21592" y="4255"/>
                    <a:pt x="21592" y="4162"/>
                  </a:cubicBezTo>
                  <a:close/>
                </a:path>
              </a:pathLst>
            </a:custGeom>
            <a:ln w="12700" cap="flat">
              <a:noFill/>
              <a:miter lim="400000"/>
            </a:ln>
            <a:effectLst/>
          </p:spPr>
        </p:pic>
      </p:grpSp>
      <p:sp>
        <p:nvSpPr>
          <p:cNvPr id="368" name="Google Shape;239;p19"/>
          <p:cNvSpPr txBox="1">
            <a:spLocks noGrp="1"/>
          </p:cNvSpPr>
          <p:nvPr>
            <p:ph type="title" idx="4294967295"/>
          </p:nvPr>
        </p:nvSpPr>
        <p:spPr>
          <a:xfrm>
            <a:off x="1304849" y="127110"/>
            <a:ext cx="6534302" cy="988126"/>
          </a:xfrm>
          <a:prstGeom prst="rect">
            <a:avLst/>
          </a:prstGeom>
        </p:spPr>
        <p:txBody>
          <a:bodyPr anchor="ctr">
            <a:normAutofit/>
          </a:bodyPr>
          <a:lstStyle/>
          <a:p>
            <a:pPr lvl="1" defTabSz="804672">
              <a:defRPr sz="2640" b="1"/>
            </a:pPr>
            <a:r>
              <a:t>Estándares Nacionales de la AASL-PSBI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368"/>
                                        </p:tgtEl>
                                        <p:attrNameLst>
                                          <p:attrName>style.visibility</p:attrName>
                                        </p:attrNameLst>
                                      </p:cBhvr>
                                      <p:to>
                                        <p:strVal val="visible"/>
                                      </p:to>
                                    </p:set>
                                    <p:animEffect transition="in" filter="fade">
                                      <p:cBhvr>
                                        <p:cTn id="7" dur="2000"/>
                                        <p:tgtEl>
                                          <p:spTgt spid="36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367"/>
                                        </p:tgtEl>
                                        <p:attrNameLst>
                                          <p:attrName>style.visibility</p:attrName>
                                        </p:attrNameLst>
                                      </p:cBhvr>
                                      <p:to>
                                        <p:strVal val="visible"/>
                                      </p:to>
                                    </p:set>
                                    <p:anim calcmode="lin" valueType="num">
                                      <p:cBhvr>
                                        <p:cTn id="12" dur="1000" fill="hold"/>
                                        <p:tgtEl>
                                          <p:spTgt spid="367"/>
                                        </p:tgtEl>
                                        <p:attrNameLst>
                                          <p:attrName>ppt_w</p:attrName>
                                        </p:attrNameLst>
                                      </p:cBhvr>
                                      <p:tavLst>
                                        <p:tav tm="0">
                                          <p:val>
                                            <p:fltVal val="0"/>
                                          </p:val>
                                        </p:tav>
                                        <p:tav tm="100000">
                                          <p:val>
                                            <p:strVal val="#ppt_w"/>
                                          </p:val>
                                        </p:tav>
                                      </p:tavLst>
                                    </p:anim>
                                    <p:anim calcmode="lin" valueType="num">
                                      <p:cBhvr>
                                        <p:cTn id="13" dur="1000" fill="hold"/>
                                        <p:tgtEl>
                                          <p:spTgt spid="367"/>
                                        </p:tgtEl>
                                        <p:attrNameLst>
                                          <p:attrName>ppt_h</p:attrName>
                                        </p:attrNameLst>
                                      </p:cBhvr>
                                      <p:tavLst>
                                        <p:tav tm="0">
                                          <p:val>
                                            <p:fltVal val="0"/>
                                          </p:val>
                                        </p:tav>
                                        <p:tav tm="100000">
                                          <p:val>
                                            <p:strVal val="#ppt_h"/>
                                          </p:val>
                                        </p:tav>
                                      </p:tavLst>
                                    </p:anim>
                                    <p:anim calcmode="lin" valueType="num">
                                      <p:cBhvr>
                                        <p:cTn id="14" dur="1000" fill="hold"/>
                                        <p:tgtEl>
                                          <p:spTgt spid="36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2" animBg="1" advAuto="0"/>
      <p:bldP spid="368"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6" name="Agrupar"/>
          <p:cNvGrpSpPr/>
          <p:nvPr/>
        </p:nvGrpSpPr>
        <p:grpSpPr>
          <a:xfrm>
            <a:off x="91933" y="287565"/>
            <a:ext cx="8960134" cy="3540755"/>
            <a:chOff x="0" y="0"/>
            <a:chExt cx="8960133" cy="3540754"/>
          </a:xfrm>
        </p:grpSpPr>
        <p:pic>
          <p:nvPicPr>
            <p:cNvPr id="370" name="IMG_3960.jpeg" descr="IMG_3960.jpeg"/>
            <p:cNvPicPr>
              <a:picLocks noChangeAspect="1"/>
            </p:cNvPicPr>
            <p:nvPr/>
          </p:nvPicPr>
          <p:blipFill>
            <a:blip r:embed="rId2"/>
            <a:stretch>
              <a:fillRect/>
            </a:stretch>
          </p:blipFill>
          <p:spPr>
            <a:xfrm>
              <a:off x="0" y="0"/>
              <a:ext cx="8960134" cy="3540755"/>
            </a:xfrm>
            <a:prstGeom prst="rect">
              <a:avLst/>
            </a:prstGeom>
            <a:ln w="12700" cap="flat">
              <a:noFill/>
              <a:miter lim="400000"/>
            </a:ln>
            <a:effectLst/>
          </p:spPr>
        </p:pic>
        <p:sp>
          <p:nvSpPr>
            <p:cNvPr id="371" name="Fundamentos Compartidos"/>
            <p:cNvSpPr/>
            <p:nvPr/>
          </p:nvSpPr>
          <p:spPr>
            <a:xfrm>
              <a:off x="439674" y="52078"/>
              <a:ext cx="2631858" cy="459895"/>
            </a:xfrm>
            <a:prstGeom prst="rect">
              <a:avLst/>
            </a:prstGeom>
            <a:solidFill>
              <a:srgbClr val="F87528"/>
            </a:solidFill>
            <a:ln w="12700" cap="flat">
              <a:noFill/>
              <a:miter lim="400000"/>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b="1">
                  <a:solidFill>
                    <a:srgbClr val="FFFFFF"/>
                  </a:solidFill>
                  <a:latin typeface="Avenir Next Regular"/>
                  <a:ea typeface="Avenir Next Regular"/>
                  <a:cs typeface="Avenir Next Regular"/>
                  <a:sym typeface="Avenir Next Regular"/>
                </a:defRPr>
              </a:lvl1pPr>
            </a:lstStyle>
            <a:p>
              <a:r>
                <a:t>Fundamentos Compartidos</a:t>
              </a:r>
            </a:p>
          </p:txBody>
        </p:sp>
        <p:sp>
          <p:nvSpPr>
            <p:cNvPr id="372" name="Compromiso clave"/>
            <p:cNvSpPr/>
            <p:nvPr/>
          </p:nvSpPr>
          <p:spPr>
            <a:xfrm>
              <a:off x="3223077" y="52078"/>
              <a:ext cx="2218032" cy="459895"/>
            </a:xfrm>
            <a:prstGeom prst="rect">
              <a:avLst/>
            </a:prstGeom>
            <a:solidFill>
              <a:srgbClr val="F87528"/>
            </a:solidFill>
            <a:ln w="12700" cap="flat">
              <a:noFill/>
              <a:miter lim="400000"/>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b="1">
                  <a:solidFill>
                    <a:srgbClr val="FFFFFF"/>
                  </a:solidFill>
                  <a:latin typeface="Avenir Next Regular"/>
                  <a:ea typeface="Avenir Next Regular"/>
                  <a:cs typeface="Avenir Next Regular"/>
                  <a:sym typeface="Avenir Next Regular"/>
                </a:defRPr>
              </a:lvl1pPr>
            </a:lstStyle>
            <a:p>
              <a:r>
                <a:t>Compromiso clave</a:t>
              </a:r>
            </a:p>
          </p:txBody>
        </p:sp>
        <p:sp>
          <p:nvSpPr>
            <p:cNvPr id="373" name="Dominios"/>
            <p:cNvSpPr/>
            <p:nvPr/>
          </p:nvSpPr>
          <p:spPr>
            <a:xfrm>
              <a:off x="61900" y="2041537"/>
              <a:ext cx="1012079" cy="459896"/>
            </a:xfrm>
            <a:prstGeom prst="rect">
              <a:avLst/>
            </a:prstGeom>
            <a:solidFill>
              <a:srgbClr val="F87528"/>
            </a:solidFill>
            <a:ln w="12700" cap="flat">
              <a:noFill/>
              <a:miter lim="400000"/>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b="1">
                  <a:solidFill>
                    <a:srgbClr val="FFFFFF"/>
                  </a:solidFill>
                  <a:latin typeface="Avenir Next Regular"/>
                  <a:ea typeface="Avenir Next Regular"/>
                  <a:cs typeface="Avenir Next Regular"/>
                  <a:sym typeface="Avenir Next Regular"/>
                </a:defRPr>
              </a:lvl1pPr>
            </a:lstStyle>
            <a:p>
              <a:r>
                <a:t>Dominios</a:t>
              </a:r>
            </a:p>
          </p:txBody>
        </p:sp>
        <p:sp>
          <p:nvSpPr>
            <p:cNvPr id="374" name="Competencias"/>
            <p:cNvSpPr/>
            <p:nvPr/>
          </p:nvSpPr>
          <p:spPr>
            <a:xfrm>
              <a:off x="4116287" y="2629265"/>
              <a:ext cx="1631812" cy="459896"/>
            </a:xfrm>
            <a:prstGeom prst="rect">
              <a:avLst/>
            </a:prstGeom>
            <a:solidFill>
              <a:srgbClr val="F87528"/>
            </a:solidFill>
            <a:ln w="12700" cap="flat">
              <a:noFill/>
              <a:miter lim="400000"/>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b="1">
                  <a:solidFill>
                    <a:srgbClr val="FFFFFF"/>
                  </a:solidFill>
                  <a:latin typeface="Avenir Next Regular"/>
                  <a:ea typeface="Avenir Next Regular"/>
                  <a:cs typeface="Avenir Next Regular"/>
                  <a:sym typeface="Avenir Next Regular"/>
                </a:defRPr>
              </a:lvl1pPr>
            </a:lstStyle>
            <a:p>
              <a:r>
                <a:t>Competencias</a:t>
              </a:r>
            </a:p>
          </p:txBody>
        </p:sp>
        <p:sp>
          <p:nvSpPr>
            <p:cNvPr id="375" name="Alineamiento"/>
            <p:cNvSpPr/>
            <p:nvPr/>
          </p:nvSpPr>
          <p:spPr>
            <a:xfrm>
              <a:off x="6962912" y="2301591"/>
              <a:ext cx="1451614" cy="459896"/>
            </a:xfrm>
            <a:prstGeom prst="rect">
              <a:avLst/>
            </a:prstGeom>
            <a:solidFill>
              <a:srgbClr val="F87528"/>
            </a:solidFill>
            <a:ln w="12700" cap="flat">
              <a:noFill/>
              <a:miter lim="400000"/>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b="1">
                  <a:solidFill>
                    <a:srgbClr val="FFFFFF"/>
                  </a:solidFill>
                  <a:latin typeface="Avenir Next Regular"/>
                  <a:ea typeface="Avenir Next Regular"/>
                  <a:cs typeface="Avenir Next Regular"/>
                  <a:sym typeface="Avenir Next Regular"/>
                </a:defRPr>
              </a:lvl1pPr>
            </a:lstStyle>
            <a:p>
              <a:r>
                <a:t>Alineamiento</a:t>
              </a:r>
            </a:p>
          </p:txBody>
        </p:sp>
      </p:grpSp>
      <p:pic>
        <p:nvPicPr>
          <p:cNvPr id="377" name="Picture 13" descr="Picture 13"/>
          <p:cNvPicPr>
            <a:picLocks noChangeAspect="1"/>
          </p:cNvPicPr>
          <p:nvPr/>
        </p:nvPicPr>
        <p:blipFill>
          <a:blip r:embed="rId3"/>
          <a:srcRect l="72861" t="9930" r="4537" b="9930"/>
          <a:stretch>
            <a:fillRect/>
          </a:stretch>
        </p:blipFill>
        <p:spPr>
          <a:xfrm>
            <a:off x="4260254" y="4101077"/>
            <a:ext cx="623490" cy="103846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2" name="Title 1"/>
          <p:cNvSpPr txBox="1">
            <a:spLocks noGrp="1"/>
          </p:cNvSpPr>
          <p:nvPr>
            <p:ph type="title"/>
          </p:nvPr>
        </p:nvSpPr>
        <p:spPr>
          <a:xfrm>
            <a:off x="2683379" y="1005302"/>
            <a:ext cx="5891867" cy="641101"/>
          </a:xfrm>
          <a:prstGeom prst="rect">
            <a:avLst/>
          </a:prstGeom>
        </p:spPr>
        <p:txBody>
          <a:bodyPr/>
          <a:lstStyle>
            <a:lvl1pPr defTabSz="841247">
              <a:defRPr sz="2576" b="1">
                <a:solidFill>
                  <a:schemeClr val="accent6"/>
                </a:solidFill>
                <a:effectLst>
                  <a:outerShdw blurRad="35052" dist="35052" dir="2700000" rotWithShape="0">
                    <a:srgbClr val="000000">
                      <a:alpha val="43137"/>
                    </a:srgbClr>
                  </a:outerShdw>
                </a:effectLst>
              </a:defRPr>
            </a:lvl1pPr>
          </a:lstStyle>
          <a:p>
            <a:r>
              <a:t>Notificación de Política Pública </a:t>
            </a:r>
          </a:p>
        </p:txBody>
      </p:sp>
      <p:sp>
        <p:nvSpPr>
          <p:cNvPr id="203" name="Google Shape;417;p19"/>
          <p:cNvSpPr txBox="1">
            <a:spLocks noGrp="1"/>
          </p:cNvSpPr>
          <p:nvPr>
            <p:ph type="body" sz="half" idx="1"/>
          </p:nvPr>
        </p:nvSpPr>
        <p:spPr>
          <a:xfrm>
            <a:off x="2438724" y="1680730"/>
            <a:ext cx="6223670" cy="2888359"/>
          </a:xfrm>
          <a:prstGeom prst="rect">
            <a:avLst/>
          </a:prstGeom>
        </p:spPr>
        <p:txBody>
          <a:bodyPr/>
          <a:lstStyle>
            <a:lvl1pPr marL="0" indent="0" algn="just">
              <a:spcBef>
                <a:spcPts val="1000"/>
              </a:spcBef>
              <a:buSzTx/>
              <a:buNone/>
              <a:defRPr sz="1900"/>
            </a:lvl1pPr>
          </a:lstStyle>
          <a:p>
            <a:r>
              <a:t>El Departamento de Educación de Puerto Rico no discrimina de ninguna manera por razón de edad, raza, color, sexo, nacimiento, condición de veterano, ideología política o religiosa, origen o condición social, orientación sexual o identidad de género, discapacidad o impedimento físico o mental; ni por ser víctima de violencia doméstica, agresión sexual o acecho.</a:t>
            </a:r>
          </a:p>
        </p:txBody>
      </p:sp>
      <p:sp>
        <p:nvSpPr>
          <p:cNvPr id="204" name="Google Shape;418;p19"/>
          <p:cNvSpPr txBox="1">
            <a:spLocks noGrp="1"/>
          </p:cNvSpPr>
          <p:nvPr>
            <p:ph type="sldNum" sz="quarter" idx="2"/>
          </p:nvPr>
        </p:nvSpPr>
        <p:spPr>
          <a:xfrm>
            <a:off x="8821482" y="4754350"/>
            <a:ext cx="283943"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9"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
        <p:nvSpPr>
          <p:cNvPr id="380" name="Indagar-COMPROMISO CLAVE: construir nuevos conocimientos mediante la indagación, el pensamiento crítico, la identificación de problemas y el desarrollo de estrategias para resolverlos.…"/>
          <p:cNvSpPr txBox="1">
            <a:spLocks noGrp="1"/>
          </p:cNvSpPr>
          <p:nvPr>
            <p:ph type="body" idx="4294967295"/>
          </p:nvPr>
        </p:nvSpPr>
        <p:spPr>
          <a:xfrm>
            <a:off x="914316" y="140822"/>
            <a:ext cx="7972742" cy="4384918"/>
          </a:xfrm>
          <a:prstGeom prst="rect">
            <a:avLst/>
          </a:prstGeom>
        </p:spPr>
        <p:txBody>
          <a:bodyPr lIns="0" tIns="0" rIns="0" bIns="0" anchor="ctr">
            <a:normAutofit/>
          </a:bodyPr>
          <a:lstStyle/>
          <a:p>
            <a:pPr marL="469900" indent="-381000">
              <a:spcBef>
                <a:spcPts val="800"/>
              </a:spcBef>
              <a:buClr>
                <a:srgbClr val="000000"/>
              </a:buClr>
              <a:buSzPct val="145000"/>
              <a:buFont typeface="Avenir Next Regular"/>
              <a:buChar char="✓"/>
              <a:defRPr sz="2500">
                <a:solidFill>
                  <a:srgbClr val="535353"/>
                </a:solidFill>
              </a:defRPr>
            </a:pPr>
            <a:r>
              <a:rPr>
                <a:latin typeface="Avenir Heavy"/>
                <a:ea typeface="Avenir Heavy"/>
                <a:cs typeface="Avenir Heavy"/>
                <a:sym typeface="Avenir Heavy"/>
              </a:rPr>
              <a:t>Indagar</a:t>
            </a:r>
            <a:r>
              <a:t>-COMPROMISO CLAVE: construir nuevos conocimientos mediante la indagación, el pensamiento crítico, la identificación de problemas y el desarrollo de estrategias para resolverlos.</a:t>
            </a:r>
          </a:p>
          <a:p>
            <a:pPr marL="469900">
              <a:spcBef>
                <a:spcPts val="800"/>
              </a:spcBef>
              <a:buClr>
                <a:srgbClr val="000000"/>
              </a:buClr>
              <a:buSzPct val="145000"/>
              <a:buFont typeface="Avenir Next Regular"/>
              <a:buChar char="✓"/>
              <a:defRPr sz="2500">
                <a:solidFill>
                  <a:srgbClr val="535353"/>
                </a:solidFill>
              </a:defRPr>
            </a:pPr>
            <a:r>
              <a:rPr>
                <a:latin typeface="Avenir Heavy"/>
                <a:ea typeface="Avenir Heavy"/>
                <a:cs typeface="Avenir Heavy"/>
                <a:sym typeface="Avenir Heavy"/>
              </a:rPr>
              <a:t>Incluir</a:t>
            </a:r>
            <a:r>
              <a:t>-COMPROMISO CLAVE: demostrar comprensión de la inclusión y del respeto por la diversidad en la comunidad de aprendizaje, así como un compromiso con estos.</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80">
                                            <p:bg/>
                                          </p:spTgt>
                                        </p:tgtEl>
                                        <p:attrNameLst>
                                          <p:attrName>style.visibility</p:attrName>
                                        </p:attrNameLst>
                                      </p:cBhvr>
                                      <p:to>
                                        <p:strVal val="visible"/>
                                      </p:to>
                                    </p:set>
                                    <p:anim calcmode="lin" valueType="num">
                                      <p:cBhvr>
                                        <p:cTn id="7" dur="1000" fill="hold"/>
                                        <p:tgtEl>
                                          <p:spTgt spid="380">
                                            <p:bg/>
                                          </p:spTgt>
                                        </p:tgtEl>
                                        <p:attrNameLst>
                                          <p:attrName>ppt_x</p:attrName>
                                        </p:attrNameLst>
                                      </p:cBhvr>
                                      <p:tavLst>
                                        <p:tav tm="0">
                                          <p:val>
                                            <p:strVal val="#ppt_x"/>
                                          </p:val>
                                        </p:tav>
                                        <p:tav tm="100000">
                                          <p:val>
                                            <p:strVal val="#ppt_x"/>
                                          </p:val>
                                        </p:tav>
                                      </p:tavLst>
                                    </p:anim>
                                    <p:anim calcmode="lin" valueType="num">
                                      <p:cBhvr>
                                        <p:cTn id="8" dur="1000" fill="hold"/>
                                        <p:tgtEl>
                                          <p:spTgt spid="380">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80">
                                            <p:txEl>
                                              <p:pRg st="0" end="0"/>
                                            </p:txEl>
                                          </p:spTgt>
                                        </p:tgtEl>
                                        <p:attrNameLst>
                                          <p:attrName>style.visibility</p:attrName>
                                        </p:attrNameLst>
                                      </p:cBhvr>
                                      <p:to>
                                        <p:strVal val="visible"/>
                                      </p:to>
                                    </p:set>
                                    <p:anim calcmode="lin" valueType="num">
                                      <p:cBhvr>
                                        <p:cTn id="11" dur="1000" fill="hold"/>
                                        <p:tgtEl>
                                          <p:spTgt spid="380">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8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380">
                                            <p:txEl>
                                              <p:pRg st="1" end="1"/>
                                            </p:txEl>
                                          </p:spTgt>
                                        </p:tgtEl>
                                        <p:attrNameLst>
                                          <p:attrName>style.visibility</p:attrName>
                                        </p:attrNameLst>
                                      </p:cBhvr>
                                      <p:to>
                                        <p:strVal val="visible"/>
                                      </p:to>
                                    </p:set>
                                    <p:anim calcmode="lin" valueType="num">
                                      <p:cBhvr>
                                        <p:cTn id="17" dur="1000" fill="hold"/>
                                        <p:tgtEl>
                                          <p:spTgt spid="380">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80">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2"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383" name="Colaborar-COMPROMISO CLAVE: trabajar eficazmente con otros para ampliar perspectivas y lograr metas comunes.…"/>
          <p:cNvSpPr txBox="1">
            <a:spLocks noGrp="1"/>
          </p:cNvSpPr>
          <p:nvPr>
            <p:ph type="body" idx="4294967295"/>
          </p:nvPr>
        </p:nvSpPr>
        <p:spPr>
          <a:xfrm>
            <a:off x="914316" y="140822"/>
            <a:ext cx="7972742" cy="4384918"/>
          </a:xfrm>
          <a:prstGeom prst="rect">
            <a:avLst/>
          </a:prstGeom>
        </p:spPr>
        <p:txBody>
          <a:bodyPr lIns="0" tIns="0" rIns="0" bIns="0" anchor="ctr">
            <a:normAutofit/>
          </a:bodyPr>
          <a:lstStyle/>
          <a:p>
            <a:pPr marL="469900" indent="-381000">
              <a:spcBef>
                <a:spcPts val="800"/>
              </a:spcBef>
              <a:buClr>
                <a:srgbClr val="000000"/>
              </a:buClr>
              <a:buSzPct val="145000"/>
              <a:buFont typeface="Avenir Next Regular"/>
              <a:buChar char="✓"/>
              <a:defRPr sz="2500">
                <a:solidFill>
                  <a:srgbClr val="535353"/>
                </a:solidFill>
              </a:defRPr>
            </a:pPr>
            <a:r>
              <a:rPr>
                <a:latin typeface="Avenir Heavy"/>
                <a:ea typeface="Avenir Heavy"/>
                <a:cs typeface="Avenir Heavy"/>
                <a:sym typeface="Avenir Heavy"/>
              </a:rPr>
              <a:t>Colaborar</a:t>
            </a:r>
            <a:r>
              <a:t>-COMPROMISO CLAVE: trabajar eficazmente con otros para ampliar perspectivas y lograr metas comunes.</a:t>
            </a:r>
          </a:p>
          <a:p>
            <a:pPr marL="469900" indent="-381000">
              <a:spcBef>
                <a:spcPts val="800"/>
              </a:spcBef>
              <a:buClr>
                <a:srgbClr val="000000"/>
              </a:buClr>
              <a:buSzPct val="145000"/>
              <a:buFont typeface="Avenir Next Regular"/>
              <a:buChar char="✓"/>
              <a:defRPr sz="2500">
                <a:solidFill>
                  <a:srgbClr val="535353"/>
                </a:solidFill>
              </a:defRPr>
            </a:pPr>
            <a:r>
              <a:rPr>
                <a:latin typeface="Avenir Heavy"/>
                <a:ea typeface="Avenir Heavy"/>
                <a:cs typeface="Avenir Heavy"/>
                <a:sym typeface="Avenir Heavy"/>
              </a:rPr>
              <a:t>Curar</a:t>
            </a:r>
            <a:r>
              <a:t>-COMPROMISO CLAVE: crear significado para uno mismo y para los demás recopilando, organizando y compartiendo recursos de relevancia personal.</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83">
                                            <p:bg/>
                                          </p:spTgt>
                                        </p:tgtEl>
                                        <p:attrNameLst>
                                          <p:attrName>style.visibility</p:attrName>
                                        </p:attrNameLst>
                                      </p:cBhvr>
                                      <p:to>
                                        <p:strVal val="visible"/>
                                      </p:to>
                                    </p:set>
                                    <p:anim calcmode="lin" valueType="num">
                                      <p:cBhvr>
                                        <p:cTn id="7" dur="1000" fill="hold"/>
                                        <p:tgtEl>
                                          <p:spTgt spid="383">
                                            <p:bg/>
                                          </p:spTgt>
                                        </p:tgtEl>
                                        <p:attrNameLst>
                                          <p:attrName>ppt_x</p:attrName>
                                        </p:attrNameLst>
                                      </p:cBhvr>
                                      <p:tavLst>
                                        <p:tav tm="0">
                                          <p:val>
                                            <p:strVal val="#ppt_x"/>
                                          </p:val>
                                        </p:tav>
                                        <p:tav tm="100000">
                                          <p:val>
                                            <p:strVal val="#ppt_x"/>
                                          </p:val>
                                        </p:tav>
                                      </p:tavLst>
                                    </p:anim>
                                    <p:anim calcmode="lin" valueType="num">
                                      <p:cBhvr>
                                        <p:cTn id="8" dur="1000" fill="hold"/>
                                        <p:tgtEl>
                                          <p:spTgt spid="383">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83">
                                            <p:txEl>
                                              <p:pRg st="0" end="0"/>
                                            </p:txEl>
                                          </p:spTgt>
                                        </p:tgtEl>
                                        <p:attrNameLst>
                                          <p:attrName>style.visibility</p:attrName>
                                        </p:attrNameLst>
                                      </p:cBhvr>
                                      <p:to>
                                        <p:strVal val="visible"/>
                                      </p:to>
                                    </p:set>
                                    <p:anim calcmode="lin" valueType="num">
                                      <p:cBhvr>
                                        <p:cTn id="11" dur="1000" fill="hold"/>
                                        <p:tgtEl>
                                          <p:spTgt spid="38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383">
                                            <p:txEl>
                                              <p:pRg st="1" end="1"/>
                                            </p:txEl>
                                          </p:spTgt>
                                        </p:tgtEl>
                                        <p:attrNameLst>
                                          <p:attrName>style.visibility</p:attrName>
                                        </p:attrNameLst>
                                      </p:cBhvr>
                                      <p:to>
                                        <p:strVal val="visible"/>
                                      </p:to>
                                    </p:set>
                                    <p:anim calcmode="lin" valueType="num">
                                      <p:cBhvr>
                                        <p:cTn id="17" dur="1000" fill="hold"/>
                                        <p:tgtEl>
                                          <p:spTgt spid="38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8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1"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5"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
        <p:nvSpPr>
          <p:cNvPr id="386" name="Explorar-COMPROMISO CLAVE: descubrir e innovar con una mentalidad de crecimiento desarrollada por medio de la experiencia y la reflexión.…"/>
          <p:cNvSpPr txBox="1">
            <a:spLocks noGrp="1"/>
          </p:cNvSpPr>
          <p:nvPr>
            <p:ph type="body" idx="4294967295"/>
          </p:nvPr>
        </p:nvSpPr>
        <p:spPr>
          <a:xfrm>
            <a:off x="914316" y="140822"/>
            <a:ext cx="7972742" cy="4384918"/>
          </a:xfrm>
          <a:prstGeom prst="rect">
            <a:avLst/>
          </a:prstGeom>
        </p:spPr>
        <p:txBody>
          <a:bodyPr lIns="0" tIns="0" rIns="0" bIns="0" anchor="ctr">
            <a:normAutofit/>
          </a:bodyPr>
          <a:lstStyle/>
          <a:p>
            <a:pPr marL="469900" indent="-381000">
              <a:spcBef>
                <a:spcPts val="800"/>
              </a:spcBef>
              <a:buClr>
                <a:srgbClr val="000000"/>
              </a:buClr>
              <a:buSzPct val="145000"/>
              <a:buFont typeface="Avenir Next Regular"/>
              <a:buChar char="✓"/>
              <a:defRPr sz="2500">
                <a:solidFill>
                  <a:srgbClr val="535353"/>
                </a:solidFill>
              </a:defRPr>
            </a:pPr>
            <a:r>
              <a:rPr>
                <a:latin typeface="Avenir Heavy"/>
                <a:ea typeface="Avenir Heavy"/>
                <a:cs typeface="Avenir Heavy"/>
                <a:sym typeface="Avenir Heavy"/>
              </a:rPr>
              <a:t>Explorar</a:t>
            </a:r>
            <a:r>
              <a:t>-COMPROMISO CLAVE: descubrir e innovar con una mentalidad de crecimiento desarrollada por medio de la experiencia y la reflexión.</a:t>
            </a:r>
          </a:p>
          <a:p>
            <a:pPr marL="469900" indent="-381000">
              <a:spcBef>
                <a:spcPts val="800"/>
              </a:spcBef>
              <a:buClr>
                <a:srgbClr val="000000"/>
              </a:buClr>
              <a:buSzPct val="145000"/>
              <a:buFont typeface="Avenir Next Regular"/>
              <a:buChar char="✓"/>
              <a:defRPr sz="2500">
                <a:solidFill>
                  <a:srgbClr val="535353"/>
                </a:solidFill>
              </a:defRPr>
            </a:pPr>
            <a:r>
              <a:rPr>
                <a:latin typeface="Avenir Heavy"/>
                <a:ea typeface="Avenir Heavy"/>
                <a:cs typeface="Avenir Heavy"/>
                <a:sym typeface="Avenir Heavy"/>
              </a:rPr>
              <a:t>Involucrar</a:t>
            </a:r>
            <a:r>
              <a:t>-COMPROMISO CLAVE: demostrar que crea y comparte productos de conocimiento de una forma segura, legal, ética e independiente mientras participa en una comunidad de práctica y en un mundo interconectado.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86">
                                            <p:bg/>
                                          </p:spTgt>
                                        </p:tgtEl>
                                        <p:attrNameLst>
                                          <p:attrName>style.visibility</p:attrName>
                                        </p:attrNameLst>
                                      </p:cBhvr>
                                      <p:to>
                                        <p:strVal val="visible"/>
                                      </p:to>
                                    </p:set>
                                    <p:anim calcmode="lin" valueType="num">
                                      <p:cBhvr>
                                        <p:cTn id="7" dur="1000" fill="hold"/>
                                        <p:tgtEl>
                                          <p:spTgt spid="386">
                                            <p:bg/>
                                          </p:spTgt>
                                        </p:tgtEl>
                                        <p:attrNameLst>
                                          <p:attrName>ppt_x</p:attrName>
                                        </p:attrNameLst>
                                      </p:cBhvr>
                                      <p:tavLst>
                                        <p:tav tm="0">
                                          <p:val>
                                            <p:strVal val="#ppt_x"/>
                                          </p:val>
                                        </p:tav>
                                        <p:tav tm="100000">
                                          <p:val>
                                            <p:strVal val="#ppt_x"/>
                                          </p:val>
                                        </p:tav>
                                      </p:tavLst>
                                    </p:anim>
                                    <p:anim calcmode="lin" valueType="num">
                                      <p:cBhvr>
                                        <p:cTn id="8" dur="1000" fill="hold"/>
                                        <p:tgtEl>
                                          <p:spTgt spid="386">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386">
                                            <p:txEl>
                                              <p:pRg st="0" end="0"/>
                                            </p:txEl>
                                          </p:spTgt>
                                        </p:tgtEl>
                                        <p:attrNameLst>
                                          <p:attrName>style.visibility</p:attrName>
                                        </p:attrNameLst>
                                      </p:cBhvr>
                                      <p:to>
                                        <p:strVal val="visible"/>
                                      </p:to>
                                    </p:set>
                                    <p:anim calcmode="lin" valueType="num">
                                      <p:cBhvr>
                                        <p:cTn id="11" dur="1000" fill="hold"/>
                                        <p:tgtEl>
                                          <p:spTgt spid="38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8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386">
                                            <p:txEl>
                                              <p:pRg st="1" end="1"/>
                                            </p:txEl>
                                          </p:spTgt>
                                        </p:tgtEl>
                                        <p:attrNameLst>
                                          <p:attrName>style.visibility</p:attrName>
                                        </p:attrNameLst>
                                      </p:cBhvr>
                                      <p:to>
                                        <p:strVal val="visible"/>
                                      </p:to>
                                    </p:set>
                                    <p:anim calcmode="lin" valueType="num">
                                      <p:cBhvr>
                                        <p:cTn id="17" dur="1000" fill="hold"/>
                                        <p:tgtEl>
                                          <p:spTgt spid="386">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8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1"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8"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graphicFrame>
        <p:nvGraphicFramePr>
          <p:cNvPr id="389" name="Tabla"/>
          <p:cNvGraphicFramePr/>
          <p:nvPr>
            <p:extLst>
              <p:ext uri="{D42A27DB-BD31-4B8C-83A1-F6EECF244321}">
                <p14:modId xmlns:p14="http://schemas.microsoft.com/office/powerpoint/2010/main" val="342706576"/>
              </p:ext>
            </p:extLst>
          </p:nvPr>
        </p:nvGraphicFramePr>
        <p:xfrm>
          <a:off x="1960322" y="493515"/>
          <a:ext cx="5974915" cy="3962400"/>
        </p:xfrm>
        <a:graphic>
          <a:graphicData uri="http://schemas.openxmlformats.org/drawingml/2006/table">
            <a:tbl>
              <a:tblPr bandRow="1">
                <a:tableStyleId>{4C3C2611-4C71-4FC5-86AE-919BDF0F9419}</a:tableStyleId>
              </a:tblPr>
              <a:tblGrid>
                <a:gridCol w="1992011">
                  <a:extLst>
                    <a:ext uri="{9D8B030D-6E8A-4147-A177-3AD203B41FA5}">
                      <a16:colId xmlns:a16="http://schemas.microsoft.com/office/drawing/2014/main" val="20000"/>
                    </a:ext>
                  </a:extLst>
                </a:gridCol>
                <a:gridCol w="3982904">
                  <a:extLst>
                    <a:ext uri="{9D8B030D-6E8A-4147-A177-3AD203B41FA5}">
                      <a16:colId xmlns:a16="http://schemas.microsoft.com/office/drawing/2014/main" val="20001"/>
                    </a:ext>
                  </a:extLst>
                </a:gridCol>
              </a:tblGrid>
              <a:tr h="217720">
                <a:tc gridSpan="2">
                  <a:txBody>
                    <a:bodyPr/>
                    <a:lstStyle/>
                    <a:p>
                      <a:pPr defTabSz="457200">
                        <a:tabLst>
                          <a:tab pos="914400" algn="l"/>
                          <a:tab pos="1828800" algn="l"/>
                          <a:tab pos="2743200" algn="l"/>
                          <a:tab pos="3657600" algn="l"/>
                          <a:tab pos="4572000" algn="l"/>
                          <a:tab pos="5486400" algn="l"/>
                          <a:tab pos="6400800" algn="l"/>
                        </a:tabLst>
                        <a:defRPr sz="800">
                          <a:solidFill>
                            <a:srgbClr val="000000"/>
                          </a:solidFill>
                          <a:uFill>
                            <a:solidFill>
                              <a:srgbClr val="000000"/>
                            </a:solidFill>
                          </a:uFill>
                          <a:latin typeface="Times New Roman"/>
                          <a:ea typeface="Times New Roman"/>
                          <a:cs typeface="Times New Roman"/>
                          <a:sym typeface="Times New Roman"/>
                        </a:defRPr>
                      </a:pPr>
                      <a:r>
                        <a:rPr b="1">
                          <a:latin typeface="Calibri"/>
                          <a:ea typeface="Calibri"/>
                          <a:cs typeface="Calibri"/>
                          <a:sym typeface="Calibri"/>
                        </a:rPr>
                        <a:t>Marco de estándares de la AASL para aprendices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38100">
                      <a:solidFill>
                        <a:srgbClr val="000000"/>
                      </a:solidFill>
                      <a:miter lim="400000"/>
                    </a:lnB>
                    <a:solidFill>
                      <a:srgbClr val="FFFFFF"/>
                    </a:solidFill>
                  </a:tcPr>
                </a:tc>
                <a:tc hMerge="1">
                  <a:txBody>
                    <a:bodyPr/>
                    <a:lstStyle/>
                    <a:p>
                      <a:endParaRPr lang="es-PR"/>
                    </a:p>
                  </a:txBody>
                  <a:tcPr/>
                </a:tc>
                <a:extLst>
                  <a:ext uri="{0D108BD9-81ED-4DB2-BD59-A6C34878D82A}">
                    <a16:rowId xmlns:a16="http://schemas.microsoft.com/office/drawing/2014/main" val="10000"/>
                  </a:ext>
                </a:extLst>
              </a:tr>
              <a:tr h="217720">
                <a:tc gridSpan="2">
                  <a:txBody>
                    <a:bodyPr/>
                    <a:lstStyle/>
                    <a:p>
                      <a:pPr defTabSz="457200">
                        <a:tabLst>
                          <a:tab pos="914400" algn="l"/>
                          <a:tab pos="1828800" algn="l"/>
                          <a:tab pos="2743200" algn="l"/>
                          <a:tab pos="3657600" algn="l"/>
                          <a:tab pos="4572000" algn="l"/>
                          <a:tab pos="5486400" algn="l"/>
                          <a:tab pos="6400800" algn="l"/>
                        </a:tabLst>
                        <a:defRPr sz="800">
                          <a:solidFill>
                            <a:srgbClr val="000000"/>
                          </a:solidFill>
                          <a:uFill>
                            <a:solidFill>
                              <a:srgbClr val="000000"/>
                            </a:solidFill>
                          </a:uFill>
                          <a:latin typeface="Times New Roman"/>
                          <a:ea typeface="Times New Roman"/>
                          <a:cs typeface="Times New Roman"/>
                          <a:sym typeface="Times New Roman"/>
                        </a:defRPr>
                      </a:pPr>
                      <a:r>
                        <a:rPr b="1">
                          <a:latin typeface="Calibri"/>
                          <a:ea typeface="Calibri"/>
                          <a:cs typeface="Calibri"/>
                          <a:sym typeface="Calibri"/>
                        </a:rPr>
                        <a:t>FUNDAMENTO COMPARTIDO</a:t>
                      </a:r>
                    </a:p>
                  </a:txBody>
                  <a:tcPr marL="50800" marR="50800" marT="50800" marB="50800" anchor="ctr" horzOverflow="overflow">
                    <a:lnL w="12700">
                      <a:solidFill>
                        <a:srgbClr val="000000"/>
                      </a:solidFill>
                      <a:miter lim="400000"/>
                    </a:lnL>
                    <a:lnR w="12700">
                      <a:solidFill>
                        <a:srgbClr val="000000"/>
                      </a:solidFill>
                      <a:miter lim="400000"/>
                    </a:lnR>
                    <a:lnT w="38100">
                      <a:solidFill>
                        <a:srgbClr val="000000"/>
                      </a:solidFill>
                      <a:miter lim="400000"/>
                    </a:lnT>
                    <a:lnB w="12700">
                      <a:solidFill>
                        <a:srgbClr val="000000"/>
                      </a:solidFill>
                      <a:miter lim="400000"/>
                    </a:lnB>
                    <a:solidFill>
                      <a:srgbClr val="FFFFFF"/>
                    </a:solidFill>
                  </a:tcPr>
                </a:tc>
                <a:tc hMerge="1">
                  <a:txBody>
                    <a:bodyPr/>
                    <a:lstStyle/>
                    <a:p>
                      <a:endParaRPr lang="es-PR"/>
                    </a:p>
                  </a:txBody>
                  <a:tcPr/>
                </a:tc>
                <a:extLst>
                  <a:ext uri="{0D108BD9-81ED-4DB2-BD59-A6C34878D82A}">
                    <a16:rowId xmlns:a16="http://schemas.microsoft.com/office/drawing/2014/main" val="10001"/>
                  </a:ext>
                </a:extLst>
              </a:tr>
              <a:tr h="210146">
                <a:tc gridSpan="2">
                  <a:txBody>
                    <a:bodyPr/>
                    <a:lstStyle/>
                    <a:p>
                      <a:pPr marL="280094" indent="-51494" algn="l" defTabSz="457200">
                        <a:buSzPct val="100000"/>
                        <a:buFont typeface="Calibri"/>
                        <a:buAutoNum type="arabicPeriod"/>
                        <a:defRPr sz="800">
                          <a:solidFill>
                            <a:srgbClr val="000000"/>
                          </a:solidFill>
                          <a:uFill>
                            <a:solidFill>
                              <a:srgbClr val="000000"/>
                            </a:solidFill>
                          </a:uFill>
                          <a:latin typeface="Arial Unicode MS"/>
                          <a:ea typeface="Arial Unicode MS"/>
                          <a:cs typeface="Arial Unicode MS"/>
                          <a:sym typeface="Arial Unicode MS"/>
                        </a:defRPr>
                      </a:pPr>
                      <a:r>
                        <a:rPr b="1">
                          <a:latin typeface="Calibri"/>
                          <a:ea typeface="Calibri"/>
                          <a:cs typeface="Calibri"/>
                          <a:sym typeface="Calibri"/>
                        </a:rPr>
                        <a:t> Indagar</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hMerge="1">
                  <a:txBody>
                    <a:bodyPr/>
                    <a:lstStyle/>
                    <a:p>
                      <a:endParaRPr lang="es-PR"/>
                    </a:p>
                  </a:txBody>
                  <a:tcPr/>
                </a:tc>
                <a:extLst>
                  <a:ext uri="{0D108BD9-81ED-4DB2-BD59-A6C34878D82A}">
                    <a16:rowId xmlns:a16="http://schemas.microsoft.com/office/drawing/2014/main" val="10002"/>
                  </a:ext>
                </a:extLst>
              </a:tr>
              <a:tr h="325181">
                <a:tc gridSpan="2">
                  <a:txBody>
                    <a:bodyPr/>
                    <a:lstStyle/>
                    <a:p>
                      <a:pPr algn="l" defTabSz="457200">
                        <a:tabLst>
                          <a:tab pos="914400" algn="l"/>
                          <a:tab pos="1828800" algn="l"/>
                          <a:tab pos="2743200" algn="l"/>
                          <a:tab pos="3657600" algn="l"/>
                          <a:tab pos="4572000" algn="l"/>
                          <a:tab pos="5486400" algn="l"/>
                          <a:tab pos="6400800" algn="l"/>
                        </a:tabLst>
                        <a:defRPr sz="800">
                          <a:solidFill>
                            <a:srgbClr val="000000"/>
                          </a:solidFill>
                          <a:uFill>
                            <a:solidFill>
                              <a:srgbClr val="000000"/>
                            </a:solidFill>
                          </a:uFill>
                          <a:latin typeface="Times New Roman"/>
                          <a:ea typeface="Times New Roman"/>
                          <a:cs typeface="Times New Roman"/>
                          <a:sym typeface="Times New Roman"/>
                        </a:defRPr>
                      </a:pPr>
                      <a:r>
                        <a:rPr>
                          <a:latin typeface="Calibri"/>
                          <a:ea typeface="Calibri"/>
                          <a:cs typeface="Calibri"/>
                          <a:sym typeface="Calibri"/>
                        </a:rPr>
                        <a:t>COMPROMISO CLAVE: construir nuevos conocimientos mediante la indagación, el pensamiento crítico, la identificación de problemas y el desarrollo de estrategias para resolverlos.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hMerge="1">
                  <a:txBody>
                    <a:bodyPr/>
                    <a:lstStyle/>
                    <a:p>
                      <a:endParaRPr lang="es-PR"/>
                    </a:p>
                  </a:txBody>
                  <a:tcPr/>
                </a:tc>
                <a:extLst>
                  <a:ext uri="{0D108BD9-81ED-4DB2-BD59-A6C34878D82A}">
                    <a16:rowId xmlns:a16="http://schemas.microsoft.com/office/drawing/2014/main" val="10003"/>
                  </a:ext>
                </a:extLst>
              </a:tr>
              <a:tr h="217720">
                <a:tc>
                  <a:txBody>
                    <a:bodyPr/>
                    <a:lstStyle/>
                    <a:p>
                      <a:pPr defTabSz="457200">
                        <a:tabLst>
                          <a:tab pos="914400" algn="l"/>
                          <a:tab pos="1828800" algn="l"/>
                        </a:tabLst>
                        <a:defRPr sz="800">
                          <a:solidFill>
                            <a:srgbClr val="000000"/>
                          </a:solidFill>
                          <a:uFill>
                            <a:solidFill>
                              <a:srgbClr val="000000"/>
                            </a:solidFill>
                          </a:uFill>
                          <a:latin typeface="Times New Roman"/>
                          <a:ea typeface="Times New Roman"/>
                          <a:cs typeface="Times New Roman"/>
                          <a:sym typeface="Times New Roman"/>
                        </a:defRPr>
                      </a:pPr>
                      <a:r>
                        <a:rPr b="1">
                          <a:latin typeface="Calibri"/>
                          <a:ea typeface="Calibri"/>
                          <a:cs typeface="Calibri"/>
                          <a:sym typeface="Calibri"/>
                        </a:rPr>
                        <a:t>Dominios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38100">
                      <a:solidFill>
                        <a:srgbClr val="000000"/>
                      </a:solidFill>
                      <a:miter lim="400000"/>
                    </a:lnB>
                    <a:solidFill>
                      <a:srgbClr val="FFFFFF"/>
                    </a:solidFill>
                  </a:tcPr>
                </a:tc>
                <a:tc>
                  <a:txBody>
                    <a:bodyPr/>
                    <a:lstStyle/>
                    <a:p>
                      <a:pPr defTabSz="457200">
                        <a:tabLst>
                          <a:tab pos="914400" algn="l"/>
                          <a:tab pos="1828800" algn="l"/>
                          <a:tab pos="2743200" algn="l"/>
                          <a:tab pos="3657600" algn="l"/>
                        </a:tabLst>
                        <a:defRPr sz="800">
                          <a:solidFill>
                            <a:srgbClr val="000000"/>
                          </a:solidFill>
                          <a:uFill>
                            <a:solidFill>
                              <a:srgbClr val="000000"/>
                            </a:solidFill>
                          </a:uFill>
                          <a:latin typeface="Times New Roman"/>
                          <a:ea typeface="Times New Roman"/>
                          <a:cs typeface="Times New Roman"/>
                          <a:sym typeface="Times New Roman"/>
                        </a:defRPr>
                      </a:pPr>
                      <a:r>
                        <a:rPr b="1">
                          <a:latin typeface="Calibri"/>
                          <a:ea typeface="Calibri"/>
                          <a:cs typeface="Calibri"/>
                          <a:sym typeface="Calibri"/>
                        </a:rPr>
                        <a:t>Competencias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38100">
                      <a:solidFill>
                        <a:srgbClr val="000000"/>
                      </a:solidFill>
                      <a:miter lim="400000"/>
                    </a:lnB>
                    <a:solidFill>
                      <a:srgbClr val="FFFFFF"/>
                    </a:solidFill>
                  </a:tcPr>
                </a:tc>
                <a:extLst>
                  <a:ext uri="{0D108BD9-81ED-4DB2-BD59-A6C34878D82A}">
                    <a16:rowId xmlns:a16="http://schemas.microsoft.com/office/drawing/2014/main" val="10004"/>
                  </a:ext>
                </a:extLst>
              </a:tr>
              <a:tr h="456523">
                <a:tc>
                  <a:txBody>
                    <a:bodyPr/>
                    <a:lstStyle/>
                    <a:p>
                      <a:pPr algn="l" defTabSz="457200">
                        <a:tabLst>
                          <a:tab pos="914400" algn="l"/>
                          <a:tab pos="1828800" algn="l"/>
                        </a:tabLst>
                        <a:defRPr sz="800">
                          <a:solidFill>
                            <a:srgbClr val="000000"/>
                          </a:solidFill>
                          <a:uFill>
                            <a:solidFill>
                              <a:srgbClr val="000000"/>
                            </a:solidFill>
                          </a:uFill>
                          <a:latin typeface="Times New Roman"/>
                          <a:ea typeface="Times New Roman"/>
                          <a:cs typeface="Times New Roman"/>
                          <a:sym typeface="Times New Roman"/>
                        </a:defRPr>
                      </a:pPr>
                      <a:r>
                        <a:rPr b="1">
                          <a:latin typeface="Calibri"/>
                          <a:ea typeface="Calibri"/>
                          <a:cs typeface="Calibri"/>
                          <a:sym typeface="Calibri"/>
                        </a:rPr>
                        <a:t>A. Pensar</a:t>
                      </a:r>
                    </a:p>
                  </a:txBody>
                  <a:tcPr marL="50800" marR="50800" marT="50800" marB="50800" horzOverflow="overflow">
                    <a:lnL w="12700">
                      <a:solidFill>
                        <a:srgbClr val="000000"/>
                      </a:solidFill>
                      <a:miter lim="400000"/>
                    </a:lnL>
                    <a:lnR w="12700">
                      <a:solidFill>
                        <a:srgbClr val="000000"/>
                      </a:solidFill>
                      <a:miter lim="400000"/>
                    </a:lnR>
                    <a:lnT w="38100">
                      <a:solidFill>
                        <a:srgbClr val="000000"/>
                      </a:solidFill>
                      <a:miter lim="400000"/>
                    </a:lnT>
                    <a:lnB w="12700">
                      <a:solidFill>
                        <a:srgbClr val="000000"/>
                      </a:solidFill>
                      <a:miter lim="400000"/>
                    </a:lnB>
                    <a:solidFill>
                      <a:srgbClr val="FFFFFF"/>
                    </a:solidFill>
                  </a:tcPr>
                </a:tc>
                <a:tc>
                  <a:txBody>
                    <a:bodyPr/>
                    <a:lstStyle/>
                    <a:p>
                      <a:pPr algn="l" defTabSz="457200">
                        <a:tabLst>
                          <a:tab pos="914400" algn="l"/>
                          <a:tab pos="1828800" algn="l"/>
                          <a:tab pos="2743200" algn="l"/>
                          <a:tab pos="3657600" algn="l"/>
                        </a:tabLst>
                        <a:defRPr sz="800" b="1">
                          <a:solidFill>
                            <a:srgbClr val="000000"/>
                          </a:solidFill>
                          <a:uFill>
                            <a:solidFill>
                              <a:srgbClr val="000000"/>
                            </a:solidFill>
                          </a:uFill>
                          <a:latin typeface="Calibri"/>
                          <a:ea typeface="Calibri"/>
                          <a:cs typeface="Calibri"/>
                          <a:sym typeface="Calibri"/>
                        </a:defRPr>
                      </a:pPr>
                      <a:r>
                        <a:t>Los aprendices muestran curiosidad e iniciativa al:</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t>formular preguntas sobre un interés personal o un tema curricular;</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t>recordar conocimientos previos como contexto para nuevos significados. </a:t>
                      </a:r>
                    </a:p>
                  </a:txBody>
                  <a:tcPr marL="50800" marR="50800" marT="50800" marB="50800" horzOverflow="overflow">
                    <a:lnL w="12700">
                      <a:solidFill>
                        <a:srgbClr val="000000"/>
                      </a:solidFill>
                      <a:miter lim="400000"/>
                    </a:lnL>
                    <a:lnR w="12700">
                      <a:solidFill>
                        <a:srgbClr val="000000"/>
                      </a:solidFill>
                      <a:miter lim="400000"/>
                    </a:lnR>
                    <a:lnT w="38100">
                      <a:solidFill>
                        <a:srgbClr val="000000"/>
                      </a:solidFill>
                      <a:miter lim="400000"/>
                    </a:lnT>
                    <a:lnB w="12700">
                      <a:solidFill>
                        <a:srgbClr val="000000"/>
                      </a:solidFill>
                      <a:miter lim="400000"/>
                    </a:lnB>
                    <a:solidFill>
                      <a:srgbClr val="FFFFFF"/>
                    </a:solidFill>
                  </a:tcPr>
                </a:tc>
                <a:extLst>
                  <a:ext uri="{0D108BD9-81ED-4DB2-BD59-A6C34878D82A}">
                    <a16:rowId xmlns:a16="http://schemas.microsoft.com/office/drawing/2014/main" val="10005"/>
                  </a:ext>
                </a:extLst>
              </a:tr>
              <a:tr h="563984">
                <a:tc>
                  <a:txBody>
                    <a:bodyPr/>
                    <a:lstStyle/>
                    <a:p>
                      <a:pPr algn="l" defTabSz="457200">
                        <a:tabLst>
                          <a:tab pos="914400" algn="l"/>
                          <a:tab pos="1828800" algn="l"/>
                        </a:tabLst>
                        <a:defRPr sz="800">
                          <a:solidFill>
                            <a:srgbClr val="000000"/>
                          </a:solidFill>
                          <a:uFill>
                            <a:solidFill>
                              <a:srgbClr val="000000"/>
                            </a:solidFill>
                          </a:uFill>
                          <a:latin typeface="Times New Roman"/>
                          <a:ea typeface="Times New Roman"/>
                          <a:cs typeface="Times New Roman"/>
                          <a:sym typeface="Times New Roman"/>
                        </a:defRPr>
                      </a:pPr>
                      <a:r>
                        <a:rPr b="1" dirty="0">
                          <a:latin typeface="Calibri"/>
                          <a:ea typeface="Calibri"/>
                          <a:cs typeface="Calibri"/>
                          <a:sym typeface="Calibri"/>
                        </a:rPr>
                        <a:t>B. </a:t>
                      </a:r>
                      <a:r>
                        <a:rPr b="1" dirty="0" err="1">
                          <a:latin typeface="Calibri"/>
                          <a:ea typeface="Calibri"/>
                          <a:cs typeface="Calibri"/>
                          <a:sym typeface="Calibri"/>
                        </a:rPr>
                        <a:t>Crear</a:t>
                      </a:r>
                      <a:endParaRPr b="1" dirty="0">
                        <a:latin typeface="Calibri"/>
                        <a:ea typeface="Calibri"/>
                        <a:cs typeface="Calibri"/>
                        <a:sym typeface="Calibri"/>
                      </a:endParaRP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l" defTabSz="457200">
                        <a:tabLst>
                          <a:tab pos="914400" algn="l"/>
                          <a:tab pos="1828800" algn="l"/>
                          <a:tab pos="2743200" algn="l"/>
                          <a:tab pos="3657600" algn="l"/>
                        </a:tabLst>
                        <a:defRPr sz="800" b="1">
                          <a:solidFill>
                            <a:srgbClr val="000000"/>
                          </a:solidFill>
                          <a:uFill>
                            <a:solidFill>
                              <a:srgbClr val="000000"/>
                            </a:solidFill>
                          </a:uFill>
                          <a:latin typeface="Calibri"/>
                          <a:ea typeface="Calibri"/>
                          <a:cs typeface="Calibri"/>
                          <a:sym typeface="Calibri"/>
                        </a:defRPr>
                      </a:pPr>
                      <a:r>
                        <a:rPr dirty="0"/>
                        <a:t>Los </a:t>
                      </a:r>
                      <a:r>
                        <a:rPr dirty="0" err="1"/>
                        <a:t>aprendices</a:t>
                      </a:r>
                      <a:r>
                        <a:rPr dirty="0"/>
                        <a:t> </a:t>
                      </a:r>
                      <a:r>
                        <a:rPr dirty="0" err="1"/>
                        <a:t>interactúan</a:t>
                      </a:r>
                      <a:r>
                        <a:rPr dirty="0"/>
                        <a:t> con </a:t>
                      </a:r>
                      <a:r>
                        <a:rPr dirty="0" err="1"/>
                        <a:t>nuevos</a:t>
                      </a:r>
                      <a:r>
                        <a:rPr dirty="0"/>
                        <a:t> </a:t>
                      </a:r>
                      <a:r>
                        <a:rPr dirty="0" err="1"/>
                        <a:t>conocimientos</a:t>
                      </a:r>
                      <a:r>
                        <a:rPr dirty="0"/>
                        <a:t> </a:t>
                      </a:r>
                      <a:r>
                        <a:rPr dirty="0" err="1"/>
                        <a:t>siguiendo</a:t>
                      </a:r>
                      <a:r>
                        <a:rPr dirty="0"/>
                        <a:t> un </a:t>
                      </a:r>
                      <a:r>
                        <a:rPr dirty="0" err="1"/>
                        <a:t>proceso</a:t>
                      </a:r>
                      <a:r>
                        <a:rPr dirty="0"/>
                        <a:t> que </a:t>
                      </a:r>
                      <a:r>
                        <a:rPr dirty="0" err="1"/>
                        <a:t>incluye</a:t>
                      </a:r>
                      <a:r>
                        <a:rPr dirty="0"/>
                        <a:t>:</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rPr dirty="0" err="1"/>
                        <a:t>utilizar</a:t>
                      </a:r>
                      <a:r>
                        <a:rPr dirty="0"/>
                        <a:t> </a:t>
                      </a:r>
                      <a:r>
                        <a:rPr dirty="0" err="1"/>
                        <a:t>evidencia</a:t>
                      </a:r>
                      <a:r>
                        <a:rPr dirty="0"/>
                        <a:t> para </a:t>
                      </a:r>
                      <a:r>
                        <a:rPr dirty="0" err="1"/>
                        <a:t>investigar</a:t>
                      </a:r>
                      <a:r>
                        <a:rPr dirty="0"/>
                        <a:t> </a:t>
                      </a:r>
                      <a:r>
                        <a:rPr dirty="0" err="1"/>
                        <a:t>preguntas</a:t>
                      </a:r>
                      <a:r>
                        <a:rPr dirty="0"/>
                        <a:t>; </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rPr dirty="0" err="1"/>
                        <a:t>idear</a:t>
                      </a:r>
                      <a:r>
                        <a:rPr dirty="0"/>
                        <a:t> e </a:t>
                      </a:r>
                      <a:r>
                        <a:rPr dirty="0" err="1"/>
                        <a:t>implementar</a:t>
                      </a:r>
                      <a:r>
                        <a:rPr dirty="0"/>
                        <a:t> un plan para </a:t>
                      </a:r>
                      <a:r>
                        <a:rPr dirty="0" err="1"/>
                        <a:t>cubrir</a:t>
                      </a:r>
                      <a:r>
                        <a:rPr dirty="0"/>
                        <a:t> la </a:t>
                      </a:r>
                      <a:r>
                        <a:rPr dirty="0" err="1"/>
                        <a:t>brecha</a:t>
                      </a:r>
                      <a:r>
                        <a:rPr dirty="0"/>
                        <a:t> de </a:t>
                      </a:r>
                      <a:r>
                        <a:rPr dirty="0" err="1"/>
                        <a:t>conocimiento</a:t>
                      </a:r>
                      <a:r>
                        <a:rPr dirty="0"/>
                        <a:t>;</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rPr dirty="0" err="1"/>
                        <a:t>generar</a:t>
                      </a:r>
                      <a:r>
                        <a:rPr dirty="0"/>
                        <a:t> </a:t>
                      </a:r>
                      <a:r>
                        <a:rPr dirty="0" err="1"/>
                        <a:t>productos</a:t>
                      </a:r>
                      <a:r>
                        <a:rPr dirty="0"/>
                        <a:t> que </a:t>
                      </a:r>
                      <a:r>
                        <a:rPr dirty="0" err="1"/>
                        <a:t>ilustren</a:t>
                      </a:r>
                      <a:r>
                        <a:rPr dirty="0"/>
                        <a:t> </a:t>
                      </a:r>
                      <a:r>
                        <a:rPr dirty="0" err="1"/>
                        <a:t>el</a:t>
                      </a:r>
                      <a:r>
                        <a:rPr dirty="0"/>
                        <a:t> </a:t>
                      </a:r>
                      <a:r>
                        <a:rPr dirty="0" err="1"/>
                        <a:t>aprendizaje</a:t>
                      </a:r>
                      <a:r>
                        <a:rPr dirty="0"/>
                        <a:t>.</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extLst>
                  <a:ext uri="{0D108BD9-81ED-4DB2-BD59-A6C34878D82A}">
                    <a16:rowId xmlns:a16="http://schemas.microsoft.com/office/drawing/2014/main" val="10006"/>
                  </a:ext>
                </a:extLst>
              </a:tr>
              <a:tr h="802787">
                <a:tc>
                  <a:txBody>
                    <a:bodyPr/>
                    <a:lstStyle/>
                    <a:p>
                      <a:pPr algn="l" defTabSz="457200">
                        <a:tabLst>
                          <a:tab pos="914400" algn="l"/>
                          <a:tab pos="1828800" algn="l"/>
                        </a:tabLst>
                        <a:defRPr sz="800">
                          <a:solidFill>
                            <a:srgbClr val="000000"/>
                          </a:solidFill>
                          <a:uFill>
                            <a:solidFill>
                              <a:srgbClr val="000000"/>
                            </a:solidFill>
                          </a:uFill>
                          <a:latin typeface="Times New Roman"/>
                          <a:ea typeface="Times New Roman"/>
                          <a:cs typeface="Times New Roman"/>
                          <a:sym typeface="Times New Roman"/>
                        </a:defRPr>
                      </a:pPr>
                      <a:r>
                        <a:rPr b="1" dirty="0">
                          <a:latin typeface="Calibri"/>
                          <a:ea typeface="Calibri"/>
                          <a:cs typeface="Calibri"/>
                          <a:sym typeface="Calibri"/>
                        </a:rPr>
                        <a:t>C. </a:t>
                      </a:r>
                      <a:r>
                        <a:rPr b="1" dirty="0" err="1">
                          <a:latin typeface="Calibri"/>
                          <a:ea typeface="Calibri"/>
                          <a:cs typeface="Calibri"/>
                          <a:sym typeface="Calibri"/>
                        </a:rPr>
                        <a:t>Compartir</a:t>
                      </a:r>
                      <a:endParaRPr b="1" dirty="0">
                        <a:latin typeface="Calibri"/>
                        <a:ea typeface="Calibri"/>
                        <a:cs typeface="Calibri"/>
                        <a:sym typeface="Calibri"/>
                      </a:endParaRP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l" defTabSz="457200">
                        <a:tabLst>
                          <a:tab pos="914400" algn="l"/>
                          <a:tab pos="1828800" algn="l"/>
                          <a:tab pos="2743200" algn="l"/>
                          <a:tab pos="3657600" algn="l"/>
                        </a:tabLst>
                        <a:defRPr sz="800" b="1">
                          <a:solidFill>
                            <a:srgbClr val="000000"/>
                          </a:solidFill>
                          <a:uFill>
                            <a:solidFill>
                              <a:srgbClr val="000000"/>
                            </a:solidFill>
                          </a:uFill>
                          <a:latin typeface="Calibri"/>
                          <a:ea typeface="Calibri"/>
                          <a:cs typeface="Calibri"/>
                          <a:sym typeface="Calibri"/>
                        </a:defRPr>
                      </a:pPr>
                      <a:r>
                        <a:t>Los aprendices adaptan, comunican e intercambian productos de aprendizaje con otros en un ciclo que incluye:</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t>interactuar con contenidos que otros presentan;</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t>proporcionar comentarios constructivos; </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t>actuar a partir de los comentarios con el fin de mejorar; </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t>compartir productos con una audiencia auténtica.</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extLst>
                  <a:ext uri="{0D108BD9-81ED-4DB2-BD59-A6C34878D82A}">
                    <a16:rowId xmlns:a16="http://schemas.microsoft.com/office/drawing/2014/main" val="10007"/>
                  </a:ext>
                </a:extLst>
              </a:tr>
              <a:tr h="683385">
                <a:tc>
                  <a:txBody>
                    <a:bodyPr/>
                    <a:lstStyle/>
                    <a:p>
                      <a:pPr algn="l" defTabSz="457200">
                        <a:tabLst>
                          <a:tab pos="914400" algn="l"/>
                          <a:tab pos="1828800" algn="l"/>
                        </a:tabLst>
                        <a:defRPr sz="800">
                          <a:solidFill>
                            <a:srgbClr val="000000"/>
                          </a:solidFill>
                          <a:uFill>
                            <a:solidFill>
                              <a:srgbClr val="000000"/>
                            </a:solidFill>
                          </a:uFill>
                          <a:latin typeface="Times New Roman"/>
                          <a:ea typeface="Times New Roman"/>
                          <a:cs typeface="Times New Roman"/>
                          <a:sym typeface="Times New Roman"/>
                        </a:defRPr>
                      </a:pPr>
                      <a:r>
                        <a:rPr b="1">
                          <a:latin typeface="Calibri"/>
                          <a:ea typeface="Calibri"/>
                          <a:cs typeface="Calibri"/>
                          <a:sym typeface="Calibri"/>
                        </a:rPr>
                        <a:t>D. Crecer</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l" defTabSz="457200">
                        <a:tabLst>
                          <a:tab pos="914400" algn="l"/>
                          <a:tab pos="1828800" algn="l"/>
                          <a:tab pos="2743200" algn="l"/>
                          <a:tab pos="3657600" algn="l"/>
                        </a:tabLst>
                        <a:defRPr sz="800" b="1">
                          <a:solidFill>
                            <a:srgbClr val="000000"/>
                          </a:solidFill>
                          <a:uFill>
                            <a:solidFill>
                              <a:srgbClr val="000000"/>
                            </a:solidFill>
                          </a:uFill>
                          <a:latin typeface="Calibri"/>
                          <a:ea typeface="Calibri"/>
                          <a:cs typeface="Calibri"/>
                          <a:sym typeface="Calibri"/>
                        </a:defRPr>
                      </a:pPr>
                      <a:r>
                        <a:rPr dirty="0"/>
                        <a:t>Los </a:t>
                      </a:r>
                      <a:r>
                        <a:rPr dirty="0" err="1"/>
                        <a:t>aprendices</a:t>
                      </a:r>
                      <a:r>
                        <a:rPr dirty="0"/>
                        <a:t> </a:t>
                      </a:r>
                      <a:r>
                        <a:rPr dirty="0" err="1"/>
                        <a:t>participan</a:t>
                      </a:r>
                      <a:r>
                        <a:rPr dirty="0"/>
                        <a:t> </a:t>
                      </a:r>
                      <a:r>
                        <a:rPr dirty="0" err="1"/>
                        <a:t>en</a:t>
                      </a:r>
                      <a:r>
                        <a:rPr dirty="0"/>
                        <a:t> un </a:t>
                      </a:r>
                      <a:r>
                        <a:rPr dirty="0" err="1"/>
                        <a:t>proceso</a:t>
                      </a:r>
                      <a:r>
                        <a:rPr dirty="0"/>
                        <a:t> continuo </a:t>
                      </a:r>
                      <a:r>
                        <a:rPr dirty="0" err="1"/>
                        <a:t>basado</a:t>
                      </a:r>
                      <a:r>
                        <a:rPr dirty="0"/>
                        <a:t> </a:t>
                      </a:r>
                      <a:r>
                        <a:rPr dirty="0" err="1"/>
                        <a:t>en</a:t>
                      </a:r>
                      <a:r>
                        <a:rPr dirty="0"/>
                        <a:t> la </a:t>
                      </a:r>
                      <a:r>
                        <a:rPr dirty="0" err="1"/>
                        <a:t>indagación</a:t>
                      </a:r>
                      <a:r>
                        <a:rPr dirty="0"/>
                        <a:t> </a:t>
                      </a:r>
                      <a:r>
                        <a:rPr dirty="0" err="1"/>
                        <a:t>mediante</a:t>
                      </a:r>
                      <a:r>
                        <a:rPr dirty="0"/>
                        <a:t>:</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rPr dirty="0"/>
                        <a:t>la </a:t>
                      </a:r>
                      <a:r>
                        <a:rPr dirty="0" err="1"/>
                        <a:t>búsqueda</a:t>
                      </a:r>
                      <a:r>
                        <a:rPr dirty="0"/>
                        <a:t> </a:t>
                      </a:r>
                      <a:r>
                        <a:rPr dirty="0" err="1"/>
                        <a:t>constante</a:t>
                      </a:r>
                      <a:r>
                        <a:rPr dirty="0"/>
                        <a:t> de </a:t>
                      </a:r>
                      <a:r>
                        <a:rPr dirty="0" err="1"/>
                        <a:t>conocimiento</a:t>
                      </a:r>
                      <a:r>
                        <a:rPr dirty="0"/>
                        <a:t>; </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rPr dirty="0"/>
                        <a:t>la </a:t>
                      </a:r>
                      <a:r>
                        <a:rPr dirty="0" err="1"/>
                        <a:t>participación</a:t>
                      </a:r>
                      <a:r>
                        <a:rPr dirty="0"/>
                        <a:t> </a:t>
                      </a:r>
                      <a:r>
                        <a:rPr dirty="0" err="1"/>
                        <a:t>en</a:t>
                      </a:r>
                      <a:r>
                        <a:rPr dirty="0"/>
                        <a:t> </a:t>
                      </a:r>
                      <a:r>
                        <a:rPr dirty="0" err="1"/>
                        <a:t>una</a:t>
                      </a:r>
                      <a:r>
                        <a:rPr dirty="0"/>
                        <a:t> </a:t>
                      </a:r>
                      <a:r>
                        <a:rPr dirty="0" err="1"/>
                        <a:t>investigación</a:t>
                      </a:r>
                      <a:r>
                        <a:rPr dirty="0"/>
                        <a:t> </a:t>
                      </a:r>
                      <a:r>
                        <a:rPr dirty="0" err="1"/>
                        <a:t>sostenida</a:t>
                      </a:r>
                      <a:r>
                        <a:rPr dirty="0"/>
                        <a:t>; </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rPr dirty="0"/>
                        <a:t>la </a:t>
                      </a:r>
                      <a:r>
                        <a:rPr dirty="0" err="1"/>
                        <a:t>puesta</a:t>
                      </a:r>
                      <a:r>
                        <a:rPr dirty="0"/>
                        <a:t> </a:t>
                      </a:r>
                      <a:r>
                        <a:rPr dirty="0" err="1"/>
                        <a:t>en</a:t>
                      </a:r>
                      <a:r>
                        <a:rPr dirty="0"/>
                        <a:t> </a:t>
                      </a:r>
                      <a:r>
                        <a:rPr dirty="0" err="1"/>
                        <a:t>práctica</a:t>
                      </a:r>
                      <a:r>
                        <a:rPr dirty="0"/>
                        <a:t> de </a:t>
                      </a:r>
                      <a:r>
                        <a:rPr dirty="0" err="1"/>
                        <a:t>nuevos</a:t>
                      </a:r>
                      <a:r>
                        <a:rPr dirty="0"/>
                        <a:t> </a:t>
                      </a:r>
                      <a:r>
                        <a:rPr dirty="0" err="1"/>
                        <a:t>conocimientos</a:t>
                      </a:r>
                      <a:r>
                        <a:rPr dirty="0"/>
                        <a:t> </a:t>
                      </a:r>
                      <a:r>
                        <a:rPr dirty="0" err="1"/>
                        <a:t>por</a:t>
                      </a:r>
                      <a:r>
                        <a:rPr dirty="0"/>
                        <a:t> medio de </a:t>
                      </a:r>
                      <a:r>
                        <a:rPr dirty="0" err="1"/>
                        <a:t>conexiones</a:t>
                      </a:r>
                      <a:r>
                        <a:rPr dirty="0"/>
                        <a:t> con </a:t>
                      </a:r>
                      <a:r>
                        <a:rPr dirty="0" err="1"/>
                        <a:t>el</a:t>
                      </a:r>
                      <a:r>
                        <a:rPr dirty="0"/>
                        <a:t> </a:t>
                      </a:r>
                      <a:r>
                        <a:rPr dirty="0" err="1"/>
                        <a:t>mundo</a:t>
                      </a:r>
                      <a:r>
                        <a:rPr dirty="0"/>
                        <a:t> real; y</a:t>
                      </a:r>
                    </a:p>
                    <a:p>
                      <a:pPr marL="107018" indent="-107018" algn="l" defTabSz="457200">
                        <a:buSzPct val="100000"/>
                        <a:buAutoNum type="arabicPeriod"/>
                        <a:defRPr sz="800">
                          <a:solidFill>
                            <a:srgbClr val="000000"/>
                          </a:solidFill>
                          <a:uFill>
                            <a:solidFill>
                              <a:srgbClr val="000000"/>
                            </a:solidFill>
                          </a:uFill>
                          <a:latin typeface="Calibri"/>
                          <a:ea typeface="Calibri"/>
                          <a:cs typeface="Calibri"/>
                          <a:sym typeface="Calibri"/>
                        </a:defRPr>
                      </a:pPr>
                      <a:r>
                        <a:rPr dirty="0" err="1"/>
                        <a:t>el</a:t>
                      </a:r>
                      <a:r>
                        <a:rPr dirty="0"/>
                        <a:t> </a:t>
                      </a:r>
                      <a:r>
                        <a:rPr dirty="0" err="1"/>
                        <a:t>uso</a:t>
                      </a:r>
                      <a:r>
                        <a:rPr dirty="0"/>
                        <a:t> de la </a:t>
                      </a:r>
                      <a:r>
                        <a:rPr dirty="0" err="1"/>
                        <a:t>reflexión</a:t>
                      </a:r>
                      <a:r>
                        <a:rPr dirty="0"/>
                        <a:t> </a:t>
                      </a:r>
                      <a:r>
                        <a:rPr dirty="0" err="1"/>
                        <a:t>como</a:t>
                      </a:r>
                      <a:r>
                        <a:rPr dirty="0"/>
                        <a:t> </a:t>
                      </a:r>
                      <a:r>
                        <a:rPr dirty="0" err="1"/>
                        <a:t>guía</a:t>
                      </a:r>
                      <a:r>
                        <a:rPr dirty="0"/>
                        <a:t> para </a:t>
                      </a:r>
                      <a:r>
                        <a:rPr dirty="0" err="1"/>
                        <a:t>tomar</a:t>
                      </a:r>
                      <a:r>
                        <a:rPr dirty="0"/>
                        <a:t> </a:t>
                      </a:r>
                      <a:r>
                        <a:rPr dirty="0" err="1"/>
                        <a:t>decisiones</a:t>
                      </a:r>
                      <a:r>
                        <a:rPr dirty="0"/>
                        <a:t> </a:t>
                      </a:r>
                      <a:r>
                        <a:rPr dirty="0" err="1"/>
                        <a:t>fundamentadas</a:t>
                      </a:r>
                      <a:r>
                        <a:rPr dirty="0"/>
                        <a:t>.</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extLst>
                  <a:ext uri="{0D108BD9-81ED-4DB2-BD59-A6C34878D82A}">
                    <a16:rowId xmlns:a16="http://schemas.microsoft.com/office/drawing/2014/main" val="10008"/>
                  </a:ext>
                </a:extLst>
              </a:tr>
            </a:tbl>
          </a:graphicData>
        </a:graphic>
      </p:graphicFrame>
      <p:pic>
        <p:nvPicPr>
          <p:cNvPr id="3" name="Picture 2" descr="A picture containing graphical user interface&#10;&#10;Description automatically generated">
            <a:extLst>
              <a:ext uri="{FF2B5EF4-FFF2-40B4-BE49-F238E27FC236}">
                <a16:creationId xmlns:a16="http://schemas.microsoft.com/office/drawing/2014/main" id="{739572DD-E866-3932-2BFF-121F3BA72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17" y="1152394"/>
            <a:ext cx="1269185" cy="164247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1" name="Google Shape;239;p19"/>
          <p:cNvSpPr txBox="1">
            <a:spLocks noGrp="1"/>
          </p:cNvSpPr>
          <p:nvPr>
            <p:ph type="title" idx="4294967295"/>
          </p:nvPr>
        </p:nvSpPr>
        <p:spPr>
          <a:xfrm>
            <a:off x="1114424" y="-189200"/>
            <a:ext cx="7115176" cy="1159802"/>
          </a:xfrm>
          <a:prstGeom prst="rect">
            <a:avLst/>
          </a:prstGeom>
        </p:spPr>
        <p:txBody>
          <a:bodyPr>
            <a:normAutofit/>
          </a:bodyPr>
          <a:lstStyle>
            <a:lvl1pPr>
              <a:defRPr sz="3000" b="1"/>
            </a:lvl1pPr>
          </a:lstStyle>
          <a:p>
            <a:r>
              <a:t>Nuevos temas transversales </a:t>
            </a:r>
          </a:p>
        </p:txBody>
      </p:sp>
      <p:sp>
        <p:nvSpPr>
          <p:cNvPr id="392" name="Google Shape;250;p19"/>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grpSp>
        <p:nvGrpSpPr>
          <p:cNvPr id="395" name="Agrupar"/>
          <p:cNvGrpSpPr/>
          <p:nvPr/>
        </p:nvGrpSpPr>
        <p:grpSpPr>
          <a:xfrm>
            <a:off x="2361504" y="2007476"/>
            <a:ext cx="4420992" cy="2200920"/>
            <a:chOff x="0" y="0"/>
            <a:chExt cx="4420990" cy="2200919"/>
          </a:xfrm>
        </p:grpSpPr>
        <p:pic>
          <p:nvPicPr>
            <p:cNvPr id="393" name="Imagen" descr="Imagen"/>
            <p:cNvPicPr>
              <a:picLocks noChangeAspect="1"/>
            </p:cNvPicPr>
            <p:nvPr/>
          </p:nvPicPr>
          <p:blipFill>
            <a:blip r:embed="rId3"/>
            <a:srcRect/>
            <a:stretch>
              <a:fillRect/>
            </a:stretch>
          </p:blipFill>
          <p:spPr>
            <a:xfrm rot="5388539">
              <a:off x="1117386" y="-1106404"/>
              <a:ext cx="2186218" cy="4413727"/>
            </a:xfrm>
            <a:prstGeom prst="rect">
              <a:avLst/>
            </a:prstGeom>
            <a:ln w="12700" cap="flat">
              <a:noFill/>
              <a:miter lim="400000"/>
            </a:ln>
            <a:effectLst>
              <a:outerShdw blurRad="317500" dist="63500" rotWithShape="0">
                <a:srgbClr val="000000">
                  <a:alpha val="50000"/>
                </a:srgbClr>
              </a:outerShdw>
            </a:effectLst>
          </p:spPr>
        </p:pic>
        <p:pic>
          <p:nvPicPr>
            <p:cNvPr id="394" name="AASL_720x268_banner_V2.jpg" descr="AASL_720x268_banner_V2.jpg"/>
            <p:cNvPicPr>
              <a:picLocks noChangeAspect="1"/>
            </p:cNvPicPr>
            <p:nvPr/>
          </p:nvPicPr>
          <p:blipFill>
            <a:blip r:embed="rId4"/>
            <a:srcRect l="29075" t="6293" r="497" b="6286"/>
            <a:stretch>
              <a:fillRect/>
            </a:stretch>
          </p:blipFill>
          <p:spPr>
            <a:xfrm>
              <a:off x="119631" y="134684"/>
              <a:ext cx="4181491" cy="1931989"/>
            </a:xfrm>
            <a:custGeom>
              <a:avLst/>
              <a:gdLst/>
              <a:ahLst/>
              <a:cxnLst>
                <a:cxn ang="0">
                  <a:pos x="wd2" y="hd2"/>
                </a:cxn>
                <a:cxn ang="5400000">
                  <a:pos x="wd2" y="hd2"/>
                </a:cxn>
                <a:cxn ang="10800000">
                  <a:pos x="wd2" y="hd2"/>
                </a:cxn>
                <a:cxn ang="16200000">
                  <a:pos x="wd2" y="hd2"/>
                </a:cxn>
              </a:cxnLst>
              <a:rect l="0" t="0" r="r" b="b"/>
              <a:pathLst>
                <a:path w="21592" h="21600" extrusionOk="0">
                  <a:moveTo>
                    <a:pt x="21592" y="4162"/>
                  </a:moveTo>
                  <a:lnTo>
                    <a:pt x="21582" y="2400"/>
                  </a:lnTo>
                  <a:cubicBezTo>
                    <a:pt x="21600" y="2058"/>
                    <a:pt x="21578" y="1751"/>
                    <a:pt x="21524" y="1455"/>
                  </a:cubicBezTo>
                  <a:cubicBezTo>
                    <a:pt x="21471" y="1161"/>
                    <a:pt x="21396" y="889"/>
                    <a:pt x="21295" y="670"/>
                  </a:cubicBezTo>
                  <a:cubicBezTo>
                    <a:pt x="21194" y="451"/>
                    <a:pt x="21070" y="281"/>
                    <a:pt x="20932" y="173"/>
                  </a:cubicBezTo>
                  <a:cubicBezTo>
                    <a:pt x="20806" y="87"/>
                    <a:pt x="20684" y="44"/>
                    <a:pt x="20535" y="22"/>
                  </a:cubicBezTo>
                  <a:cubicBezTo>
                    <a:pt x="20385" y="0"/>
                    <a:pt x="20209" y="0"/>
                    <a:pt x="19975" y="0"/>
                  </a:cubicBezTo>
                  <a:lnTo>
                    <a:pt x="1637" y="0"/>
                  </a:lnTo>
                  <a:cubicBezTo>
                    <a:pt x="1400" y="0"/>
                    <a:pt x="1222" y="0"/>
                    <a:pt x="1072" y="22"/>
                  </a:cubicBezTo>
                  <a:cubicBezTo>
                    <a:pt x="922" y="44"/>
                    <a:pt x="798" y="87"/>
                    <a:pt x="672" y="173"/>
                  </a:cubicBezTo>
                  <a:cubicBezTo>
                    <a:pt x="534" y="281"/>
                    <a:pt x="413" y="451"/>
                    <a:pt x="312" y="670"/>
                  </a:cubicBezTo>
                  <a:cubicBezTo>
                    <a:pt x="210" y="889"/>
                    <a:pt x="132" y="1158"/>
                    <a:pt x="82" y="1455"/>
                  </a:cubicBezTo>
                  <a:cubicBezTo>
                    <a:pt x="42" y="1727"/>
                    <a:pt x="20" y="1990"/>
                    <a:pt x="10" y="2312"/>
                  </a:cubicBezTo>
                  <a:cubicBezTo>
                    <a:pt x="0" y="2634"/>
                    <a:pt x="0" y="3014"/>
                    <a:pt x="0" y="3519"/>
                  </a:cubicBezTo>
                  <a:lnTo>
                    <a:pt x="0" y="10529"/>
                  </a:lnTo>
                  <a:lnTo>
                    <a:pt x="0" y="11066"/>
                  </a:lnTo>
                  <a:lnTo>
                    <a:pt x="0" y="18077"/>
                  </a:lnTo>
                  <a:cubicBezTo>
                    <a:pt x="0" y="18581"/>
                    <a:pt x="0" y="18962"/>
                    <a:pt x="10" y="19284"/>
                  </a:cubicBezTo>
                  <a:cubicBezTo>
                    <a:pt x="20" y="19606"/>
                    <a:pt x="42" y="19873"/>
                    <a:pt x="82" y="20145"/>
                  </a:cubicBezTo>
                  <a:cubicBezTo>
                    <a:pt x="132" y="20442"/>
                    <a:pt x="210" y="20707"/>
                    <a:pt x="312" y="20926"/>
                  </a:cubicBezTo>
                  <a:cubicBezTo>
                    <a:pt x="413" y="21144"/>
                    <a:pt x="534" y="21319"/>
                    <a:pt x="672" y="21427"/>
                  </a:cubicBezTo>
                  <a:cubicBezTo>
                    <a:pt x="798" y="21513"/>
                    <a:pt x="922" y="21556"/>
                    <a:pt x="1072" y="21578"/>
                  </a:cubicBezTo>
                  <a:cubicBezTo>
                    <a:pt x="1222" y="21600"/>
                    <a:pt x="1400" y="21600"/>
                    <a:pt x="1637" y="21600"/>
                  </a:cubicBezTo>
                  <a:lnTo>
                    <a:pt x="19975" y="21600"/>
                  </a:lnTo>
                  <a:cubicBezTo>
                    <a:pt x="20209" y="21600"/>
                    <a:pt x="20385" y="21600"/>
                    <a:pt x="20535" y="21578"/>
                  </a:cubicBezTo>
                  <a:cubicBezTo>
                    <a:pt x="20684" y="21556"/>
                    <a:pt x="20806" y="21513"/>
                    <a:pt x="20932" y="21427"/>
                  </a:cubicBezTo>
                  <a:cubicBezTo>
                    <a:pt x="21070" y="21319"/>
                    <a:pt x="21194" y="21145"/>
                    <a:pt x="21295" y="20926"/>
                  </a:cubicBezTo>
                  <a:cubicBezTo>
                    <a:pt x="21396" y="20706"/>
                    <a:pt x="21471" y="20439"/>
                    <a:pt x="21524" y="20145"/>
                  </a:cubicBezTo>
                  <a:cubicBezTo>
                    <a:pt x="21578" y="19849"/>
                    <a:pt x="21600" y="19538"/>
                    <a:pt x="21582" y="19195"/>
                  </a:cubicBezTo>
                  <a:lnTo>
                    <a:pt x="21592" y="17438"/>
                  </a:lnTo>
                  <a:cubicBezTo>
                    <a:pt x="21592" y="17345"/>
                    <a:pt x="21591" y="17253"/>
                    <a:pt x="21586" y="17163"/>
                  </a:cubicBezTo>
                  <a:cubicBezTo>
                    <a:pt x="21582" y="17099"/>
                    <a:pt x="21577" y="17031"/>
                    <a:pt x="21559" y="16977"/>
                  </a:cubicBezTo>
                  <a:cubicBezTo>
                    <a:pt x="21534" y="16901"/>
                    <a:pt x="21491" y="16871"/>
                    <a:pt x="21449" y="16857"/>
                  </a:cubicBezTo>
                  <a:cubicBezTo>
                    <a:pt x="21403" y="16841"/>
                    <a:pt x="21359" y="16840"/>
                    <a:pt x="21309" y="16830"/>
                  </a:cubicBezTo>
                  <a:cubicBezTo>
                    <a:pt x="21179" y="16805"/>
                    <a:pt x="21063" y="16690"/>
                    <a:pt x="20971" y="16502"/>
                  </a:cubicBezTo>
                  <a:cubicBezTo>
                    <a:pt x="20874" y="16302"/>
                    <a:pt x="20804" y="16022"/>
                    <a:pt x="20793" y="15712"/>
                  </a:cubicBezTo>
                  <a:cubicBezTo>
                    <a:pt x="20789" y="15624"/>
                    <a:pt x="20789" y="15570"/>
                    <a:pt x="20789" y="15565"/>
                  </a:cubicBezTo>
                  <a:lnTo>
                    <a:pt x="20789" y="11075"/>
                  </a:lnTo>
                  <a:lnTo>
                    <a:pt x="20789" y="10520"/>
                  </a:lnTo>
                  <a:lnTo>
                    <a:pt x="20789" y="6030"/>
                  </a:lnTo>
                  <a:cubicBezTo>
                    <a:pt x="20789" y="6025"/>
                    <a:pt x="20789" y="5972"/>
                    <a:pt x="20793" y="5884"/>
                  </a:cubicBezTo>
                  <a:cubicBezTo>
                    <a:pt x="20804" y="5573"/>
                    <a:pt x="20874" y="5298"/>
                    <a:pt x="20971" y="5098"/>
                  </a:cubicBezTo>
                  <a:cubicBezTo>
                    <a:pt x="21063" y="4910"/>
                    <a:pt x="21179" y="4791"/>
                    <a:pt x="21309" y="4765"/>
                  </a:cubicBezTo>
                  <a:cubicBezTo>
                    <a:pt x="21359" y="4756"/>
                    <a:pt x="21403" y="4759"/>
                    <a:pt x="21449" y="4743"/>
                  </a:cubicBezTo>
                  <a:cubicBezTo>
                    <a:pt x="21491" y="4729"/>
                    <a:pt x="21534" y="4699"/>
                    <a:pt x="21559" y="4624"/>
                  </a:cubicBezTo>
                  <a:cubicBezTo>
                    <a:pt x="21577" y="4569"/>
                    <a:pt x="21582" y="4501"/>
                    <a:pt x="21586" y="4437"/>
                  </a:cubicBezTo>
                  <a:cubicBezTo>
                    <a:pt x="21591" y="4347"/>
                    <a:pt x="21592" y="4255"/>
                    <a:pt x="21592" y="4162"/>
                  </a:cubicBezTo>
                  <a:close/>
                </a:path>
              </a:pathLst>
            </a:cu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391"/>
                                        </p:tgtEl>
                                        <p:attrNameLst>
                                          <p:attrName>style.visibility</p:attrName>
                                        </p:attrNameLst>
                                      </p:cBhvr>
                                      <p:to>
                                        <p:strVal val="visible"/>
                                      </p:to>
                                    </p:set>
                                    <p:animEffect transition="in" filter="fade">
                                      <p:cBhvr>
                                        <p:cTn id="7" dur="200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395"/>
                                        </p:tgtEl>
                                        <p:attrNameLst>
                                          <p:attrName>style.visibility</p:attrName>
                                        </p:attrNameLst>
                                      </p:cBhvr>
                                      <p:to>
                                        <p:strVal val="visible"/>
                                      </p:to>
                                    </p:set>
                                    <p:anim calcmode="lin" valueType="num">
                                      <p:cBhvr>
                                        <p:cTn id="12" dur="1000" fill="hold"/>
                                        <p:tgtEl>
                                          <p:spTgt spid="395"/>
                                        </p:tgtEl>
                                        <p:attrNameLst>
                                          <p:attrName>ppt_w</p:attrName>
                                        </p:attrNameLst>
                                      </p:cBhvr>
                                      <p:tavLst>
                                        <p:tav tm="0">
                                          <p:val>
                                            <p:fltVal val="0"/>
                                          </p:val>
                                        </p:tav>
                                        <p:tav tm="100000">
                                          <p:val>
                                            <p:strVal val="#ppt_w"/>
                                          </p:val>
                                        </p:tav>
                                      </p:tavLst>
                                    </p:anim>
                                    <p:anim calcmode="lin" valueType="num">
                                      <p:cBhvr>
                                        <p:cTn id="13" dur="1000" fill="hold"/>
                                        <p:tgtEl>
                                          <p:spTgt spid="395"/>
                                        </p:tgtEl>
                                        <p:attrNameLst>
                                          <p:attrName>ppt_h</p:attrName>
                                        </p:attrNameLst>
                                      </p:cBhvr>
                                      <p:tavLst>
                                        <p:tav tm="0">
                                          <p:val>
                                            <p:fltVal val="0"/>
                                          </p:val>
                                        </p:tav>
                                        <p:tav tm="100000">
                                          <p:val>
                                            <p:strVal val="#ppt_h"/>
                                          </p:val>
                                        </p:tav>
                                      </p:tavLst>
                                    </p:anim>
                                    <p:anim calcmode="lin" valueType="num">
                                      <p:cBhvr>
                                        <p:cTn id="14" dur="1000" fill="hold"/>
                                        <p:tgtEl>
                                          <p:spTgt spid="39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1" animBg="1" advAuto="0"/>
      <p:bldP spid="395" grpId="2"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7" name="Número de diapositiva"/>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
        <p:nvSpPr>
          <p:cNvPr id="398" name="Temas transversales"/>
          <p:cNvSpPr txBox="1">
            <a:spLocks noGrp="1"/>
          </p:cNvSpPr>
          <p:nvPr>
            <p:ph type="title" idx="4294967295"/>
          </p:nvPr>
        </p:nvSpPr>
        <p:spPr>
          <a:xfrm>
            <a:off x="1279481" y="55974"/>
            <a:ext cx="6049937" cy="874753"/>
          </a:xfrm>
          <a:prstGeom prst="rect">
            <a:avLst/>
          </a:prstGeom>
        </p:spPr>
        <p:txBody>
          <a:bodyPr anchor="ctr">
            <a:normAutofit/>
          </a:bodyPr>
          <a:lstStyle>
            <a:lvl1pPr>
              <a:defRPr sz="3400" b="1">
                <a:solidFill>
                  <a:schemeClr val="accent2"/>
                </a:solidFill>
                <a:effectLst>
                  <a:outerShdw blurRad="38100" dist="38100" dir="2700000" rotWithShape="0">
                    <a:srgbClr val="000000">
                      <a:alpha val="43137"/>
                    </a:srgbClr>
                  </a:outerShdw>
                </a:effectLst>
              </a:defRPr>
            </a:lvl1pPr>
          </a:lstStyle>
          <a:p>
            <a:r>
              <a:t>Temas transversales</a:t>
            </a:r>
          </a:p>
        </p:txBody>
      </p:sp>
      <p:graphicFrame>
        <p:nvGraphicFramePr>
          <p:cNvPr id="5" name="Diagram 4">
            <a:extLst>
              <a:ext uri="{FF2B5EF4-FFF2-40B4-BE49-F238E27FC236}">
                <a16:creationId xmlns:a16="http://schemas.microsoft.com/office/drawing/2014/main" id="{DC70BE6D-EE55-887A-0EFA-EC52D794B269}"/>
              </a:ext>
            </a:extLst>
          </p:cNvPr>
          <p:cNvGraphicFramePr/>
          <p:nvPr>
            <p:extLst>
              <p:ext uri="{D42A27DB-BD31-4B8C-83A1-F6EECF244321}">
                <p14:modId xmlns:p14="http://schemas.microsoft.com/office/powerpoint/2010/main" val="1572656099"/>
              </p:ext>
            </p:extLst>
          </p:nvPr>
        </p:nvGraphicFramePr>
        <p:xfrm>
          <a:off x="135301" y="930727"/>
          <a:ext cx="8873397" cy="3497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398"/>
                                        </p:tgtEl>
                                        <p:attrNameLst>
                                          <p:attrName>style.visibility</p:attrName>
                                        </p:attrNameLst>
                                      </p:cBhvr>
                                      <p:to>
                                        <p:strVal val="visible"/>
                                      </p:to>
                                    </p:set>
                                    <p:animEffect transition="in" filter="fade">
                                      <p:cBhvr>
                                        <p:cTn id="7" dur="2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1" name="Google Shape;239;p19"/>
          <p:cNvSpPr txBox="1">
            <a:spLocks noGrp="1"/>
          </p:cNvSpPr>
          <p:nvPr>
            <p:ph type="title" idx="4294967295"/>
          </p:nvPr>
        </p:nvSpPr>
        <p:spPr>
          <a:xfrm>
            <a:off x="1014412" y="211573"/>
            <a:ext cx="7115176" cy="819200"/>
          </a:xfrm>
          <a:prstGeom prst="rect">
            <a:avLst/>
          </a:prstGeom>
        </p:spPr>
        <p:txBody>
          <a:bodyPr anchor="ctr">
            <a:normAutofit/>
          </a:bodyPr>
          <a:lstStyle>
            <a:lvl1pPr>
              <a:defRPr sz="3000" b="1"/>
            </a:lvl1pPr>
          </a:lstStyle>
          <a:p>
            <a:r>
              <a:t>Revisar las herramientas </a:t>
            </a:r>
          </a:p>
        </p:txBody>
      </p:sp>
      <p:sp>
        <p:nvSpPr>
          <p:cNvPr id="402" name="Google Shape;250;p19"/>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grpSp>
        <p:nvGrpSpPr>
          <p:cNvPr id="405" name="Agrupar"/>
          <p:cNvGrpSpPr/>
          <p:nvPr/>
        </p:nvGrpSpPr>
        <p:grpSpPr>
          <a:xfrm>
            <a:off x="1090112" y="1477553"/>
            <a:ext cx="4420992" cy="2200920"/>
            <a:chOff x="0" y="0"/>
            <a:chExt cx="4420990" cy="2200919"/>
          </a:xfrm>
        </p:grpSpPr>
        <p:pic>
          <p:nvPicPr>
            <p:cNvPr id="403" name="Imagen" descr="Imagen"/>
            <p:cNvPicPr>
              <a:picLocks noChangeAspect="1"/>
            </p:cNvPicPr>
            <p:nvPr/>
          </p:nvPicPr>
          <p:blipFill>
            <a:blip r:embed="rId3"/>
            <a:srcRect/>
            <a:stretch>
              <a:fillRect/>
            </a:stretch>
          </p:blipFill>
          <p:spPr>
            <a:xfrm rot="5388539">
              <a:off x="1117386" y="-1106404"/>
              <a:ext cx="2186218" cy="4413727"/>
            </a:xfrm>
            <a:prstGeom prst="rect">
              <a:avLst/>
            </a:prstGeom>
            <a:ln w="12700" cap="flat">
              <a:noFill/>
              <a:miter lim="400000"/>
            </a:ln>
            <a:effectLst>
              <a:outerShdw blurRad="317500" dist="63500" rotWithShape="0">
                <a:srgbClr val="000000">
                  <a:alpha val="50000"/>
                </a:srgbClr>
              </a:outerShdw>
            </a:effectLst>
          </p:spPr>
        </p:pic>
        <p:pic>
          <p:nvPicPr>
            <p:cNvPr id="404" name="AASL_720x268_banner_V2.jpg" descr="AASL_720x268_banner_V2.jpg"/>
            <p:cNvPicPr>
              <a:picLocks noChangeAspect="1"/>
            </p:cNvPicPr>
            <p:nvPr/>
          </p:nvPicPr>
          <p:blipFill>
            <a:blip r:embed="rId4"/>
            <a:srcRect l="29075" t="6293" r="497" b="6286"/>
            <a:stretch>
              <a:fillRect/>
            </a:stretch>
          </p:blipFill>
          <p:spPr>
            <a:xfrm>
              <a:off x="119631" y="134684"/>
              <a:ext cx="4181491" cy="1931989"/>
            </a:xfrm>
            <a:custGeom>
              <a:avLst/>
              <a:gdLst/>
              <a:ahLst/>
              <a:cxnLst>
                <a:cxn ang="0">
                  <a:pos x="wd2" y="hd2"/>
                </a:cxn>
                <a:cxn ang="5400000">
                  <a:pos x="wd2" y="hd2"/>
                </a:cxn>
                <a:cxn ang="10800000">
                  <a:pos x="wd2" y="hd2"/>
                </a:cxn>
                <a:cxn ang="16200000">
                  <a:pos x="wd2" y="hd2"/>
                </a:cxn>
              </a:cxnLst>
              <a:rect l="0" t="0" r="r" b="b"/>
              <a:pathLst>
                <a:path w="21592" h="21600" extrusionOk="0">
                  <a:moveTo>
                    <a:pt x="21592" y="4162"/>
                  </a:moveTo>
                  <a:lnTo>
                    <a:pt x="21582" y="2400"/>
                  </a:lnTo>
                  <a:cubicBezTo>
                    <a:pt x="21600" y="2058"/>
                    <a:pt x="21578" y="1751"/>
                    <a:pt x="21524" y="1455"/>
                  </a:cubicBezTo>
                  <a:cubicBezTo>
                    <a:pt x="21471" y="1161"/>
                    <a:pt x="21396" y="889"/>
                    <a:pt x="21295" y="670"/>
                  </a:cubicBezTo>
                  <a:cubicBezTo>
                    <a:pt x="21194" y="451"/>
                    <a:pt x="21070" y="281"/>
                    <a:pt x="20932" y="173"/>
                  </a:cubicBezTo>
                  <a:cubicBezTo>
                    <a:pt x="20806" y="87"/>
                    <a:pt x="20684" y="44"/>
                    <a:pt x="20535" y="22"/>
                  </a:cubicBezTo>
                  <a:cubicBezTo>
                    <a:pt x="20385" y="0"/>
                    <a:pt x="20209" y="0"/>
                    <a:pt x="19975" y="0"/>
                  </a:cubicBezTo>
                  <a:lnTo>
                    <a:pt x="1637" y="0"/>
                  </a:lnTo>
                  <a:cubicBezTo>
                    <a:pt x="1400" y="0"/>
                    <a:pt x="1222" y="0"/>
                    <a:pt x="1072" y="22"/>
                  </a:cubicBezTo>
                  <a:cubicBezTo>
                    <a:pt x="922" y="44"/>
                    <a:pt x="798" y="87"/>
                    <a:pt x="672" y="173"/>
                  </a:cubicBezTo>
                  <a:cubicBezTo>
                    <a:pt x="534" y="281"/>
                    <a:pt x="413" y="451"/>
                    <a:pt x="312" y="670"/>
                  </a:cubicBezTo>
                  <a:cubicBezTo>
                    <a:pt x="210" y="889"/>
                    <a:pt x="132" y="1158"/>
                    <a:pt x="82" y="1455"/>
                  </a:cubicBezTo>
                  <a:cubicBezTo>
                    <a:pt x="42" y="1727"/>
                    <a:pt x="20" y="1990"/>
                    <a:pt x="10" y="2312"/>
                  </a:cubicBezTo>
                  <a:cubicBezTo>
                    <a:pt x="0" y="2634"/>
                    <a:pt x="0" y="3014"/>
                    <a:pt x="0" y="3519"/>
                  </a:cubicBezTo>
                  <a:lnTo>
                    <a:pt x="0" y="10529"/>
                  </a:lnTo>
                  <a:lnTo>
                    <a:pt x="0" y="11066"/>
                  </a:lnTo>
                  <a:lnTo>
                    <a:pt x="0" y="18077"/>
                  </a:lnTo>
                  <a:cubicBezTo>
                    <a:pt x="0" y="18581"/>
                    <a:pt x="0" y="18962"/>
                    <a:pt x="10" y="19284"/>
                  </a:cubicBezTo>
                  <a:cubicBezTo>
                    <a:pt x="20" y="19606"/>
                    <a:pt x="42" y="19873"/>
                    <a:pt x="82" y="20145"/>
                  </a:cubicBezTo>
                  <a:cubicBezTo>
                    <a:pt x="132" y="20442"/>
                    <a:pt x="210" y="20707"/>
                    <a:pt x="312" y="20926"/>
                  </a:cubicBezTo>
                  <a:cubicBezTo>
                    <a:pt x="413" y="21144"/>
                    <a:pt x="534" y="21319"/>
                    <a:pt x="672" y="21427"/>
                  </a:cubicBezTo>
                  <a:cubicBezTo>
                    <a:pt x="798" y="21513"/>
                    <a:pt x="922" y="21556"/>
                    <a:pt x="1072" y="21578"/>
                  </a:cubicBezTo>
                  <a:cubicBezTo>
                    <a:pt x="1222" y="21600"/>
                    <a:pt x="1400" y="21600"/>
                    <a:pt x="1637" y="21600"/>
                  </a:cubicBezTo>
                  <a:lnTo>
                    <a:pt x="19975" y="21600"/>
                  </a:lnTo>
                  <a:cubicBezTo>
                    <a:pt x="20209" y="21600"/>
                    <a:pt x="20385" y="21600"/>
                    <a:pt x="20535" y="21578"/>
                  </a:cubicBezTo>
                  <a:cubicBezTo>
                    <a:pt x="20684" y="21556"/>
                    <a:pt x="20806" y="21513"/>
                    <a:pt x="20932" y="21427"/>
                  </a:cubicBezTo>
                  <a:cubicBezTo>
                    <a:pt x="21070" y="21319"/>
                    <a:pt x="21194" y="21145"/>
                    <a:pt x="21295" y="20926"/>
                  </a:cubicBezTo>
                  <a:cubicBezTo>
                    <a:pt x="21396" y="20706"/>
                    <a:pt x="21471" y="20439"/>
                    <a:pt x="21524" y="20145"/>
                  </a:cubicBezTo>
                  <a:cubicBezTo>
                    <a:pt x="21578" y="19849"/>
                    <a:pt x="21600" y="19538"/>
                    <a:pt x="21582" y="19195"/>
                  </a:cubicBezTo>
                  <a:lnTo>
                    <a:pt x="21592" y="17438"/>
                  </a:lnTo>
                  <a:cubicBezTo>
                    <a:pt x="21592" y="17345"/>
                    <a:pt x="21591" y="17253"/>
                    <a:pt x="21586" y="17163"/>
                  </a:cubicBezTo>
                  <a:cubicBezTo>
                    <a:pt x="21582" y="17099"/>
                    <a:pt x="21577" y="17031"/>
                    <a:pt x="21559" y="16977"/>
                  </a:cubicBezTo>
                  <a:cubicBezTo>
                    <a:pt x="21534" y="16901"/>
                    <a:pt x="21491" y="16871"/>
                    <a:pt x="21449" y="16857"/>
                  </a:cubicBezTo>
                  <a:cubicBezTo>
                    <a:pt x="21403" y="16841"/>
                    <a:pt x="21359" y="16840"/>
                    <a:pt x="21309" y="16830"/>
                  </a:cubicBezTo>
                  <a:cubicBezTo>
                    <a:pt x="21179" y="16805"/>
                    <a:pt x="21063" y="16690"/>
                    <a:pt x="20971" y="16502"/>
                  </a:cubicBezTo>
                  <a:cubicBezTo>
                    <a:pt x="20874" y="16302"/>
                    <a:pt x="20804" y="16022"/>
                    <a:pt x="20793" y="15712"/>
                  </a:cubicBezTo>
                  <a:cubicBezTo>
                    <a:pt x="20789" y="15624"/>
                    <a:pt x="20789" y="15570"/>
                    <a:pt x="20789" y="15565"/>
                  </a:cubicBezTo>
                  <a:lnTo>
                    <a:pt x="20789" y="11075"/>
                  </a:lnTo>
                  <a:lnTo>
                    <a:pt x="20789" y="10520"/>
                  </a:lnTo>
                  <a:lnTo>
                    <a:pt x="20789" y="6030"/>
                  </a:lnTo>
                  <a:cubicBezTo>
                    <a:pt x="20789" y="6025"/>
                    <a:pt x="20789" y="5972"/>
                    <a:pt x="20793" y="5884"/>
                  </a:cubicBezTo>
                  <a:cubicBezTo>
                    <a:pt x="20804" y="5573"/>
                    <a:pt x="20874" y="5298"/>
                    <a:pt x="20971" y="5098"/>
                  </a:cubicBezTo>
                  <a:cubicBezTo>
                    <a:pt x="21063" y="4910"/>
                    <a:pt x="21179" y="4791"/>
                    <a:pt x="21309" y="4765"/>
                  </a:cubicBezTo>
                  <a:cubicBezTo>
                    <a:pt x="21359" y="4756"/>
                    <a:pt x="21403" y="4759"/>
                    <a:pt x="21449" y="4743"/>
                  </a:cubicBezTo>
                  <a:cubicBezTo>
                    <a:pt x="21491" y="4729"/>
                    <a:pt x="21534" y="4699"/>
                    <a:pt x="21559" y="4624"/>
                  </a:cubicBezTo>
                  <a:cubicBezTo>
                    <a:pt x="21577" y="4569"/>
                    <a:pt x="21582" y="4501"/>
                    <a:pt x="21586" y="4437"/>
                  </a:cubicBezTo>
                  <a:cubicBezTo>
                    <a:pt x="21591" y="4347"/>
                    <a:pt x="21592" y="4255"/>
                    <a:pt x="21592" y="4162"/>
                  </a:cubicBezTo>
                  <a:close/>
                </a:path>
              </a:pathLst>
            </a:custGeom>
            <a:ln w="12700" cap="flat">
              <a:noFill/>
              <a:miter lim="400000"/>
            </a:ln>
            <a:effectLst/>
          </p:spPr>
        </p:pic>
      </p:grpSp>
      <p:pic>
        <p:nvPicPr>
          <p:cNvPr id="3" name="Picture 2" descr="A picture containing text&#10;&#10;Description automatically generated">
            <a:extLst>
              <a:ext uri="{FF2B5EF4-FFF2-40B4-BE49-F238E27FC236}">
                <a16:creationId xmlns:a16="http://schemas.microsoft.com/office/drawing/2014/main" id="{81FEB46E-6367-382E-3E8C-8898DA5E0D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6421" y="1412819"/>
            <a:ext cx="1801093" cy="233082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401"/>
                                        </p:tgtEl>
                                        <p:attrNameLst>
                                          <p:attrName>style.visibility</p:attrName>
                                        </p:attrNameLst>
                                      </p:cBhvr>
                                      <p:to>
                                        <p:strVal val="visible"/>
                                      </p:to>
                                    </p:set>
                                    <p:animEffect transition="in" filter="fade">
                                      <p:cBhvr>
                                        <p:cTn id="7" dur="20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405"/>
                                        </p:tgtEl>
                                        <p:attrNameLst>
                                          <p:attrName>style.visibility</p:attrName>
                                        </p:attrNameLst>
                                      </p:cBhvr>
                                      <p:to>
                                        <p:strVal val="visible"/>
                                      </p:to>
                                    </p:set>
                                    <p:anim calcmode="lin" valueType="num">
                                      <p:cBhvr>
                                        <p:cTn id="12" dur="1000" fill="hold"/>
                                        <p:tgtEl>
                                          <p:spTgt spid="405"/>
                                        </p:tgtEl>
                                        <p:attrNameLst>
                                          <p:attrName>ppt_w</p:attrName>
                                        </p:attrNameLst>
                                      </p:cBhvr>
                                      <p:tavLst>
                                        <p:tav tm="0">
                                          <p:val>
                                            <p:fltVal val="0"/>
                                          </p:val>
                                        </p:tav>
                                        <p:tav tm="100000">
                                          <p:val>
                                            <p:strVal val="#ppt_w"/>
                                          </p:val>
                                        </p:tav>
                                      </p:tavLst>
                                    </p:anim>
                                    <p:anim calcmode="lin" valueType="num">
                                      <p:cBhvr>
                                        <p:cTn id="13" dur="1000" fill="hold"/>
                                        <p:tgtEl>
                                          <p:spTgt spid="405"/>
                                        </p:tgtEl>
                                        <p:attrNameLst>
                                          <p:attrName>ppt_h</p:attrName>
                                        </p:attrNameLst>
                                      </p:cBhvr>
                                      <p:tavLst>
                                        <p:tav tm="0">
                                          <p:val>
                                            <p:fltVal val="0"/>
                                          </p:val>
                                        </p:tav>
                                        <p:tav tm="100000">
                                          <p:val>
                                            <p:strVal val="#ppt_h"/>
                                          </p:val>
                                        </p:tav>
                                      </p:tavLst>
                                    </p:anim>
                                    <p:anim calcmode="lin" valueType="num">
                                      <p:cBhvr>
                                        <p:cTn id="14" dur="1000" fill="hold"/>
                                        <p:tgtEl>
                                          <p:spTgt spid="40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1" animBg="1" advAuto="0"/>
      <p:bldP spid="405" grpId="2"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7"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
        <p:nvSpPr>
          <p:cNvPr id="408" name="Text Box 43"/>
          <p:cNvSpPr txBox="1"/>
          <p:nvPr/>
        </p:nvSpPr>
        <p:spPr>
          <a:xfrm>
            <a:off x="934720" y="311185"/>
            <a:ext cx="7274560"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spcBef>
                <a:spcPts val="1600"/>
              </a:spcBef>
              <a:defRPr sz="3200" b="1">
                <a:solidFill>
                  <a:srgbClr val="5FCEC4"/>
                </a:solidFill>
                <a:effectLst>
                  <a:outerShdw blurRad="38100" dist="38100" dir="2700000" rotWithShape="0">
                    <a:srgbClr val="000000">
                      <a:alpha val="43137"/>
                    </a:srgbClr>
                  </a:outerShdw>
                </a:effectLst>
                <a:latin typeface="Avenir Next Regular"/>
                <a:ea typeface="Avenir Next Regular"/>
                <a:cs typeface="Avenir Next Regular"/>
                <a:sym typeface="Avenir Next Regular"/>
              </a:defRPr>
            </a:lvl1pPr>
          </a:lstStyle>
          <a:p>
            <a:r>
              <a:t>Revisión de la Carta Circular-PSBI</a:t>
            </a:r>
          </a:p>
        </p:txBody>
      </p:sp>
      <p:sp>
        <p:nvSpPr>
          <p:cNvPr id="409" name="Visión, Misión, Metas y Objetivos…"/>
          <p:cNvSpPr txBox="1">
            <a:spLocks noGrp="1"/>
          </p:cNvSpPr>
          <p:nvPr>
            <p:ph type="body" idx="4294967295"/>
          </p:nvPr>
        </p:nvSpPr>
        <p:spPr>
          <a:xfrm>
            <a:off x="731441" y="1242028"/>
            <a:ext cx="7451571" cy="3283712"/>
          </a:xfrm>
          <a:prstGeom prst="rect">
            <a:avLst/>
          </a:prstGeom>
        </p:spPr>
        <p:txBody>
          <a:bodyPr lIns="0" tIns="0" rIns="0" bIns="0" anchor="ctr">
            <a:normAutofit/>
          </a:bodyPr>
          <a:lstStyle/>
          <a:p>
            <a:pPr marL="603153">
              <a:spcBef>
                <a:spcPts val="800"/>
              </a:spcBef>
              <a:buClr>
                <a:srgbClr val="000000"/>
              </a:buClr>
              <a:buSzPct val="145000"/>
              <a:buFont typeface="Avenir Next Regular"/>
              <a:buChar char="✓"/>
              <a:defRPr sz="2700">
                <a:solidFill>
                  <a:srgbClr val="535353"/>
                </a:solidFill>
                <a:latin typeface="Avenir Next Regular"/>
                <a:ea typeface="Avenir Next Regular"/>
                <a:cs typeface="Avenir Next Regular"/>
                <a:sym typeface="Avenir Next Regular"/>
              </a:defRPr>
            </a:pPr>
            <a:r>
              <a:t>Visión, Misión, Metas y Objetivos </a:t>
            </a:r>
          </a:p>
          <a:p>
            <a:pPr marL="603153">
              <a:spcBef>
                <a:spcPts val="800"/>
              </a:spcBef>
              <a:buClr>
                <a:srgbClr val="000000"/>
              </a:buClr>
              <a:buSzPct val="145000"/>
              <a:buFont typeface="Avenir Next Regular"/>
              <a:buChar char="✓"/>
              <a:defRPr sz="2700">
                <a:solidFill>
                  <a:srgbClr val="535353"/>
                </a:solidFill>
                <a:latin typeface="Avenir Next Regular"/>
                <a:ea typeface="Avenir Next Regular"/>
                <a:cs typeface="Avenir Next Regular"/>
                <a:sym typeface="Avenir Next Regular"/>
              </a:defRPr>
            </a:pPr>
            <a:r>
              <a:t>Se revisó la responsabilidad del director escolar y el maestro bibliotecario con respecto a todos los materiales y equipos en general que hay en el Salón Biblioteca.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409">
                                            <p:bg/>
                                          </p:spTgt>
                                        </p:tgtEl>
                                        <p:attrNameLst>
                                          <p:attrName>style.visibility</p:attrName>
                                        </p:attrNameLst>
                                      </p:cBhvr>
                                      <p:to>
                                        <p:strVal val="visible"/>
                                      </p:to>
                                    </p:set>
                                    <p:anim calcmode="lin" valueType="num">
                                      <p:cBhvr>
                                        <p:cTn id="7" dur="1000" fill="hold"/>
                                        <p:tgtEl>
                                          <p:spTgt spid="409">
                                            <p:bg/>
                                          </p:spTgt>
                                        </p:tgtEl>
                                        <p:attrNameLst>
                                          <p:attrName>ppt_x</p:attrName>
                                        </p:attrNameLst>
                                      </p:cBhvr>
                                      <p:tavLst>
                                        <p:tav tm="0">
                                          <p:val>
                                            <p:strVal val="#ppt_x"/>
                                          </p:val>
                                        </p:tav>
                                        <p:tav tm="100000">
                                          <p:val>
                                            <p:strVal val="#ppt_x"/>
                                          </p:val>
                                        </p:tav>
                                      </p:tavLst>
                                    </p:anim>
                                    <p:anim calcmode="lin" valueType="num">
                                      <p:cBhvr>
                                        <p:cTn id="8" dur="1000" fill="hold"/>
                                        <p:tgtEl>
                                          <p:spTgt spid="409">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409">
                                            <p:txEl>
                                              <p:pRg st="0" end="0"/>
                                            </p:txEl>
                                          </p:spTgt>
                                        </p:tgtEl>
                                        <p:attrNameLst>
                                          <p:attrName>style.visibility</p:attrName>
                                        </p:attrNameLst>
                                      </p:cBhvr>
                                      <p:to>
                                        <p:strVal val="visible"/>
                                      </p:to>
                                    </p:set>
                                    <p:anim calcmode="lin" valueType="num">
                                      <p:cBhvr>
                                        <p:cTn id="11" dur="1000" fill="hold"/>
                                        <p:tgtEl>
                                          <p:spTgt spid="40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0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409">
                                            <p:txEl>
                                              <p:pRg st="1" end="1"/>
                                            </p:txEl>
                                          </p:spTgt>
                                        </p:tgtEl>
                                        <p:attrNameLst>
                                          <p:attrName>style.visibility</p:attrName>
                                        </p:attrNameLst>
                                      </p:cBhvr>
                                      <p:to>
                                        <p:strVal val="visible"/>
                                      </p:to>
                                    </p:set>
                                    <p:anim calcmode="lin" valueType="num">
                                      <p:cBhvr>
                                        <p:cTn id="17" dur="1000" fill="hold"/>
                                        <p:tgtEl>
                                          <p:spTgt spid="40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0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fill="hold" grpId="2" nodeType="clickEffect">
                                  <p:stCondLst>
                                    <p:cond delay="0"/>
                                  </p:stCondLst>
                                  <p:iterate type="lt">
                                    <p:tmAbs val="0"/>
                                  </p:iterate>
                                  <p:childTnLst>
                                    <p:set>
                                      <p:cBhvr>
                                        <p:cTn id="22" fill="hold"/>
                                        <p:tgtEl>
                                          <p:spTgt spid="408"/>
                                        </p:tgtEl>
                                        <p:attrNameLst>
                                          <p:attrName>style.visibility</p:attrName>
                                        </p:attrNameLst>
                                      </p:cBhvr>
                                      <p:to>
                                        <p:strVal val="visible"/>
                                      </p:to>
                                    </p:set>
                                    <p:animEffect transition="in" filter="fade">
                                      <p:cBhvr>
                                        <p:cTn id="23"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2" animBg="1" advAuto="0"/>
      <p:bldP spid="409" grpId="1"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1"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
        <p:nvSpPr>
          <p:cNvPr id="412" name="Text Box 43"/>
          <p:cNvSpPr txBox="1"/>
          <p:nvPr/>
        </p:nvSpPr>
        <p:spPr>
          <a:xfrm>
            <a:off x="934720" y="311185"/>
            <a:ext cx="7274560"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spcBef>
                <a:spcPts val="1600"/>
              </a:spcBef>
              <a:defRPr sz="3200" b="1">
                <a:solidFill>
                  <a:srgbClr val="5FCEC4"/>
                </a:solidFill>
                <a:effectLst>
                  <a:outerShdw blurRad="38100" dist="38100" dir="2700000" rotWithShape="0">
                    <a:srgbClr val="000000">
                      <a:alpha val="43137"/>
                    </a:srgbClr>
                  </a:outerShdw>
                </a:effectLst>
                <a:latin typeface="Avenir Next Regular"/>
                <a:ea typeface="Avenir Next Regular"/>
                <a:cs typeface="Avenir Next Regular"/>
                <a:sym typeface="Avenir Next Regular"/>
              </a:defRPr>
            </a:lvl1pPr>
          </a:lstStyle>
          <a:p>
            <a:r>
              <a:t>Revisión de la Carta Circular-PSBI</a:t>
            </a:r>
          </a:p>
        </p:txBody>
      </p:sp>
      <p:sp>
        <p:nvSpPr>
          <p:cNvPr id="413" name="Se incluyó aspectos importante de la ley de LSTA.…"/>
          <p:cNvSpPr txBox="1">
            <a:spLocks noGrp="1"/>
          </p:cNvSpPr>
          <p:nvPr>
            <p:ph type="body" idx="4294967295"/>
          </p:nvPr>
        </p:nvSpPr>
        <p:spPr>
          <a:xfrm>
            <a:off x="846214" y="929894"/>
            <a:ext cx="7365619" cy="3283712"/>
          </a:xfrm>
          <a:prstGeom prst="rect">
            <a:avLst/>
          </a:prstGeom>
        </p:spPr>
        <p:txBody>
          <a:bodyPr lIns="0" tIns="0" rIns="0" bIns="0" anchor="ctr">
            <a:normAutofit/>
          </a:bodyPr>
          <a:lstStyle/>
          <a:p>
            <a:pPr marL="603153">
              <a:spcBef>
                <a:spcPts val="800"/>
              </a:spcBef>
              <a:buClr>
                <a:srgbClr val="000000"/>
              </a:buClr>
              <a:buSzPct val="145000"/>
              <a:buFont typeface="Avenir Next Regular"/>
              <a:buChar char="✓"/>
              <a:defRPr sz="2000">
                <a:solidFill>
                  <a:srgbClr val="535353"/>
                </a:solidFill>
              </a:defRPr>
            </a:pPr>
            <a:r>
              <a:t>Se incluyó aspectos importante de la ley de LSTA.</a:t>
            </a:r>
          </a:p>
          <a:p>
            <a:pPr marL="603153">
              <a:spcBef>
                <a:spcPts val="800"/>
              </a:spcBef>
              <a:buClr>
                <a:srgbClr val="000000"/>
              </a:buClr>
              <a:buSzPct val="145000"/>
              <a:buFont typeface="Avenir Next Regular"/>
              <a:buChar char="✓"/>
              <a:defRPr sz="2000">
                <a:solidFill>
                  <a:srgbClr val="535353"/>
                </a:solidFill>
              </a:defRPr>
            </a:pPr>
            <a:r>
              <a:t>‘‘SEC. 1112. PLANES DE LA AGENCIA EDUCATIVA LOCAL: (B) ayudar a las escuelas a desarrollar programas eficaces de bibliotecas escolares para ofrecer a los estudiantes la oportunidad de desarrollar habilidades de alfabetización digital y mejorar el rendimiento académico.” (PUBLIC LAW 114–95—DEC. 10, 2015-EVERY STUDENT SUCCEEDS ACT)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413">
                                            <p:bg/>
                                          </p:spTgt>
                                        </p:tgtEl>
                                        <p:attrNameLst>
                                          <p:attrName>style.visibility</p:attrName>
                                        </p:attrNameLst>
                                      </p:cBhvr>
                                      <p:to>
                                        <p:strVal val="visible"/>
                                      </p:to>
                                    </p:set>
                                    <p:anim calcmode="lin" valueType="num">
                                      <p:cBhvr>
                                        <p:cTn id="7" dur="1000" fill="hold"/>
                                        <p:tgtEl>
                                          <p:spTgt spid="413">
                                            <p:bg/>
                                          </p:spTgt>
                                        </p:tgtEl>
                                        <p:attrNameLst>
                                          <p:attrName>ppt_x</p:attrName>
                                        </p:attrNameLst>
                                      </p:cBhvr>
                                      <p:tavLst>
                                        <p:tav tm="0">
                                          <p:val>
                                            <p:strVal val="#ppt_x"/>
                                          </p:val>
                                        </p:tav>
                                        <p:tav tm="100000">
                                          <p:val>
                                            <p:strVal val="#ppt_x"/>
                                          </p:val>
                                        </p:tav>
                                      </p:tavLst>
                                    </p:anim>
                                    <p:anim calcmode="lin" valueType="num">
                                      <p:cBhvr>
                                        <p:cTn id="8" dur="1000" fill="hold"/>
                                        <p:tgtEl>
                                          <p:spTgt spid="413">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413">
                                            <p:txEl>
                                              <p:pRg st="0" end="0"/>
                                            </p:txEl>
                                          </p:spTgt>
                                        </p:tgtEl>
                                        <p:attrNameLst>
                                          <p:attrName>style.visibility</p:attrName>
                                        </p:attrNameLst>
                                      </p:cBhvr>
                                      <p:to>
                                        <p:strVal val="visible"/>
                                      </p:to>
                                    </p:set>
                                    <p:anim calcmode="lin" valueType="num">
                                      <p:cBhvr>
                                        <p:cTn id="11" dur="1000" fill="hold"/>
                                        <p:tgtEl>
                                          <p:spTgt spid="41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1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413">
                                            <p:txEl>
                                              <p:pRg st="1" end="1"/>
                                            </p:txEl>
                                          </p:spTgt>
                                        </p:tgtEl>
                                        <p:attrNameLst>
                                          <p:attrName>style.visibility</p:attrName>
                                        </p:attrNameLst>
                                      </p:cBhvr>
                                      <p:to>
                                        <p:strVal val="visible"/>
                                      </p:to>
                                    </p:set>
                                    <p:anim calcmode="lin" valueType="num">
                                      <p:cBhvr>
                                        <p:cTn id="17" dur="1000" fill="hold"/>
                                        <p:tgtEl>
                                          <p:spTgt spid="41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1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fill="hold" grpId="2" nodeType="clickEffect">
                                  <p:stCondLst>
                                    <p:cond delay="0"/>
                                  </p:stCondLst>
                                  <p:iterate type="lt">
                                    <p:tmAbs val="0"/>
                                  </p:iterate>
                                  <p:childTnLst>
                                    <p:set>
                                      <p:cBhvr>
                                        <p:cTn id="22" fill="hold"/>
                                        <p:tgtEl>
                                          <p:spTgt spid="412"/>
                                        </p:tgtEl>
                                        <p:attrNameLst>
                                          <p:attrName>style.visibility</p:attrName>
                                        </p:attrNameLst>
                                      </p:cBhvr>
                                      <p:to>
                                        <p:strVal val="visible"/>
                                      </p:to>
                                    </p:set>
                                    <p:animEffect transition="in" filter="fade">
                                      <p:cBhvr>
                                        <p:cTn id="23" dur="2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2" animBg="1" advAuto="0"/>
      <p:bldP spid="413" grpId="1" build="p" bldLvl="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5"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
        <p:nvSpPr>
          <p:cNvPr id="416" name="Text Box 43"/>
          <p:cNvSpPr txBox="1"/>
          <p:nvPr/>
        </p:nvSpPr>
        <p:spPr>
          <a:xfrm>
            <a:off x="85099" y="881452"/>
            <a:ext cx="3837485" cy="2540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spcBef>
                <a:spcPts val="1600"/>
              </a:spcBef>
              <a:defRPr sz="3200" b="1">
                <a:solidFill>
                  <a:srgbClr val="5FCEC4"/>
                </a:solidFill>
                <a:effectLst>
                  <a:outerShdw blurRad="38100" dist="38100" dir="2700000" rotWithShape="0">
                    <a:srgbClr val="000000">
                      <a:alpha val="43137"/>
                    </a:srgbClr>
                  </a:outerShdw>
                </a:effectLst>
                <a:latin typeface="Avenir Next Regular"/>
                <a:ea typeface="Avenir Next Regular"/>
                <a:cs typeface="Avenir Next Regular"/>
                <a:sym typeface="Avenir Next Regular"/>
              </a:defRPr>
            </a:pPr>
            <a:r>
              <a:t>Plan de integración-</a:t>
            </a:r>
          </a:p>
          <a:p>
            <a:pPr algn="ctr">
              <a:spcBef>
                <a:spcPts val="1600"/>
              </a:spcBef>
              <a:defRPr sz="3200" b="1">
                <a:solidFill>
                  <a:srgbClr val="5FCEC4"/>
                </a:solidFill>
                <a:effectLst>
                  <a:outerShdw blurRad="38100" dist="38100" dir="2700000" rotWithShape="0">
                    <a:srgbClr val="000000">
                      <a:alpha val="43137"/>
                    </a:srgbClr>
                  </a:outerShdw>
                </a:effectLst>
                <a:latin typeface="Avenir Next Regular"/>
                <a:ea typeface="Avenir Next Regular"/>
                <a:cs typeface="Avenir Next Regular"/>
                <a:sym typeface="Avenir Next Regular"/>
              </a:defRPr>
            </a:pPr>
            <a:r>
              <a:t>Word-Pages, Excel-Numbers</a:t>
            </a:r>
          </a:p>
        </p:txBody>
      </p:sp>
      <p:pic>
        <p:nvPicPr>
          <p:cNvPr id="417" name="IMG_4122.jpg" descr="IMG_4122.jpg"/>
          <p:cNvPicPr>
            <a:picLocks noChangeAspect="1"/>
          </p:cNvPicPr>
          <p:nvPr/>
        </p:nvPicPr>
        <p:blipFill>
          <a:blip r:embed="rId3"/>
          <a:stretch>
            <a:fillRect/>
          </a:stretch>
        </p:blipFill>
        <p:spPr>
          <a:xfrm>
            <a:off x="4375989" y="-1"/>
            <a:ext cx="3463195" cy="51435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416"/>
                                        </p:tgtEl>
                                        <p:attrNameLst>
                                          <p:attrName>style.visibility</p:attrName>
                                        </p:attrNameLst>
                                      </p:cBhvr>
                                      <p:to>
                                        <p:strVal val="visible"/>
                                      </p:to>
                                    </p:set>
                                    <p:animEffect transition="in" filter="fade">
                                      <p:cBhvr>
                                        <p:cTn id="7" dur="2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6" name="Title 1"/>
          <p:cNvSpPr txBox="1">
            <a:spLocks noGrp="1"/>
          </p:cNvSpPr>
          <p:nvPr>
            <p:ph type="title"/>
          </p:nvPr>
        </p:nvSpPr>
        <p:spPr>
          <a:xfrm>
            <a:off x="3092115" y="878305"/>
            <a:ext cx="5426243" cy="856902"/>
          </a:xfrm>
          <a:prstGeom prst="rect">
            <a:avLst/>
          </a:prstGeom>
        </p:spPr>
        <p:txBody>
          <a:bodyPr/>
          <a:lstStyle>
            <a:lvl1pPr>
              <a:defRPr sz="3200" b="1">
                <a:solidFill>
                  <a:schemeClr val="accent4"/>
                </a:solidFill>
                <a:effectLst>
                  <a:outerShdw blurRad="38100" dist="38100" dir="2700000" rotWithShape="0">
                    <a:srgbClr val="000000">
                      <a:alpha val="43137"/>
                    </a:srgbClr>
                  </a:outerShdw>
                </a:effectLst>
              </a:defRPr>
            </a:lvl1pPr>
          </a:lstStyle>
          <a:p>
            <a:r>
              <a:t>.</a:t>
            </a:r>
          </a:p>
        </p:txBody>
      </p:sp>
      <p:sp>
        <p:nvSpPr>
          <p:cNvPr id="207" name="Google Shape;417;p19"/>
          <p:cNvSpPr txBox="1">
            <a:spLocks noGrp="1"/>
          </p:cNvSpPr>
          <p:nvPr>
            <p:ph type="body" sz="half" idx="1"/>
          </p:nvPr>
        </p:nvSpPr>
        <p:spPr>
          <a:xfrm>
            <a:off x="2438724" y="2004053"/>
            <a:ext cx="5426244" cy="2888359"/>
          </a:xfrm>
          <a:prstGeom prst="rect">
            <a:avLst/>
          </a:prstGeom>
        </p:spPr>
        <p:txBody>
          <a:bodyPr/>
          <a:lstStyle>
            <a:lvl1pPr marL="0" indent="0" algn="just">
              <a:spcBef>
                <a:spcPts val="1000"/>
              </a:spcBef>
              <a:buSzTx/>
              <a:buNone/>
              <a:defRPr sz="2000"/>
            </a:lvl1pPr>
          </a:lstStyle>
          <a:p>
            <a:r>
              <a:t>Para propósitos de carácter legal en relación con la Ley de Derechos Civiles de 1964, el uso de los términos estudiante, maestro, director, facilitador,  y cualquier otro que pueda hacer referencia a ambos géneros, incluye tanto al masculino como al femenino.​</a:t>
            </a:r>
          </a:p>
        </p:txBody>
      </p:sp>
      <p:sp>
        <p:nvSpPr>
          <p:cNvPr id="208" name="Google Shape;418;p19"/>
          <p:cNvSpPr txBox="1">
            <a:spLocks noGrp="1"/>
          </p:cNvSpPr>
          <p:nvPr>
            <p:ph type="sldNum" sz="quarter" idx="2"/>
          </p:nvPr>
        </p:nvSpPr>
        <p:spPr>
          <a:xfrm>
            <a:off x="8821482" y="4754350"/>
            <a:ext cx="283943"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fld id="{86CB4B4D-7CA3-9044-876B-883B54F8677D}" type="slidenum">
              <a:t>4</a:t>
            </a:fld>
            <a:endParaRPr/>
          </a:p>
        </p:txBody>
      </p:sp>
      <p:sp>
        <p:nvSpPr>
          <p:cNvPr id="209" name="Title 1"/>
          <p:cNvSpPr txBox="1"/>
          <p:nvPr/>
        </p:nvSpPr>
        <p:spPr>
          <a:xfrm>
            <a:off x="3092115" y="878305"/>
            <a:ext cx="5426243" cy="856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b">
            <a:normAutofit/>
          </a:bodyPr>
          <a:lstStyle>
            <a:lvl1pPr algn="ctr">
              <a:defRPr sz="3200" b="1">
                <a:solidFill>
                  <a:schemeClr val="accent4"/>
                </a:solidFill>
                <a:effectLst>
                  <a:outerShdw blurRad="38100" dist="38100" dir="2700000" rotWithShape="0">
                    <a:srgbClr val="000000">
                      <a:alpha val="43137"/>
                    </a:srgbClr>
                  </a:outerShdw>
                </a:effectLst>
                <a:latin typeface="Nixie One"/>
                <a:ea typeface="Nixie One"/>
                <a:cs typeface="Nixie One"/>
                <a:sym typeface="Nixie One"/>
              </a:defRPr>
            </a:lvl1pPr>
          </a:lstStyle>
          <a:p>
            <a:r>
              <a:t>Nota aclaratoria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9"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
        <p:nvSpPr>
          <p:cNvPr id="420" name="Text Box 43"/>
          <p:cNvSpPr txBox="1"/>
          <p:nvPr/>
        </p:nvSpPr>
        <p:spPr>
          <a:xfrm>
            <a:off x="934720" y="332004"/>
            <a:ext cx="7274560"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spcBef>
                <a:spcPts val="1600"/>
              </a:spcBef>
              <a:defRPr sz="2800" b="1">
                <a:solidFill>
                  <a:schemeClr val="accent1"/>
                </a:solidFill>
                <a:effectLst>
                  <a:outerShdw blurRad="38100" dist="38100" dir="2700000" rotWithShape="0">
                    <a:srgbClr val="000000">
                      <a:alpha val="43137"/>
                    </a:srgbClr>
                  </a:outerShdw>
                </a:effectLst>
                <a:latin typeface="Avenir Next Regular"/>
                <a:ea typeface="Avenir Next Regular"/>
                <a:cs typeface="Avenir Next Regular"/>
                <a:sym typeface="Avenir Next Regular"/>
              </a:defRPr>
            </a:lvl1pPr>
          </a:lstStyle>
          <a:p>
            <a:r>
              <a:t>Marco Curricular Servicios Bibliotecarios </a:t>
            </a:r>
          </a:p>
        </p:txBody>
      </p:sp>
      <p:sp>
        <p:nvSpPr>
          <p:cNvPr id="421" name="Está en revisión y los cambios son mínimos."/>
          <p:cNvSpPr txBox="1">
            <a:spLocks noGrp="1"/>
          </p:cNvSpPr>
          <p:nvPr>
            <p:ph type="body" idx="4294967295"/>
          </p:nvPr>
        </p:nvSpPr>
        <p:spPr>
          <a:xfrm>
            <a:off x="646642" y="1242028"/>
            <a:ext cx="8240416" cy="3283712"/>
          </a:xfrm>
          <a:prstGeom prst="rect">
            <a:avLst/>
          </a:prstGeom>
        </p:spPr>
        <p:txBody>
          <a:bodyPr lIns="0" tIns="0" rIns="0" bIns="0" anchor="ctr">
            <a:normAutofit/>
          </a:bodyPr>
          <a:lstStyle>
            <a:lvl1pPr marL="444306" indent="-222153">
              <a:spcBef>
                <a:spcPts val="800"/>
              </a:spcBef>
              <a:buClr>
                <a:srgbClr val="000000"/>
              </a:buClr>
              <a:buSzPct val="145000"/>
              <a:buFont typeface="Avenir Next Regular"/>
              <a:buChar char="✓"/>
              <a:defRPr sz="2700">
                <a:solidFill>
                  <a:srgbClr val="535353"/>
                </a:solidFill>
                <a:latin typeface="Avenir Next Regular"/>
                <a:ea typeface="Avenir Next Regular"/>
                <a:cs typeface="Avenir Next Regular"/>
                <a:sym typeface="Avenir Next Regular"/>
              </a:defRPr>
            </a:lvl1pPr>
          </a:lstStyle>
          <a:p>
            <a:pPr>
              <a:defRPr>
                <a:solidFill>
                  <a:srgbClr val="FFFFFF"/>
                </a:solidFill>
              </a:defRPr>
            </a:pPr>
            <a:r>
              <a:rPr>
                <a:solidFill>
                  <a:srgbClr val="535353"/>
                </a:solidFill>
              </a:rPr>
              <a:t>Está en revisión y los cambios son mínimos.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421">
                                            <p:bg/>
                                          </p:spTgt>
                                        </p:tgtEl>
                                        <p:attrNameLst>
                                          <p:attrName>style.visibility</p:attrName>
                                        </p:attrNameLst>
                                      </p:cBhvr>
                                      <p:to>
                                        <p:strVal val="visible"/>
                                      </p:to>
                                    </p:set>
                                    <p:anim calcmode="lin" valueType="num">
                                      <p:cBhvr>
                                        <p:cTn id="7" dur="1000" fill="hold"/>
                                        <p:tgtEl>
                                          <p:spTgt spid="421">
                                            <p:bg/>
                                          </p:spTgt>
                                        </p:tgtEl>
                                        <p:attrNameLst>
                                          <p:attrName>ppt_x</p:attrName>
                                        </p:attrNameLst>
                                      </p:cBhvr>
                                      <p:tavLst>
                                        <p:tav tm="0">
                                          <p:val>
                                            <p:strVal val="#ppt_x"/>
                                          </p:val>
                                        </p:tav>
                                        <p:tav tm="100000">
                                          <p:val>
                                            <p:strVal val="#ppt_x"/>
                                          </p:val>
                                        </p:tav>
                                      </p:tavLst>
                                    </p:anim>
                                    <p:anim calcmode="lin" valueType="num">
                                      <p:cBhvr>
                                        <p:cTn id="8" dur="1000" fill="hold"/>
                                        <p:tgtEl>
                                          <p:spTgt spid="421">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421">
                                            <p:txEl>
                                              <p:pRg st="0" end="0"/>
                                            </p:txEl>
                                          </p:spTgt>
                                        </p:tgtEl>
                                        <p:attrNameLst>
                                          <p:attrName>style.visibility</p:attrName>
                                        </p:attrNameLst>
                                      </p:cBhvr>
                                      <p:to>
                                        <p:strVal val="visible"/>
                                      </p:to>
                                    </p:set>
                                    <p:anim calcmode="lin" valueType="num">
                                      <p:cBhvr>
                                        <p:cTn id="11" dur="1000" fill="hold"/>
                                        <p:tgtEl>
                                          <p:spTgt spid="42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fill="hold" grpId="2" nodeType="clickEffect">
                                  <p:stCondLst>
                                    <p:cond delay="0"/>
                                  </p:stCondLst>
                                  <p:iterate type="lt">
                                    <p:tmAbs val="0"/>
                                  </p:iterate>
                                  <p:childTnLst>
                                    <p:set>
                                      <p:cBhvr>
                                        <p:cTn id="16" fill="hold"/>
                                        <p:tgtEl>
                                          <p:spTgt spid="420"/>
                                        </p:tgtEl>
                                        <p:attrNameLst>
                                          <p:attrName>style.visibility</p:attrName>
                                        </p:attrNameLst>
                                      </p:cBhvr>
                                      <p:to>
                                        <p:strVal val="visible"/>
                                      </p:to>
                                    </p:set>
                                    <p:animEffect transition="in" filter="fade">
                                      <p:cBhvr>
                                        <p:cTn id="17" dur="2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2" animBg="1" advAuto="0"/>
      <p:bldP spid="421" grpI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3" name="Google Shape;239;p19"/>
          <p:cNvSpPr txBox="1">
            <a:spLocks noGrp="1"/>
          </p:cNvSpPr>
          <p:nvPr>
            <p:ph type="title" idx="4294967295"/>
          </p:nvPr>
        </p:nvSpPr>
        <p:spPr>
          <a:xfrm>
            <a:off x="1014412" y="137225"/>
            <a:ext cx="7115176" cy="819201"/>
          </a:xfrm>
          <a:prstGeom prst="rect">
            <a:avLst/>
          </a:prstGeom>
        </p:spPr>
        <p:txBody>
          <a:bodyPr>
            <a:normAutofit/>
          </a:bodyPr>
          <a:lstStyle>
            <a:lvl1pPr>
              <a:defRPr sz="3600" b="1"/>
            </a:lvl1pPr>
          </a:lstStyle>
          <a:p>
            <a:r>
              <a:t>Cómo facilita estos cambios </a:t>
            </a:r>
          </a:p>
        </p:txBody>
      </p:sp>
      <p:sp>
        <p:nvSpPr>
          <p:cNvPr id="424" name="Google Shape;250;p19"/>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grpSp>
        <p:nvGrpSpPr>
          <p:cNvPr id="427" name="Agrupar"/>
          <p:cNvGrpSpPr/>
          <p:nvPr/>
        </p:nvGrpSpPr>
        <p:grpSpPr>
          <a:xfrm>
            <a:off x="2361504" y="2007476"/>
            <a:ext cx="4420992" cy="2200920"/>
            <a:chOff x="0" y="0"/>
            <a:chExt cx="4420990" cy="2200919"/>
          </a:xfrm>
        </p:grpSpPr>
        <p:pic>
          <p:nvPicPr>
            <p:cNvPr id="425" name="Imagen" descr="Imagen"/>
            <p:cNvPicPr>
              <a:picLocks noChangeAspect="1"/>
            </p:cNvPicPr>
            <p:nvPr/>
          </p:nvPicPr>
          <p:blipFill>
            <a:blip r:embed="rId3"/>
            <a:srcRect/>
            <a:stretch>
              <a:fillRect/>
            </a:stretch>
          </p:blipFill>
          <p:spPr>
            <a:xfrm rot="5388539">
              <a:off x="1117386" y="-1106404"/>
              <a:ext cx="2186218" cy="4413727"/>
            </a:xfrm>
            <a:prstGeom prst="rect">
              <a:avLst/>
            </a:prstGeom>
            <a:ln w="12700" cap="flat">
              <a:noFill/>
              <a:miter lim="400000"/>
            </a:ln>
            <a:effectLst>
              <a:outerShdw blurRad="317500" dist="63500" rotWithShape="0">
                <a:srgbClr val="000000">
                  <a:alpha val="50000"/>
                </a:srgbClr>
              </a:outerShdw>
            </a:effectLst>
          </p:spPr>
        </p:pic>
        <p:pic>
          <p:nvPicPr>
            <p:cNvPr id="426" name="AASL_720x268_banner_V2.jpg" descr="AASL_720x268_banner_V2.jpg"/>
            <p:cNvPicPr>
              <a:picLocks noChangeAspect="1"/>
            </p:cNvPicPr>
            <p:nvPr/>
          </p:nvPicPr>
          <p:blipFill>
            <a:blip r:embed="rId4"/>
            <a:srcRect l="29075" t="6293" r="497" b="6286"/>
            <a:stretch>
              <a:fillRect/>
            </a:stretch>
          </p:blipFill>
          <p:spPr>
            <a:xfrm>
              <a:off x="119631" y="134684"/>
              <a:ext cx="4181491" cy="1931989"/>
            </a:xfrm>
            <a:custGeom>
              <a:avLst/>
              <a:gdLst/>
              <a:ahLst/>
              <a:cxnLst>
                <a:cxn ang="0">
                  <a:pos x="wd2" y="hd2"/>
                </a:cxn>
                <a:cxn ang="5400000">
                  <a:pos x="wd2" y="hd2"/>
                </a:cxn>
                <a:cxn ang="10800000">
                  <a:pos x="wd2" y="hd2"/>
                </a:cxn>
                <a:cxn ang="16200000">
                  <a:pos x="wd2" y="hd2"/>
                </a:cxn>
              </a:cxnLst>
              <a:rect l="0" t="0" r="r" b="b"/>
              <a:pathLst>
                <a:path w="21592" h="21600" extrusionOk="0">
                  <a:moveTo>
                    <a:pt x="21592" y="4162"/>
                  </a:moveTo>
                  <a:lnTo>
                    <a:pt x="21582" y="2400"/>
                  </a:lnTo>
                  <a:cubicBezTo>
                    <a:pt x="21600" y="2058"/>
                    <a:pt x="21578" y="1751"/>
                    <a:pt x="21524" y="1455"/>
                  </a:cubicBezTo>
                  <a:cubicBezTo>
                    <a:pt x="21471" y="1161"/>
                    <a:pt x="21396" y="889"/>
                    <a:pt x="21295" y="670"/>
                  </a:cubicBezTo>
                  <a:cubicBezTo>
                    <a:pt x="21194" y="451"/>
                    <a:pt x="21070" y="281"/>
                    <a:pt x="20932" y="173"/>
                  </a:cubicBezTo>
                  <a:cubicBezTo>
                    <a:pt x="20806" y="87"/>
                    <a:pt x="20684" y="44"/>
                    <a:pt x="20535" y="22"/>
                  </a:cubicBezTo>
                  <a:cubicBezTo>
                    <a:pt x="20385" y="0"/>
                    <a:pt x="20209" y="0"/>
                    <a:pt x="19975" y="0"/>
                  </a:cubicBezTo>
                  <a:lnTo>
                    <a:pt x="1637" y="0"/>
                  </a:lnTo>
                  <a:cubicBezTo>
                    <a:pt x="1400" y="0"/>
                    <a:pt x="1222" y="0"/>
                    <a:pt x="1072" y="22"/>
                  </a:cubicBezTo>
                  <a:cubicBezTo>
                    <a:pt x="922" y="44"/>
                    <a:pt x="798" y="87"/>
                    <a:pt x="672" y="173"/>
                  </a:cubicBezTo>
                  <a:cubicBezTo>
                    <a:pt x="534" y="281"/>
                    <a:pt x="413" y="451"/>
                    <a:pt x="312" y="670"/>
                  </a:cubicBezTo>
                  <a:cubicBezTo>
                    <a:pt x="210" y="889"/>
                    <a:pt x="132" y="1158"/>
                    <a:pt x="82" y="1455"/>
                  </a:cubicBezTo>
                  <a:cubicBezTo>
                    <a:pt x="42" y="1727"/>
                    <a:pt x="20" y="1990"/>
                    <a:pt x="10" y="2312"/>
                  </a:cubicBezTo>
                  <a:cubicBezTo>
                    <a:pt x="0" y="2634"/>
                    <a:pt x="0" y="3014"/>
                    <a:pt x="0" y="3519"/>
                  </a:cubicBezTo>
                  <a:lnTo>
                    <a:pt x="0" y="10529"/>
                  </a:lnTo>
                  <a:lnTo>
                    <a:pt x="0" y="11066"/>
                  </a:lnTo>
                  <a:lnTo>
                    <a:pt x="0" y="18077"/>
                  </a:lnTo>
                  <a:cubicBezTo>
                    <a:pt x="0" y="18581"/>
                    <a:pt x="0" y="18962"/>
                    <a:pt x="10" y="19284"/>
                  </a:cubicBezTo>
                  <a:cubicBezTo>
                    <a:pt x="20" y="19606"/>
                    <a:pt x="42" y="19873"/>
                    <a:pt x="82" y="20145"/>
                  </a:cubicBezTo>
                  <a:cubicBezTo>
                    <a:pt x="132" y="20442"/>
                    <a:pt x="210" y="20707"/>
                    <a:pt x="312" y="20926"/>
                  </a:cubicBezTo>
                  <a:cubicBezTo>
                    <a:pt x="413" y="21144"/>
                    <a:pt x="534" y="21319"/>
                    <a:pt x="672" y="21427"/>
                  </a:cubicBezTo>
                  <a:cubicBezTo>
                    <a:pt x="798" y="21513"/>
                    <a:pt x="922" y="21556"/>
                    <a:pt x="1072" y="21578"/>
                  </a:cubicBezTo>
                  <a:cubicBezTo>
                    <a:pt x="1222" y="21600"/>
                    <a:pt x="1400" y="21600"/>
                    <a:pt x="1637" y="21600"/>
                  </a:cubicBezTo>
                  <a:lnTo>
                    <a:pt x="19975" y="21600"/>
                  </a:lnTo>
                  <a:cubicBezTo>
                    <a:pt x="20209" y="21600"/>
                    <a:pt x="20385" y="21600"/>
                    <a:pt x="20535" y="21578"/>
                  </a:cubicBezTo>
                  <a:cubicBezTo>
                    <a:pt x="20684" y="21556"/>
                    <a:pt x="20806" y="21513"/>
                    <a:pt x="20932" y="21427"/>
                  </a:cubicBezTo>
                  <a:cubicBezTo>
                    <a:pt x="21070" y="21319"/>
                    <a:pt x="21194" y="21145"/>
                    <a:pt x="21295" y="20926"/>
                  </a:cubicBezTo>
                  <a:cubicBezTo>
                    <a:pt x="21396" y="20706"/>
                    <a:pt x="21471" y="20439"/>
                    <a:pt x="21524" y="20145"/>
                  </a:cubicBezTo>
                  <a:cubicBezTo>
                    <a:pt x="21578" y="19849"/>
                    <a:pt x="21600" y="19538"/>
                    <a:pt x="21582" y="19195"/>
                  </a:cubicBezTo>
                  <a:lnTo>
                    <a:pt x="21592" y="17438"/>
                  </a:lnTo>
                  <a:cubicBezTo>
                    <a:pt x="21592" y="17345"/>
                    <a:pt x="21591" y="17253"/>
                    <a:pt x="21586" y="17163"/>
                  </a:cubicBezTo>
                  <a:cubicBezTo>
                    <a:pt x="21582" y="17099"/>
                    <a:pt x="21577" y="17031"/>
                    <a:pt x="21559" y="16977"/>
                  </a:cubicBezTo>
                  <a:cubicBezTo>
                    <a:pt x="21534" y="16901"/>
                    <a:pt x="21491" y="16871"/>
                    <a:pt x="21449" y="16857"/>
                  </a:cubicBezTo>
                  <a:cubicBezTo>
                    <a:pt x="21403" y="16841"/>
                    <a:pt x="21359" y="16840"/>
                    <a:pt x="21309" y="16830"/>
                  </a:cubicBezTo>
                  <a:cubicBezTo>
                    <a:pt x="21179" y="16805"/>
                    <a:pt x="21063" y="16690"/>
                    <a:pt x="20971" y="16502"/>
                  </a:cubicBezTo>
                  <a:cubicBezTo>
                    <a:pt x="20874" y="16302"/>
                    <a:pt x="20804" y="16022"/>
                    <a:pt x="20793" y="15712"/>
                  </a:cubicBezTo>
                  <a:cubicBezTo>
                    <a:pt x="20789" y="15624"/>
                    <a:pt x="20789" y="15570"/>
                    <a:pt x="20789" y="15565"/>
                  </a:cubicBezTo>
                  <a:lnTo>
                    <a:pt x="20789" y="11075"/>
                  </a:lnTo>
                  <a:lnTo>
                    <a:pt x="20789" y="10520"/>
                  </a:lnTo>
                  <a:lnTo>
                    <a:pt x="20789" y="6030"/>
                  </a:lnTo>
                  <a:cubicBezTo>
                    <a:pt x="20789" y="6025"/>
                    <a:pt x="20789" y="5972"/>
                    <a:pt x="20793" y="5884"/>
                  </a:cubicBezTo>
                  <a:cubicBezTo>
                    <a:pt x="20804" y="5573"/>
                    <a:pt x="20874" y="5298"/>
                    <a:pt x="20971" y="5098"/>
                  </a:cubicBezTo>
                  <a:cubicBezTo>
                    <a:pt x="21063" y="4910"/>
                    <a:pt x="21179" y="4791"/>
                    <a:pt x="21309" y="4765"/>
                  </a:cubicBezTo>
                  <a:cubicBezTo>
                    <a:pt x="21359" y="4756"/>
                    <a:pt x="21403" y="4759"/>
                    <a:pt x="21449" y="4743"/>
                  </a:cubicBezTo>
                  <a:cubicBezTo>
                    <a:pt x="21491" y="4729"/>
                    <a:pt x="21534" y="4699"/>
                    <a:pt x="21559" y="4624"/>
                  </a:cubicBezTo>
                  <a:cubicBezTo>
                    <a:pt x="21577" y="4569"/>
                    <a:pt x="21582" y="4501"/>
                    <a:pt x="21586" y="4437"/>
                  </a:cubicBezTo>
                  <a:cubicBezTo>
                    <a:pt x="21591" y="4347"/>
                    <a:pt x="21592" y="4255"/>
                    <a:pt x="21592" y="4162"/>
                  </a:cubicBezTo>
                  <a:close/>
                </a:path>
              </a:pathLst>
            </a:custGeom>
            <a:ln w="12700" cap="flat">
              <a:noFill/>
              <a:miter lim="400000"/>
            </a:ln>
            <a:effectLst/>
          </p:spPr>
        </p:pic>
      </p:grpSp>
      <p:sp>
        <p:nvSpPr>
          <p:cNvPr id="428" name="Google Shape;240;p19"/>
          <p:cNvSpPr txBox="1"/>
          <p:nvPr/>
        </p:nvSpPr>
        <p:spPr>
          <a:xfrm>
            <a:off x="972666" y="710047"/>
            <a:ext cx="7315104" cy="78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lvl1pPr algn="ctr" defTabSz="868680">
              <a:spcBef>
                <a:spcPts val="500"/>
              </a:spcBef>
              <a:buClr>
                <a:srgbClr val="A1BECC"/>
              </a:buClr>
              <a:buFont typeface="Helvetica"/>
              <a:defRPr sz="2470">
                <a:solidFill>
                  <a:srgbClr val="889AA5"/>
                </a:solidFill>
                <a:latin typeface="Avenir Heavy"/>
                <a:ea typeface="Avenir Heavy"/>
                <a:cs typeface="Avenir Heavy"/>
                <a:sym typeface="Avenir Heavy"/>
              </a:defRPr>
            </a:lvl1pPr>
          </a:lstStyle>
          <a:p>
            <a:r>
              <a:t> en el proceso de las actividades de integración.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423"/>
                                        </p:tgtEl>
                                        <p:attrNameLst>
                                          <p:attrName>style.visibility</p:attrName>
                                        </p:attrNameLst>
                                      </p:cBhvr>
                                      <p:to>
                                        <p:strVal val="visible"/>
                                      </p:to>
                                    </p:set>
                                    <p:animEffect transition="in" filter="fade">
                                      <p:cBhvr>
                                        <p:cTn id="7" dur="2000"/>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2" nodeType="clickEffect">
                                  <p:stCondLst>
                                    <p:cond delay="0"/>
                                  </p:stCondLst>
                                  <p:iterate type="lt">
                                    <p:tmAbs val="0"/>
                                  </p:iterate>
                                  <p:childTnLst>
                                    <p:set>
                                      <p:cBhvr>
                                        <p:cTn id="11" fill="hold"/>
                                        <p:tgtEl>
                                          <p:spTgt spid="428"/>
                                        </p:tgtEl>
                                        <p:attrNameLst>
                                          <p:attrName>style.visibility</p:attrName>
                                        </p:attrNameLst>
                                      </p:cBhvr>
                                      <p:to>
                                        <p:strVal val="visible"/>
                                      </p:to>
                                    </p:set>
                                    <p:anim calcmode="lin" valueType="num">
                                      <p:cBhvr>
                                        <p:cTn id="12" dur="1500" fill="hold"/>
                                        <p:tgtEl>
                                          <p:spTgt spid="428"/>
                                        </p:tgtEl>
                                        <p:attrNameLst>
                                          <p:attrName>ppt_x</p:attrName>
                                        </p:attrNameLst>
                                      </p:cBhvr>
                                      <p:tavLst>
                                        <p:tav tm="0">
                                          <p:val>
                                            <p:strVal val="#ppt_x"/>
                                          </p:val>
                                        </p:tav>
                                        <p:tav tm="100000">
                                          <p:val>
                                            <p:strVal val="#ppt_x"/>
                                          </p:val>
                                        </p:tav>
                                      </p:tavLst>
                                    </p:anim>
                                    <p:anim calcmode="lin" valueType="num">
                                      <p:cBhvr>
                                        <p:cTn id="13" dur="1500" fill="hold"/>
                                        <p:tgtEl>
                                          <p:spTgt spid="42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9" fill="hold" grpId="3" nodeType="clickEffect">
                                  <p:stCondLst>
                                    <p:cond delay="0"/>
                                  </p:stCondLst>
                                  <p:iterate>
                                    <p:tmAbs val="0"/>
                                  </p:iterate>
                                  <p:childTnLst>
                                    <p:set>
                                      <p:cBhvr>
                                        <p:cTn id="17" fill="hold"/>
                                        <p:tgtEl>
                                          <p:spTgt spid="427"/>
                                        </p:tgtEl>
                                        <p:attrNameLst>
                                          <p:attrName>style.visibility</p:attrName>
                                        </p:attrNameLst>
                                      </p:cBhvr>
                                      <p:to>
                                        <p:strVal val="visible"/>
                                      </p:to>
                                    </p:set>
                                    <p:anim calcmode="lin" valueType="num">
                                      <p:cBhvr>
                                        <p:cTn id="18" dur="1000" fill="hold"/>
                                        <p:tgtEl>
                                          <p:spTgt spid="427"/>
                                        </p:tgtEl>
                                        <p:attrNameLst>
                                          <p:attrName>ppt_w</p:attrName>
                                        </p:attrNameLst>
                                      </p:cBhvr>
                                      <p:tavLst>
                                        <p:tav tm="0">
                                          <p:val>
                                            <p:fltVal val="0"/>
                                          </p:val>
                                        </p:tav>
                                        <p:tav tm="100000">
                                          <p:val>
                                            <p:strVal val="#ppt_w"/>
                                          </p:val>
                                        </p:tav>
                                      </p:tavLst>
                                    </p:anim>
                                    <p:anim calcmode="lin" valueType="num">
                                      <p:cBhvr>
                                        <p:cTn id="19" dur="1000" fill="hold"/>
                                        <p:tgtEl>
                                          <p:spTgt spid="427"/>
                                        </p:tgtEl>
                                        <p:attrNameLst>
                                          <p:attrName>ppt_h</p:attrName>
                                        </p:attrNameLst>
                                      </p:cBhvr>
                                      <p:tavLst>
                                        <p:tav tm="0">
                                          <p:val>
                                            <p:fltVal val="0"/>
                                          </p:val>
                                        </p:tav>
                                        <p:tav tm="100000">
                                          <p:val>
                                            <p:strVal val="#ppt_h"/>
                                          </p:val>
                                        </p:tav>
                                      </p:tavLst>
                                    </p:anim>
                                    <p:anim calcmode="lin" valueType="num">
                                      <p:cBhvr>
                                        <p:cTn id="20" dur="1000" fill="hold"/>
                                        <p:tgtEl>
                                          <p:spTgt spid="42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1" animBg="1" advAuto="0"/>
      <p:bldP spid="427" grpId="3" animBg="1" advAuto="0"/>
      <p:bldP spid="428" grpId="2"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0"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
        <p:nvSpPr>
          <p:cNvPr id="431" name="TextBox 2"/>
          <p:cNvSpPr txBox="1"/>
          <p:nvPr/>
        </p:nvSpPr>
        <p:spPr>
          <a:xfrm>
            <a:off x="755332" y="646430"/>
            <a:ext cx="7633336" cy="344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00526" indent="-200526">
              <a:buSzPct val="100000"/>
              <a:buChar char="•"/>
              <a:defRPr sz="2400">
                <a:solidFill>
                  <a:srgbClr val="000000"/>
                </a:solidFill>
                <a:latin typeface="Avenir Book"/>
                <a:ea typeface="Avenir Book"/>
                <a:cs typeface="Avenir Book"/>
                <a:sym typeface="Avenir Book"/>
              </a:defRPr>
            </a:pPr>
            <a:r>
              <a:t>El nuevo currículo oficial del PSBI facilita la planificación de los servicios de información en la biblioteca escolar, para que los aprendices se empoderan para  profundizar su propio aprendizaje: </a:t>
            </a:r>
          </a:p>
          <a:p>
            <a:pPr marL="581526" lvl="1" indent="-200526">
              <a:buSzPct val="100000"/>
              <a:buChar char="•"/>
              <a:defRPr sz="2400">
                <a:solidFill>
                  <a:srgbClr val="000000"/>
                </a:solidFill>
                <a:latin typeface="Avenir Book"/>
                <a:ea typeface="Avenir Book"/>
                <a:cs typeface="Avenir Book"/>
                <a:sym typeface="Avenir Book"/>
              </a:defRPr>
            </a:pPr>
            <a:r>
              <a:t>adquirirán nuevo conocimiento pensando de forma crítica y resolviendo problemas; </a:t>
            </a:r>
          </a:p>
          <a:p>
            <a:pPr marL="581526" lvl="1" indent="-200526">
              <a:buSzPct val="100000"/>
              <a:buChar char="•"/>
              <a:defRPr sz="2400">
                <a:solidFill>
                  <a:srgbClr val="000000"/>
                </a:solidFill>
                <a:latin typeface="Avenir Book"/>
                <a:ea typeface="Avenir Book"/>
                <a:cs typeface="Avenir Book"/>
                <a:sym typeface="Avenir Book"/>
              </a:defRPr>
            </a:pPr>
            <a:r>
              <a:t>operarán en una sociedad global interactuando con las perspectivas de otros y reconociéndolas;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type="lt">
                                    <p:tmAbs val="0"/>
                                  </p:iterate>
                                  <p:childTnLst>
                                    <p:set>
                                      <p:cBhvr>
                                        <p:cTn id="6" fill="hold"/>
                                        <p:tgtEl>
                                          <p:spTgt spid="431"/>
                                        </p:tgtEl>
                                        <p:attrNameLst>
                                          <p:attrName>style.visibility</p:attrName>
                                        </p:attrNameLst>
                                      </p:cBhvr>
                                      <p:to>
                                        <p:strVal val="visible"/>
                                      </p:to>
                                    </p:set>
                                    <p:anim calcmode="lin" valueType="num">
                                      <p:cBhvr>
                                        <p:cTn id="7" dur="1500" fill="hold"/>
                                        <p:tgtEl>
                                          <p:spTgt spid="431"/>
                                        </p:tgtEl>
                                        <p:attrNameLst>
                                          <p:attrName>ppt_x</p:attrName>
                                        </p:attrNameLst>
                                      </p:cBhvr>
                                      <p:tavLst>
                                        <p:tav tm="0">
                                          <p:val>
                                            <p:strVal val="#ppt_x"/>
                                          </p:val>
                                        </p:tav>
                                        <p:tav tm="100000">
                                          <p:val>
                                            <p:strVal val="#ppt_x"/>
                                          </p:val>
                                        </p:tav>
                                      </p:tavLst>
                                    </p:anim>
                                    <p:anim calcmode="lin" valueType="num">
                                      <p:cBhvr>
                                        <p:cTn id="8" dur="1500" fill="hold"/>
                                        <p:tgtEl>
                                          <p:spTgt spid="4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3" name="Slide Number Placeholder 1"/>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sp>
        <p:nvSpPr>
          <p:cNvPr id="434" name="TextBox 2"/>
          <p:cNvSpPr txBox="1"/>
          <p:nvPr/>
        </p:nvSpPr>
        <p:spPr>
          <a:xfrm>
            <a:off x="755332" y="688763"/>
            <a:ext cx="7633336" cy="344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81526" lvl="1" indent="-200526">
              <a:buSzPct val="100000"/>
              <a:buChar char="•"/>
              <a:defRPr sz="2400">
                <a:solidFill>
                  <a:srgbClr val="000000"/>
                </a:solidFill>
                <a:latin typeface="Avenir Book"/>
                <a:ea typeface="Avenir Book"/>
                <a:cs typeface="Avenir Book"/>
                <a:sym typeface="Avenir Book"/>
              </a:defRPr>
            </a:pPr>
            <a:r>
              <a:t>trabajarán con otros para alcanzar metas comunes; </a:t>
            </a:r>
          </a:p>
          <a:p>
            <a:pPr marL="581526" lvl="1" indent="-200526">
              <a:buSzPct val="100000"/>
              <a:buChar char="•"/>
              <a:defRPr sz="2400">
                <a:solidFill>
                  <a:srgbClr val="000000"/>
                </a:solidFill>
                <a:latin typeface="Avenir Book"/>
                <a:ea typeface="Avenir Book"/>
                <a:cs typeface="Avenir Book"/>
                <a:sym typeface="Avenir Book"/>
              </a:defRPr>
            </a:pPr>
            <a:r>
              <a:t>recopilarán, organizarán y compartirán información; </a:t>
            </a:r>
          </a:p>
          <a:p>
            <a:pPr marL="581526" lvl="1" indent="-200526">
              <a:buSzPct val="100000"/>
              <a:buChar char="•"/>
              <a:defRPr sz="2400">
                <a:solidFill>
                  <a:srgbClr val="000000"/>
                </a:solidFill>
                <a:latin typeface="Avenir Book"/>
                <a:ea typeface="Avenir Book"/>
                <a:cs typeface="Avenir Book"/>
                <a:sym typeface="Avenir Book"/>
              </a:defRPr>
            </a:pPr>
            <a:r>
              <a:t>aprovecharán su curiosidad y tendrán una mentalidad de crecimiento para explorar y descubrir; y </a:t>
            </a:r>
          </a:p>
          <a:p>
            <a:pPr marL="581526" lvl="1" indent="-200526">
              <a:buSzPct val="100000"/>
              <a:buChar char="•"/>
              <a:defRPr sz="2400">
                <a:solidFill>
                  <a:srgbClr val="000000"/>
                </a:solidFill>
                <a:latin typeface="Avenir Book"/>
                <a:ea typeface="Avenir Book"/>
                <a:cs typeface="Avenir Book"/>
                <a:sym typeface="Avenir Book"/>
              </a:defRPr>
            </a:pPr>
            <a:r>
              <a:t>seguirán pautas éticas y legales mientras interactúan con la información.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type="lt">
                                    <p:tmAbs val="0"/>
                                  </p:iterate>
                                  <p:childTnLst>
                                    <p:set>
                                      <p:cBhvr>
                                        <p:cTn id="6" fill="hold"/>
                                        <p:tgtEl>
                                          <p:spTgt spid="434"/>
                                        </p:tgtEl>
                                        <p:attrNameLst>
                                          <p:attrName>style.visibility</p:attrName>
                                        </p:attrNameLst>
                                      </p:cBhvr>
                                      <p:to>
                                        <p:strVal val="visible"/>
                                      </p:to>
                                    </p:set>
                                    <p:anim calcmode="lin" valueType="num">
                                      <p:cBhvr>
                                        <p:cTn id="7" dur="1500" fill="hold"/>
                                        <p:tgtEl>
                                          <p:spTgt spid="434"/>
                                        </p:tgtEl>
                                        <p:attrNameLst>
                                          <p:attrName>ppt_x</p:attrName>
                                        </p:attrNameLst>
                                      </p:cBhvr>
                                      <p:tavLst>
                                        <p:tav tm="0">
                                          <p:val>
                                            <p:strVal val="#ppt_x"/>
                                          </p:val>
                                        </p:tav>
                                        <p:tav tm="100000">
                                          <p:val>
                                            <p:strVal val="#ppt_x"/>
                                          </p:val>
                                        </p:tav>
                                      </p:tavLst>
                                    </p:anim>
                                    <p:anim calcmode="lin" valueType="num">
                                      <p:cBhvr>
                                        <p:cTn id="8" dur="1500" fill="hold"/>
                                        <p:tgtEl>
                                          <p:spTgt spid="4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0" name="Google Shape;272;p22"/>
          <p:cNvSpPr txBox="1">
            <a:spLocks noGrp="1"/>
          </p:cNvSpPr>
          <p:nvPr>
            <p:ph type="title"/>
          </p:nvPr>
        </p:nvSpPr>
        <p:spPr>
          <a:xfrm>
            <a:off x="4306523" y="1413567"/>
            <a:ext cx="4552647" cy="1408530"/>
          </a:xfrm>
          <a:prstGeom prst="rect">
            <a:avLst/>
          </a:prstGeom>
        </p:spPr>
        <p:txBody>
          <a:bodyPr/>
          <a:lstStyle>
            <a:lvl1pPr defTabSz="841247">
              <a:defRPr sz="2208" b="1">
                <a:solidFill>
                  <a:schemeClr val="accent4"/>
                </a:solidFill>
                <a:effectLst>
                  <a:outerShdw blurRad="35052" dist="35052" dir="2700000" rotWithShape="0">
                    <a:srgbClr val="000000">
                      <a:alpha val="43137"/>
                    </a:srgbClr>
                  </a:outerShdw>
                </a:effectLst>
              </a:defRPr>
            </a:lvl1pPr>
          </a:lstStyle>
          <a:p>
            <a:r>
              <a:rPr dirty="0" err="1"/>
              <a:t>Déje</a:t>
            </a:r>
            <a:r>
              <a:rPr dirty="0"/>
              <a:t> </a:t>
            </a:r>
            <a:r>
              <a:rPr dirty="0" err="1"/>
              <a:t>su</a:t>
            </a:r>
            <a:r>
              <a:rPr dirty="0"/>
              <a:t> </a:t>
            </a:r>
            <a:r>
              <a:rPr dirty="0" err="1"/>
              <a:t>opinión</a:t>
            </a:r>
            <a:r>
              <a:rPr dirty="0"/>
              <a:t> </a:t>
            </a:r>
            <a:r>
              <a:rPr dirty="0" err="1"/>
              <a:t>sobre</a:t>
            </a:r>
            <a:r>
              <a:rPr dirty="0"/>
              <a:t> la </a:t>
            </a:r>
            <a:r>
              <a:rPr dirty="0" err="1"/>
              <a:t>revisión</a:t>
            </a:r>
            <a:r>
              <a:rPr dirty="0"/>
              <a:t> curricular del </a:t>
            </a:r>
            <a:r>
              <a:rPr dirty="0" err="1"/>
              <a:t>programa</a:t>
            </a:r>
            <a:r>
              <a:rPr dirty="0"/>
              <a:t> </a:t>
            </a:r>
            <a:r>
              <a:rPr dirty="0" err="1"/>
              <a:t>escaneado</a:t>
            </a:r>
            <a:r>
              <a:rPr dirty="0"/>
              <a:t> </a:t>
            </a:r>
            <a:r>
              <a:rPr dirty="0" err="1"/>
              <a:t>el</a:t>
            </a:r>
            <a:r>
              <a:rPr dirty="0"/>
              <a:t> </a:t>
            </a:r>
            <a:r>
              <a:rPr dirty="0" err="1"/>
              <a:t>código</a:t>
            </a:r>
            <a:r>
              <a:rPr dirty="0"/>
              <a:t> QR. </a:t>
            </a:r>
          </a:p>
        </p:txBody>
      </p:sp>
      <p:sp>
        <p:nvSpPr>
          <p:cNvPr id="441" name="Google Shape;275;p22"/>
          <p:cNvSpPr txBox="1">
            <a:spLocks noGrp="1"/>
          </p:cNvSpPr>
          <p:nvPr>
            <p:ph type="sldNum" sz="quarter" idx="2"/>
          </p:nvPr>
        </p:nvSpPr>
        <p:spPr>
          <a:xfrm>
            <a:off x="8733090"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pic>
        <p:nvPicPr>
          <p:cNvPr id="442" name="Picture 2" descr="Picture 2"/>
          <p:cNvPicPr>
            <a:picLocks noChangeAspect="1"/>
          </p:cNvPicPr>
          <p:nvPr/>
        </p:nvPicPr>
        <p:blipFill>
          <a:blip r:embed="rId3"/>
          <a:srcRect b="1"/>
          <a:stretch>
            <a:fillRect/>
          </a:stretch>
        </p:blipFill>
        <p:spPr>
          <a:xfrm>
            <a:off x="851772" y="1130300"/>
            <a:ext cx="3110628" cy="2922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7"/>
                  <a:pt x="0" y="10801"/>
                </a:cubicBezTo>
                <a:cubicBezTo>
                  <a:pt x="0" y="16766"/>
                  <a:pt x="4835" y="21600"/>
                  <a:pt x="10800" y="21600"/>
                </a:cubicBezTo>
                <a:cubicBezTo>
                  <a:pt x="16765" y="21600"/>
                  <a:pt x="21600" y="16766"/>
                  <a:pt x="21600" y="10801"/>
                </a:cubicBezTo>
                <a:cubicBezTo>
                  <a:pt x="21600" y="4837"/>
                  <a:pt x="16765" y="0"/>
                  <a:pt x="10800" y="0"/>
                </a:cubicBezTo>
                <a:close/>
              </a:path>
            </a:pathLst>
          </a:custGeom>
          <a:ln w="12700">
            <a:miter lim="400000"/>
          </a:ln>
          <a:effectLst>
            <a:outerShdw blurRad="381000" dist="292100" dir="5400000" rotWithShape="0">
              <a:srgbClr val="000000">
                <a:alpha val="22000"/>
              </a:srgbClr>
            </a:outerShdw>
          </a:effectLst>
        </p:spPr>
      </p:pic>
      <p:pic>
        <p:nvPicPr>
          <p:cNvPr id="443" name="Picture 6" descr="Picture 6"/>
          <p:cNvPicPr>
            <a:picLocks noChangeAspect="1"/>
          </p:cNvPicPr>
          <p:nvPr/>
        </p:nvPicPr>
        <p:blipFill>
          <a:blip r:embed="rId4"/>
          <a:stretch>
            <a:fillRect/>
          </a:stretch>
        </p:blipFill>
        <p:spPr>
          <a:xfrm>
            <a:off x="4103594" y="-100844"/>
            <a:ext cx="4396761" cy="2065255"/>
          </a:xfrm>
          <a:prstGeom prst="rect">
            <a:avLst/>
          </a:prstGeom>
          <a:ln w="12700">
            <a:miter lim="400000"/>
          </a:ln>
        </p:spPr>
      </p:pic>
      <p:pic>
        <p:nvPicPr>
          <p:cNvPr id="6" name="Picture 5" descr="Qr code&#10;&#10;Description automatically generated">
            <a:extLst>
              <a:ext uri="{FF2B5EF4-FFF2-40B4-BE49-F238E27FC236}">
                <a16:creationId xmlns:a16="http://schemas.microsoft.com/office/drawing/2014/main" id="{F846705F-8372-285D-96FE-2946D347C499}"/>
              </a:ext>
            </a:extLst>
          </p:cNvPr>
          <p:cNvPicPr>
            <a:picLocks noChangeAspect="1"/>
          </p:cNvPicPr>
          <p:nvPr/>
        </p:nvPicPr>
        <p:blipFill>
          <a:blip r:embed="rId5"/>
          <a:stretch>
            <a:fillRect/>
          </a:stretch>
        </p:blipFill>
        <p:spPr>
          <a:xfrm>
            <a:off x="5472485" y="2935182"/>
            <a:ext cx="2009468" cy="2009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440"/>
                                        </p:tgtEl>
                                        <p:attrNameLst>
                                          <p:attrName>style.visibility</p:attrName>
                                        </p:attrNameLst>
                                      </p:cBhvr>
                                      <p:to>
                                        <p:strVal val="visible"/>
                                      </p:to>
                                    </p:set>
                                    <p:animEffect transition="in" filter="fade">
                                      <p:cBhvr>
                                        <p:cTn id="7" dur="20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5" name="Google Shape;422;p35"/>
          <p:cNvSpPr txBox="1">
            <a:spLocks noGrp="1"/>
          </p:cNvSpPr>
          <p:nvPr>
            <p:ph type="title" idx="4294967295"/>
          </p:nvPr>
        </p:nvSpPr>
        <p:spPr>
          <a:xfrm>
            <a:off x="787400" y="1411521"/>
            <a:ext cx="7772400" cy="1159801"/>
          </a:xfrm>
          <a:prstGeom prst="rect">
            <a:avLst/>
          </a:prstGeom>
        </p:spPr>
        <p:txBody>
          <a:bodyPr>
            <a:normAutofit/>
          </a:bodyPr>
          <a:lstStyle>
            <a:lvl1pPr>
              <a:defRPr sz="4800" b="1"/>
            </a:lvl1pPr>
          </a:lstStyle>
          <a:p>
            <a:r>
              <a:t>Gracias por su atención. </a:t>
            </a:r>
          </a:p>
        </p:txBody>
      </p:sp>
      <p:sp>
        <p:nvSpPr>
          <p:cNvPr id="446" name="Google Shape;426;p35"/>
          <p:cNvSpPr txBox="1">
            <a:spLocks noGrp="1"/>
          </p:cNvSpPr>
          <p:nvPr>
            <p:ph type="sldNum" sz="quarter" idx="2"/>
          </p:nvPr>
        </p:nvSpPr>
        <p:spPr>
          <a:xfrm>
            <a:off x="4385833" y="4751625"/>
            <a:ext cx="372335"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pic>
        <p:nvPicPr>
          <p:cNvPr id="447" name="Picture 6" descr="Picture 6"/>
          <p:cNvPicPr>
            <a:picLocks noChangeAspect="1"/>
          </p:cNvPicPr>
          <p:nvPr/>
        </p:nvPicPr>
        <p:blipFill>
          <a:blip r:embed="rId3"/>
          <a:stretch>
            <a:fillRect/>
          </a:stretch>
        </p:blipFill>
        <p:spPr>
          <a:xfrm>
            <a:off x="2043699" y="2572179"/>
            <a:ext cx="5056602" cy="237519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45"/>
                                        </p:tgtEl>
                                        <p:attrNameLst>
                                          <p:attrName>style.visibility</p:attrName>
                                        </p:attrNameLst>
                                      </p:cBhvr>
                                      <p:to>
                                        <p:strVal val="visible"/>
                                      </p:to>
                                    </p:set>
                                    <p:animEffect transition="in" filter="dissolve">
                                      <p:cBhvr>
                                        <p:cTn id="7" dur="3000"/>
                                        <p:tgtEl>
                                          <p:spTgt spid="4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47"/>
                                        </p:tgtEl>
                                        <p:attrNameLst>
                                          <p:attrName>style.visibility</p:attrName>
                                        </p:attrNameLst>
                                      </p:cBhvr>
                                      <p:to>
                                        <p:strVal val="visible"/>
                                      </p:to>
                                    </p:set>
                                    <p:animEffect transition="in" filter="dissolve">
                                      <p:cBhvr>
                                        <p:cTn id="12" dur="15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1" animBg="1" advAuto="0"/>
      <p:bldP spid="447"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1" name="Google Shape;200;p14"/>
          <p:cNvSpPr txBox="1">
            <a:spLocks noGrp="1"/>
          </p:cNvSpPr>
          <p:nvPr>
            <p:ph type="title"/>
          </p:nvPr>
        </p:nvSpPr>
        <p:spPr>
          <a:xfrm>
            <a:off x="3561348" y="236557"/>
            <a:ext cx="3150139" cy="901399"/>
          </a:xfrm>
          <a:prstGeom prst="rect">
            <a:avLst/>
          </a:prstGeom>
        </p:spPr>
        <p:txBody>
          <a:bodyPr/>
          <a:lstStyle/>
          <a:p>
            <a:pPr>
              <a:defRPr sz="3600" b="1">
                <a:solidFill>
                  <a:schemeClr val="accent2"/>
                </a:solidFill>
                <a:effectLst>
                  <a:outerShdw blurRad="38100" dist="38100" dir="2700000" rotWithShape="0">
                    <a:srgbClr val="000000">
                      <a:alpha val="43137"/>
                    </a:srgbClr>
                  </a:outerShdw>
                </a:effectLst>
              </a:defRPr>
            </a:pPr>
            <a:r>
              <a:t>Objetivos</a:t>
            </a:r>
            <a:r>
              <a:rPr sz="3200" b="0">
                <a:solidFill>
                  <a:srgbClr val="617A86"/>
                </a:solidFill>
              </a:rPr>
              <a:t> </a:t>
            </a:r>
          </a:p>
        </p:txBody>
      </p:sp>
      <p:sp>
        <p:nvSpPr>
          <p:cNvPr id="212" name="Google Shape;201;p14"/>
          <p:cNvSpPr txBox="1"/>
          <p:nvPr/>
        </p:nvSpPr>
        <p:spPr>
          <a:xfrm>
            <a:off x="2344952" y="960563"/>
            <a:ext cx="6427880" cy="1338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spcBef>
                <a:spcPts val="600"/>
              </a:spcBef>
              <a:defRPr sz="2800">
                <a:solidFill>
                  <a:srgbClr val="E8004C"/>
                </a:solidFill>
                <a:latin typeface="Avenir Heavy"/>
                <a:ea typeface="Avenir Heavy"/>
                <a:cs typeface="Avenir Heavy"/>
                <a:sym typeface="Avenir Heavy"/>
              </a:defRPr>
            </a:pPr>
            <a:r>
              <a:t>1. </a:t>
            </a:r>
          </a:p>
          <a:p>
            <a:pPr>
              <a:spcBef>
                <a:spcPts val="600"/>
              </a:spcBef>
              <a:defRPr sz="2000">
                <a:solidFill>
                  <a:srgbClr val="617A86"/>
                </a:solidFill>
                <a:latin typeface="Avenir Book"/>
                <a:ea typeface="Avenir Book"/>
                <a:cs typeface="Avenir Book"/>
                <a:sym typeface="Avenir Book"/>
              </a:defRPr>
            </a:pPr>
            <a:r>
              <a:t>Las ORE podrán ver los Estándares del PSBI adoptó. </a:t>
            </a:r>
            <a:endParaRPr>
              <a:solidFill>
                <a:srgbClr val="000000"/>
              </a:solidFill>
            </a:endParaRPr>
          </a:p>
        </p:txBody>
      </p:sp>
      <p:sp>
        <p:nvSpPr>
          <p:cNvPr id="213" name="Google Shape;204;p14"/>
          <p:cNvSpPr txBox="1">
            <a:spLocks noGrp="1"/>
          </p:cNvSpPr>
          <p:nvPr>
            <p:ph type="sldNum" sz="quarter" idx="2"/>
          </p:nvPr>
        </p:nvSpPr>
        <p:spPr>
          <a:xfrm>
            <a:off x="8821482" y="4751625"/>
            <a:ext cx="283943"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214" name="Picture 6" descr="Picture 6"/>
          <p:cNvPicPr>
            <a:picLocks noChangeAspect="1"/>
          </p:cNvPicPr>
          <p:nvPr/>
        </p:nvPicPr>
        <p:blipFill>
          <a:blip r:embed="rId3"/>
          <a:stretch>
            <a:fillRect/>
          </a:stretch>
        </p:blipFill>
        <p:spPr>
          <a:xfrm>
            <a:off x="681547" y="-133646"/>
            <a:ext cx="2583428" cy="1213494"/>
          </a:xfrm>
          <a:prstGeom prst="rect">
            <a:avLst/>
          </a:prstGeom>
          <a:ln w="12700">
            <a:miter lim="400000"/>
          </a:ln>
        </p:spPr>
      </p:pic>
      <p:sp>
        <p:nvSpPr>
          <p:cNvPr id="215" name="Google Shape;201;p14"/>
          <p:cNvSpPr txBox="1"/>
          <p:nvPr/>
        </p:nvSpPr>
        <p:spPr>
          <a:xfrm>
            <a:off x="4629368" y="2110841"/>
            <a:ext cx="4365399" cy="1084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spcBef>
                <a:spcPts val="600"/>
              </a:spcBef>
              <a:defRPr sz="2800">
                <a:solidFill>
                  <a:srgbClr val="E8004C"/>
                </a:solidFill>
                <a:latin typeface="Avenir Heavy"/>
                <a:ea typeface="Avenir Heavy"/>
                <a:cs typeface="Avenir Heavy"/>
                <a:sym typeface="Avenir Heavy"/>
              </a:defRPr>
            </a:pPr>
            <a:r>
              <a:t>2. </a:t>
            </a:r>
          </a:p>
          <a:p>
            <a:pPr>
              <a:spcBef>
                <a:spcPts val="600"/>
              </a:spcBef>
              <a:defRPr sz="2000">
                <a:solidFill>
                  <a:srgbClr val="617A86"/>
                </a:solidFill>
                <a:latin typeface="Avenir Book"/>
                <a:ea typeface="Avenir Book"/>
                <a:cs typeface="Avenir Book"/>
                <a:sym typeface="Avenir Book"/>
              </a:defRPr>
            </a:pPr>
            <a:r>
              <a:t>La divulgación de la carta circular.</a:t>
            </a:r>
          </a:p>
        </p:txBody>
      </p:sp>
      <p:sp>
        <p:nvSpPr>
          <p:cNvPr id="216" name="Google Shape;201;p14"/>
          <p:cNvSpPr txBox="1"/>
          <p:nvPr/>
        </p:nvSpPr>
        <p:spPr>
          <a:xfrm>
            <a:off x="2088451" y="3195968"/>
            <a:ext cx="6349287" cy="1084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spcBef>
                <a:spcPts val="600"/>
              </a:spcBef>
              <a:defRPr sz="2800">
                <a:solidFill>
                  <a:srgbClr val="E8004C"/>
                </a:solidFill>
                <a:latin typeface="Avenir Heavy"/>
                <a:ea typeface="Avenir Heavy"/>
                <a:cs typeface="Avenir Heavy"/>
                <a:sym typeface="Avenir Heavy"/>
              </a:defRPr>
            </a:pPr>
            <a:r>
              <a:t>3. </a:t>
            </a:r>
          </a:p>
          <a:p>
            <a:pPr>
              <a:spcBef>
                <a:spcPts val="600"/>
              </a:spcBef>
              <a:defRPr sz="2000">
                <a:solidFill>
                  <a:srgbClr val="617A86"/>
                </a:solidFill>
                <a:latin typeface="Avenir Book"/>
                <a:ea typeface="Avenir Book"/>
                <a:cs typeface="Avenir Book"/>
                <a:sym typeface="Avenir Book"/>
              </a:defRPr>
            </a:pPr>
            <a:r>
              <a:t>Divulgación del Plan de Integración en Word.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8" name="Google Shape;272;p22"/>
          <p:cNvSpPr txBox="1">
            <a:spLocks noGrp="1"/>
          </p:cNvSpPr>
          <p:nvPr>
            <p:ph type="title"/>
          </p:nvPr>
        </p:nvSpPr>
        <p:spPr>
          <a:xfrm>
            <a:off x="4302691" y="1045153"/>
            <a:ext cx="3923149" cy="2786147"/>
          </a:xfrm>
          <a:prstGeom prst="rect">
            <a:avLst/>
          </a:prstGeom>
        </p:spPr>
        <p:txBody>
          <a:bodyPr/>
          <a:lstStyle>
            <a:lvl1pPr defTabSz="841247">
              <a:defRPr sz="2944" b="1">
                <a:solidFill>
                  <a:schemeClr val="accent4"/>
                </a:solidFill>
                <a:effectLst>
                  <a:outerShdw blurRad="35052" dist="35052" dir="2700000" rotWithShape="0">
                    <a:srgbClr val="000000">
                      <a:alpha val="43137"/>
                    </a:srgbClr>
                  </a:outerShdw>
                </a:effectLst>
              </a:defRPr>
            </a:lvl1pPr>
          </a:lstStyle>
          <a:p>
            <a:r>
              <a:rPr dirty="0" err="1"/>
              <a:t>Fundamentos</a:t>
            </a:r>
            <a:r>
              <a:rPr dirty="0"/>
              <a:t> del Proyecto de </a:t>
            </a:r>
            <a:r>
              <a:rPr dirty="0" err="1"/>
              <a:t>Revisión</a:t>
            </a:r>
            <a:r>
              <a:rPr dirty="0"/>
              <a:t> Curricular de </a:t>
            </a:r>
            <a:r>
              <a:rPr dirty="0" err="1"/>
              <a:t>Servicios</a:t>
            </a:r>
            <a:r>
              <a:rPr dirty="0"/>
              <a:t> </a:t>
            </a:r>
            <a:r>
              <a:rPr dirty="0" err="1"/>
              <a:t>Académicos</a:t>
            </a:r>
            <a:r>
              <a:rPr dirty="0"/>
              <a:t> </a:t>
            </a:r>
          </a:p>
        </p:txBody>
      </p:sp>
      <p:sp>
        <p:nvSpPr>
          <p:cNvPr id="219" name="Google Shape;275;p22"/>
          <p:cNvSpPr txBox="1">
            <a:spLocks noGrp="1"/>
          </p:cNvSpPr>
          <p:nvPr>
            <p:ph type="sldNum" sz="quarter" idx="2"/>
          </p:nvPr>
        </p:nvSpPr>
        <p:spPr>
          <a:xfrm>
            <a:off x="8821482" y="4751625"/>
            <a:ext cx="283943"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220" name="Picture 2" descr="Picture 2"/>
          <p:cNvPicPr>
            <a:picLocks noChangeAspect="1"/>
          </p:cNvPicPr>
          <p:nvPr/>
        </p:nvPicPr>
        <p:blipFill>
          <a:blip r:embed="rId3"/>
          <a:srcRect b="1"/>
          <a:stretch>
            <a:fillRect/>
          </a:stretch>
        </p:blipFill>
        <p:spPr>
          <a:xfrm>
            <a:off x="851772" y="1130300"/>
            <a:ext cx="3110628" cy="2922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7"/>
                  <a:pt x="0" y="10801"/>
                </a:cubicBezTo>
                <a:cubicBezTo>
                  <a:pt x="0" y="16766"/>
                  <a:pt x="4835" y="21600"/>
                  <a:pt x="10800" y="21600"/>
                </a:cubicBezTo>
                <a:cubicBezTo>
                  <a:pt x="16765" y="21600"/>
                  <a:pt x="21600" y="16766"/>
                  <a:pt x="21600" y="10801"/>
                </a:cubicBezTo>
                <a:cubicBezTo>
                  <a:pt x="21600" y="4837"/>
                  <a:pt x="16765" y="0"/>
                  <a:pt x="10800" y="0"/>
                </a:cubicBezTo>
                <a:close/>
              </a:path>
            </a:pathLst>
          </a:custGeom>
          <a:ln w="12700">
            <a:miter lim="400000"/>
          </a:ln>
          <a:effectLst>
            <a:outerShdw blurRad="381000" dist="292100" dir="5400000" rotWithShape="0">
              <a:srgbClr val="000000">
                <a:alpha val="22000"/>
              </a:srgbClr>
            </a:outerShdw>
          </a:effectLst>
        </p:spPr>
      </p:pic>
      <p:pic>
        <p:nvPicPr>
          <p:cNvPr id="221" name="Picture 6" descr="Picture 6"/>
          <p:cNvPicPr>
            <a:picLocks noChangeAspect="1"/>
          </p:cNvPicPr>
          <p:nvPr/>
        </p:nvPicPr>
        <p:blipFill>
          <a:blip r:embed="rId4"/>
          <a:stretch>
            <a:fillRect/>
          </a:stretch>
        </p:blipFill>
        <p:spPr>
          <a:xfrm>
            <a:off x="3962400" y="0"/>
            <a:ext cx="4396760" cy="206525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36" name="Google Shape;469;p42"/>
          <p:cNvGrpSpPr/>
          <p:nvPr/>
        </p:nvGrpSpPr>
        <p:grpSpPr>
          <a:xfrm>
            <a:off x="1104172" y="1919950"/>
            <a:ext cx="3272446" cy="2740312"/>
            <a:chOff x="0" y="0"/>
            <a:chExt cx="3272445" cy="2740310"/>
          </a:xfrm>
        </p:grpSpPr>
        <p:grpSp>
          <p:nvGrpSpPr>
            <p:cNvPr id="225" name="Google Shape;472;p42"/>
            <p:cNvGrpSpPr/>
            <p:nvPr/>
          </p:nvGrpSpPr>
          <p:grpSpPr>
            <a:xfrm>
              <a:off x="-1" y="251413"/>
              <a:ext cx="3272447" cy="677786"/>
              <a:chOff x="0" y="0"/>
              <a:chExt cx="3272445" cy="677784"/>
            </a:xfrm>
          </p:grpSpPr>
          <p:sp>
            <p:nvSpPr>
              <p:cNvPr id="223" name="Figura"/>
              <p:cNvSpPr/>
              <p:nvPr/>
            </p:nvSpPr>
            <p:spPr>
              <a:xfrm>
                <a:off x="-1" y="0"/>
                <a:ext cx="3272447" cy="677785"/>
              </a:xfrm>
              <a:custGeom>
                <a:avLst/>
                <a:gdLst/>
                <a:ahLst/>
                <a:cxnLst>
                  <a:cxn ang="0">
                    <a:pos x="wd2" y="hd2"/>
                  </a:cxn>
                  <a:cxn ang="5400000">
                    <a:pos x="wd2" y="hd2"/>
                  </a:cxn>
                  <a:cxn ang="10800000">
                    <a:pos x="wd2" y="hd2"/>
                  </a:cxn>
                  <a:cxn ang="16200000">
                    <a:pos x="wd2" y="hd2"/>
                  </a:cxn>
                </a:cxnLst>
                <a:rect l="0" t="0" r="r" b="b"/>
                <a:pathLst>
                  <a:path w="21600" h="21600" extrusionOk="0">
                    <a:moveTo>
                      <a:pt x="10791" y="5667"/>
                    </a:moveTo>
                    <a:cubicBezTo>
                      <a:pt x="6218" y="5667"/>
                      <a:pt x="1405" y="3636"/>
                      <a:pt x="0" y="0"/>
                    </a:cubicBezTo>
                    <a:cubicBezTo>
                      <a:pt x="1216" y="15612"/>
                      <a:pt x="1216" y="15612"/>
                      <a:pt x="1216" y="15612"/>
                    </a:cubicBezTo>
                    <a:cubicBezTo>
                      <a:pt x="1507" y="16788"/>
                      <a:pt x="2295" y="18178"/>
                      <a:pt x="3888" y="19354"/>
                    </a:cubicBezTo>
                    <a:cubicBezTo>
                      <a:pt x="5721" y="20745"/>
                      <a:pt x="8188" y="21600"/>
                      <a:pt x="10791" y="21600"/>
                    </a:cubicBezTo>
                    <a:cubicBezTo>
                      <a:pt x="10791" y="21600"/>
                      <a:pt x="10791" y="21600"/>
                      <a:pt x="10791" y="21600"/>
                    </a:cubicBezTo>
                    <a:cubicBezTo>
                      <a:pt x="15913" y="21600"/>
                      <a:pt x="19647" y="18606"/>
                      <a:pt x="20367" y="15612"/>
                    </a:cubicBezTo>
                    <a:cubicBezTo>
                      <a:pt x="21600" y="0"/>
                      <a:pt x="21600" y="0"/>
                      <a:pt x="21600" y="0"/>
                    </a:cubicBezTo>
                    <a:cubicBezTo>
                      <a:pt x="20195" y="3636"/>
                      <a:pt x="15365" y="5667"/>
                      <a:pt x="10791" y="5667"/>
                    </a:cubicBezTo>
                    <a:close/>
                  </a:path>
                </a:pathLst>
              </a:custGeom>
              <a:solidFill>
                <a:schemeClr val="accent1"/>
              </a:solidFill>
              <a:ln w="9525" cap="flat">
                <a:solidFill>
                  <a:srgbClr val="87FFF9"/>
                </a:solidFill>
                <a:prstDash val="solid"/>
                <a:round/>
              </a:ln>
              <a:effectLst/>
            </p:spPr>
            <p:txBody>
              <a:bodyPr wrap="square" lIns="45719" tIns="45719" rIns="45719" bIns="45719" numCol="1" anchor="ctr">
                <a:noAutofit/>
              </a:bodyPr>
              <a:lstStyle/>
              <a:p>
                <a:pPr algn="ctr">
                  <a:defRPr sz="1200" b="1">
                    <a:solidFill>
                      <a:srgbClr val="111517"/>
                    </a:solidFill>
                    <a:latin typeface="Avenir Next Regular"/>
                    <a:ea typeface="Avenir Next Regular"/>
                    <a:cs typeface="Avenir Next Regular"/>
                    <a:sym typeface="Avenir Next Regular"/>
                  </a:defRPr>
                </a:pPr>
                <a:endParaRPr/>
              </a:p>
            </p:txBody>
          </p:sp>
          <p:sp>
            <p:nvSpPr>
              <p:cNvPr id="224" name="PENSAMIENTO CRÍTICO"/>
              <p:cNvSpPr txBox="1"/>
              <p:nvPr/>
            </p:nvSpPr>
            <p:spPr>
              <a:xfrm>
                <a:off x="39062" y="203017"/>
                <a:ext cx="3194320" cy="2717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b="1">
                    <a:solidFill>
                      <a:srgbClr val="111517"/>
                    </a:solidFill>
                    <a:latin typeface="Avenir Next Regular"/>
                    <a:ea typeface="Avenir Next Regular"/>
                    <a:cs typeface="Avenir Next Regular"/>
                    <a:sym typeface="Avenir Next Regular"/>
                  </a:defRPr>
                </a:lvl1pPr>
              </a:lstStyle>
              <a:p>
                <a:r>
                  <a:t>PENSAMIENTO CRÍTICO</a:t>
                </a:r>
              </a:p>
            </p:txBody>
          </p:sp>
        </p:grpSp>
        <p:grpSp>
          <p:nvGrpSpPr>
            <p:cNvPr id="228" name="Google Shape;473;p42"/>
            <p:cNvGrpSpPr/>
            <p:nvPr/>
          </p:nvGrpSpPr>
          <p:grpSpPr>
            <a:xfrm>
              <a:off x="380538" y="1433224"/>
              <a:ext cx="2499191" cy="612683"/>
              <a:chOff x="0" y="0"/>
              <a:chExt cx="2499189" cy="612681"/>
            </a:xfrm>
          </p:grpSpPr>
          <p:sp>
            <p:nvSpPr>
              <p:cNvPr id="226" name="Figura"/>
              <p:cNvSpPr/>
              <p:nvPr/>
            </p:nvSpPr>
            <p:spPr>
              <a:xfrm>
                <a:off x="-1" y="0"/>
                <a:ext cx="2499191" cy="6126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0" y="15709"/>
                      <a:pt x="1590" y="15709"/>
                      <a:pt x="1590" y="15709"/>
                    </a:cubicBezTo>
                    <a:cubicBezTo>
                      <a:pt x="2294" y="18655"/>
                      <a:pt x="5883" y="21600"/>
                      <a:pt x="10789" y="21600"/>
                    </a:cubicBezTo>
                    <a:cubicBezTo>
                      <a:pt x="15717" y="21600"/>
                      <a:pt x="19283" y="18655"/>
                      <a:pt x="20010" y="15709"/>
                    </a:cubicBezTo>
                    <a:cubicBezTo>
                      <a:pt x="21600" y="0"/>
                      <a:pt x="21600" y="0"/>
                      <a:pt x="21600" y="0"/>
                    </a:cubicBezTo>
                    <a:cubicBezTo>
                      <a:pt x="20010" y="3491"/>
                      <a:pt x="15286" y="5455"/>
                      <a:pt x="10789" y="5455"/>
                    </a:cubicBezTo>
                    <a:cubicBezTo>
                      <a:pt x="6291" y="5455"/>
                      <a:pt x="1567" y="3491"/>
                      <a:pt x="0"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100" b="1">
                    <a:solidFill>
                      <a:srgbClr val="000000"/>
                    </a:solidFill>
                    <a:latin typeface="Avenir Next Regular"/>
                    <a:ea typeface="Avenir Next Regular"/>
                    <a:cs typeface="Avenir Next Regular"/>
                    <a:sym typeface="Avenir Next Regular"/>
                  </a:defRPr>
                </a:pPr>
                <a:endParaRPr/>
              </a:p>
            </p:txBody>
          </p:sp>
          <p:sp>
            <p:nvSpPr>
              <p:cNvPr id="227" name="ACTITUDES PARA EL ÉXITO ACADÉMICO"/>
              <p:cNvSpPr txBox="1"/>
              <p:nvPr/>
            </p:nvSpPr>
            <p:spPr>
              <a:xfrm>
                <a:off x="34299" y="132365"/>
                <a:ext cx="2430590" cy="449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100" b="1">
                    <a:solidFill>
                      <a:srgbClr val="000000"/>
                    </a:solidFill>
                    <a:latin typeface="Avenir Next Regular"/>
                    <a:ea typeface="Avenir Next Regular"/>
                    <a:cs typeface="Avenir Next Regular"/>
                    <a:sym typeface="Avenir Next Regular"/>
                  </a:defRPr>
                </a:lvl1pPr>
              </a:lstStyle>
              <a:p>
                <a:r>
                  <a:t>ACTITUDES PARA EL ÉXITO ACADÉMICO</a:t>
                </a:r>
              </a:p>
            </p:txBody>
          </p:sp>
        </p:grpSp>
        <p:grpSp>
          <p:nvGrpSpPr>
            <p:cNvPr id="231" name="Google Shape;474;p42"/>
            <p:cNvGrpSpPr/>
            <p:nvPr/>
          </p:nvGrpSpPr>
          <p:grpSpPr>
            <a:xfrm>
              <a:off x="182238" y="838911"/>
              <a:ext cx="2886063" cy="659327"/>
              <a:chOff x="0" y="0"/>
              <a:chExt cx="2886061" cy="659325"/>
            </a:xfrm>
          </p:grpSpPr>
          <p:sp>
            <p:nvSpPr>
              <p:cNvPr id="229" name="Figura"/>
              <p:cNvSpPr/>
              <p:nvPr/>
            </p:nvSpPr>
            <p:spPr>
              <a:xfrm>
                <a:off x="-1" y="-1"/>
                <a:ext cx="2886063" cy="659327"/>
              </a:xfrm>
              <a:custGeom>
                <a:avLst/>
                <a:gdLst/>
                <a:ahLst/>
                <a:cxnLst>
                  <a:cxn ang="0">
                    <a:pos x="wd2" y="hd2"/>
                  </a:cxn>
                  <a:cxn ang="5400000">
                    <a:pos x="wd2" y="hd2"/>
                  </a:cxn>
                  <a:cxn ang="10800000">
                    <a:pos x="wd2" y="hd2"/>
                  </a:cxn>
                  <a:cxn ang="16200000">
                    <a:pos x="wd2" y="hd2"/>
                  </a:cxn>
                </a:cxnLst>
                <a:rect l="0" t="0" r="r" b="b"/>
                <a:pathLst>
                  <a:path w="21600" h="21600" extrusionOk="0">
                    <a:moveTo>
                      <a:pt x="10790" y="5508"/>
                    </a:moveTo>
                    <a:cubicBezTo>
                      <a:pt x="7799" y="5508"/>
                      <a:pt x="4985" y="4752"/>
                      <a:pt x="2873" y="3348"/>
                    </a:cubicBezTo>
                    <a:cubicBezTo>
                      <a:pt x="1486" y="2376"/>
                      <a:pt x="508" y="1296"/>
                      <a:pt x="0" y="0"/>
                    </a:cubicBezTo>
                    <a:cubicBezTo>
                      <a:pt x="1368" y="15660"/>
                      <a:pt x="1368" y="15660"/>
                      <a:pt x="1368" y="15660"/>
                    </a:cubicBezTo>
                    <a:cubicBezTo>
                      <a:pt x="2111" y="18684"/>
                      <a:pt x="5786" y="21600"/>
                      <a:pt x="10790" y="21600"/>
                    </a:cubicBezTo>
                    <a:cubicBezTo>
                      <a:pt x="15814" y="21600"/>
                      <a:pt x="19469" y="18684"/>
                      <a:pt x="20212" y="15660"/>
                    </a:cubicBezTo>
                    <a:cubicBezTo>
                      <a:pt x="21600" y="0"/>
                      <a:pt x="21600" y="0"/>
                      <a:pt x="21600" y="0"/>
                    </a:cubicBezTo>
                    <a:cubicBezTo>
                      <a:pt x="20134" y="3564"/>
                      <a:pt x="15345" y="5508"/>
                      <a:pt x="10790" y="5508"/>
                    </a:cubicBezTo>
                    <a:close/>
                  </a:path>
                </a:pathLst>
              </a:custGeom>
              <a:solidFill>
                <a:srgbClr val="42E9FF"/>
              </a:solidFill>
              <a:ln w="12700" cap="flat">
                <a:noFill/>
                <a:miter lim="400000"/>
              </a:ln>
              <a:effectLst/>
            </p:spPr>
            <p:txBody>
              <a:bodyPr wrap="square" lIns="45719" tIns="45719" rIns="45719" bIns="45719" numCol="1" anchor="ctr">
                <a:noAutofit/>
              </a:bodyPr>
              <a:lstStyle/>
              <a:p>
                <a:pPr algn="ctr">
                  <a:defRPr sz="1200" b="1">
                    <a:solidFill>
                      <a:srgbClr val="000000"/>
                    </a:solidFill>
                    <a:latin typeface="Avenir Next Regular"/>
                    <a:ea typeface="Avenir Next Regular"/>
                    <a:cs typeface="Avenir Next Regular"/>
                    <a:sym typeface="Avenir Next Regular"/>
                  </a:defRPr>
                </a:pPr>
                <a:endParaRPr/>
              </a:p>
            </p:txBody>
          </p:sp>
          <p:sp>
            <p:nvSpPr>
              <p:cNvPr id="230" name="PENSAMIENTO CREATIVO"/>
              <p:cNvSpPr txBox="1"/>
              <p:nvPr/>
            </p:nvSpPr>
            <p:spPr>
              <a:xfrm>
                <a:off x="34299" y="193787"/>
                <a:ext cx="2817462" cy="2717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b="1">
                    <a:solidFill>
                      <a:srgbClr val="000000"/>
                    </a:solidFill>
                    <a:latin typeface="Avenir Next Regular"/>
                    <a:ea typeface="Avenir Next Regular"/>
                    <a:cs typeface="Avenir Next Regular"/>
                    <a:sym typeface="Avenir Next Regular"/>
                  </a:defRPr>
                </a:lvl1pPr>
              </a:lstStyle>
              <a:p>
                <a:r>
                  <a:t>PENSAMIENTO CREATIVO</a:t>
                </a:r>
              </a:p>
            </p:txBody>
          </p:sp>
        </p:grpSp>
        <p:grpSp>
          <p:nvGrpSpPr>
            <p:cNvPr id="234" name="Google Shape;475;p42"/>
            <p:cNvGrpSpPr/>
            <p:nvPr/>
          </p:nvGrpSpPr>
          <p:grpSpPr>
            <a:xfrm>
              <a:off x="568149" y="1939073"/>
              <a:ext cx="2165154" cy="801238"/>
              <a:chOff x="0" y="0"/>
              <a:chExt cx="2165152" cy="801237"/>
            </a:xfrm>
          </p:grpSpPr>
          <p:sp>
            <p:nvSpPr>
              <p:cNvPr id="232" name="Figura"/>
              <p:cNvSpPr/>
              <p:nvPr/>
            </p:nvSpPr>
            <p:spPr>
              <a:xfrm>
                <a:off x="-1" y="-1"/>
                <a:ext cx="2165154" cy="801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764" y="14473"/>
                      <a:pt x="1764" y="14473"/>
                      <a:pt x="1764" y="14473"/>
                    </a:cubicBezTo>
                    <a:cubicBezTo>
                      <a:pt x="1764" y="14473"/>
                      <a:pt x="1764" y="14473"/>
                      <a:pt x="1764" y="14473"/>
                    </a:cubicBezTo>
                    <a:cubicBezTo>
                      <a:pt x="1764" y="14583"/>
                      <a:pt x="1764" y="14583"/>
                      <a:pt x="1764" y="14583"/>
                    </a:cubicBezTo>
                    <a:cubicBezTo>
                      <a:pt x="1899" y="15570"/>
                      <a:pt x="1899" y="15570"/>
                      <a:pt x="1899" y="15570"/>
                    </a:cubicBezTo>
                    <a:cubicBezTo>
                      <a:pt x="2578" y="18640"/>
                      <a:pt x="5997" y="21600"/>
                      <a:pt x="10800" y="21600"/>
                    </a:cubicBezTo>
                    <a:cubicBezTo>
                      <a:pt x="15630" y="21600"/>
                      <a:pt x="19049" y="18640"/>
                      <a:pt x="19728" y="15570"/>
                    </a:cubicBezTo>
                    <a:cubicBezTo>
                      <a:pt x="19863" y="14583"/>
                      <a:pt x="19863" y="14583"/>
                      <a:pt x="19863" y="14583"/>
                    </a:cubicBezTo>
                    <a:cubicBezTo>
                      <a:pt x="19863" y="14473"/>
                      <a:pt x="19863" y="14473"/>
                      <a:pt x="19863" y="14473"/>
                    </a:cubicBezTo>
                    <a:cubicBezTo>
                      <a:pt x="19863" y="14473"/>
                      <a:pt x="19863" y="14473"/>
                      <a:pt x="19863" y="14473"/>
                    </a:cubicBezTo>
                    <a:cubicBezTo>
                      <a:pt x="21600" y="0"/>
                      <a:pt x="21600" y="0"/>
                      <a:pt x="21600" y="0"/>
                    </a:cubicBezTo>
                    <a:cubicBezTo>
                      <a:pt x="19945" y="3399"/>
                      <a:pt x="15250" y="5263"/>
                      <a:pt x="10800" y="5263"/>
                    </a:cubicBezTo>
                    <a:cubicBezTo>
                      <a:pt x="6350" y="5263"/>
                      <a:pt x="1682" y="3399"/>
                      <a:pt x="0" y="0"/>
                    </a:cubicBezTo>
                    <a:close/>
                  </a:path>
                </a:pathLst>
              </a:custGeom>
              <a:solidFill>
                <a:srgbClr val="A3D691"/>
              </a:solidFill>
              <a:ln w="12700" cap="flat">
                <a:noFill/>
                <a:miter lim="400000"/>
              </a:ln>
              <a:effectLst/>
            </p:spPr>
            <p:txBody>
              <a:bodyPr wrap="square" lIns="45719" tIns="45719" rIns="45719" bIns="45719" numCol="1" anchor="ctr">
                <a:noAutofit/>
              </a:bodyPr>
              <a:lstStyle/>
              <a:p>
                <a:pPr algn="ctr">
                  <a:defRPr sz="1000" b="1">
                    <a:solidFill>
                      <a:srgbClr val="000000"/>
                    </a:solidFill>
                    <a:latin typeface="Avenir Next Regular"/>
                    <a:ea typeface="Avenir Next Regular"/>
                    <a:cs typeface="Avenir Next Regular"/>
                    <a:sym typeface="Avenir Next Regular"/>
                  </a:defRPr>
                </a:pPr>
                <a:endParaRPr/>
              </a:p>
            </p:txBody>
          </p:sp>
          <p:sp>
            <p:nvSpPr>
              <p:cNvPr id="233" name="EQUIDAD Y RESPETO HACIA…"/>
              <p:cNvSpPr txBox="1"/>
              <p:nvPr/>
            </p:nvSpPr>
            <p:spPr>
              <a:xfrm>
                <a:off x="34300" y="252043"/>
                <a:ext cx="2096552" cy="373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p>
                <a:pPr algn="ctr">
                  <a:defRPr sz="900" b="1">
                    <a:solidFill>
                      <a:srgbClr val="000000"/>
                    </a:solidFill>
                    <a:latin typeface="Avenir Next Regular"/>
                    <a:ea typeface="Avenir Next Regular"/>
                    <a:cs typeface="Avenir Next Regular"/>
                    <a:sym typeface="Avenir Next Regular"/>
                  </a:defRPr>
                </a:pPr>
                <a:r>
                  <a:t>EQUIDAD Y RESPETO HACIA </a:t>
                </a:r>
              </a:p>
              <a:p>
                <a:pPr algn="ctr">
                  <a:defRPr sz="900" b="1">
                    <a:solidFill>
                      <a:srgbClr val="000000"/>
                    </a:solidFill>
                    <a:latin typeface="Avenir Next Regular"/>
                    <a:ea typeface="Avenir Next Regular"/>
                    <a:cs typeface="Avenir Next Regular"/>
                    <a:sym typeface="Avenir Next Regular"/>
                  </a:defRPr>
                </a:pPr>
                <a:r>
                  <a:t>TODOS LOS SERES HUMANOS</a:t>
                </a:r>
              </a:p>
            </p:txBody>
          </p:sp>
        </p:grpSp>
        <p:sp>
          <p:nvSpPr>
            <p:cNvPr id="235" name="Google Shape;476;p42"/>
            <p:cNvSpPr/>
            <p:nvPr/>
          </p:nvSpPr>
          <p:spPr>
            <a:xfrm>
              <a:off x="182238" y="-1"/>
              <a:ext cx="3085659" cy="339849"/>
            </a:xfrm>
            <a:prstGeom prst="ellipse">
              <a:avLst/>
            </a:prstGeom>
            <a:solidFill>
              <a:srgbClr val="A1BECC"/>
            </a:solidFill>
            <a:ln w="12700" cap="flat">
              <a:noFill/>
              <a:miter lim="400000"/>
            </a:ln>
            <a:effectLst/>
          </p:spPr>
          <p:txBody>
            <a:bodyPr wrap="square" lIns="45719" tIns="45719" rIns="45719" bIns="45719" numCol="1" anchor="ctr">
              <a:noAutofit/>
            </a:bodyPr>
            <a:lstStyle/>
            <a:p>
              <a:pPr algn="ctr">
                <a:defRPr sz="1200" b="1">
                  <a:solidFill>
                    <a:srgbClr val="FFFFFF"/>
                  </a:solidFill>
                  <a:latin typeface="Avenir Next Regular"/>
                  <a:ea typeface="Avenir Next Regular"/>
                  <a:cs typeface="Avenir Next Regular"/>
                  <a:sym typeface="Avenir Next Regular"/>
                </a:defRPr>
              </a:pPr>
              <a:endParaRPr/>
            </a:p>
          </p:txBody>
        </p:sp>
      </p:grpSp>
      <p:grpSp>
        <p:nvGrpSpPr>
          <p:cNvPr id="250" name="Google Shape;469;p42"/>
          <p:cNvGrpSpPr/>
          <p:nvPr/>
        </p:nvGrpSpPr>
        <p:grpSpPr>
          <a:xfrm>
            <a:off x="4772869" y="1919950"/>
            <a:ext cx="3272446" cy="2740312"/>
            <a:chOff x="0" y="0"/>
            <a:chExt cx="3272445" cy="2740310"/>
          </a:xfrm>
        </p:grpSpPr>
        <p:grpSp>
          <p:nvGrpSpPr>
            <p:cNvPr id="239" name="Google Shape;472;p42"/>
            <p:cNvGrpSpPr/>
            <p:nvPr/>
          </p:nvGrpSpPr>
          <p:grpSpPr>
            <a:xfrm>
              <a:off x="-1" y="251413"/>
              <a:ext cx="3272447" cy="677969"/>
              <a:chOff x="0" y="0"/>
              <a:chExt cx="3272445" cy="677967"/>
            </a:xfrm>
          </p:grpSpPr>
          <p:sp>
            <p:nvSpPr>
              <p:cNvPr id="237" name="Figura"/>
              <p:cNvSpPr/>
              <p:nvPr/>
            </p:nvSpPr>
            <p:spPr>
              <a:xfrm>
                <a:off x="-1" y="0"/>
                <a:ext cx="3272447" cy="677785"/>
              </a:xfrm>
              <a:custGeom>
                <a:avLst/>
                <a:gdLst/>
                <a:ahLst/>
                <a:cxnLst>
                  <a:cxn ang="0">
                    <a:pos x="wd2" y="hd2"/>
                  </a:cxn>
                  <a:cxn ang="5400000">
                    <a:pos x="wd2" y="hd2"/>
                  </a:cxn>
                  <a:cxn ang="10800000">
                    <a:pos x="wd2" y="hd2"/>
                  </a:cxn>
                  <a:cxn ang="16200000">
                    <a:pos x="wd2" y="hd2"/>
                  </a:cxn>
                </a:cxnLst>
                <a:rect l="0" t="0" r="r" b="b"/>
                <a:pathLst>
                  <a:path w="21600" h="21600" extrusionOk="0">
                    <a:moveTo>
                      <a:pt x="10791" y="5667"/>
                    </a:moveTo>
                    <a:cubicBezTo>
                      <a:pt x="6218" y="5667"/>
                      <a:pt x="1405" y="3636"/>
                      <a:pt x="0" y="0"/>
                    </a:cubicBezTo>
                    <a:cubicBezTo>
                      <a:pt x="1216" y="15612"/>
                      <a:pt x="1216" y="15612"/>
                      <a:pt x="1216" y="15612"/>
                    </a:cubicBezTo>
                    <a:cubicBezTo>
                      <a:pt x="1507" y="16788"/>
                      <a:pt x="2295" y="18178"/>
                      <a:pt x="3888" y="19354"/>
                    </a:cubicBezTo>
                    <a:cubicBezTo>
                      <a:pt x="5721" y="20745"/>
                      <a:pt x="8188" y="21600"/>
                      <a:pt x="10791" y="21600"/>
                    </a:cubicBezTo>
                    <a:cubicBezTo>
                      <a:pt x="10791" y="21600"/>
                      <a:pt x="10791" y="21600"/>
                      <a:pt x="10791" y="21600"/>
                    </a:cubicBezTo>
                    <a:cubicBezTo>
                      <a:pt x="15913" y="21600"/>
                      <a:pt x="19647" y="18606"/>
                      <a:pt x="20367" y="15612"/>
                    </a:cubicBezTo>
                    <a:cubicBezTo>
                      <a:pt x="21600" y="0"/>
                      <a:pt x="21600" y="0"/>
                      <a:pt x="21600" y="0"/>
                    </a:cubicBezTo>
                    <a:cubicBezTo>
                      <a:pt x="20195" y="3636"/>
                      <a:pt x="15365" y="5667"/>
                      <a:pt x="10791" y="5667"/>
                    </a:cubicBezTo>
                    <a:close/>
                  </a:path>
                </a:pathLst>
              </a:custGeom>
              <a:solidFill>
                <a:schemeClr val="accent1"/>
              </a:solidFill>
              <a:ln w="9525" cap="flat">
                <a:solidFill>
                  <a:srgbClr val="87FFF9"/>
                </a:solidFill>
                <a:prstDash val="solid"/>
                <a:round/>
              </a:ln>
              <a:effectLst/>
            </p:spPr>
            <p:txBody>
              <a:bodyPr wrap="square" lIns="45719" tIns="45719" rIns="45719" bIns="45719" numCol="1" anchor="ctr">
                <a:noAutofit/>
              </a:bodyPr>
              <a:lstStyle/>
              <a:p>
                <a:pPr algn="ctr">
                  <a:defRPr>
                    <a:solidFill>
                      <a:srgbClr val="000000"/>
                    </a:solidFill>
                  </a:defRPr>
                </a:pPr>
                <a:endParaRPr/>
              </a:p>
            </p:txBody>
          </p:sp>
          <p:sp>
            <p:nvSpPr>
              <p:cNvPr id="238" name="PERTINENCIA DE PROGRAMAS DE ESTUDIO (Ley 85-2018)"/>
              <p:cNvSpPr txBox="1"/>
              <p:nvPr/>
            </p:nvSpPr>
            <p:spPr>
              <a:xfrm>
                <a:off x="39062" y="203017"/>
                <a:ext cx="3194320" cy="4749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b="1">
                    <a:solidFill>
                      <a:srgbClr val="111517"/>
                    </a:solidFill>
                    <a:latin typeface="Avenir Next Regular"/>
                    <a:ea typeface="Avenir Next Regular"/>
                    <a:cs typeface="Avenir Next Regular"/>
                    <a:sym typeface="Avenir Next Regular"/>
                  </a:defRPr>
                </a:lvl1pPr>
              </a:lstStyle>
              <a:p>
                <a:r>
                  <a:t>PERTINENCIA DE PROGRAMAS DE ESTUDIO (Ley 85-2018)</a:t>
                </a:r>
              </a:p>
            </p:txBody>
          </p:sp>
        </p:grpSp>
        <p:grpSp>
          <p:nvGrpSpPr>
            <p:cNvPr id="242" name="Google Shape;473;p42"/>
            <p:cNvGrpSpPr/>
            <p:nvPr/>
          </p:nvGrpSpPr>
          <p:grpSpPr>
            <a:xfrm>
              <a:off x="380538" y="1433224"/>
              <a:ext cx="2499191" cy="612683"/>
              <a:chOff x="0" y="0"/>
              <a:chExt cx="2499189" cy="612681"/>
            </a:xfrm>
          </p:grpSpPr>
          <p:sp>
            <p:nvSpPr>
              <p:cNvPr id="240" name="Figura"/>
              <p:cNvSpPr/>
              <p:nvPr/>
            </p:nvSpPr>
            <p:spPr>
              <a:xfrm>
                <a:off x="-1" y="0"/>
                <a:ext cx="2499191" cy="6126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0" y="15709"/>
                      <a:pt x="1590" y="15709"/>
                      <a:pt x="1590" y="15709"/>
                    </a:cubicBezTo>
                    <a:cubicBezTo>
                      <a:pt x="2294" y="18655"/>
                      <a:pt x="5883" y="21600"/>
                      <a:pt x="10789" y="21600"/>
                    </a:cubicBezTo>
                    <a:cubicBezTo>
                      <a:pt x="15717" y="21600"/>
                      <a:pt x="19283" y="18655"/>
                      <a:pt x="20010" y="15709"/>
                    </a:cubicBezTo>
                    <a:cubicBezTo>
                      <a:pt x="21600" y="0"/>
                      <a:pt x="21600" y="0"/>
                      <a:pt x="21600" y="0"/>
                    </a:cubicBezTo>
                    <a:cubicBezTo>
                      <a:pt x="20010" y="3491"/>
                      <a:pt x="15286" y="5455"/>
                      <a:pt x="10789" y="5455"/>
                    </a:cubicBezTo>
                    <a:cubicBezTo>
                      <a:pt x="6291" y="5455"/>
                      <a:pt x="1567" y="3491"/>
                      <a:pt x="0"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100" b="1">
                    <a:solidFill>
                      <a:srgbClr val="000000"/>
                    </a:solidFill>
                    <a:latin typeface="Avenir Next Regular"/>
                    <a:ea typeface="Avenir Next Regular"/>
                    <a:cs typeface="Avenir Next Regular"/>
                    <a:sym typeface="Avenir Next Regular"/>
                  </a:defRPr>
                </a:pPr>
                <a:endParaRPr/>
              </a:p>
            </p:txBody>
          </p:sp>
          <p:sp>
            <p:nvSpPr>
              <p:cNvPr id="241" name="COMPETENCIAS ESENCIALES…"/>
              <p:cNvSpPr txBox="1"/>
              <p:nvPr/>
            </p:nvSpPr>
            <p:spPr>
              <a:xfrm>
                <a:off x="34299" y="157765"/>
                <a:ext cx="2430590" cy="449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p>
                <a:pPr algn="ctr">
                  <a:defRPr sz="1100" b="1">
                    <a:solidFill>
                      <a:srgbClr val="000000"/>
                    </a:solidFill>
                    <a:latin typeface="Avenir Next Regular"/>
                    <a:ea typeface="Avenir Next Regular"/>
                    <a:cs typeface="Avenir Next Regular"/>
                    <a:sym typeface="Avenir Next Regular"/>
                  </a:defRPr>
                </a:pPr>
                <a:r>
                  <a:t>COMPETENCIAS ESENCIALES </a:t>
                </a:r>
              </a:p>
              <a:p>
                <a:pPr algn="ctr">
                  <a:defRPr sz="1100" b="1">
                    <a:solidFill>
                      <a:srgbClr val="000000"/>
                    </a:solidFill>
                    <a:latin typeface="Avenir Next Regular"/>
                    <a:ea typeface="Avenir Next Regular"/>
                    <a:cs typeface="Avenir Next Regular"/>
                    <a:sym typeface="Avenir Next Regular"/>
                  </a:defRPr>
                </a:pPr>
                <a:r>
                  <a:t>DE FINLANDIA </a:t>
                </a:r>
              </a:p>
            </p:txBody>
          </p:sp>
        </p:grpSp>
        <p:grpSp>
          <p:nvGrpSpPr>
            <p:cNvPr id="245" name="Google Shape;474;p42"/>
            <p:cNvGrpSpPr/>
            <p:nvPr/>
          </p:nvGrpSpPr>
          <p:grpSpPr>
            <a:xfrm>
              <a:off x="182238" y="838911"/>
              <a:ext cx="2886063" cy="659327"/>
              <a:chOff x="0" y="0"/>
              <a:chExt cx="2886061" cy="659325"/>
            </a:xfrm>
          </p:grpSpPr>
          <p:sp>
            <p:nvSpPr>
              <p:cNvPr id="243" name="Figura"/>
              <p:cNvSpPr/>
              <p:nvPr/>
            </p:nvSpPr>
            <p:spPr>
              <a:xfrm>
                <a:off x="-1" y="-1"/>
                <a:ext cx="2886063" cy="659327"/>
              </a:xfrm>
              <a:custGeom>
                <a:avLst/>
                <a:gdLst/>
                <a:ahLst/>
                <a:cxnLst>
                  <a:cxn ang="0">
                    <a:pos x="wd2" y="hd2"/>
                  </a:cxn>
                  <a:cxn ang="5400000">
                    <a:pos x="wd2" y="hd2"/>
                  </a:cxn>
                  <a:cxn ang="10800000">
                    <a:pos x="wd2" y="hd2"/>
                  </a:cxn>
                  <a:cxn ang="16200000">
                    <a:pos x="wd2" y="hd2"/>
                  </a:cxn>
                </a:cxnLst>
                <a:rect l="0" t="0" r="r" b="b"/>
                <a:pathLst>
                  <a:path w="21600" h="21600" extrusionOk="0">
                    <a:moveTo>
                      <a:pt x="10790" y="5508"/>
                    </a:moveTo>
                    <a:cubicBezTo>
                      <a:pt x="7799" y="5508"/>
                      <a:pt x="4985" y="4752"/>
                      <a:pt x="2873" y="3348"/>
                    </a:cubicBezTo>
                    <a:cubicBezTo>
                      <a:pt x="1486" y="2376"/>
                      <a:pt x="508" y="1296"/>
                      <a:pt x="0" y="0"/>
                    </a:cubicBezTo>
                    <a:cubicBezTo>
                      <a:pt x="1368" y="15660"/>
                      <a:pt x="1368" y="15660"/>
                      <a:pt x="1368" y="15660"/>
                    </a:cubicBezTo>
                    <a:cubicBezTo>
                      <a:pt x="2111" y="18684"/>
                      <a:pt x="5786" y="21600"/>
                      <a:pt x="10790" y="21600"/>
                    </a:cubicBezTo>
                    <a:cubicBezTo>
                      <a:pt x="15814" y="21600"/>
                      <a:pt x="19469" y="18684"/>
                      <a:pt x="20212" y="15660"/>
                    </a:cubicBezTo>
                    <a:cubicBezTo>
                      <a:pt x="21600" y="0"/>
                      <a:pt x="21600" y="0"/>
                      <a:pt x="21600" y="0"/>
                    </a:cubicBezTo>
                    <a:cubicBezTo>
                      <a:pt x="20134" y="3564"/>
                      <a:pt x="15345" y="5508"/>
                      <a:pt x="10790" y="5508"/>
                    </a:cubicBezTo>
                    <a:close/>
                  </a:path>
                </a:pathLst>
              </a:custGeom>
              <a:solidFill>
                <a:srgbClr val="42E9FF"/>
              </a:solidFill>
              <a:ln w="12700" cap="flat">
                <a:noFill/>
                <a:miter lim="400000"/>
              </a:ln>
              <a:effectLst/>
            </p:spPr>
            <p:txBody>
              <a:bodyPr wrap="square" lIns="45719" tIns="45719" rIns="45719" bIns="45719" numCol="1" anchor="ctr">
                <a:noAutofit/>
              </a:bodyPr>
              <a:lstStyle/>
              <a:p>
                <a:pPr algn="ctr">
                  <a:defRPr sz="1200" b="1">
                    <a:solidFill>
                      <a:srgbClr val="000000"/>
                    </a:solidFill>
                    <a:latin typeface="Avenir Next Regular"/>
                    <a:ea typeface="Avenir Next Regular"/>
                    <a:cs typeface="Avenir Next Regular"/>
                    <a:sym typeface="Avenir Next Regular"/>
                  </a:defRPr>
                </a:pPr>
                <a:endParaRPr/>
              </a:p>
            </p:txBody>
          </p:sp>
          <p:sp>
            <p:nvSpPr>
              <p:cNvPr id="244" name="OBJETIVOS DE DESARROLLO SOSTENIBLE"/>
              <p:cNvSpPr txBox="1"/>
              <p:nvPr/>
            </p:nvSpPr>
            <p:spPr>
              <a:xfrm>
                <a:off x="34299" y="181087"/>
                <a:ext cx="2817462" cy="4749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b="1">
                    <a:solidFill>
                      <a:srgbClr val="000000"/>
                    </a:solidFill>
                    <a:latin typeface="Avenir Next Regular"/>
                    <a:ea typeface="Avenir Next Regular"/>
                    <a:cs typeface="Avenir Next Regular"/>
                    <a:sym typeface="Avenir Next Regular"/>
                  </a:defRPr>
                </a:lvl1pPr>
              </a:lstStyle>
              <a:p>
                <a:r>
                  <a:t>OBJETIVOS DE DESARROLLO SOSTENIBLE  </a:t>
                </a:r>
              </a:p>
            </p:txBody>
          </p:sp>
        </p:grpSp>
        <p:grpSp>
          <p:nvGrpSpPr>
            <p:cNvPr id="248" name="Google Shape;475;p42"/>
            <p:cNvGrpSpPr/>
            <p:nvPr/>
          </p:nvGrpSpPr>
          <p:grpSpPr>
            <a:xfrm>
              <a:off x="568149" y="1939073"/>
              <a:ext cx="2165154" cy="801238"/>
              <a:chOff x="0" y="0"/>
              <a:chExt cx="2165152" cy="801237"/>
            </a:xfrm>
          </p:grpSpPr>
          <p:sp>
            <p:nvSpPr>
              <p:cNvPr id="246" name="Figura"/>
              <p:cNvSpPr/>
              <p:nvPr/>
            </p:nvSpPr>
            <p:spPr>
              <a:xfrm>
                <a:off x="-1" y="-1"/>
                <a:ext cx="2165154" cy="801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764" y="14473"/>
                      <a:pt x="1764" y="14473"/>
                      <a:pt x="1764" y="14473"/>
                    </a:cubicBezTo>
                    <a:cubicBezTo>
                      <a:pt x="1764" y="14473"/>
                      <a:pt x="1764" y="14473"/>
                      <a:pt x="1764" y="14473"/>
                    </a:cubicBezTo>
                    <a:cubicBezTo>
                      <a:pt x="1764" y="14583"/>
                      <a:pt x="1764" y="14583"/>
                      <a:pt x="1764" y="14583"/>
                    </a:cubicBezTo>
                    <a:cubicBezTo>
                      <a:pt x="1899" y="15570"/>
                      <a:pt x="1899" y="15570"/>
                      <a:pt x="1899" y="15570"/>
                    </a:cubicBezTo>
                    <a:cubicBezTo>
                      <a:pt x="2578" y="18640"/>
                      <a:pt x="5997" y="21600"/>
                      <a:pt x="10800" y="21600"/>
                    </a:cubicBezTo>
                    <a:cubicBezTo>
                      <a:pt x="15630" y="21600"/>
                      <a:pt x="19049" y="18640"/>
                      <a:pt x="19728" y="15570"/>
                    </a:cubicBezTo>
                    <a:cubicBezTo>
                      <a:pt x="19863" y="14583"/>
                      <a:pt x="19863" y="14583"/>
                      <a:pt x="19863" y="14583"/>
                    </a:cubicBezTo>
                    <a:cubicBezTo>
                      <a:pt x="19863" y="14473"/>
                      <a:pt x="19863" y="14473"/>
                      <a:pt x="19863" y="14473"/>
                    </a:cubicBezTo>
                    <a:cubicBezTo>
                      <a:pt x="19863" y="14473"/>
                      <a:pt x="19863" y="14473"/>
                      <a:pt x="19863" y="14473"/>
                    </a:cubicBezTo>
                    <a:cubicBezTo>
                      <a:pt x="21600" y="0"/>
                      <a:pt x="21600" y="0"/>
                      <a:pt x="21600" y="0"/>
                    </a:cubicBezTo>
                    <a:cubicBezTo>
                      <a:pt x="19945" y="3399"/>
                      <a:pt x="15250" y="5263"/>
                      <a:pt x="10800" y="5263"/>
                    </a:cubicBezTo>
                    <a:cubicBezTo>
                      <a:pt x="6350" y="5263"/>
                      <a:pt x="1682" y="3399"/>
                      <a:pt x="0" y="0"/>
                    </a:cubicBezTo>
                    <a:close/>
                  </a:path>
                </a:pathLst>
              </a:custGeom>
              <a:solidFill>
                <a:srgbClr val="A3D691"/>
              </a:solidFill>
              <a:ln w="12700" cap="flat">
                <a:noFill/>
                <a:miter lim="400000"/>
              </a:ln>
              <a:effectLst/>
            </p:spPr>
            <p:txBody>
              <a:bodyPr wrap="square" lIns="45719" tIns="45719" rIns="45719" bIns="45719" numCol="1" anchor="ctr">
                <a:noAutofit/>
              </a:bodyPr>
              <a:lstStyle/>
              <a:p>
                <a:pPr algn="ctr">
                  <a:defRPr sz="1000" b="1">
                    <a:solidFill>
                      <a:srgbClr val="000000"/>
                    </a:solidFill>
                    <a:latin typeface="Avenir Next Regular"/>
                    <a:ea typeface="Avenir Next Regular"/>
                    <a:cs typeface="Avenir Next Regular"/>
                    <a:sym typeface="Avenir Next Regular"/>
                  </a:defRPr>
                </a:pPr>
                <a:endParaRPr/>
              </a:p>
            </p:txBody>
          </p:sp>
          <p:sp>
            <p:nvSpPr>
              <p:cNvPr id="247" name="COMPETENCIAS…"/>
              <p:cNvSpPr txBox="1"/>
              <p:nvPr/>
            </p:nvSpPr>
            <p:spPr>
              <a:xfrm>
                <a:off x="34300" y="55193"/>
                <a:ext cx="2096552" cy="6400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p>
                <a:pPr algn="ctr">
                  <a:defRPr sz="1100" b="1">
                    <a:solidFill>
                      <a:srgbClr val="000000"/>
                    </a:solidFill>
                    <a:latin typeface="Avenir Next Regular"/>
                    <a:ea typeface="Avenir Next Regular"/>
                    <a:cs typeface="Avenir Next Regular"/>
                    <a:sym typeface="Avenir Next Regular"/>
                  </a:defRPr>
                </a:pPr>
                <a:br/>
                <a:r>
                  <a:t>COMPETENCIAS </a:t>
                </a:r>
              </a:p>
              <a:p>
                <a:pPr algn="ctr">
                  <a:defRPr sz="1100" b="1">
                    <a:solidFill>
                      <a:srgbClr val="000000"/>
                    </a:solidFill>
                    <a:latin typeface="Avenir Next Regular"/>
                    <a:ea typeface="Avenir Next Regular"/>
                    <a:cs typeface="Avenir Next Regular"/>
                    <a:sym typeface="Avenir Next Regular"/>
                  </a:defRPr>
                </a:pPr>
                <a:r>
                  <a:t>DEL SIGLO XXI</a:t>
                </a:r>
              </a:p>
            </p:txBody>
          </p:sp>
        </p:grpSp>
        <p:sp>
          <p:nvSpPr>
            <p:cNvPr id="249" name="Google Shape;476;p42"/>
            <p:cNvSpPr/>
            <p:nvPr/>
          </p:nvSpPr>
          <p:spPr>
            <a:xfrm>
              <a:off x="182238" y="-1"/>
              <a:ext cx="3085659" cy="339849"/>
            </a:xfrm>
            <a:prstGeom prst="ellipse">
              <a:avLst/>
            </a:prstGeom>
            <a:solidFill>
              <a:srgbClr val="A1BECC"/>
            </a:solidFill>
            <a:ln w="12700" cap="flat">
              <a:noFill/>
              <a:miter lim="400000"/>
            </a:ln>
            <a:effectLst/>
          </p:spPr>
          <p:txBody>
            <a:bodyPr wrap="square" lIns="45719" tIns="45719" rIns="45719" bIns="45719" numCol="1" anchor="ctr">
              <a:noAutofit/>
            </a:bodyPr>
            <a:lstStyle/>
            <a:p>
              <a:pPr algn="ctr">
                <a:defRPr sz="1200" b="1">
                  <a:solidFill>
                    <a:srgbClr val="FFFFFF"/>
                  </a:solidFill>
                  <a:latin typeface="Avenir Next Regular"/>
                  <a:ea typeface="Avenir Next Regular"/>
                  <a:cs typeface="Avenir Next Regular"/>
                  <a:sym typeface="Avenir Next Regular"/>
                </a:defRPr>
              </a:pPr>
              <a:endParaRPr/>
            </a:p>
          </p:txBody>
        </p:sp>
      </p:grpSp>
      <p:grpSp>
        <p:nvGrpSpPr>
          <p:cNvPr id="253" name="Google Shape;476;p42"/>
          <p:cNvGrpSpPr/>
          <p:nvPr/>
        </p:nvGrpSpPr>
        <p:grpSpPr>
          <a:xfrm>
            <a:off x="807759" y="879923"/>
            <a:ext cx="7528482" cy="1061804"/>
            <a:chOff x="0" y="0"/>
            <a:chExt cx="7528480" cy="1061802"/>
          </a:xfrm>
        </p:grpSpPr>
        <p:sp>
          <p:nvSpPr>
            <p:cNvPr id="251" name="Óvalo"/>
            <p:cNvSpPr/>
            <p:nvPr/>
          </p:nvSpPr>
          <p:spPr>
            <a:xfrm>
              <a:off x="-1" y="-1"/>
              <a:ext cx="7528482" cy="1061804"/>
            </a:xfrm>
            <a:prstGeom prst="ellipse">
              <a:avLst/>
            </a:prstGeom>
            <a:solidFill>
              <a:schemeClr val="accent6"/>
            </a:solidFill>
            <a:ln w="12700" cap="flat">
              <a:noFill/>
              <a:miter lim="400000"/>
            </a:ln>
            <a:effectLst>
              <a:outerShdw blurRad="50800" dist="27940" dir="5400000" rotWithShape="0">
                <a:srgbClr val="000000">
                  <a:alpha val="32000"/>
                </a:srgbClr>
              </a:outerShdw>
            </a:effectLst>
          </p:spPr>
          <p:txBody>
            <a:bodyPr wrap="square" lIns="45719" tIns="45719" rIns="45719" bIns="45719" numCol="1" anchor="ctr">
              <a:noAutofit/>
            </a:bodyPr>
            <a:lstStyle/>
            <a:p>
              <a:pPr algn="ctr">
                <a:defRPr sz="1800" b="1">
                  <a:latin typeface="Avenir Next Regular"/>
                  <a:ea typeface="Avenir Next Regular"/>
                  <a:cs typeface="Avenir Next Regular"/>
                  <a:sym typeface="Avenir Next Regular"/>
                </a:defRPr>
              </a:pPr>
              <a:endParaRPr/>
            </a:p>
          </p:txBody>
        </p:sp>
        <p:sp>
          <p:nvSpPr>
            <p:cNvPr id="252" name="NUEVO CURRÍCULO DEL ÁREA DE…"/>
            <p:cNvSpPr txBox="1"/>
            <p:nvPr/>
          </p:nvSpPr>
          <p:spPr>
            <a:xfrm>
              <a:off x="1136819" y="179125"/>
              <a:ext cx="5254840" cy="703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p>
              <a:pPr algn="ctr">
                <a:defRPr sz="1800" b="1">
                  <a:latin typeface="Avenir Next Regular"/>
                  <a:ea typeface="Avenir Next Regular"/>
                  <a:cs typeface="Avenir Next Regular"/>
                  <a:sym typeface="Avenir Next Regular"/>
                </a:defRPr>
              </a:pPr>
              <a:r>
                <a:t>NUEVO CURRÍCULO DEL ÁREA DE </a:t>
              </a:r>
              <a:endParaRPr>
                <a:solidFill>
                  <a:srgbClr val="000000"/>
                </a:solidFill>
              </a:endParaRPr>
            </a:p>
            <a:p>
              <a:pPr algn="ctr">
                <a:defRPr sz="1800" b="1">
                  <a:latin typeface="Avenir Next Regular"/>
                  <a:ea typeface="Avenir Next Regular"/>
                  <a:cs typeface="Avenir Next Regular"/>
                  <a:sym typeface="Avenir Next Regular"/>
                </a:defRPr>
              </a:pPr>
              <a:r>
                <a:t>SERVICIOS ACADÉMCOS </a:t>
              </a:r>
            </a:p>
          </p:txBody>
        </p:sp>
      </p:grpSp>
      <p:sp>
        <p:nvSpPr>
          <p:cNvPr id="254" name="Google Shape;250;p19"/>
          <p:cNvSpPr txBox="1">
            <a:spLocks noGrp="1"/>
          </p:cNvSpPr>
          <p:nvPr>
            <p:ph type="sldNum" sz="quarter" idx="2"/>
          </p:nvPr>
        </p:nvSpPr>
        <p:spPr>
          <a:xfrm>
            <a:off x="4430029" y="4751625"/>
            <a:ext cx="283942"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6" name="Google Shape;272;p22"/>
          <p:cNvSpPr txBox="1">
            <a:spLocks noGrp="1"/>
          </p:cNvSpPr>
          <p:nvPr>
            <p:ph type="title"/>
          </p:nvPr>
        </p:nvSpPr>
        <p:spPr>
          <a:xfrm>
            <a:off x="4463879" y="1701932"/>
            <a:ext cx="4552647" cy="2527168"/>
          </a:xfrm>
          <a:prstGeom prst="rect">
            <a:avLst/>
          </a:prstGeom>
        </p:spPr>
        <p:txBody>
          <a:bodyPr anchor="ctr"/>
          <a:lstStyle>
            <a:lvl1pPr defTabSz="676655">
              <a:defRPr sz="2664" b="1">
                <a:solidFill>
                  <a:schemeClr val="accent4"/>
                </a:solidFill>
                <a:effectLst>
                  <a:outerShdw blurRad="28194" dist="28194" dir="2700000" rotWithShape="0">
                    <a:srgbClr val="000000">
                      <a:alpha val="43137"/>
                    </a:srgbClr>
                  </a:outerShdw>
                </a:effectLst>
              </a:defRPr>
            </a:lvl1pPr>
          </a:lstStyle>
          <a:p>
            <a:r>
              <a:t>Proceso de Revisión Curricular del Programa de Servicios Bibliotecarios y de Información</a:t>
            </a:r>
          </a:p>
        </p:txBody>
      </p:sp>
      <p:sp>
        <p:nvSpPr>
          <p:cNvPr id="257" name="Google Shape;275;p22"/>
          <p:cNvSpPr txBox="1">
            <a:spLocks noGrp="1"/>
          </p:cNvSpPr>
          <p:nvPr>
            <p:ph type="sldNum" sz="quarter" idx="2"/>
          </p:nvPr>
        </p:nvSpPr>
        <p:spPr>
          <a:xfrm>
            <a:off x="8821482" y="4751625"/>
            <a:ext cx="283943"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pic>
        <p:nvPicPr>
          <p:cNvPr id="258" name="Picture 2" descr="Picture 2"/>
          <p:cNvPicPr>
            <a:picLocks noChangeAspect="1"/>
          </p:cNvPicPr>
          <p:nvPr/>
        </p:nvPicPr>
        <p:blipFill>
          <a:blip r:embed="rId3"/>
          <a:srcRect b="1"/>
          <a:stretch>
            <a:fillRect/>
          </a:stretch>
        </p:blipFill>
        <p:spPr>
          <a:xfrm>
            <a:off x="851772" y="1130300"/>
            <a:ext cx="3110628" cy="2922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7"/>
                  <a:pt x="0" y="10801"/>
                </a:cubicBezTo>
                <a:cubicBezTo>
                  <a:pt x="0" y="16766"/>
                  <a:pt x="4835" y="21600"/>
                  <a:pt x="10800" y="21600"/>
                </a:cubicBezTo>
                <a:cubicBezTo>
                  <a:pt x="16765" y="21600"/>
                  <a:pt x="21600" y="16766"/>
                  <a:pt x="21600" y="10801"/>
                </a:cubicBezTo>
                <a:cubicBezTo>
                  <a:pt x="21600" y="4837"/>
                  <a:pt x="16765" y="0"/>
                  <a:pt x="10800" y="0"/>
                </a:cubicBezTo>
                <a:close/>
              </a:path>
            </a:pathLst>
          </a:custGeom>
          <a:ln w="12700">
            <a:miter lim="400000"/>
          </a:ln>
          <a:effectLst>
            <a:outerShdw blurRad="381000" dist="292100" dir="5400000" rotWithShape="0">
              <a:srgbClr val="000000">
                <a:alpha val="22000"/>
              </a:srgbClr>
            </a:outerShdw>
          </a:effectLst>
        </p:spPr>
      </p:pic>
      <p:pic>
        <p:nvPicPr>
          <p:cNvPr id="259" name="Picture 6" descr="Picture 6"/>
          <p:cNvPicPr>
            <a:picLocks noChangeAspect="1"/>
          </p:cNvPicPr>
          <p:nvPr/>
        </p:nvPicPr>
        <p:blipFill>
          <a:blip r:embed="rId4"/>
          <a:stretch>
            <a:fillRect/>
          </a:stretch>
        </p:blipFill>
        <p:spPr>
          <a:xfrm>
            <a:off x="3962400" y="0"/>
            <a:ext cx="4396760" cy="206525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1" name="Google Shape;239;p19"/>
          <p:cNvSpPr txBox="1">
            <a:spLocks noGrp="1"/>
          </p:cNvSpPr>
          <p:nvPr>
            <p:ph type="title" idx="4294967295"/>
          </p:nvPr>
        </p:nvSpPr>
        <p:spPr>
          <a:xfrm>
            <a:off x="1014412" y="41272"/>
            <a:ext cx="7115176" cy="1159802"/>
          </a:xfrm>
          <a:prstGeom prst="rect">
            <a:avLst/>
          </a:prstGeom>
        </p:spPr>
        <p:txBody>
          <a:bodyPr anchor="ctr">
            <a:normAutofit/>
          </a:bodyPr>
          <a:lstStyle>
            <a:lvl1pPr>
              <a:defRPr sz="3000" b="1"/>
            </a:lvl1pPr>
          </a:lstStyle>
          <a:p>
            <a:r>
              <a:t>Enfoques encontrados  </a:t>
            </a:r>
          </a:p>
        </p:txBody>
      </p:sp>
      <p:sp>
        <p:nvSpPr>
          <p:cNvPr id="262" name="Google Shape;250;p19"/>
          <p:cNvSpPr txBox="1">
            <a:spLocks noGrp="1"/>
          </p:cNvSpPr>
          <p:nvPr>
            <p:ph type="sldNum" sz="quarter" idx="2"/>
          </p:nvPr>
        </p:nvSpPr>
        <p:spPr>
          <a:xfrm>
            <a:off x="4430029" y="4751625"/>
            <a:ext cx="283942" cy="386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grpSp>
        <p:nvGrpSpPr>
          <p:cNvPr id="265" name="Agrupar"/>
          <p:cNvGrpSpPr/>
          <p:nvPr/>
        </p:nvGrpSpPr>
        <p:grpSpPr>
          <a:xfrm>
            <a:off x="2361504" y="2007476"/>
            <a:ext cx="4420992" cy="2200920"/>
            <a:chOff x="0" y="0"/>
            <a:chExt cx="4420990" cy="2200919"/>
          </a:xfrm>
        </p:grpSpPr>
        <p:pic>
          <p:nvPicPr>
            <p:cNvPr id="263" name="Imagen" descr="Imagen"/>
            <p:cNvPicPr>
              <a:picLocks noChangeAspect="1"/>
            </p:cNvPicPr>
            <p:nvPr/>
          </p:nvPicPr>
          <p:blipFill>
            <a:blip r:embed="rId3"/>
            <a:srcRect/>
            <a:stretch>
              <a:fillRect/>
            </a:stretch>
          </p:blipFill>
          <p:spPr>
            <a:xfrm rot="5388539">
              <a:off x="1117386" y="-1106404"/>
              <a:ext cx="2186218" cy="4413727"/>
            </a:xfrm>
            <a:prstGeom prst="rect">
              <a:avLst/>
            </a:prstGeom>
            <a:ln w="12700" cap="flat">
              <a:noFill/>
              <a:miter lim="400000"/>
            </a:ln>
            <a:effectLst>
              <a:outerShdw blurRad="317500" dist="63500" rotWithShape="0">
                <a:srgbClr val="000000">
                  <a:alpha val="50000"/>
                </a:srgbClr>
              </a:outerShdw>
            </a:effectLst>
          </p:spPr>
        </p:pic>
        <p:pic>
          <p:nvPicPr>
            <p:cNvPr id="264" name="AASL_720x268_banner_V2.jpg" descr="AASL_720x268_banner_V2.jpg"/>
            <p:cNvPicPr>
              <a:picLocks noChangeAspect="1"/>
            </p:cNvPicPr>
            <p:nvPr/>
          </p:nvPicPr>
          <p:blipFill>
            <a:blip r:embed="rId4"/>
            <a:srcRect l="29075" t="6293" r="497" b="6286"/>
            <a:stretch>
              <a:fillRect/>
            </a:stretch>
          </p:blipFill>
          <p:spPr>
            <a:xfrm>
              <a:off x="119631" y="134684"/>
              <a:ext cx="4181491" cy="1931989"/>
            </a:xfrm>
            <a:custGeom>
              <a:avLst/>
              <a:gdLst/>
              <a:ahLst/>
              <a:cxnLst>
                <a:cxn ang="0">
                  <a:pos x="wd2" y="hd2"/>
                </a:cxn>
                <a:cxn ang="5400000">
                  <a:pos x="wd2" y="hd2"/>
                </a:cxn>
                <a:cxn ang="10800000">
                  <a:pos x="wd2" y="hd2"/>
                </a:cxn>
                <a:cxn ang="16200000">
                  <a:pos x="wd2" y="hd2"/>
                </a:cxn>
              </a:cxnLst>
              <a:rect l="0" t="0" r="r" b="b"/>
              <a:pathLst>
                <a:path w="21592" h="21600" extrusionOk="0">
                  <a:moveTo>
                    <a:pt x="21592" y="4162"/>
                  </a:moveTo>
                  <a:lnTo>
                    <a:pt x="21582" y="2400"/>
                  </a:lnTo>
                  <a:cubicBezTo>
                    <a:pt x="21600" y="2058"/>
                    <a:pt x="21578" y="1751"/>
                    <a:pt x="21524" y="1455"/>
                  </a:cubicBezTo>
                  <a:cubicBezTo>
                    <a:pt x="21471" y="1161"/>
                    <a:pt x="21396" y="889"/>
                    <a:pt x="21295" y="670"/>
                  </a:cubicBezTo>
                  <a:cubicBezTo>
                    <a:pt x="21194" y="451"/>
                    <a:pt x="21070" y="281"/>
                    <a:pt x="20932" y="173"/>
                  </a:cubicBezTo>
                  <a:cubicBezTo>
                    <a:pt x="20806" y="87"/>
                    <a:pt x="20684" y="44"/>
                    <a:pt x="20535" y="22"/>
                  </a:cubicBezTo>
                  <a:cubicBezTo>
                    <a:pt x="20385" y="0"/>
                    <a:pt x="20209" y="0"/>
                    <a:pt x="19975" y="0"/>
                  </a:cubicBezTo>
                  <a:lnTo>
                    <a:pt x="1637" y="0"/>
                  </a:lnTo>
                  <a:cubicBezTo>
                    <a:pt x="1400" y="0"/>
                    <a:pt x="1222" y="0"/>
                    <a:pt x="1072" y="22"/>
                  </a:cubicBezTo>
                  <a:cubicBezTo>
                    <a:pt x="922" y="44"/>
                    <a:pt x="798" y="87"/>
                    <a:pt x="672" y="173"/>
                  </a:cubicBezTo>
                  <a:cubicBezTo>
                    <a:pt x="534" y="281"/>
                    <a:pt x="413" y="451"/>
                    <a:pt x="312" y="670"/>
                  </a:cubicBezTo>
                  <a:cubicBezTo>
                    <a:pt x="210" y="889"/>
                    <a:pt x="132" y="1158"/>
                    <a:pt x="82" y="1455"/>
                  </a:cubicBezTo>
                  <a:cubicBezTo>
                    <a:pt x="42" y="1727"/>
                    <a:pt x="20" y="1990"/>
                    <a:pt x="10" y="2312"/>
                  </a:cubicBezTo>
                  <a:cubicBezTo>
                    <a:pt x="0" y="2634"/>
                    <a:pt x="0" y="3014"/>
                    <a:pt x="0" y="3519"/>
                  </a:cubicBezTo>
                  <a:lnTo>
                    <a:pt x="0" y="10529"/>
                  </a:lnTo>
                  <a:lnTo>
                    <a:pt x="0" y="11066"/>
                  </a:lnTo>
                  <a:lnTo>
                    <a:pt x="0" y="18077"/>
                  </a:lnTo>
                  <a:cubicBezTo>
                    <a:pt x="0" y="18581"/>
                    <a:pt x="0" y="18962"/>
                    <a:pt x="10" y="19284"/>
                  </a:cubicBezTo>
                  <a:cubicBezTo>
                    <a:pt x="20" y="19606"/>
                    <a:pt x="42" y="19873"/>
                    <a:pt x="82" y="20145"/>
                  </a:cubicBezTo>
                  <a:cubicBezTo>
                    <a:pt x="132" y="20442"/>
                    <a:pt x="210" y="20707"/>
                    <a:pt x="312" y="20926"/>
                  </a:cubicBezTo>
                  <a:cubicBezTo>
                    <a:pt x="413" y="21144"/>
                    <a:pt x="534" y="21319"/>
                    <a:pt x="672" y="21427"/>
                  </a:cubicBezTo>
                  <a:cubicBezTo>
                    <a:pt x="798" y="21513"/>
                    <a:pt x="922" y="21556"/>
                    <a:pt x="1072" y="21578"/>
                  </a:cubicBezTo>
                  <a:cubicBezTo>
                    <a:pt x="1222" y="21600"/>
                    <a:pt x="1400" y="21600"/>
                    <a:pt x="1637" y="21600"/>
                  </a:cubicBezTo>
                  <a:lnTo>
                    <a:pt x="19975" y="21600"/>
                  </a:lnTo>
                  <a:cubicBezTo>
                    <a:pt x="20209" y="21600"/>
                    <a:pt x="20385" y="21600"/>
                    <a:pt x="20535" y="21578"/>
                  </a:cubicBezTo>
                  <a:cubicBezTo>
                    <a:pt x="20684" y="21556"/>
                    <a:pt x="20806" y="21513"/>
                    <a:pt x="20932" y="21427"/>
                  </a:cubicBezTo>
                  <a:cubicBezTo>
                    <a:pt x="21070" y="21319"/>
                    <a:pt x="21194" y="21145"/>
                    <a:pt x="21295" y="20926"/>
                  </a:cubicBezTo>
                  <a:cubicBezTo>
                    <a:pt x="21396" y="20706"/>
                    <a:pt x="21471" y="20439"/>
                    <a:pt x="21524" y="20145"/>
                  </a:cubicBezTo>
                  <a:cubicBezTo>
                    <a:pt x="21578" y="19849"/>
                    <a:pt x="21600" y="19538"/>
                    <a:pt x="21582" y="19195"/>
                  </a:cubicBezTo>
                  <a:lnTo>
                    <a:pt x="21592" y="17438"/>
                  </a:lnTo>
                  <a:cubicBezTo>
                    <a:pt x="21592" y="17345"/>
                    <a:pt x="21591" y="17253"/>
                    <a:pt x="21586" y="17163"/>
                  </a:cubicBezTo>
                  <a:cubicBezTo>
                    <a:pt x="21582" y="17099"/>
                    <a:pt x="21577" y="17031"/>
                    <a:pt x="21559" y="16977"/>
                  </a:cubicBezTo>
                  <a:cubicBezTo>
                    <a:pt x="21534" y="16901"/>
                    <a:pt x="21491" y="16871"/>
                    <a:pt x="21449" y="16857"/>
                  </a:cubicBezTo>
                  <a:cubicBezTo>
                    <a:pt x="21403" y="16841"/>
                    <a:pt x="21359" y="16840"/>
                    <a:pt x="21309" y="16830"/>
                  </a:cubicBezTo>
                  <a:cubicBezTo>
                    <a:pt x="21179" y="16805"/>
                    <a:pt x="21063" y="16690"/>
                    <a:pt x="20971" y="16502"/>
                  </a:cubicBezTo>
                  <a:cubicBezTo>
                    <a:pt x="20874" y="16302"/>
                    <a:pt x="20804" y="16022"/>
                    <a:pt x="20793" y="15712"/>
                  </a:cubicBezTo>
                  <a:cubicBezTo>
                    <a:pt x="20789" y="15624"/>
                    <a:pt x="20789" y="15570"/>
                    <a:pt x="20789" y="15565"/>
                  </a:cubicBezTo>
                  <a:lnTo>
                    <a:pt x="20789" y="11075"/>
                  </a:lnTo>
                  <a:lnTo>
                    <a:pt x="20789" y="10520"/>
                  </a:lnTo>
                  <a:lnTo>
                    <a:pt x="20789" y="6030"/>
                  </a:lnTo>
                  <a:cubicBezTo>
                    <a:pt x="20789" y="6025"/>
                    <a:pt x="20789" y="5972"/>
                    <a:pt x="20793" y="5884"/>
                  </a:cubicBezTo>
                  <a:cubicBezTo>
                    <a:pt x="20804" y="5573"/>
                    <a:pt x="20874" y="5298"/>
                    <a:pt x="20971" y="5098"/>
                  </a:cubicBezTo>
                  <a:cubicBezTo>
                    <a:pt x="21063" y="4910"/>
                    <a:pt x="21179" y="4791"/>
                    <a:pt x="21309" y="4765"/>
                  </a:cubicBezTo>
                  <a:cubicBezTo>
                    <a:pt x="21359" y="4756"/>
                    <a:pt x="21403" y="4759"/>
                    <a:pt x="21449" y="4743"/>
                  </a:cubicBezTo>
                  <a:cubicBezTo>
                    <a:pt x="21491" y="4729"/>
                    <a:pt x="21534" y="4699"/>
                    <a:pt x="21559" y="4624"/>
                  </a:cubicBezTo>
                  <a:cubicBezTo>
                    <a:pt x="21577" y="4569"/>
                    <a:pt x="21582" y="4501"/>
                    <a:pt x="21586" y="4437"/>
                  </a:cubicBezTo>
                  <a:cubicBezTo>
                    <a:pt x="21591" y="4347"/>
                    <a:pt x="21592" y="4255"/>
                    <a:pt x="21592" y="4162"/>
                  </a:cubicBezTo>
                  <a:close/>
                </a:path>
              </a:pathLst>
            </a:cu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261"/>
                                        </p:tgtEl>
                                        <p:attrNameLst>
                                          <p:attrName>style.visibility</p:attrName>
                                        </p:attrNameLst>
                                      </p:cBhvr>
                                      <p:to>
                                        <p:strVal val="visible"/>
                                      </p:to>
                                    </p:set>
                                    <p:animEffect transition="in" filter="fade">
                                      <p:cBhvr>
                                        <p:cTn id="7" dur="20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265"/>
                                        </p:tgtEl>
                                        <p:attrNameLst>
                                          <p:attrName>style.visibility</p:attrName>
                                        </p:attrNameLst>
                                      </p:cBhvr>
                                      <p:to>
                                        <p:strVal val="visible"/>
                                      </p:to>
                                    </p:set>
                                    <p:anim calcmode="lin" valueType="num">
                                      <p:cBhvr>
                                        <p:cTn id="12" dur="1000" fill="hold"/>
                                        <p:tgtEl>
                                          <p:spTgt spid="265"/>
                                        </p:tgtEl>
                                        <p:attrNameLst>
                                          <p:attrName>ppt_w</p:attrName>
                                        </p:attrNameLst>
                                      </p:cBhvr>
                                      <p:tavLst>
                                        <p:tav tm="0">
                                          <p:val>
                                            <p:fltVal val="0"/>
                                          </p:val>
                                        </p:tav>
                                        <p:tav tm="100000">
                                          <p:val>
                                            <p:strVal val="#ppt_w"/>
                                          </p:val>
                                        </p:tav>
                                      </p:tavLst>
                                    </p:anim>
                                    <p:anim calcmode="lin" valueType="num">
                                      <p:cBhvr>
                                        <p:cTn id="13" dur="1000" fill="hold"/>
                                        <p:tgtEl>
                                          <p:spTgt spid="265"/>
                                        </p:tgtEl>
                                        <p:attrNameLst>
                                          <p:attrName>ppt_h</p:attrName>
                                        </p:attrNameLst>
                                      </p:cBhvr>
                                      <p:tavLst>
                                        <p:tav tm="0">
                                          <p:val>
                                            <p:fltVal val="0"/>
                                          </p:val>
                                        </p:tav>
                                        <p:tav tm="100000">
                                          <p:val>
                                            <p:strVal val="#ppt_h"/>
                                          </p:val>
                                        </p:tav>
                                      </p:tavLst>
                                    </p:anim>
                                    <p:anim calcmode="lin" valueType="num">
                                      <p:cBhvr>
                                        <p:cTn id="14" dur="1000" fill="hold"/>
                                        <p:tgtEl>
                                          <p:spTgt spid="26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animBg="1" advAuto="0"/>
      <p:bldP spid="265" grpId="2" animBg="1" advAuto="0"/>
    </p:bldLst>
  </p:timing>
</p:sld>
</file>

<file path=ppt/theme/theme1.xml><?xml version="1.0" encoding="utf-8"?>
<a:theme xmlns:a="http://schemas.openxmlformats.org/drawingml/2006/main" name="Puck template">
  <a:themeElements>
    <a:clrScheme name="Puck template">
      <a:dk1>
        <a:srgbClr val="212A2E"/>
      </a:dk1>
      <a:lt1>
        <a:srgbClr val="FFFFFF"/>
      </a:lt1>
      <a:dk2>
        <a:srgbClr val="A7A7A7"/>
      </a:dk2>
      <a:lt2>
        <a:srgbClr val="535353"/>
      </a:lt2>
      <a:accent1>
        <a:srgbClr val="00D1C6"/>
      </a:accent1>
      <a:accent2>
        <a:srgbClr val="00ACC3"/>
      </a:accent2>
      <a:accent3>
        <a:srgbClr val="BBCD00"/>
      </a:accent3>
      <a:accent4>
        <a:srgbClr val="65BB48"/>
      </a:accent4>
      <a:accent5>
        <a:srgbClr val="F8BB00"/>
      </a:accent5>
      <a:accent6>
        <a:srgbClr val="EF6222"/>
      </a:accent6>
      <a:hlink>
        <a:srgbClr val="0000FF"/>
      </a:hlink>
      <a:folHlink>
        <a:srgbClr val="FF00FF"/>
      </a:folHlink>
    </a:clrScheme>
    <a:fontScheme name="Puck template">
      <a:majorFont>
        <a:latin typeface="Helvetica"/>
        <a:ea typeface="Helvetica"/>
        <a:cs typeface="Helvetica"/>
      </a:majorFont>
      <a:minorFont>
        <a:latin typeface="Arial"/>
        <a:ea typeface="Arial"/>
        <a:cs typeface="Arial"/>
      </a:minorFont>
    </a:fontScheme>
    <a:fmtScheme name="Puck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uck template">
  <a:themeElements>
    <a:clrScheme name="Puck template">
      <a:dk1>
        <a:srgbClr val="000000"/>
      </a:dk1>
      <a:lt1>
        <a:srgbClr val="FFFFFF"/>
      </a:lt1>
      <a:dk2>
        <a:srgbClr val="A7A7A7"/>
      </a:dk2>
      <a:lt2>
        <a:srgbClr val="535353"/>
      </a:lt2>
      <a:accent1>
        <a:srgbClr val="00D1C6"/>
      </a:accent1>
      <a:accent2>
        <a:srgbClr val="00ACC3"/>
      </a:accent2>
      <a:accent3>
        <a:srgbClr val="BBCD00"/>
      </a:accent3>
      <a:accent4>
        <a:srgbClr val="65BB48"/>
      </a:accent4>
      <a:accent5>
        <a:srgbClr val="F8BB00"/>
      </a:accent5>
      <a:accent6>
        <a:srgbClr val="EF6222"/>
      </a:accent6>
      <a:hlink>
        <a:srgbClr val="0000FF"/>
      </a:hlink>
      <a:folHlink>
        <a:srgbClr val="FF00FF"/>
      </a:folHlink>
    </a:clrScheme>
    <a:fontScheme name="Puck template">
      <a:majorFont>
        <a:latin typeface="Helvetica"/>
        <a:ea typeface="Helvetica"/>
        <a:cs typeface="Helvetica"/>
      </a:majorFont>
      <a:minorFont>
        <a:latin typeface="Arial"/>
        <a:ea typeface="Arial"/>
        <a:cs typeface="Arial"/>
      </a:minorFont>
    </a:fontScheme>
    <a:fmtScheme name="Puck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12A2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1640</Words>
  <Application>Microsoft Office PowerPoint</Application>
  <PresentationFormat>On-screen Show (16:9)</PresentationFormat>
  <Paragraphs>187</Paragraphs>
  <Slides>45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Avenir Book</vt:lpstr>
      <vt:lpstr>Avenir Heavy</vt:lpstr>
      <vt:lpstr>Avenir Next Medium</vt:lpstr>
      <vt:lpstr>Avenir Next Regular</vt:lpstr>
      <vt:lpstr>Calibri</vt:lpstr>
      <vt:lpstr>Helvetica</vt:lpstr>
      <vt:lpstr>Nixie One</vt:lpstr>
      <vt:lpstr>Varela Round</vt:lpstr>
      <vt:lpstr>Wingdings</vt:lpstr>
      <vt:lpstr>Puck template</vt:lpstr>
      <vt:lpstr>Programa de Servicios  Bibliotecarios y de Información </vt:lpstr>
      <vt:lpstr>PowerPoint Presentation</vt:lpstr>
      <vt:lpstr>Notificación de Política Pública </vt:lpstr>
      <vt:lpstr>.</vt:lpstr>
      <vt:lpstr>Objetivos </vt:lpstr>
      <vt:lpstr>Fundamentos del Proyecto de Revisión Curricular de Servicios Académicos </vt:lpstr>
      <vt:lpstr>PowerPoint Presentation</vt:lpstr>
      <vt:lpstr>Proceso de Revisión Curricular del Programa de Servicios Bibliotecarios y de Información</vt:lpstr>
      <vt:lpstr>Enfoques encontrados  </vt:lpstr>
      <vt:lpstr>PowerPoint Presentation</vt:lpstr>
      <vt:lpstr>Adopción de los Estándares Nacionales</vt:lpstr>
      <vt:lpstr>PowerPoint Presentation</vt:lpstr>
      <vt:lpstr>Creencias comunes </vt:lpstr>
      <vt:lpstr>PowerPoint Presentation</vt:lpstr>
      <vt:lpstr>PowerPoint Presentation</vt:lpstr>
      <vt:lpstr>Los roles del maestro bibliotecario</vt:lpstr>
      <vt:lpstr>PowerPoint Presentation</vt:lpstr>
      <vt:lpstr>PowerPoint Presentation</vt:lpstr>
      <vt:lpstr>PowerPoint Presentation</vt:lpstr>
      <vt:lpstr>PowerPoint Presentation</vt:lpstr>
      <vt:lpstr>Los dominios en los estándares</vt:lpstr>
      <vt:lpstr>PowerPoint Presentation</vt:lpstr>
      <vt:lpstr>PowerPoint Presentation</vt:lpstr>
      <vt:lpstr>PowerPoint Presentation</vt:lpstr>
      <vt:lpstr>PowerPoint Presentation</vt:lpstr>
      <vt:lpstr>PowerPoint Presentation</vt:lpstr>
      <vt:lpstr>PowerPoint Presentation</vt:lpstr>
      <vt:lpstr>Estándares Nacionales de la AASL-PSBI </vt:lpstr>
      <vt:lpstr>PowerPoint Presentation</vt:lpstr>
      <vt:lpstr>PowerPoint Presentation</vt:lpstr>
      <vt:lpstr>PowerPoint Presentation</vt:lpstr>
      <vt:lpstr>PowerPoint Presentation</vt:lpstr>
      <vt:lpstr>PowerPoint Presentation</vt:lpstr>
      <vt:lpstr>Nuevos temas transversales </vt:lpstr>
      <vt:lpstr>Temas transversales</vt:lpstr>
      <vt:lpstr>Revisar las herramientas </vt:lpstr>
      <vt:lpstr>PowerPoint Presentation</vt:lpstr>
      <vt:lpstr>PowerPoint Presentation</vt:lpstr>
      <vt:lpstr>PowerPoint Presentation</vt:lpstr>
      <vt:lpstr>PowerPoint Presentation</vt:lpstr>
      <vt:lpstr>Cómo facilita estos cambios </vt:lpstr>
      <vt:lpstr>PowerPoint Presentation</vt:lpstr>
      <vt:lpstr>PowerPoint Presentation</vt:lpstr>
      <vt:lpstr>Déje su opinión sobre la revisión curricular del programa escaneado el código QR. </vt:lpstr>
      <vt:lpstr>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Servicios Bibliotecarios y de Información  Área de Servicios Académicos</dc:title>
  <dc:creator>Beverly Morro Vega</dc:creator>
  <cp:lastModifiedBy>Beverly Morro Vega</cp:lastModifiedBy>
  <cp:revision>5</cp:revision>
  <dcterms:modified xsi:type="dcterms:W3CDTF">2022-08-04T23:48:51Z</dcterms:modified>
</cp:coreProperties>
</file>