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42"/>
  </p:notesMasterIdLst>
  <p:sldIdLst>
    <p:sldId id="256" r:id="rId2"/>
    <p:sldId id="295" r:id="rId3"/>
    <p:sldId id="296" r:id="rId4"/>
    <p:sldId id="257" r:id="rId5"/>
    <p:sldId id="367" r:id="rId6"/>
    <p:sldId id="306" r:id="rId7"/>
    <p:sldId id="388" r:id="rId8"/>
    <p:sldId id="316" r:id="rId9"/>
    <p:sldId id="364" r:id="rId10"/>
    <p:sldId id="265" r:id="rId11"/>
    <p:sldId id="363" r:id="rId12"/>
    <p:sldId id="342" r:id="rId13"/>
    <p:sldId id="315" r:id="rId14"/>
    <p:sldId id="334" r:id="rId15"/>
    <p:sldId id="335" r:id="rId16"/>
    <p:sldId id="337" r:id="rId17"/>
    <p:sldId id="391" r:id="rId18"/>
    <p:sldId id="392" r:id="rId19"/>
    <p:sldId id="393" r:id="rId20"/>
    <p:sldId id="394" r:id="rId21"/>
    <p:sldId id="395" r:id="rId22"/>
    <p:sldId id="396" r:id="rId23"/>
    <p:sldId id="397" r:id="rId24"/>
    <p:sldId id="382" r:id="rId25"/>
    <p:sldId id="378" r:id="rId26"/>
    <p:sldId id="379" r:id="rId27"/>
    <p:sldId id="404" r:id="rId28"/>
    <p:sldId id="390" r:id="rId29"/>
    <p:sldId id="401" r:id="rId30"/>
    <p:sldId id="402" r:id="rId31"/>
    <p:sldId id="331" r:id="rId32"/>
    <p:sldId id="403" r:id="rId33"/>
    <p:sldId id="371" r:id="rId34"/>
    <p:sldId id="389" r:id="rId35"/>
    <p:sldId id="398" r:id="rId36"/>
    <p:sldId id="381" r:id="rId37"/>
    <p:sldId id="386" r:id="rId38"/>
    <p:sldId id="400" r:id="rId39"/>
    <p:sldId id="405" r:id="rId40"/>
    <p:sldId id="278" r:id="rId41"/>
  </p:sldIdLst>
  <p:sldSz cx="9144000" cy="5143500" type="screen16x9"/>
  <p:notesSz cx="6858000" cy="9144000"/>
  <p:embeddedFontLst>
    <p:embeddedFont>
      <p:font typeface="Calibri" panose="020F0502020204030204" pitchFamily="34" charset="0"/>
      <p:regular r:id="rId43"/>
      <p:bold r:id="rId44"/>
      <p:italic r:id="rId45"/>
      <p:boldItalic r:id="rId46"/>
    </p:embeddedFont>
    <p:embeddedFont>
      <p:font typeface="Cambria Math" panose="02040503050406030204" pitchFamily="18" charset="0"/>
      <p:regular r:id="rId47"/>
    </p:embeddedFont>
    <p:embeddedFont>
      <p:font typeface="Nixie One" panose="020B0604020202020204" charset="0"/>
      <p:regular r:id="rId48"/>
    </p:embeddedFont>
    <p:embeddedFont>
      <p:font typeface="Sniglet" panose="020B0604020202020204" charset="0"/>
      <p:regular r:id="rId49"/>
    </p:embeddedFont>
    <p:embeddedFont>
      <p:font typeface="Varela Round" panose="00000500000000000000" pitchFamily="2" charset="-79"/>
      <p:regular r:id="rId5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42A20BD-2505-46DF-82F6-A791D1CCFF51}">
  <a:tblStyle styleId="{242A20BD-2505-46DF-82F6-A791D1CCFF51}"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EBB38DEC-D873-43F8-8245-15F6AB083779}"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971" autoAdjust="0"/>
    <p:restoredTop sz="94346" autoAdjust="0"/>
  </p:normalViewPr>
  <p:slideViewPr>
    <p:cSldViewPr snapToGrid="0">
      <p:cViewPr>
        <p:scale>
          <a:sx n="102" d="100"/>
          <a:sy n="102" d="100"/>
        </p:scale>
        <p:origin x="324" y="-8"/>
      </p:cViewPr>
      <p:guideLst/>
    </p:cSldViewPr>
  </p:slideViewPr>
  <p:notesTextViewPr>
    <p:cViewPr>
      <p:scale>
        <a:sx n="125" d="100"/>
        <a:sy n="125" d="100"/>
      </p:scale>
      <p:origin x="0" y="0"/>
    </p:cViewPr>
  </p:notesTextViewPr>
  <p:sorterViewPr>
    <p:cViewPr varScale="1">
      <p:scale>
        <a:sx n="1" d="1"/>
        <a:sy n="1" d="1"/>
      </p:scale>
      <p:origin x="0" y="-782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font" Target="fonts/font8.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2.fntdata"/><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font" Target="fonts/font6.fntdata"/><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7.fntdata"/></Relationships>
</file>

<file path=ppt/diagrams/_rels/data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TIF"/><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diagrams/_rels/drawing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TIF"/><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50A01A-23AA-4B8E-B9D9-7FD3BC50C82A}" type="doc">
      <dgm:prSet loTypeId="urn:microsoft.com/office/officeart/2005/8/layout/hList7" loCatId="process" qsTypeId="urn:microsoft.com/office/officeart/2005/8/quickstyle/simple1" qsCatId="simple" csTypeId="urn:microsoft.com/office/officeart/2005/8/colors/colorful4" csCatId="colorful" phldr="1"/>
      <dgm:spPr/>
      <dgm:t>
        <a:bodyPr/>
        <a:lstStyle/>
        <a:p>
          <a:endParaRPr lang="es-PR"/>
        </a:p>
      </dgm:t>
    </dgm:pt>
    <dgm:pt modelId="{C2EB534E-C9D2-4CF9-A732-C108B73CA16E}">
      <dgm:prSet phldrT="[Text]" custT="1"/>
      <dgm:spPr/>
      <dgm:t>
        <a:bodyPr/>
        <a:lstStyle/>
        <a:p>
          <a:pPr>
            <a:buClrTx/>
            <a:buSzTx/>
            <a:buFont typeface="Wingdings" panose="05000000000000000000" pitchFamily="2" charset="2"/>
            <a:buChar char="q"/>
          </a:pPr>
          <a:r>
            <a:rPr lang="es-PR" sz="1400" b="0" u="none" strike="noStrike" cap="none">
              <a:effectLst/>
              <a:sym typeface="Arial"/>
            </a:rPr>
            <a:t>Equidad y respeto entre todos los seres humanos</a:t>
          </a:r>
          <a:endParaRPr lang="es-PR" sz="1400" dirty="0"/>
        </a:p>
      </dgm:t>
    </dgm:pt>
    <dgm:pt modelId="{55692331-B6A2-4B07-9620-3E44F7F3B006}" type="parTrans" cxnId="{46BFB4D3-19A4-43E1-BC6C-1D43E94B8FD9}">
      <dgm:prSet/>
      <dgm:spPr/>
      <dgm:t>
        <a:bodyPr/>
        <a:lstStyle/>
        <a:p>
          <a:endParaRPr lang="es-PR" sz="1400"/>
        </a:p>
      </dgm:t>
    </dgm:pt>
    <dgm:pt modelId="{BD2B98F4-AF3D-4F23-BD3B-70419DC4BA02}" type="sibTrans" cxnId="{46BFB4D3-19A4-43E1-BC6C-1D43E94B8FD9}">
      <dgm:prSet/>
      <dgm:spPr/>
      <dgm:t>
        <a:bodyPr/>
        <a:lstStyle/>
        <a:p>
          <a:endParaRPr lang="es-PR" sz="1400"/>
        </a:p>
      </dgm:t>
    </dgm:pt>
    <dgm:pt modelId="{098CE51A-8990-40DA-A234-9EC33F102CE1}">
      <dgm:prSet custT="1"/>
      <dgm:spPr/>
      <dgm:t>
        <a:bodyPr/>
        <a:lstStyle/>
        <a:p>
          <a:r>
            <a:rPr lang="es-PR" sz="1400" b="0" u="none" strike="noStrike" cap="none">
              <a:effectLst/>
              <a:sym typeface="Arial"/>
            </a:rPr>
            <a:t>Identidad cultural e interculturalidad</a:t>
          </a:r>
          <a:endParaRPr lang="es-PR" sz="1400" b="0" u="none" strike="noStrike" cap="none" dirty="0">
            <a:effectLst/>
            <a:sym typeface="Arial"/>
          </a:endParaRPr>
        </a:p>
      </dgm:t>
    </dgm:pt>
    <dgm:pt modelId="{8FD59F1C-0672-44B0-867D-509339F5216D}" type="parTrans" cxnId="{6469FF23-D938-42CF-9FDB-7122633A3370}">
      <dgm:prSet/>
      <dgm:spPr/>
      <dgm:t>
        <a:bodyPr/>
        <a:lstStyle/>
        <a:p>
          <a:endParaRPr lang="es-PR" sz="1400"/>
        </a:p>
      </dgm:t>
    </dgm:pt>
    <dgm:pt modelId="{B73DC9C3-152D-4844-A011-F6415449EC21}" type="sibTrans" cxnId="{6469FF23-D938-42CF-9FDB-7122633A3370}">
      <dgm:prSet/>
      <dgm:spPr/>
      <dgm:t>
        <a:bodyPr/>
        <a:lstStyle/>
        <a:p>
          <a:endParaRPr lang="es-PR" sz="1400"/>
        </a:p>
      </dgm:t>
    </dgm:pt>
    <dgm:pt modelId="{AF40CD12-1F8F-4DE1-9C72-4342BB7A73B7}">
      <dgm:prSet custT="1"/>
      <dgm:spPr/>
      <dgm:t>
        <a:bodyPr/>
        <a:lstStyle/>
        <a:p>
          <a:r>
            <a:rPr lang="es-PR" sz="1400" b="0" u="none" strike="noStrike" cap="none">
              <a:effectLst/>
              <a:sym typeface="Arial"/>
            </a:rPr>
            <a:t>Educación para la concienciación ambiental y ecológica </a:t>
          </a:r>
          <a:endParaRPr lang="es-PR" sz="1400" b="0" u="none" strike="noStrike" cap="none" dirty="0">
            <a:effectLst/>
            <a:sym typeface="Arial"/>
          </a:endParaRPr>
        </a:p>
      </dgm:t>
    </dgm:pt>
    <dgm:pt modelId="{7D0090EE-DFC5-42BF-A730-97AB3D3B53E2}" type="parTrans" cxnId="{D5CF4DC0-1750-4D42-8671-24F400148EC4}">
      <dgm:prSet/>
      <dgm:spPr/>
      <dgm:t>
        <a:bodyPr/>
        <a:lstStyle/>
        <a:p>
          <a:endParaRPr lang="es-PR" sz="1400"/>
        </a:p>
      </dgm:t>
    </dgm:pt>
    <dgm:pt modelId="{058D41A7-DDE0-4F2D-BCAA-D2C11EB7FA31}" type="sibTrans" cxnId="{D5CF4DC0-1750-4D42-8671-24F400148EC4}">
      <dgm:prSet/>
      <dgm:spPr/>
      <dgm:t>
        <a:bodyPr/>
        <a:lstStyle/>
        <a:p>
          <a:endParaRPr lang="es-PR" sz="1400"/>
        </a:p>
      </dgm:t>
    </dgm:pt>
    <dgm:pt modelId="{362AA53C-AAD7-4F34-9921-7BA6AAD32A9C}">
      <dgm:prSet custT="1"/>
      <dgm:spPr/>
      <dgm:t>
        <a:bodyPr/>
        <a:lstStyle/>
        <a:p>
          <a:r>
            <a:rPr lang="es-PR" sz="1400" b="0" u="none" strike="noStrike" cap="none">
              <a:effectLst/>
              <a:sym typeface="Arial"/>
            </a:rPr>
            <a:t>Emprendimiento e innovación </a:t>
          </a:r>
          <a:endParaRPr lang="es-PR" sz="1400" b="0" u="none" strike="noStrike" cap="none" dirty="0">
            <a:effectLst/>
            <a:sym typeface="Arial"/>
          </a:endParaRPr>
        </a:p>
      </dgm:t>
    </dgm:pt>
    <dgm:pt modelId="{1554027D-31C5-46C9-A411-A39B54915E14}" type="parTrans" cxnId="{8A47BFE6-3ECE-4145-A862-354A9D7632CA}">
      <dgm:prSet/>
      <dgm:spPr/>
      <dgm:t>
        <a:bodyPr/>
        <a:lstStyle/>
        <a:p>
          <a:endParaRPr lang="es-PR" sz="1400"/>
        </a:p>
      </dgm:t>
    </dgm:pt>
    <dgm:pt modelId="{66F49139-5520-47BA-8DBA-FA0694F5FA86}" type="sibTrans" cxnId="{8A47BFE6-3ECE-4145-A862-354A9D7632CA}">
      <dgm:prSet/>
      <dgm:spPr/>
      <dgm:t>
        <a:bodyPr/>
        <a:lstStyle/>
        <a:p>
          <a:endParaRPr lang="es-PR" sz="1400"/>
        </a:p>
      </dgm:t>
    </dgm:pt>
    <dgm:pt modelId="{BCA06A6F-3A71-4635-8CFF-4240C443AB9C}">
      <dgm:prSet custT="1"/>
      <dgm:spPr/>
      <dgm:t>
        <a:bodyPr/>
        <a:lstStyle/>
        <a:p>
          <a:r>
            <a:rPr lang="es-PR" sz="1400" b="0" u="none" strike="noStrike" cap="none">
              <a:effectLst/>
              <a:sym typeface="Arial"/>
            </a:rPr>
            <a:t>Promoción de la salud </a:t>
          </a:r>
          <a:endParaRPr lang="es-PR" sz="1400" b="0" u="none" strike="noStrike" cap="none" dirty="0">
            <a:effectLst/>
            <a:sym typeface="Arial"/>
          </a:endParaRPr>
        </a:p>
      </dgm:t>
    </dgm:pt>
    <dgm:pt modelId="{B8681765-837E-447C-A0EE-CEF4C61EFF22}" type="parTrans" cxnId="{627EA52E-4739-448B-A8C4-24CE88EAE771}">
      <dgm:prSet/>
      <dgm:spPr/>
      <dgm:t>
        <a:bodyPr/>
        <a:lstStyle/>
        <a:p>
          <a:endParaRPr lang="es-PR" sz="1400"/>
        </a:p>
      </dgm:t>
    </dgm:pt>
    <dgm:pt modelId="{089583C5-242D-41C1-9019-5A1E5C4C5BA5}" type="sibTrans" cxnId="{627EA52E-4739-448B-A8C4-24CE88EAE771}">
      <dgm:prSet/>
      <dgm:spPr/>
      <dgm:t>
        <a:bodyPr/>
        <a:lstStyle/>
        <a:p>
          <a:endParaRPr lang="es-PR" sz="1400"/>
        </a:p>
      </dgm:t>
    </dgm:pt>
    <dgm:pt modelId="{CB531989-E810-47B1-9448-400DF9AB0106}">
      <dgm:prSet custT="1"/>
      <dgm:spPr/>
      <dgm:t>
        <a:bodyPr/>
        <a:lstStyle/>
        <a:p>
          <a:r>
            <a:rPr lang="es-PR" sz="1400" b="0" u="none" strike="noStrike" cap="none">
              <a:effectLst/>
              <a:sym typeface="Arial"/>
            </a:rPr>
            <a:t>Tecnologías de la Información y la comunicación</a:t>
          </a:r>
          <a:endParaRPr lang="es-ES" sz="1400" b="0" noProof="0" dirty="0">
            <a:effectLst/>
            <a:latin typeface="Varela Round" panose="00000500000000000000" pitchFamily="2" charset="-79"/>
            <a:ea typeface="Open Sans Light"/>
            <a:cs typeface="Varela Round" panose="00000500000000000000" pitchFamily="2" charset="-79"/>
          </a:endParaRPr>
        </a:p>
      </dgm:t>
    </dgm:pt>
    <dgm:pt modelId="{3D1F550F-9593-4FCD-8EE3-ADF49098B9A0}" type="parTrans" cxnId="{127EE5AA-78A0-4B07-A92E-FF3BA3320165}">
      <dgm:prSet/>
      <dgm:spPr/>
      <dgm:t>
        <a:bodyPr/>
        <a:lstStyle/>
        <a:p>
          <a:endParaRPr lang="es-PR" sz="1400"/>
        </a:p>
      </dgm:t>
    </dgm:pt>
    <dgm:pt modelId="{B267AFA1-A93E-4FFD-A49D-3DB2C6104026}" type="sibTrans" cxnId="{127EE5AA-78A0-4B07-A92E-FF3BA3320165}">
      <dgm:prSet/>
      <dgm:spPr/>
      <dgm:t>
        <a:bodyPr/>
        <a:lstStyle/>
        <a:p>
          <a:endParaRPr lang="es-PR" sz="1400"/>
        </a:p>
      </dgm:t>
    </dgm:pt>
    <dgm:pt modelId="{F1F455CF-9FF9-4937-8E3D-4C465A5A319C}" type="pres">
      <dgm:prSet presAssocID="{A150A01A-23AA-4B8E-B9D9-7FD3BC50C82A}" presName="Name0" presStyleCnt="0">
        <dgm:presLayoutVars>
          <dgm:dir/>
          <dgm:resizeHandles val="exact"/>
        </dgm:presLayoutVars>
      </dgm:prSet>
      <dgm:spPr/>
    </dgm:pt>
    <dgm:pt modelId="{42F5D427-D2C4-4A92-8A45-51884D2B51B2}" type="pres">
      <dgm:prSet presAssocID="{A150A01A-23AA-4B8E-B9D9-7FD3BC50C82A}" presName="fgShape" presStyleLbl="fgShp" presStyleIdx="0" presStyleCnt="1"/>
      <dgm:spPr/>
    </dgm:pt>
    <dgm:pt modelId="{02D2D5F0-5C69-4852-9A01-BFDE1ED87A4E}" type="pres">
      <dgm:prSet presAssocID="{A150A01A-23AA-4B8E-B9D9-7FD3BC50C82A}" presName="linComp" presStyleCnt="0"/>
      <dgm:spPr/>
    </dgm:pt>
    <dgm:pt modelId="{545C2518-C484-4CBA-B7B4-5BE1DC01A0E9}" type="pres">
      <dgm:prSet presAssocID="{C2EB534E-C9D2-4CF9-A732-C108B73CA16E}" presName="compNode" presStyleCnt="0"/>
      <dgm:spPr/>
    </dgm:pt>
    <dgm:pt modelId="{24A9ABE8-7813-48CA-87BD-8DB000763755}" type="pres">
      <dgm:prSet presAssocID="{C2EB534E-C9D2-4CF9-A732-C108B73CA16E}" presName="bkgdShape" presStyleLbl="node1" presStyleIdx="0" presStyleCnt="6"/>
      <dgm:spPr/>
    </dgm:pt>
    <dgm:pt modelId="{148033B5-095B-4CC2-9216-E525B6909A57}" type="pres">
      <dgm:prSet presAssocID="{C2EB534E-C9D2-4CF9-A732-C108B73CA16E}" presName="nodeTx" presStyleLbl="node1" presStyleIdx="0" presStyleCnt="6">
        <dgm:presLayoutVars>
          <dgm:bulletEnabled val="1"/>
        </dgm:presLayoutVars>
      </dgm:prSet>
      <dgm:spPr/>
    </dgm:pt>
    <dgm:pt modelId="{804872CC-01D4-4895-A2EF-BA420A1D9E41}" type="pres">
      <dgm:prSet presAssocID="{C2EB534E-C9D2-4CF9-A732-C108B73CA16E}" presName="invisiNode" presStyleLbl="node1" presStyleIdx="0" presStyleCnt="6"/>
      <dgm:spPr/>
    </dgm:pt>
    <dgm:pt modelId="{4B6E3B37-657F-4636-95A9-9A972327F5B2}" type="pres">
      <dgm:prSet presAssocID="{C2EB534E-C9D2-4CF9-A732-C108B73CA16E}" presName="imagNode" presStyleLbl="fgImgPlace1" presStyleIdx="0" presStyleCnt="6"/>
      <dgm:spPr>
        <a:blipFill>
          <a:blip xmlns:r="http://schemas.openxmlformats.org/officeDocument/2006/relationships" r:embed="rId1">
            <a:extLst>
              <a:ext uri="{28A0092B-C50C-407E-A947-70E740481C1C}">
                <a14:useLocalDpi xmlns:a14="http://schemas.microsoft.com/office/drawing/2010/main" val="0"/>
              </a:ext>
            </a:extLst>
          </a:blip>
          <a:srcRect/>
          <a:stretch>
            <a:fillRect l="-39000" r="-39000"/>
          </a:stretch>
        </a:blipFill>
      </dgm:spPr>
    </dgm:pt>
    <dgm:pt modelId="{197941A6-9052-4C09-AFB1-3EE50EC94DCE}" type="pres">
      <dgm:prSet presAssocID="{BD2B98F4-AF3D-4F23-BD3B-70419DC4BA02}" presName="sibTrans" presStyleLbl="sibTrans2D1" presStyleIdx="0" presStyleCnt="0"/>
      <dgm:spPr/>
    </dgm:pt>
    <dgm:pt modelId="{17159929-E9A0-4EBA-8955-7C1D0430019E}" type="pres">
      <dgm:prSet presAssocID="{098CE51A-8990-40DA-A234-9EC33F102CE1}" presName="compNode" presStyleCnt="0"/>
      <dgm:spPr/>
    </dgm:pt>
    <dgm:pt modelId="{CDDADF1C-1EB2-4967-98DF-2724166E2137}" type="pres">
      <dgm:prSet presAssocID="{098CE51A-8990-40DA-A234-9EC33F102CE1}" presName="bkgdShape" presStyleLbl="node1" presStyleIdx="1" presStyleCnt="6"/>
      <dgm:spPr/>
    </dgm:pt>
    <dgm:pt modelId="{9078497C-E467-4966-BA02-2C2C24A62E36}" type="pres">
      <dgm:prSet presAssocID="{098CE51A-8990-40DA-A234-9EC33F102CE1}" presName="nodeTx" presStyleLbl="node1" presStyleIdx="1" presStyleCnt="6">
        <dgm:presLayoutVars>
          <dgm:bulletEnabled val="1"/>
        </dgm:presLayoutVars>
      </dgm:prSet>
      <dgm:spPr/>
    </dgm:pt>
    <dgm:pt modelId="{70F4E768-4596-40AB-9935-3BB9B11DE401}" type="pres">
      <dgm:prSet presAssocID="{098CE51A-8990-40DA-A234-9EC33F102CE1}" presName="invisiNode" presStyleLbl="node1" presStyleIdx="1" presStyleCnt="6"/>
      <dgm:spPr/>
    </dgm:pt>
    <dgm:pt modelId="{60BD41E3-2DEA-4DAC-AA86-B3521385B90C}" type="pres">
      <dgm:prSet presAssocID="{098CE51A-8990-40DA-A234-9EC33F102CE1}" presName="imagNode" presStyleLbl="fgImgPlace1" presStyleIdx="1" presStyleCnt="6"/>
      <dgm:spPr>
        <a:blipFill rotWithShape="1">
          <a:blip xmlns:r="http://schemas.openxmlformats.org/officeDocument/2006/relationships" r:embed="rId2"/>
          <a:srcRect/>
          <a:stretch>
            <a:fillRect l="-25000" r="-25000"/>
          </a:stretch>
        </a:blipFill>
      </dgm:spPr>
    </dgm:pt>
    <dgm:pt modelId="{681284D2-6911-4D4D-B586-F3EB97548931}" type="pres">
      <dgm:prSet presAssocID="{B73DC9C3-152D-4844-A011-F6415449EC21}" presName="sibTrans" presStyleLbl="sibTrans2D1" presStyleIdx="0" presStyleCnt="0"/>
      <dgm:spPr/>
    </dgm:pt>
    <dgm:pt modelId="{7B58A0F6-583E-42DC-A503-E3510AF353DA}" type="pres">
      <dgm:prSet presAssocID="{AF40CD12-1F8F-4DE1-9C72-4342BB7A73B7}" presName="compNode" presStyleCnt="0"/>
      <dgm:spPr/>
    </dgm:pt>
    <dgm:pt modelId="{38B6CB9A-FDF4-4664-BD49-3901F6B4C127}" type="pres">
      <dgm:prSet presAssocID="{AF40CD12-1F8F-4DE1-9C72-4342BB7A73B7}" presName="bkgdShape" presStyleLbl="node1" presStyleIdx="2" presStyleCnt="6"/>
      <dgm:spPr/>
    </dgm:pt>
    <dgm:pt modelId="{C5AD8557-F7E6-435D-8639-F2E226420FBD}" type="pres">
      <dgm:prSet presAssocID="{AF40CD12-1F8F-4DE1-9C72-4342BB7A73B7}" presName="nodeTx" presStyleLbl="node1" presStyleIdx="2" presStyleCnt="6">
        <dgm:presLayoutVars>
          <dgm:bulletEnabled val="1"/>
        </dgm:presLayoutVars>
      </dgm:prSet>
      <dgm:spPr/>
    </dgm:pt>
    <dgm:pt modelId="{2AD03C67-08D8-49E5-960B-9C86F5B6C81C}" type="pres">
      <dgm:prSet presAssocID="{AF40CD12-1F8F-4DE1-9C72-4342BB7A73B7}" presName="invisiNode" presStyleLbl="node1" presStyleIdx="2" presStyleCnt="6"/>
      <dgm:spPr/>
    </dgm:pt>
    <dgm:pt modelId="{079E3DDC-5D07-4B15-BAB6-18B8E0C770D7}" type="pres">
      <dgm:prSet presAssocID="{AF40CD12-1F8F-4DE1-9C72-4342BB7A73B7}" presName="imagNode" presStyleLbl="fgImgPlace1" presStyleIdx="2" presStyleCnt="6" custScaleX="119439" custScaleY="116893"/>
      <dgm:spPr>
        <a:blipFill rotWithShape="1">
          <a:blip xmlns:r="http://schemas.openxmlformats.org/officeDocument/2006/relationships" r:embed="rId3"/>
          <a:srcRect/>
          <a:stretch>
            <a:fillRect/>
          </a:stretch>
        </a:blipFill>
      </dgm:spPr>
    </dgm:pt>
    <dgm:pt modelId="{33E1FE38-D856-4D1A-8B0D-56098F5FEB13}" type="pres">
      <dgm:prSet presAssocID="{058D41A7-DDE0-4F2D-BCAA-D2C11EB7FA31}" presName="sibTrans" presStyleLbl="sibTrans2D1" presStyleIdx="0" presStyleCnt="0"/>
      <dgm:spPr/>
    </dgm:pt>
    <dgm:pt modelId="{907FFF89-1BCC-471E-8C95-E21D70BC535F}" type="pres">
      <dgm:prSet presAssocID="{362AA53C-AAD7-4F34-9921-7BA6AAD32A9C}" presName="compNode" presStyleCnt="0"/>
      <dgm:spPr/>
    </dgm:pt>
    <dgm:pt modelId="{2C220C3A-40F1-4628-9092-287EC5E48F64}" type="pres">
      <dgm:prSet presAssocID="{362AA53C-AAD7-4F34-9921-7BA6AAD32A9C}" presName="bkgdShape" presStyleLbl="node1" presStyleIdx="3" presStyleCnt="6"/>
      <dgm:spPr/>
    </dgm:pt>
    <dgm:pt modelId="{EA6D3EA7-0406-46C6-AE9C-C7447C323000}" type="pres">
      <dgm:prSet presAssocID="{362AA53C-AAD7-4F34-9921-7BA6AAD32A9C}" presName="nodeTx" presStyleLbl="node1" presStyleIdx="3" presStyleCnt="6">
        <dgm:presLayoutVars>
          <dgm:bulletEnabled val="1"/>
        </dgm:presLayoutVars>
      </dgm:prSet>
      <dgm:spPr/>
    </dgm:pt>
    <dgm:pt modelId="{FCB6C896-CC52-4CBE-9548-4EB462FEEE39}" type="pres">
      <dgm:prSet presAssocID="{362AA53C-AAD7-4F34-9921-7BA6AAD32A9C}" presName="invisiNode" presStyleLbl="node1" presStyleIdx="3" presStyleCnt="6"/>
      <dgm:spPr/>
    </dgm:pt>
    <dgm:pt modelId="{111EBD65-2FA4-4D47-B40C-62A2611B0973}" type="pres">
      <dgm:prSet presAssocID="{362AA53C-AAD7-4F34-9921-7BA6AAD32A9C}" presName="imagNode" presStyleLbl="fgImgPlace1" presStyleIdx="3" presStyleCnt="6" custScaleX="101217" custLinFactNeighborX="0"/>
      <dgm:spPr>
        <a:blipFill rotWithShape="1">
          <a:blip xmlns:r="http://schemas.openxmlformats.org/officeDocument/2006/relationships" r:embed="rId4"/>
          <a:srcRect/>
          <a:stretch>
            <a:fillRect l="-39000" r="-39000"/>
          </a:stretch>
        </a:blipFill>
      </dgm:spPr>
    </dgm:pt>
    <dgm:pt modelId="{050801EF-13CB-4793-8314-D6EBD5D93189}" type="pres">
      <dgm:prSet presAssocID="{66F49139-5520-47BA-8DBA-FA0694F5FA86}" presName="sibTrans" presStyleLbl="sibTrans2D1" presStyleIdx="0" presStyleCnt="0"/>
      <dgm:spPr/>
    </dgm:pt>
    <dgm:pt modelId="{C71F0A3A-8762-4671-BB53-6BB9967A8097}" type="pres">
      <dgm:prSet presAssocID="{BCA06A6F-3A71-4635-8CFF-4240C443AB9C}" presName="compNode" presStyleCnt="0"/>
      <dgm:spPr/>
    </dgm:pt>
    <dgm:pt modelId="{72826286-7D7C-4321-AA30-F87621631CEF}" type="pres">
      <dgm:prSet presAssocID="{BCA06A6F-3A71-4635-8CFF-4240C443AB9C}" presName="bkgdShape" presStyleLbl="node1" presStyleIdx="4" presStyleCnt="6"/>
      <dgm:spPr/>
    </dgm:pt>
    <dgm:pt modelId="{E3A5AAB2-F5E6-4B82-A487-DC89AAE84E65}" type="pres">
      <dgm:prSet presAssocID="{BCA06A6F-3A71-4635-8CFF-4240C443AB9C}" presName="nodeTx" presStyleLbl="node1" presStyleIdx="4" presStyleCnt="6">
        <dgm:presLayoutVars>
          <dgm:bulletEnabled val="1"/>
        </dgm:presLayoutVars>
      </dgm:prSet>
      <dgm:spPr/>
    </dgm:pt>
    <dgm:pt modelId="{E92FEBF5-3019-448D-95F4-38E23FAB719B}" type="pres">
      <dgm:prSet presAssocID="{BCA06A6F-3A71-4635-8CFF-4240C443AB9C}" presName="invisiNode" presStyleLbl="node1" presStyleIdx="4" presStyleCnt="6"/>
      <dgm:spPr/>
    </dgm:pt>
    <dgm:pt modelId="{9E8CF131-31CD-434C-903A-2C2E7224550B}" type="pres">
      <dgm:prSet presAssocID="{BCA06A6F-3A71-4635-8CFF-4240C443AB9C}" presName="imagNode" presStyleLbl="fgImgPlace1" presStyleIdx="4" presStyleCnt="6"/>
      <dgm:spPr>
        <a:blipFill dpi="0" rotWithShape="1">
          <a:blip xmlns:r="http://schemas.openxmlformats.org/officeDocument/2006/relationships" r:embed="rId5"/>
          <a:srcRect/>
          <a:stretch>
            <a:fillRect l="-5340" t="20396" r="2041" b="15839"/>
          </a:stretch>
        </a:blipFill>
      </dgm:spPr>
    </dgm:pt>
    <dgm:pt modelId="{50E16603-64AD-438F-ADAA-EB8D22DE4D50}" type="pres">
      <dgm:prSet presAssocID="{089583C5-242D-41C1-9019-5A1E5C4C5BA5}" presName="sibTrans" presStyleLbl="sibTrans2D1" presStyleIdx="0" presStyleCnt="0"/>
      <dgm:spPr/>
    </dgm:pt>
    <dgm:pt modelId="{5691C8A4-1B66-49B9-8456-0D66BD034456}" type="pres">
      <dgm:prSet presAssocID="{CB531989-E810-47B1-9448-400DF9AB0106}" presName="compNode" presStyleCnt="0"/>
      <dgm:spPr/>
    </dgm:pt>
    <dgm:pt modelId="{E86E4434-91FE-4890-85A9-CB3914A3C206}" type="pres">
      <dgm:prSet presAssocID="{CB531989-E810-47B1-9448-400DF9AB0106}" presName="bkgdShape" presStyleLbl="node1" presStyleIdx="5" presStyleCnt="6"/>
      <dgm:spPr/>
    </dgm:pt>
    <dgm:pt modelId="{A2FFC0A3-80EE-4958-ABED-3258D767E8EB}" type="pres">
      <dgm:prSet presAssocID="{CB531989-E810-47B1-9448-400DF9AB0106}" presName="nodeTx" presStyleLbl="node1" presStyleIdx="5" presStyleCnt="6">
        <dgm:presLayoutVars>
          <dgm:bulletEnabled val="1"/>
        </dgm:presLayoutVars>
      </dgm:prSet>
      <dgm:spPr/>
    </dgm:pt>
    <dgm:pt modelId="{41A5C461-ECD3-4C1A-9878-C665B303EB24}" type="pres">
      <dgm:prSet presAssocID="{CB531989-E810-47B1-9448-400DF9AB0106}" presName="invisiNode" presStyleLbl="node1" presStyleIdx="5" presStyleCnt="6"/>
      <dgm:spPr/>
    </dgm:pt>
    <dgm:pt modelId="{47C7AA8D-0F2A-4CF5-8464-294784BC59BE}" type="pres">
      <dgm:prSet presAssocID="{CB531989-E810-47B1-9448-400DF9AB0106}" presName="imagNode" presStyleLbl="fgImgPlace1" presStyleIdx="5" presStyleCnt="6"/>
      <dgm:spPr>
        <a:blipFill dpi="0" rotWithShape="1">
          <a:blip xmlns:r="http://schemas.openxmlformats.org/officeDocument/2006/relationships" r:embed="rId6"/>
          <a:srcRect/>
          <a:stretch>
            <a:fillRect l="-2301" r="-320"/>
          </a:stretch>
        </a:blipFill>
      </dgm:spPr>
    </dgm:pt>
  </dgm:ptLst>
  <dgm:cxnLst>
    <dgm:cxn modelId="{C6931201-F1FB-47A1-A175-A4386C6BFA4D}" type="presOf" srcId="{098CE51A-8990-40DA-A234-9EC33F102CE1}" destId="{9078497C-E467-4966-BA02-2C2C24A62E36}" srcOrd="1" destOrd="0" presId="urn:microsoft.com/office/officeart/2005/8/layout/hList7"/>
    <dgm:cxn modelId="{D2ADDC09-D02C-4F2C-B447-AB4A7BE60CE9}" type="presOf" srcId="{098CE51A-8990-40DA-A234-9EC33F102CE1}" destId="{CDDADF1C-1EB2-4967-98DF-2724166E2137}" srcOrd="0" destOrd="0" presId="urn:microsoft.com/office/officeart/2005/8/layout/hList7"/>
    <dgm:cxn modelId="{1C6B530B-AC4D-43C3-A1CE-B1C93ED0CA53}" type="presOf" srcId="{AF40CD12-1F8F-4DE1-9C72-4342BB7A73B7}" destId="{C5AD8557-F7E6-435D-8639-F2E226420FBD}" srcOrd="1" destOrd="0" presId="urn:microsoft.com/office/officeart/2005/8/layout/hList7"/>
    <dgm:cxn modelId="{4B47E811-F211-4662-87D0-BC45ECFDA05D}" type="presOf" srcId="{66F49139-5520-47BA-8DBA-FA0694F5FA86}" destId="{050801EF-13CB-4793-8314-D6EBD5D93189}" srcOrd="0" destOrd="0" presId="urn:microsoft.com/office/officeart/2005/8/layout/hList7"/>
    <dgm:cxn modelId="{6469FF23-D938-42CF-9FDB-7122633A3370}" srcId="{A150A01A-23AA-4B8E-B9D9-7FD3BC50C82A}" destId="{098CE51A-8990-40DA-A234-9EC33F102CE1}" srcOrd="1" destOrd="0" parTransId="{8FD59F1C-0672-44B0-867D-509339F5216D}" sibTransId="{B73DC9C3-152D-4844-A011-F6415449EC21}"/>
    <dgm:cxn modelId="{627EA52E-4739-448B-A8C4-24CE88EAE771}" srcId="{A150A01A-23AA-4B8E-B9D9-7FD3BC50C82A}" destId="{BCA06A6F-3A71-4635-8CFF-4240C443AB9C}" srcOrd="4" destOrd="0" parTransId="{B8681765-837E-447C-A0EE-CEF4C61EFF22}" sibTransId="{089583C5-242D-41C1-9019-5A1E5C4C5BA5}"/>
    <dgm:cxn modelId="{EF45B260-7693-4B1F-8512-BE8F6B785306}" type="presOf" srcId="{B73DC9C3-152D-4844-A011-F6415449EC21}" destId="{681284D2-6911-4D4D-B586-F3EB97548931}" srcOrd="0" destOrd="0" presId="urn:microsoft.com/office/officeart/2005/8/layout/hList7"/>
    <dgm:cxn modelId="{E6513C44-070B-4550-B542-120CA65C4517}" type="presOf" srcId="{CB531989-E810-47B1-9448-400DF9AB0106}" destId="{A2FFC0A3-80EE-4958-ABED-3258D767E8EB}" srcOrd="1" destOrd="0" presId="urn:microsoft.com/office/officeart/2005/8/layout/hList7"/>
    <dgm:cxn modelId="{2DD36E73-0709-4EAC-802D-EACE81500865}" type="presOf" srcId="{C2EB534E-C9D2-4CF9-A732-C108B73CA16E}" destId="{148033B5-095B-4CC2-9216-E525B6909A57}" srcOrd="1" destOrd="0" presId="urn:microsoft.com/office/officeart/2005/8/layout/hList7"/>
    <dgm:cxn modelId="{BB20A694-2CB2-4C45-8369-593BE55FA04E}" type="presOf" srcId="{C2EB534E-C9D2-4CF9-A732-C108B73CA16E}" destId="{24A9ABE8-7813-48CA-87BD-8DB000763755}" srcOrd="0" destOrd="0" presId="urn:microsoft.com/office/officeart/2005/8/layout/hList7"/>
    <dgm:cxn modelId="{155309A3-B52D-4172-A4B6-1A30A98DD781}" type="presOf" srcId="{362AA53C-AAD7-4F34-9921-7BA6AAD32A9C}" destId="{2C220C3A-40F1-4628-9092-287EC5E48F64}" srcOrd="0" destOrd="0" presId="urn:microsoft.com/office/officeart/2005/8/layout/hList7"/>
    <dgm:cxn modelId="{E788D7A7-0407-4700-BECF-B5311C329E35}" type="presOf" srcId="{CB531989-E810-47B1-9448-400DF9AB0106}" destId="{E86E4434-91FE-4890-85A9-CB3914A3C206}" srcOrd="0" destOrd="0" presId="urn:microsoft.com/office/officeart/2005/8/layout/hList7"/>
    <dgm:cxn modelId="{E6AAC0A8-8276-48FE-9F29-63343D8A310E}" type="presOf" srcId="{BD2B98F4-AF3D-4F23-BD3B-70419DC4BA02}" destId="{197941A6-9052-4C09-AFB1-3EE50EC94DCE}" srcOrd="0" destOrd="0" presId="urn:microsoft.com/office/officeart/2005/8/layout/hList7"/>
    <dgm:cxn modelId="{127EE5AA-78A0-4B07-A92E-FF3BA3320165}" srcId="{A150A01A-23AA-4B8E-B9D9-7FD3BC50C82A}" destId="{CB531989-E810-47B1-9448-400DF9AB0106}" srcOrd="5" destOrd="0" parTransId="{3D1F550F-9593-4FCD-8EE3-ADF49098B9A0}" sibTransId="{B267AFA1-A93E-4FFD-A49D-3DB2C6104026}"/>
    <dgm:cxn modelId="{1BC507AE-2E4A-4859-B144-67F0A78D4377}" type="presOf" srcId="{BCA06A6F-3A71-4635-8CFF-4240C443AB9C}" destId="{72826286-7D7C-4321-AA30-F87621631CEF}" srcOrd="0" destOrd="0" presId="urn:microsoft.com/office/officeart/2005/8/layout/hList7"/>
    <dgm:cxn modelId="{B3F728B8-5825-47DE-92DC-37D1A0A139C7}" type="presOf" srcId="{A150A01A-23AA-4B8E-B9D9-7FD3BC50C82A}" destId="{F1F455CF-9FF9-4937-8E3D-4C465A5A319C}" srcOrd="0" destOrd="0" presId="urn:microsoft.com/office/officeart/2005/8/layout/hList7"/>
    <dgm:cxn modelId="{D5CF4DC0-1750-4D42-8671-24F400148EC4}" srcId="{A150A01A-23AA-4B8E-B9D9-7FD3BC50C82A}" destId="{AF40CD12-1F8F-4DE1-9C72-4342BB7A73B7}" srcOrd="2" destOrd="0" parTransId="{7D0090EE-DFC5-42BF-A730-97AB3D3B53E2}" sibTransId="{058D41A7-DDE0-4F2D-BCAA-D2C11EB7FA31}"/>
    <dgm:cxn modelId="{2DD492CD-7F22-418F-9451-11298E38E15B}" type="presOf" srcId="{AF40CD12-1F8F-4DE1-9C72-4342BB7A73B7}" destId="{38B6CB9A-FDF4-4664-BD49-3901F6B4C127}" srcOrd="0" destOrd="0" presId="urn:microsoft.com/office/officeart/2005/8/layout/hList7"/>
    <dgm:cxn modelId="{46BFB4D3-19A4-43E1-BC6C-1D43E94B8FD9}" srcId="{A150A01A-23AA-4B8E-B9D9-7FD3BC50C82A}" destId="{C2EB534E-C9D2-4CF9-A732-C108B73CA16E}" srcOrd="0" destOrd="0" parTransId="{55692331-B6A2-4B07-9620-3E44F7F3B006}" sibTransId="{BD2B98F4-AF3D-4F23-BD3B-70419DC4BA02}"/>
    <dgm:cxn modelId="{1E6BDBD5-3B7D-4035-BE66-B0CDE972D881}" type="presOf" srcId="{BCA06A6F-3A71-4635-8CFF-4240C443AB9C}" destId="{E3A5AAB2-F5E6-4B82-A487-DC89AAE84E65}" srcOrd="1" destOrd="0" presId="urn:microsoft.com/office/officeart/2005/8/layout/hList7"/>
    <dgm:cxn modelId="{3F9857D6-E73A-4EBE-B842-30E8B47DD21F}" type="presOf" srcId="{362AA53C-AAD7-4F34-9921-7BA6AAD32A9C}" destId="{EA6D3EA7-0406-46C6-AE9C-C7447C323000}" srcOrd="1" destOrd="0" presId="urn:microsoft.com/office/officeart/2005/8/layout/hList7"/>
    <dgm:cxn modelId="{8A47BFE6-3ECE-4145-A862-354A9D7632CA}" srcId="{A150A01A-23AA-4B8E-B9D9-7FD3BC50C82A}" destId="{362AA53C-AAD7-4F34-9921-7BA6AAD32A9C}" srcOrd="3" destOrd="0" parTransId="{1554027D-31C5-46C9-A411-A39B54915E14}" sibTransId="{66F49139-5520-47BA-8DBA-FA0694F5FA86}"/>
    <dgm:cxn modelId="{FDE84AF1-054C-47DD-9699-726B31245437}" type="presOf" srcId="{089583C5-242D-41C1-9019-5A1E5C4C5BA5}" destId="{50E16603-64AD-438F-ADAA-EB8D22DE4D50}" srcOrd="0" destOrd="0" presId="urn:microsoft.com/office/officeart/2005/8/layout/hList7"/>
    <dgm:cxn modelId="{53E9F3FE-1BDF-4443-A0BD-996787A71908}" type="presOf" srcId="{058D41A7-DDE0-4F2D-BCAA-D2C11EB7FA31}" destId="{33E1FE38-D856-4D1A-8B0D-56098F5FEB13}" srcOrd="0" destOrd="0" presId="urn:microsoft.com/office/officeart/2005/8/layout/hList7"/>
    <dgm:cxn modelId="{752178DF-038C-45B6-96A5-70699B66D2A1}" type="presParOf" srcId="{F1F455CF-9FF9-4937-8E3D-4C465A5A319C}" destId="{42F5D427-D2C4-4A92-8A45-51884D2B51B2}" srcOrd="0" destOrd="0" presId="urn:microsoft.com/office/officeart/2005/8/layout/hList7"/>
    <dgm:cxn modelId="{3B547435-581B-4AAA-9490-1841F2664B93}" type="presParOf" srcId="{F1F455CF-9FF9-4937-8E3D-4C465A5A319C}" destId="{02D2D5F0-5C69-4852-9A01-BFDE1ED87A4E}" srcOrd="1" destOrd="0" presId="urn:microsoft.com/office/officeart/2005/8/layout/hList7"/>
    <dgm:cxn modelId="{1A470E26-A551-42E7-87F8-4B7E5EF6DBA2}" type="presParOf" srcId="{02D2D5F0-5C69-4852-9A01-BFDE1ED87A4E}" destId="{545C2518-C484-4CBA-B7B4-5BE1DC01A0E9}" srcOrd="0" destOrd="0" presId="urn:microsoft.com/office/officeart/2005/8/layout/hList7"/>
    <dgm:cxn modelId="{81C23C4F-B91C-4BA4-919E-33BFD2E66B9D}" type="presParOf" srcId="{545C2518-C484-4CBA-B7B4-5BE1DC01A0E9}" destId="{24A9ABE8-7813-48CA-87BD-8DB000763755}" srcOrd="0" destOrd="0" presId="urn:microsoft.com/office/officeart/2005/8/layout/hList7"/>
    <dgm:cxn modelId="{19F226A1-B4BA-46A8-B29F-48F145C6B47B}" type="presParOf" srcId="{545C2518-C484-4CBA-B7B4-5BE1DC01A0E9}" destId="{148033B5-095B-4CC2-9216-E525B6909A57}" srcOrd="1" destOrd="0" presId="urn:microsoft.com/office/officeart/2005/8/layout/hList7"/>
    <dgm:cxn modelId="{7132C67D-D794-40C4-8174-E3BAA2FF1642}" type="presParOf" srcId="{545C2518-C484-4CBA-B7B4-5BE1DC01A0E9}" destId="{804872CC-01D4-4895-A2EF-BA420A1D9E41}" srcOrd="2" destOrd="0" presId="urn:microsoft.com/office/officeart/2005/8/layout/hList7"/>
    <dgm:cxn modelId="{D1421522-2F62-4708-96C3-AF1376CFFD04}" type="presParOf" srcId="{545C2518-C484-4CBA-B7B4-5BE1DC01A0E9}" destId="{4B6E3B37-657F-4636-95A9-9A972327F5B2}" srcOrd="3" destOrd="0" presId="urn:microsoft.com/office/officeart/2005/8/layout/hList7"/>
    <dgm:cxn modelId="{F292DA1A-A115-4CCE-9FCF-FF314AA3CD8B}" type="presParOf" srcId="{02D2D5F0-5C69-4852-9A01-BFDE1ED87A4E}" destId="{197941A6-9052-4C09-AFB1-3EE50EC94DCE}" srcOrd="1" destOrd="0" presId="urn:microsoft.com/office/officeart/2005/8/layout/hList7"/>
    <dgm:cxn modelId="{4DD54F92-5FDB-4AE1-9EE6-DCF9847E962D}" type="presParOf" srcId="{02D2D5F0-5C69-4852-9A01-BFDE1ED87A4E}" destId="{17159929-E9A0-4EBA-8955-7C1D0430019E}" srcOrd="2" destOrd="0" presId="urn:microsoft.com/office/officeart/2005/8/layout/hList7"/>
    <dgm:cxn modelId="{6219EBBB-22A9-4713-9A7A-FBB33778E9A2}" type="presParOf" srcId="{17159929-E9A0-4EBA-8955-7C1D0430019E}" destId="{CDDADF1C-1EB2-4967-98DF-2724166E2137}" srcOrd="0" destOrd="0" presId="urn:microsoft.com/office/officeart/2005/8/layout/hList7"/>
    <dgm:cxn modelId="{1673C524-EF60-46B4-B352-BF017C621015}" type="presParOf" srcId="{17159929-E9A0-4EBA-8955-7C1D0430019E}" destId="{9078497C-E467-4966-BA02-2C2C24A62E36}" srcOrd="1" destOrd="0" presId="urn:microsoft.com/office/officeart/2005/8/layout/hList7"/>
    <dgm:cxn modelId="{D70182C4-63C7-4C2A-A435-EA3AEE6BEFBC}" type="presParOf" srcId="{17159929-E9A0-4EBA-8955-7C1D0430019E}" destId="{70F4E768-4596-40AB-9935-3BB9B11DE401}" srcOrd="2" destOrd="0" presId="urn:microsoft.com/office/officeart/2005/8/layout/hList7"/>
    <dgm:cxn modelId="{201B4166-FC35-4C2A-935C-DE09581219D9}" type="presParOf" srcId="{17159929-E9A0-4EBA-8955-7C1D0430019E}" destId="{60BD41E3-2DEA-4DAC-AA86-B3521385B90C}" srcOrd="3" destOrd="0" presId="urn:microsoft.com/office/officeart/2005/8/layout/hList7"/>
    <dgm:cxn modelId="{01C2170A-DDF2-4F6E-9136-8B6BFDDAA46A}" type="presParOf" srcId="{02D2D5F0-5C69-4852-9A01-BFDE1ED87A4E}" destId="{681284D2-6911-4D4D-B586-F3EB97548931}" srcOrd="3" destOrd="0" presId="urn:microsoft.com/office/officeart/2005/8/layout/hList7"/>
    <dgm:cxn modelId="{D592D165-1473-4845-B6A0-30F0433C1AFB}" type="presParOf" srcId="{02D2D5F0-5C69-4852-9A01-BFDE1ED87A4E}" destId="{7B58A0F6-583E-42DC-A503-E3510AF353DA}" srcOrd="4" destOrd="0" presId="urn:microsoft.com/office/officeart/2005/8/layout/hList7"/>
    <dgm:cxn modelId="{BC8FFE8D-ADF5-42F7-B578-0D8A7DB15198}" type="presParOf" srcId="{7B58A0F6-583E-42DC-A503-E3510AF353DA}" destId="{38B6CB9A-FDF4-4664-BD49-3901F6B4C127}" srcOrd="0" destOrd="0" presId="urn:microsoft.com/office/officeart/2005/8/layout/hList7"/>
    <dgm:cxn modelId="{4EB1B145-CF90-477C-A019-22EA0C3E3229}" type="presParOf" srcId="{7B58A0F6-583E-42DC-A503-E3510AF353DA}" destId="{C5AD8557-F7E6-435D-8639-F2E226420FBD}" srcOrd="1" destOrd="0" presId="urn:microsoft.com/office/officeart/2005/8/layout/hList7"/>
    <dgm:cxn modelId="{72CF6262-DA73-4936-A689-40D6F7B9D585}" type="presParOf" srcId="{7B58A0F6-583E-42DC-A503-E3510AF353DA}" destId="{2AD03C67-08D8-49E5-960B-9C86F5B6C81C}" srcOrd="2" destOrd="0" presId="urn:microsoft.com/office/officeart/2005/8/layout/hList7"/>
    <dgm:cxn modelId="{1475B2B7-8B6E-41BF-B54B-671C7BE1E250}" type="presParOf" srcId="{7B58A0F6-583E-42DC-A503-E3510AF353DA}" destId="{079E3DDC-5D07-4B15-BAB6-18B8E0C770D7}" srcOrd="3" destOrd="0" presId="urn:microsoft.com/office/officeart/2005/8/layout/hList7"/>
    <dgm:cxn modelId="{632522AD-1441-451E-9591-71EF63F57C39}" type="presParOf" srcId="{02D2D5F0-5C69-4852-9A01-BFDE1ED87A4E}" destId="{33E1FE38-D856-4D1A-8B0D-56098F5FEB13}" srcOrd="5" destOrd="0" presId="urn:microsoft.com/office/officeart/2005/8/layout/hList7"/>
    <dgm:cxn modelId="{AE2CD1E2-A837-46C9-BF7C-2605A5F39425}" type="presParOf" srcId="{02D2D5F0-5C69-4852-9A01-BFDE1ED87A4E}" destId="{907FFF89-1BCC-471E-8C95-E21D70BC535F}" srcOrd="6" destOrd="0" presId="urn:microsoft.com/office/officeart/2005/8/layout/hList7"/>
    <dgm:cxn modelId="{4A916F2C-BF80-4F76-94A9-8583E9417C17}" type="presParOf" srcId="{907FFF89-1BCC-471E-8C95-E21D70BC535F}" destId="{2C220C3A-40F1-4628-9092-287EC5E48F64}" srcOrd="0" destOrd="0" presId="urn:microsoft.com/office/officeart/2005/8/layout/hList7"/>
    <dgm:cxn modelId="{4EF0D3AC-7C5F-4064-98AA-F2018EC6BA62}" type="presParOf" srcId="{907FFF89-1BCC-471E-8C95-E21D70BC535F}" destId="{EA6D3EA7-0406-46C6-AE9C-C7447C323000}" srcOrd="1" destOrd="0" presId="urn:microsoft.com/office/officeart/2005/8/layout/hList7"/>
    <dgm:cxn modelId="{3F43B6AC-F8E0-4DFD-A897-05EE54B0A2A6}" type="presParOf" srcId="{907FFF89-1BCC-471E-8C95-E21D70BC535F}" destId="{FCB6C896-CC52-4CBE-9548-4EB462FEEE39}" srcOrd="2" destOrd="0" presId="urn:microsoft.com/office/officeart/2005/8/layout/hList7"/>
    <dgm:cxn modelId="{5027C0BC-1B28-40BA-BC7F-A46D3C2CE10D}" type="presParOf" srcId="{907FFF89-1BCC-471E-8C95-E21D70BC535F}" destId="{111EBD65-2FA4-4D47-B40C-62A2611B0973}" srcOrd="3" destOrd="0" presId="urn:microsoft.com/office/officeart/2005/8/layout/hList7"/>
    <dgm:cxn modelId="{4242C74B-1809-48A5-A8A1-DD194C1A15F8}" type="presParOf" srcId="{02D2D5F0-5C69-4852-9A01-BFDE1ED87A4E}" destId="{050801EF-13CB-4793-8314-D6EBD5D93189}" srcOrd="7" destOrd="0" presId="urn:microsoft.com/office/officeart/2005/8/layout/hList7"/>
    <dgm:cxn modelId="{84704061-3260-436C-A380-727C128C2187}" type="presParOf" srcId="{02D2D5F0-5C69-4852-9A01-BFDE1ED87A4E}" destId="{C71F0A3A-8762-4671-BB53-6BB9967A8097}" srcOrd="8" destOrd="0" presId="urn:microsoft.com/office/officeart/2005/8/layout/hList7"/>
    <dgm:cxn modelId="{9C6FA539-A5A4-4E08-A21F-32551E2C16F1}" type="presParOf" srcId="{C71F0A3A-8762-4671-BB53-6BB9967A8097}" destId="{72826286-7D7C-4321-AA30-F87621631CEF}" srcOrd="0" destOrd="0" presId="urn:microsoft.com/office/officeart/2005/8/layout/hList7"/>
    <dgm:cxn modelId="{CEECDC03-B3A6-43CE-A09B-9B31FAE1E392}" type="presParOf" srcId="{C71F0A3A-8762-4671-BB53-6BB9967A8097}" destId="{E3A5AAB2-F5E6-4B82-A487-DC89AAE84E65}" srcOrd="1" destOrd="0" presId="urn:microsoft.com/office/officeart/2005/8/layout/hList7"/>
    <dgm:cxn modelId="{02BA85B7-3C93-47C2-8BEF-610803B1E806}" type="presParOf" srcId="{C71F0A3A-8762-4671-BB53-6BB9967A8097}" destId="{E92FEBF5-3019-448D-95F4-38E23FAB719B}" srcOrd="2" destOrd="0" presId="urn:microsoft.com/office/officeart/2005/8/layout/hList7"/>
    <dgm:cxn modelId="{4780C8C5-A299-473B-B01F-A7C60E4EA4CF}" type="presParOf" srcId="{C71F0A3A-8762-4671-BB53-6BB9967A8097}" destId="{9E8CF131-31CD-434C-903A-2C2E7224550B}" srcOrd="3" destOrd="0" presId="urn:microsoft.com/office/officeart/2005/8/layout/hList7"/>
    <dgm:cxn modelId="{D39DEE06-9254-4877-A955-7A69607748F8}" type="presParOf" srcId="{02D2D5F0-5C69-4852-9A01-BFDE1ED87A4E}" destId="{50E16603-64AD-438F-ADAA-EB8D22DE4D50}" srcOrd="9" destOrd="0" presId="urn:microsoft.com/office/officeart/2005/8/layout/hList7"/>
    <dgm:cxn modelId="{7BDE148B-7FF8-4A90-B771-03AC928025B5}" type="presParOf" srcId="{02D2D5F0-5C69-4852-9A01-BFDE1ED87A4E}" destId="{5691C8A4-1B66-49B9-8456-0D66BD034456}" srcOrd="10" destOrd="0" presId="urn:microsoft.com/office/officeart/2005/8/layout/hList7"/>
    <dgm:cxn modelId="{D6041AD7-B323-49CB-8516-66388AEE4837}" type="presParOf" srcId="{5691C8A4-1B66-49B9-8456-0D66BD034456}" destId="{E86E4434-91FE-4890-85A9-CB3914A3C206}" srcOrd="0" destOrd="0" presId="urn:microsoft.com/office/officeart/2005/8/layout/hList7"/>
    <dgm:cxn modelId="{F9B713FB-B989-469C-9BDD-84495CCF7876}" type="presParOf" srcId="{5691C8A4-1B66-49B9-8456-0D66BD034456}" destId="{A2FFC0A3-80EE-4958-ABED-3258D767E8EB}" srcOrd="1" destOrd="0" presId="urn:microsoft.com/office/officeart/2005/8/layout/hList7"/>
    <dgm:cxn modelId="{C76C52CA-9FD7-47C6-B279-9D8267292623}" type="presParOf" srcId="{5691C8A4-1B66-49B9-8456-0D66BD034456}" destId="{41A5C461-ECD3-4C1A-9878-C665B303EB24}" srcOrd="2" destOrd="0" presId="urn:microsoft.com/office/officeart/2005/8/layout/hList7"/>
    <dgm:cxn modelId="{B1000F27-1312-4B32-B9CC-DF3A5F941ABC}" type="presParOf" srcId="{5691C8A4-1B66-49B9-8456-0D66BD034456}" destId="{47C7AA8D-0F2A-4CF5-8464-294784BC59BE}"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A9ABE8-7813-48CA-87BD-8DB000763755}">
      <dsp:nvSpPr>
        <dsp:cNvPr id="0" name=""/>
        <dsp:cNvSpPr/>
      </dsp:nvSpPr>
      <dsp:spPr>
        <a:xfrm>
          <a:off x="108" y="0"/>
          <a:ext cx="1442793" cy="3497167"/>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ClrTx/>
            <a:buSzTx/>
            <a:buFont typeface="Wingdings" panose="05000000000000000000" pitchFamily="2" charset="2"/>
            <a:buNone/>
          </a:pPr>
          <a:r>
            <a:rPr lang="es-PR" sz="1400" b="0" u="none" strike="noStrike" kern="1200" cap="none">
              <a:effectLst/>
              <a:sym typeface="Arial"/>
            </a:rPr>
            <a:t>Equidad y respeto entre todos los seres humanos</a:t>
          </a:r>
          <a:endParaRPr lang="es-PR" sz="1400" kern="1200" dirty="0"/>
        </a:p>
      </dsp:txBody>
      <dsp:txXfrm>
        <a:off x="108" y="1398866"/>
        <a:ext cx="1442793" cy="1398866"/>
      </dsp:txXfrm>
    </dsp:sp>
    <dsp:sp modelId="{4B6E3B37-657F-4636-95A9-9A972327F5B2}">
      <dsp:nvSpPr>
        <dsp:cNvPr id="0" name=""/>
        <dsp:cNvSpPr/>
      </dsp:nvSpPr>
      <dsp:spPr>
        <a:xfrm>
          <a:off x="139226" y="209830"/>
          <a:ext cx="1164556" cy="1164556"/>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39000" r="-3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DDADF1C-1EB2-4967-98DF-2724166E2137}">
      <dsp:nvSpPr>
        <dsp:cNvPr id="0" name=""/>
        <dsp:cNvSpPr/>
      </dsp:nvSpPr>
      <dsp:spPr>
        <a:xfrm>
          <a:off x="1486185" y="0"/>
          <a:ext cx="1442793" cy="3497167"/>
        </a:xfrm>
        <a:prstGeom prst="roundRect">
          <a:avLst>
            <a:gd name="adj" fmla="val 10000"/>
          </a:avLst>
        </a:prstGeom>
        <a:solidFill>
          <a:schemeClr val="accent4">
            <a:hueOff val="-715517"/>
            <a:satOff val="10837"/>
            <a:lumOff val="-43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PR" sz="1400" b="0" u="none" strike="noStrike" kern="1200" cap="none">
              <a:effectLst/>
              <a:sym typeface="Arial"/>
            </a:rPr>
            <a:t>Identidad cultural e interculturalidad</a:t>
          </a:r>
          <a:endParaRPr lang="es-PR" sz="1400" b="0" u="none" strike="noStrike" kern="1200" cap="none" dirty="0">
            <a:effectLst/>
            <a:sym typeface="Arial"/>
          </a:endParaRPr>
        </a:p>
      </dsp:txBody>
      <dsp:txXfrm>
        <a:off x="1486185" y="1398866"/>
        <a:ext cx="1442793" cy="1398866"/>
      </dsp:txXfrm>
    </dsp:sp>
    <dsp:sp modelId="{60BD41E3-2DEA-4DAC-AA86-B3521385B90C}">
      <dsp:nvSpPr>
        <dsp:cNvPr id="0" name=""/>
        <dsp:cNvSpPr/>
      </dsp:nvSpPr>
      <dsp:spPr>
        <a:xfrm>
          <a:off x="1625304" y="209830"/>
          <a:ext cx="1164556" cy="1164556"/>
        </a:xfrm>
        <a:prstGeom prst="ellipse">
          <a:avLst/>
        </a:prstGeom>
        <a:blipFill rotWithShape="1">
          <a:blip xmlns:r="http://schemas.openxmlformats.org/officeDocument/2006/relationships" r:embed="rId2"/>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8B6CB9A-FDF4-4664-BD49-3901F6B4C127}">
      <dsp:nvSpPr>
        <dsp:cNvPr id="0" name=""/>
        <dsp:cNvSpPr/>
      </dsp:nvSpPr>
      <dsp:spPr>
        <a:xfrm>
          <a:off x="2972263" y="0"/>
          <a:ext cx="1442793" cy="3497167"/>
        </a:xfrm>
        <a:prstGeom prst="roundRect">
          <a:avLst>
            <a:gd name="adj" fmla="val 10000"/>
          </a:avLst>
        </a:prstGeom>
        <a:solidFill>
          <a:schemeClr val="accent4">
            <a:hueOff val="-1431034"/>
            <a:satOff val="21673"/>
            <a:lumOff val="-86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PR" sz="1400" b="0" u="none" strike="noStrike" kern="1200" cap="none">
              <a:effectLst/>
              <a:sym typeface="Arial"/>
            </a:rPr>
            <a:t>Educación para la concienciación ambiental y ecológica </a:t>
          </a:r>
          <a:endParaRPr lang="es-PR" sz="1400" b="0" u="none" strike="noStrike" kern="1200" cap="none" dirty="0">
            <a:effectLst/>
            <a:sym typeface="Arial"/>
          </a:endParaRPr>
        </a:p>
      </dsp:txBody>
      <dsp:txXfrm>
        <a:off x="2972263" y="1398866"/>
        <a:ext cx="1442793" cy="1398866"/>
      </dsp:txXfrm>
    </dsp:sp>
    <dsp:sp modelId="{079E3DDC-5D07-4B15-BAB6-18B8E0C770D7}">
      <dsp:nvSpPr>
        <dsp:cNvPr id="0" name=""/>
        <dsp:cNvSpPr/>
      </dsp:nvSpPr>
      <dsp:spPr>
        <a:xfrm>
          <a:off x="2998192" y="111465"/>
          <a:ext cx="1390934" cy="1361285"/>
        </a:xfrm>
        <a:prstGeom prst="ellipse">
          <a:avLst/>
        </a:prstGeom>
        <a:blipFill rotWithShape="1">
          <a:blip xmlns:r="http://schemas.openxmlformats.org/officeDocument/2006/relationships" r:embed="rId3"/>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C220C3A-40F1-4628-9092-287EC5E48F64}">
      <dsp:nvSpPr>
        <dsp:cNvPr id="0" name=""/>
        <dsp:cNvSpPr/>
      </dsp:nvSpPr>
      <dsp:spPr>
        <a:xfrm>
          <a:off x="4458340" y="0"/>
          <a:ext cx="1442793" cy="3497167"/>
        </a:xfrm>
        <a:prstGeom prst="roundRect">
          <a:avLst>
            <a:gd name="adj" fmla="val 10000"/>
          </a:avLst>
        </a:prstGeom>
        <a:solidFill>
          <a:schemeClr val="accent4">
            <a:hueOff val="-2146550"/>
            <a:satOff val="32510"/>
            <a:lumOff val="-129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PR" sz="1400" b="0" u="none" strike="noStrike" kern="1200" cap="none">
              <a:effectLst/>
              <a:sym typeface="Arial"/>
            </a:rPr>
            <a:t>Emprendimiento e innovación </a:t>
          </a:r>
          <a:endParaRPr lang="es-PR" sz="1400" b="0" u="none" strike="noStrike" kern="1200" cap="none" dirty="0">
            <a:effectLst/>
            <a:sym typeface="Arial"/>
          </a:endParaRPr>
        </a:p>
      </dsp:txBody>
      <dsp:txXfrm>
        <a:off x="4458340" y="1398866"/>
        <a:ext cx="1442793" cy="1398866"/>
      </dsp:txXfrm>
    </dsp:sp>
    <dsp:sp modelId="{111EBD65-2FA4-4D47-B40C-62A2611B0973}">
      <dsp:nvSpPr>
        <dsp:cNvPr id="0" name=""/>
        <dsp:cNvSpPr/>
      </dsp:nvSpPr>
      <dsp:spPr>
        <a:xfrm>
          <a:off x="4590372" y="209830"/>
          <a:ext cx="1178729" cy="1164556"/>
        </a:xfrm>
        <a:prstGeom prst="ellipse">
          <a:avLst/>
        </a:prstGeom>
        <a:blipFill rotWithShape="1">
          <a:blip xmlns:r="http://schemas.openxmlformats.org/officeDocument/2006/relationships" r:embed="rId4"/>
          <a:srcRect/>
          <a:stretch>
            <a:fillRect l="-39000" r="-3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2826286-7D7C-4321-AA30-F87621631CEF}">
      <dsp:nvSpPr>
        <dsp:cNvPr id="0" name=""/>
        <dsp:cNvSpPr/>
      </dsp:nvSpPr>
      <dsp:spPr>
        <a:xfrm>
          <a:off x="5944417" y="0"/>
          <a:ext cx="1442793" cy="3497167"/>
        </a:xfrm>
        <a:prstGeom prst="roundRect">
          <a:avLst>
            <a:gd name="adj" fmla="val 10000"/>
          </a:avLst>
        </a:prstGeom>
        <a:solidFill>
          <a:schemeClr val="accent4">
            <a:hueOff val="-2862067"/>
            <a:satOff val="43346"/>
            <a:lumOff val="-172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PR" sz="1400" b="0" u="none" strike="noStrike" kern="1200" cap="none">
              <a:effectLst/>
              <a:sym typeface="Arial"/>
            </a:rPr>
            <a:t>Promoción de la salud </a:t>
          </a:r>
          <a:endParaRPr lang="es-PR" sz="1400" b="0" u="none" strike="noStrike" kern="1200" cap="none" dirty="0">
            <a:effectLst/>
            <a:sym typeface="Arial"/>
          </a:endParaRPr>
        </a:p>
      </dsp:txBody>
      <dsp:txXfrm>
        <a:off x="5944417" y="1398866"/>
        <a:ext cx="1442793" cy="1398866"/>
      </dsp:txXfrm>
    </dsp:sp>
    <dsp:sp modelId="{9E8CF131-31CD-434C-903A-2C2E7224550B}">
      <dsp:nvSpPr>
        <dsp:cNvPr id="0" name=""/>
        <dsp:cNvSpPr/>
      </dsp:nvSpPr>
      <dsp:spPr>
        <a:xfrm>
          <a:off x="6083536" y="209830"/>
          <a:ext cx="1164556" cy="1164556"/>
        </a:xfrm>
        <a:prstGeom prst="ellipse">
          <a:avLst/>
        </a:prstGeom>
        <a:blipFill dpi="0" rotWithShape="1">
          <a:blip xmlns:r="http://schemas.openxmlformats.org/officeDocument/2006/relationships" r:embed="rId5"/>
          <a:srcRect/>
          <a:stretch>
            <a:fillRect l="-5340" t="20396" r="2041" b="15839"/>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6E4434-91FE-4890-85A9-CB3914A3C206}">
      <dsp:nvSpPr>
        <dsp:cNvPr id="0" name=""/>
        <dsp:cNvSpPr/>
      </dsp:nvSpPr>
      <dsp:spPr>
        <a:xfrm>
          <a:off x="7430495" y="0"/>
          <a:ext cx="1442793" cy="3497167"/>
        </a:xfrm>
        <a:prstGeom prst="roundRect">
          <a:avLst>
            <a:gd name="adj" fmla="val 10000"/>
          </a:avLst>
        </a:prstGeom>
        <a:solidFill>
          <a:schemeClr val="accent4">
            <a:hueOff val="-3577584"/>
            <a:satOff val="54183"/>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PR" sz="1400" b="0" u="none" strike="noStrike" kern="1200" cap="none">
              <a:effectLst/>
              <a:sym typeface="Arial"/>
            </a:rPr>
            <a:t>Tecnologías de la Información y la comunicación</a:t>
          </a:r>
          <a:endParaRPr lang="es-ES" sz="1400" b="0" kern="1200" noProof="0" dirty="0">
            <a:effectLst/>
            <a:latin typeface="Varela Round" panose="00000500000000000000" pitchFamily="2" charset="-79"/>
            <a:ea typeface="Open Sans Light"/>
            <a:cs typeface="Varela Round" panose="00000500000000000000" pitchFamily="2" charset="-79"/>
          </a:endParaRPr>
        </a:p>
      </dsp:txBody>
      <dsp:txXfrm>
        <a:off x="7430495" y="1398866"/>
        <a:ext cx="1442793" cy="1398866"/>
      </dsp:txXfrm>
    </dsp:sp>
    <dsp:sp modelId="{47C7AA8D-0F2A-4CF5-8464-294784BC59BE}">
      <dsp:nvSpPr>
        <dsp:cNvPr id="0" name=""/>
        <dsp:cNvSpPr/>
      </dsp:nvSpPr>
      <dsp:spPr>
        <a:xfrm>
          <a:off x="7569613" y="209830"/>
          <a:ext cx="1164556" cy="1164556"/>
        </a:xfrm>
        <a:prstGeom prst="ellipse">
          <a:avLst/>
        </a:prstGeom>
        <a:blipFill dpi="0" rotWithShape="1">
          <a:blip xmlns:r="http://schemas.openxmlformats.org/officeDocument/2006/relationships" r:embed="rId6"/>
          <a:srcRect/>
          <a:stretch>
            <a:fillRect l="-2301" r="-32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2F5D427-D2C4-4A92-8A45-51884D2B51B2}">
      <dsp:nvSpPr>
        <dsp:cNvPr id="0" name=""/>
        <dsp:cNvSpPr/>
      </dsp:nvSpPr>
      <dsp:spPr>
        <a:xfrm>
          <a:off x="354935" y="2797733"/>
          <a:ext cx="8163525" cy="524575"/>
        </a:xfrm>
        <a:prstGeom prst="leftRightArrow">
          <a:avLst/>
        </a:prstGeom>
        <a:solidFill>
          <a:schemeClr val="accent4">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089161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497853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672180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235057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033919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 name="Google Shape;420;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5" name="Google Shape;415;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5" name="Google Shape;415;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144657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720346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720346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164240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28373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7209425" y="502200"/>
            <a:ext cx="206100" cy="2061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1197475" y="-802775"/>
            <a:ext cx="6749100" cy="6749100"/>
          </a:xfrm>
          <a:prstGeom prst="ellipse">
            <a:avLst/>
          </a:prstGeom>
          <a:noFill/>
          <a:ln w="9525" cap="flat" cmpd="sng">
            <a:solidFill>
              <a:srgbClr val="A1BECC"/>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2255425" y="1991825"/>
            <a:ext cx="4633200" cy="11598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48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
        <p:nvSpPr>
          <p:cNvPr id="13" name="Google Shape;13;p2"/>
          <p:cNvSpPr/>
          <p:nvPr/>
        </p:nvSpPr>
        <p:spPr>
          <a:xfrm>
            <a:off x="267550" y="-886750"/>
            <a:ext cx="2347200" cy="2347200"/>
          </a:xfrm>
          <a:prstGeom prst="donut">
            <a:avLst>
              <a:gd name="adj" fmla="val 29778"/>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8348875" y="2882375"/>
            <a:ext cx="978600" cy="9786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2255425" y="541800"/>
            <a:ext cx="657600" cy="657600"/>
          </a:xfrm>
          <a:prstGeom prst="ellipse">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6752750" y="3465100"/>
            <a:ext cx="2284200" cy="2284200"/>
          </a:xfrm>
          <a:prstGeom prst="donut">
            <a:avLst>
              <a:gd name="adj" fmla="val 11909"/>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137775" y="3193200"/>
            <a:ext cx="657600" cy="6576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376550" y="4217275"/>
            <a:ext cx="1207800" cy="1207800"/>
          </a:xfrm>
          <a:prstGeom prst="donut">
            <a:avLst>
              <a:gd name="adj" fmla="val 42915"/>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8244625" y="2541950"/>
            <a:ext cx="304800" cy="3048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7598775" y="-300250"/>
            <a:ext cx="1370700" cy="13707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8244625" y="802850"/>
            <a:ext cx="657600" cy="657600"/>
          </a:xfrm>
          <a:prstGeom prst="ellipse">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213975" y="695900"/>
            <a:ext cx="871500" cy="871500"/>
          </a:xfrm>
          <a:prstGeom prst="ellipse">
            <a:avLst/>
          </a:prstGeom>
          <a:noFill/>
          <a:ln w="9525" cap="flat" cmpd="sng">
            <a:solidFill>
              <a:srgbClr val="00ACC3"/>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122175" y="2933250"/>
            <a:ext cx="1177500" cy="1177500"/>
          </a:xfrm>
          <a:prstGeom prst="ellipse">
            <a:avLst/>
          </a:prstGeom>
          <a:noFill/>
          <a:ln w="9525" cap="flat" cmpd="sng">
            <a:solidFill>
              <a:srgbClr val="BBCD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8150075" y="708300"/>
            <a:ext cx="846600" cy="846600"/>
          </a:xfrm>
          <a:prstGeom prst="ellipse">
            <a:avLst/>
          </a:prstGeom>
          <a:noFill/>
          <a:ln w="9525" cap="flat" cmpd="sng">
            <a:solidFill>
              <a:srgbClr val="65BB4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1055325" y="3904575"/>
            <a:ext cx="206100" cy="2061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64"/>
        <p:cNvGrpSpPr/>
        <p:nvPr/>
      </p:nvGrpSpPr>
      <p:grpSpPr>
        <a:xfrm>
          <a:off x="0" y="0"/>
          <a:ext cx="0" cy="0"/>
          <a:chOff x="0" y="0"/>
          <a:chExt cx="0" cy="0"/>
        </a:xfrm>
      </p:grpSpPr>
      <p:sp>
        <p:nvSpPr>
          <p:cNvPr id="65" name="Google Shape;65;p5"/>
          <p:cNvSpPr/>
          <p:nvPr/>
        </p:nvSpPr>
        <p:spPr>
          <a:xfrm>
            <a:off x="1144200" y="2698575"/>
            <a:ext cx="893700" cy="893700"/>
          </a:xfrm>
          <a:prstGeom prst="ellipse">
            <a:avLst/>
          </a:prstGeom>
          <a:noFill/>
          <a:ln w="9525" cap="flat" cmpd="sng">
            <a:solidFill>
              <a:srgbClr val="BBCD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5"/>
          <p:cNvSpPr txBox="1">
            <a:spLocks noGrp="1"/>
          </p:cNvSpPr>
          <p:nvPr>
            <p:ph type="title"/>
          </p:nvPr>
        </p:nvSpPr>
        <p:spPr>
          <a:xfrm>
            <a:off x="2935875" y="909050"/>
            <a:ext cx="5275500" cy="641100"/>
          </a:xfrm>
          <a:prstGeom prst="rect">
            <a:avLst/>
          </a:prstGeom>
        </p:spPr>
        <p:txBody>
          <a:bodyPr spcFirstLastPara="1" wrap="square" lIns="91425" tIns="91425" rIns="91425" bIns="91425" anchor="b"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67" name="Google Shape;67;p5"/>
          <p:cNvSpPr txBox="1">
            <a:spLocks noGrp="1"/>
          </p:cNvSpPr>
          <p:nvPr>
            <p:ph type="body" idx="1"/>
          </p:nvPr>
        </p:nvSpPr>
        <p:spPr>
          <a:xfrm>
            <a:off x="2935875" y="1525758"/>
            <a:ext cx="5275500" cy="2786100"/>
          </a:xfrm>
          <a:prstGeom prst="rect">
            <a:avLst/>
          </a:prstGeom>
        </p:spPr>
        <p:txBody>
          <a:bodyPr spcFirstLastPara="1" wrap="square" lIns="91425" tIns="91425" rIns="91425" bIns="91425" anchor="t" anchorCtr="0">
            <a:noAutofit/>
          </a:bodyPr>
          <a:lstStyle>
            <a:lvl1pPr marL="457200" lvl="0" indent="-381000">
              <a:spcBef>
                <a:spcPts val="600"/>
              </a:spcBef>
              <a:spcAft>
                <a:spcPts val="0"/>
              </a:spcAft>
              <a:buSzPts val="2400"/>
              <a:buChar char="◎"/>
              <a:defRPr sz="2400"/>
            </a:lvl1pPr>
            <a:lvl2pPr marL="914400" lvl="1" indent="-381000">
              <a:spcBef>
                <a:spcPts val="0"/>
              </a:spcBef>
              <a:spcAft>
                <a:spcPts val="0"/>
              </a:spcAft>
              <a:buSzPts val="2400"/>
              <a:buChar char="◉"/>
              <a:defRPr/>
            </a:lvl2pPr>
            <a:lvl3pPr marL="1371600" lvl="2" indent="-381000">
              <a:spcBef>
                <a:spcPts val="0"/>
              </a:spcBef>
              <a:spcAft>
                <a:spcPts val="0"/>
              </a:spcAft>
              <a:buSzPts val="2400"/>
              <a:buChar char="￮"/>
              <a:defRPr/>
            </a:lvl3pPr>
            <a:lvl4pPr marL="1828800" lvl="3" indent="-381000">
              <a:spcBef>
                <a:spcPts val="0"/>
              </a:spcBef>
              <a:spcAft>
                <a:spcPts val="0"/>
              </a:spcAft>
              <a:buSzPts val="2400"/>
              <a:buChar char="●"/>
              <a:defRPr sz="2400"/>
            </a:lvl4pPr>
            <a:lvl5pPr marL="2286000" lvl="4" indent="-381000">
              <a:spcBef>
                <a:spcPts val="0"/>
              </a:spcBef>
              <a:spcAft>
                <a:spcPts val="0"/>
              </a:spcAft>
              <a:buSzPts val="2400"/>
              <a:buChar char="○"/>
              <a:defRPr sz="2400"/>
            </a:lvl5pPr>
            <a:lvl6pPr marL="2743200" lvl="5" indent="-381000">
              <a:spcBef>
                <a:spcPts val="0"/>
              </a:spcBef>
              <a:spcAft>
                <a:spcPts val="0"/>
              </a:spcAft>
              <a:buSzPts val="2400"/>
              <a:buChar char="■"/>
              <a:defRPr sz="2400"/>
            </a:lvl6pPr>
            <a:lvl7pPr marL="3200400" lvl="6" indent="-381000">
              <a:spcBef>
                <a:spcPts val="0"/>
              </a:spcBef>
              <a:spcAft>
                <a:spcPts val="0"/>
              </a:spcAft>
              <a:buSzPts val="2400"/>
              <a:buChar char="●"/>
              <a:defRPr sz="2400"/>
            </a:lvl7pPr>
            <a:lvl8pPr marL="3657600" lvl="7" indent="-381000">
              <a:spcBef>
                <a:spcPts val="0"/>
              </a:spcBef>
              <a:spcAft>
                <a:spcPts val="0"/>
              </a:spcAft>
              <a:buSzPts val="2400"/>
              <a:buChar char="○"/>
              <a:defRPr sz="2400"/>
            </a:lvl8pPr>
            <a:lvl9pPr marL="4114800" lvl="8" indent="-381000">
              <a:spcBef>
                <a:spcPts val="0"/>
              </a:spcBef>
              <a:spcAft>
                <a:spcPts val="0"/>
              </a:spcAft>
              <a:buSzPts val="2400"/>
              <a:buChar char="■"/>
              <a:defRPr sz="2400"/>
            </a:lvl9pPr>
          </a:lstStyle>
          <a:p>
            <a:endParaRPr/>
          </a:p>
        </p:txBody>
      </p:sp>
      <p:sp>
        <p:nvSpPr>
          <p:cNvPr id="68" name="Google Shape;68;p5"/>
          <p:cNvSpPr/>
          <p:nvPr/>
        </p:nvSpPr>
        <p:spPr>
          <a:xfrm>
            <a:off x="259925" y="-206300"/>
            <a:ext cx="2347200" cy="2347200"/>
          </a:xfrm>
          <a:prstGeom prst="donut">
            <a:avLst>
              <a:gd name="adj" fmla="val 29778"/>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5"/>
          <p:cNvSpPr/>
          <p:nvPr/>
        </p:nvSpPr>
        <p:spPr>
          <a:xfrm>
            <a:off x="-152925" y="1360050"/>
            <a:ext cx="978600" cy="9786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5"/>
          <p:cNvSpPr/>
          <p:nvPr/>
        </p:nvSpPr>
        <p:spPr>
          <a:xfrm>
            <a:off x="2339600" y="243625"/>
            <a:ext cx="657600" cy="657600"/>
          </a:xfrm>
          <a:prstGeom prst="ellipse">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5"/>
          <p:cNvSpPr/>
          <p:nvPr/>
        </p:nvSpPr>
        <p:spPr>
          <a:xfrm>
            <a:off x="788725" y="2338650"/>
            <a:ext cx="811200" cy="811200"/>
          </a:xfrm>
          <a:prstGeom prst="donut">
            <a:avLst>
              <a:gd name="adj" fmla="val 22275"/>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5"/>
          <p:cNvSpPr/>
          <p:nvPr/>
        </p:nvSpPr>
        <p:spPr>
          <a:xfrm>
            <a:off x="153675" y="4149950"/>
            <a:ext cx="1207800" cy="12078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5"/>
          <p:cNvSpPr/>
          <p:nvPr/>
        </p:nvSpPr>
        <p:spPr>
          <a:xfrm>
            <a:off x="1315800" y="3860975"/>
            <a:ext cx="550500" cy="550500"/>
          </a:xfrm>
          <a:prstGeom prst="donut">
            <a:avLst>
              <a:gd name="adj" fmla="val 42915"/>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5"/>
          <p:cNvSpPr/>
          <p:nvPr/>
        </p:nvSpPr>
        <p:spPr>
          <a:xfrm>
            <a:off x="438575" y="2993025"/>
            <a:ext cx="304800" cy="3048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5"/>
          <p:cNvSpPr/>
          <p:nvPr/>
        </p:nvSpPr>
        <p:spPr>
          <a:xfrm>
            <a:off x="7744850" y="420475"/>
            <a:ext cx="550500" cy="5505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5"/>
          <p:cNvSpPr/>
          <p:nvPr/>
        </p:nvSpPr>
        <p:spPr>
          <a:xfrm>
            <a:off x="8839500" y="1019775"/>
            <a:ext cx="397500" cy="3975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5"/>
          <p:cNvSpPr/>
          <p:nvPr/>
        </p:nvSpPr>
        <p:spPr>
          <a:xfrm>
            <a:off x="8295350" y="-321125"/>
            <a:ext cx="741600" cy="741600"/>
          </a:xfrm>
          <a:prstGeom prst="donut">
            <a:avLst>
              <a:gd name="adj" fmla="val 31897"/>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5"/>
          <p:cNvSpPr/>
          <p:nvPr/>
        </p:nvSpPr>
        <p:spPr>
          <a:xfrm>
            <a:off x="8651500" y="1616325"/>
            <a:ext cx="188100" cy="1881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5"/>
          <p:cNvSpPr/>
          <p:nvPr/>
        </p:nvSpPr>
        <p:spPr>
          <a:xfrm>
            <a:off x="2179100" y="83125"/>
            <a:ext cx="978600" cy="978600"/>
          </a:xfrm>
          <a:prstGeom prst="ellipse">
            <a:avLst/>
          </a:prstGeom>
          <a:noFill/>
          <a:ln w="9525" cap="flat" cmpd="sng">
            <a:solidFill>
              <a:srgbClr val="00ACC3"/>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5"/>
          <p:cNvSpPr/>
          <p:nvPr/>
        </p:nvSpPr>
        <p:spPr>
          <a:xfrm>
            <a:off x="8062825" y="688875"/>
            <a:ext cx="449700" cy="4497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5"/>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 column + image">
  <p:cSld name="TITLE_AND_BODY_1">
    <p:spTree>
      <p:nvGrpSpPr>
        <p:cNvPr id="1" name="Shape 82"/>
        <p:cNvGrpSpPr/>
        <p:nvPr/>
      </p:nvGrpSpPr>
      <p:grpSpPr>
        <a:xfrm>
          <a:off x="0" y="0"/>
          <a:ext cx="0" cy="0"/>
          <a:chOff x="0" y="0"/>
          <a:chExt cx="0" cy="0"/>
        </a:xfrm>
      </p:grpSpPr>
      <p:sp>
        <p:nvSpPr>
          <p:cNvPr id="83" name="Google Shape;83;p6"/>
          <p:cNvSpPr txBox="1">
            <a:spLocks noGrp="1"/>
          </p:cNvSpPr>
          <p:nvPr>
            <p:ph type="title"/>
          </p:nvPr>
        </p:nvSpPr>
        <p:spPr>
          <a:xfrm>
            <a:off x="4572000" y="909050"/>
            <a:ext cx="3639600" cy="6411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sp>
        <p:nvSpPr>
          <p:cNvPr id="84" name="Google Shape;84;p6"/>
          <p:cNvSpPr txBox="1">
            <a:spLocks noGrp="1"/>
          </p:cNvSpPr>
          <p:nvPr>
            <p:ph type="body" idx="1"/>
          </p:nvPr>
        </p:nvSpPr>
        <p:spPr>
          <a:xfrm>
            <a:off x="4572000" y="1525754"/>
            <a:ext cx="3639600" cy="2786100"/>
          </a:xfrm>
          <a:prstGeom prst="rect">
            <a:avLst/>
          </a:prstGeom>
        </p:spPr>
        <p:txBody>
          <a:bodyPr spcFirstLastPara="1" wrap="square" lIns="91425" tIns="91425" rIns="91425" bIns="91425" anchor="t" anchorCtr="0">
            <a:noAutofit/>
          </a:bodyPr>
          <a:lstStyle>
            <a:lvl1pPr marL="457200" lvl="0" indent="-355600" rtl="0">
              <a:spcBef>
                <a:spcPts val="600"/>
              </a:spcBef>
              <a:spcAft>
                <a:spcPts val="0"/>
              </a:spcAft>
              <a:buSzPts val="2000"/>
              <a:buChar char="◎"/>
              <a:defRPr sz="2000"/>
            </a:lvl1pPr>
            <a:lvl2pPr marL="914400" lvl="1" indent="-355600" rtl="0">
              <a:spcBef>
                <a:spcPts val="0"/>
              </a:spcBef>
              <a:spcAft>
                <a:spcPts val="0"/>
              </a:spcAft>
              <a:buSzPts val="2000"/>
              <a:buChar char="◉"/>
              <a:defRPr sz="2000"/>
            </a:lvl2pPr>
            <a:lvl3pPr marL="1371600" lvl="2" indent="-355600" rtl="0">
              <a:spcBef>
                <a:spcPts val="0"/>
              </a:spcBef>
              <a:spcAft>
                <a:spcPts val="0"/>
              </a:spcAft>
              <a:buSzPts val="2000"/>
              <a:buChar char="￮"/>
              <a:defRPr sz="2000"/>
            </a:lvl3pPr>
            <a:lvl4pPr marL="1828800" lvl="3" indent="-355600" rtl="0">
              <a:spcBef>
                <a:spcPts val="0"/>
              </a:spcBef>
              <a:spcAft>
                <a:spcPts val="0"/>
              </a:spcAft>
              <a:buSzPts val="2000"/>
              <a:buChar char="●"/>
              <a:defRPr sz="2000"/>
            </a:lvl4pPr>
            <a:lvl5pPr marL="2286000" lvl="4" indent="-355600" rtl="0">
              <a:spcBef>
                <a:spcPts val="0"/>
              </a:spcBef>
              <a:spcAft>
                <a:spcPts val="0"/>
              </a:spcAft>
              <a:buSzPts val="2000"/>
              <a:buChar char="○"/>
              <a:defRPr sz="2000"/>
            </a:lvl5pPr>
            <a:lvl6pPr marL="2743200" lvl="5" indent="-355600" rtl="0">
              <a:spcBef>
                <a:spcPts val="0"/>
              </a:spcBef>
              <a:spcAft>
                <a:spcPts val="0"/>
              </a:spcAft>
              <a:buSzPts val="2000"/>
              <a:buChar char="■"/>
              <a:defRPr sz="2000"/>
            </a:lvl6pPr>
            <a:lvl7pPr marL="3200400" lvl="6" indent="-355600" rtl="0">
              <a:spcBef>
                <a:spcPts val="0"/>
              </a:spcBef>
              <a:spcAft>
                <a:spcPts val="0"/>
              </a:spcAft>
              <a:buSzPts val="2000"/>
              <a:buChar char="●"/>
              <a:defRPr sz="2000"/>
            </a:lvl7pPr>
            <a:lvl8pPr marL="3657600" lvl="7" indent="-355600" rtl="0">
              <a:spcBef>
                <a:spcPts val="0"/>
              </a:spcBef>
              <a:spcAft>
                <a:spcPts val="0"/>
              </a:spcAft>
              <a:buSzPts val="2000"/>
              <a:buChar char="○"/>
              <a:defRPr sz="2000"/>
            </a:lvl8pPr>
            <a:lvl9pPr marL="4114800" lvl="8" indent="-355600" rtl="0">
              <a:spcBef>
                <a:spcPts val="0"/>
              </a:spcBef>
              <a:spcAft>
                <a:spcPts val="0"/>
              </a:spcAft>
              <a:buSzPts val="2000"/>
              <a:buChar char="■"/>
              <a:defRPr sz="2000"/>
            </a:lvl9pPr>
          </a:lstStyle>
          <a:p>
            <a:endParaRPr/>
          </a:p>
        </p:txBody>
      </p:sp>
      <p:sp>
        <p:nvSpPr>
          <p:cNvPr id="85" name="Google Shape;85;p6"/>
          <p:cNvSpPr/>
          <p:nvPr/>
        </p:nvSpPr>
        <p:spPr>
          <a:xfrm>
            <a:off x="580275" y="751950"/>
            <a:ext cx="3639600" cy="36396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6"/>
          <p:cNvSpPr/>
          <p:nvPr/>
        </p:nvSpPr>
        <p:spPr>
          <a:xfrm>
            <a:off x="-295650" y="-356450"/>
            <a:ext cx="1057800" cy="1057800"/>
          </a:xfrm>
          <a:prstGeom prst="ellipse">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6"/>
          <p:cNvSpPr/>
          <p:nvPr/>
        </p:nvSpPr>
        <p:spPr>
          <a:xfrm>
            <a:off x="2836600" y="179825"/>
            <a:ext cx="978600" cy="978600"/>
          </a:xfrm>
          <a:prstGeom prst="donut">
            <a:avLst>
              <a:gd name="adj" fmla="val 39527"/>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6"/>
          <p:cNvSpPr/>
          <p:nvPr/>
        </p:nvSpPr>
        <p:spPr>
          <a:xfrm>
            <a:off x="465975" y="3692750"/>
            <a:ext cx="1019400" cy="10194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6"/>
          <p:cNvSpPr/>
          <p:nvPr/>
        </p:nvSpPr>
        <p:spPr>
          <a:xfrm>
            <a:off x="1485375" y="4559750"/>
            <a:ext cx="361500" cy="361500"/>
          </a:xfrm>
          <a:prstGeom prst="donut">
            <a:avLst>
              <a:gd name="adj" fmla="val 29951"/>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6"/>
          <p:cNvSpPr/>
          <p:nvPr/>
        </p:nvSpPr>
        <p:spPr>
          <a:xfrm>
            <a:off x="2364800" y="346950"/>
            <a:ext cx="274200" cy="2739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6"/>
          <p:cNvSpPr/>
          <p:nvPr/>
        </p:nvSpPr>
        <p:spPr>
          <a:xfrm>
            <a:off x="-472600" y="-533400"/>
            <a:ext cx="1411800" cy="1411800"/>
          </a:xfrm>
          <a:prstGeom prst="ellipse">
            <a:avLst/>
          </a:prstGeom>
          <a:noFill/>
          <a:ln w="9525" cap="flat" cmpd="sng">
            <a:solidFill>
              <a:srgbClr val="00ACC3"/>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6"/>
          <p:cNvSpPr/>
          <p:nvPr/>
        </p:nvSpPr>
        <p:spPr>
          <a:xfrm>
            <a:off x="2899000" y="242225"/>
            <a:ext cx="853800" cy="8538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6"/>
          <p:cNvSpPr/>
          <p:nvPr/>
        </p:nvSpPr>
        <p:spPr>
          <a:xfrm>
            <a:off x="1061150" y="142950"/>
            <a:ext cx="538500" cy="5382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6"/>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95"/>
        <p:cNvGrpSpPr/>
        <p:nvPr/>
      </p:nvGrpSpPr>
      <p:grpSpPr>
        <a:xfrm>
          <a:off x="0" y="0"/>
          <a:ext cx="0" cy="0"/>
          <a:chOff x="0" y="0"/>
          <a:chExt cx="0" cy="0"/>
        </a:xfrm>
      </p:grpSpPr>
      <p:sp>
        <p:nvSpPr>
          <p:cNvPr id="96" name="Google Shape;96;p7"/>
          <p:cNvSpPr txBox="1">
            <a:spLocks noGrp="1"/>
          </p:cNvSpPr>
          <p:nvPr>
            <p:ph type="title"/>
          </p:nvPr>
        </p:nvSpPr>
        <p:spPr>
          <a:xfrm>
            <a:off x="2935875" y="909050"/>
            <a:ext cx="5275500" cy="641100"/>
          </a:xfrm>
          <a:prstGeom prst="rect">
            <a:avLst/>
          </a:prstGeom>
        </p:spPr>
        <p:txBody>
          <a:bodyPr spcFirstLastPara="1" wrap="square" lIns="91425" tIns="91425" rIns="91425" bIns="91425" anchor="b"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97" name="Google Shape;97;p7"/>
          <p:cNvSpPr txBox="1">
            <a:spLocks noGrp="1"/>
          </p:cNvSpPr>
          <p:nvPr>
            <p:ph type="body" idx="1"/>
          </p:nvPr>
        </p:nvSpPr>
        <p:spPr>
          <a:xfrm>
            <a:off x="2935875" y="1550150"/>
            <a:ext cx="2560500" cy="33759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98" name="Google Shape;98;p7"/>
          <p:cNvSpPr txBox="1">
            <a:spLocks noGrp="1"/>
          </p:cNvSpPr>
          <p:nvPr>
            <p:ph type="body" idx="2"/>
          </p:nvPr>
        </p:nvSpPr>
        <p:spPr>
          <a:xfrm>
            <a:off x="5650849" y="1550150"/>
            <a:ext cx="2560500" cy="33759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99" name="Google Shape;99;p7"/>
          <p:cNvSpPr/>
          <p:nvPr/>
        </p:nvSpPr>
        <p:spPr>
          <a:xfrm>
            <a:off x="-358950" y="2194400"/>
            <a:ext cx="2347200" cy="2347200"/>
          </a:xfrm>
          <a:prstGeom prst="donut">
            <a:avLst>
              <a:gd name="adj" fmla="val 36789"/>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7"/>
          <p:cNvSpPr/>
          <p:nvPr/>
        </p:nvSpPr>
        <p:spPr>
          <a:xfrm>
            <a:off x="198450" y="-321125"/>
            <a:ext cx="978600" cy="978600"/>
          </a:xfrm>
          <a:prstGeom prst="ellipse">
            <a:avLst/>
          </a:prstGeom>
          <a:noFill/>
          <a:ln w="9525" cap="flat" cmpd="sng">
            <a:solidFill>
              <a:srgbClr val="E8004C"/>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7"/>
          <p:cNvSpPr/>
          <p:nvPr/>
        </p:nvSpPr>
        <p:spPr>
          <a:xfrm>
            <a:off x="198450" y="420475"/>
            <a:ext cx="657600" cy="6576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7"/>
          <p:cNvSpPr/>
          <p:nvPr/>
        </p:nvSpPr>
        <p:spPr>
          <a:xfrm>
            <a:off x="1177051" y="657475"/>
            <a:ext cx="846900" cy="846900"/>
          </a:xfrm>
          <a:prstGeom prst="donut">
            <a:avLst>
              <a:gd name="adj" fmla="val 22275"/>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7"/>
          <p:cNvSpPr/>
          <p:nvPr/>
        </p:nvSpPr>
        <p:spPr>
          <a:xfrm>
            <a:off x="887650" y="4142300"/>
            <a:ext cx="1207800" cy="1207800"/>
          </a:xfrm>
          <a:prstGeom prst="ellipse">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7"/>
          <p:cNvSpPr/>
          <p:nvPr/>
        </p:nvSpPr>
        <p:spPr>
          <a:xfrm>
            <a:off x="153675" y="4799600"/>
            <a:ext cx="550500" cy="550500"/>
          </a:xfrm>
          <a:prstGeom prst="donut">
            <a:avLst>
              <a:gd name="adj" fmla="val 18606"/>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7"/>
          <p:cNvSpPr/>
          <p:nvPr/>
        </p:nvSpPr>
        <p:spPr>
          <a:xfrm>
            <a:off x="1172525" y="1696950"/>
            <a:ext cx="304800" cy="3048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7"/>
          <p:cNvSpPr/>
          <p:nvPr/>
        </p:nvSpPr>
        <p:spPr>
          <a:xfrm>
            <a:off x="7844250" y="619275"/>
            <a:ext cx="550500" cy="5505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7"/>
          <p:cNvSpPr/>
          <p:nvPr/>
        </p:nvSpPr>
        <p:spPr>
          <a:xfrm>
            <a:off x="7515500" y="-72500"/>
            <a:ext cx="397500" cy="397500"/>
          </a:xfrm>
          <a:prstGeom prst="donut">
            <a:avLst>
              <a:gd name="adj" fmla="val 30568"/>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7"/>
          <p:cNvSpPr/>
          <p:nvPr/>
        </p:nvSpPr>
        <p:spPr>
          <a:xfrm>
            <a:off x="8651500" y="1030850"/>
            <a:ext cx="304800" cy="3048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7"/>
          <p:cNvSpPr/>
          <p:nvPr/>
        </p:nvSpPr>
        <p:spPr>
          <a:xfrm>
            <a:off x="8097900" y="167450"/>
            <a:ext cx="741600" cy="741600"/>
          </a:xfrm>
          <a:prstGeom prst="donut">
            <a:avLst>
              <a:gd name="adj" fmla="val 8064"/>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7"/>
          <p:cNvSpPr/>
          <p:nvPr/>
        </p:nvSpPr>
        <p:spPr>
          <a:xfrm>
            <a:off x="8394750" y="1504375"/>
            <a:ext cx="188100" cy="1881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7"/>
          <p:cNvSpPr/>
          <p:nvPr/>
        </p:nvSpPr>
        <p:spPr>
          <a:xfrm>
            <a:off x="-205625" y="2347725"/>
            <a:ext cx="2040600" cy="2040600"/>
          </a:xfrm>
          <a:prstGeom prst="ellipse">
            <a:avLst/>
          </a:prstGeom>
          <a:noFill/>
          <a:ln w="9525" cap="flat" cmpd="sng">
            <a:solidFill>
              <a:srgbClr val="65BB4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7"/>
          <p:cNvSpPr/>
          <p:nvPr/>
        </p:nvSpPr>
        <p:spPr>
          <a:xfrm>
            <a:off x="305125" y="-214450"/>
            <a:ext cx="765300" cy="7653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7"/>
          <p:cNvSpPr/>
          <p:nvPr/>
        </p:nvSpPr>
        <p:spPr>
          <a:xfrm>
            <a:off x="8532600" y="911950"/>
            <a:ext cx="542700" cy="542700"/>
          </a:xfrm>
          <a:prstGeom prst="ellipse">
            <a:avLst/>
          </a:prstGeom>
          <a:noFill/>
          <a:ln w="9525" cap="flat" cmpd="sng">
            <a:solidFill>
              <a:srgbClr val="F8BB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7"/>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1"/>
        <p:cNvGrpSpPr/>
        <p:nvPr/>
      </p:nvGrpSpPr>
      <p:grpSpPr>
        <a:xfrm>
          <a:off x="0" y="0"/>
          <a:ext cx="0" cy="0"/>
          <a:chOff x="0" y="0"/>
          <a:chExt cx="0" cy="0"/>
        </a:xfrm>
      </p:grpSpPr>
      <p:sp>
        <p:nvSpPr>
          <p:cNvPr id="172" name="Google Shape;172;p11"/>
          <p:cNvSpPr/>
          <p:nvPr/>
        </p:nvSpPr>
        <p:spPr>
          <a:xfrm>
            <a:off x="419100" y="-1581150"/>
            <a:ext cx="8305800" cy="8305800"/>
          </a:xfrm>
          <a:prstGeom prst="ellipse">
            <a:avLst/>
          </a:prstGeom>
          <a:noFill/>
          <a:ln w="9525" cap="flat" cmpd="sng">
            <a:solidFill>
              <a:srgbClr val="A1BECC"/>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1"/>
          <p:cNvSpPr/>
          <p:nvPr/>
        </p:nvSpPr>
        <p:spPr>
          <a:xfrm>
            <a:off x="-164200" y="686175"/>
            <a:ext cx="550500" cy="5505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1"/>
          <p:cNvSpPr/>
          <p:nvPr/>
        </p:nvSpPr>
        <p:spPr>
          <a:xfrm>
            <a:off x="8204500" y="3898800"/>
            <a:ext cx="447000" cy="447000"/>
          </a:xfrm>
          <a:prstGeom prst="donut">
            <a:avLst>
              <a:gd name="adj" fmla="val 18608"/>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1"/>
          <p:cNvSpPr/>
          <p:nvPr/>
        </p:nvSpPr>
        <p:spPr>
          <a:xfrm>
            <a:off x="100425" y="-196925"/>
            <a:ext cx="741600" cy="741600"/>
          </a:xfrm>
          <a:prstGeom prst="donut">
            <a:avLst>
              <a:gd name="adj" fmla="val 37879"/>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1"/>
          <p:cNvSpPr/>
          <p:nvPr/>
        </p:nvSpPr>
        <p:spPr>
          <a:xfrm>
            <a:off x="419100" y="686175"/>
            <a:ext cx="188100" cy="1881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1"/>
          <p:cNvSpPr/>
          <p:nvPr/>
        </p:nvSpPr>
        <p:spPr>
          <a:xfrm>
            <a:off x="8333725" y="4482500"/>
            <a:ext cx="978600" cy="9786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1"/>
          <p:cNvSpPr/>
          <p:nvPr/>
        </p:nvSpPr>
        <p:spPr>
          <a:xfrm>
            <a:off x="741750" y="4449750"/>
            <a:ext cx="397500" cy="397500"/>
          </a:xfrm>
          <a:prstGeom prst="donut">
            <a:avLst>
              <a:gd name="adj" fmla="val 8754"/>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1"/>
          <p:cNvSpPr/>
          <p:nvPr/>
        </p:nvSpPr>
        <p:spPr>
          <a:xfrm>
            <a:off x="8956300" y="4058696"/>
            <a:ext cx="287100" cy="2871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1"/>
          <p:cNvSpPr/>
          <p:nvPr/>
        </p:nvSpPr>
        <p:spPr>
          <a:xfrm>
            <a:off x="-164200" y="4277700"/>
            <a:ext cx="741600" cy="741600"/>
          </a:xfrm>
          <a:prstGeom prst="donut">
            <a:avLst>
              <a:gd name="adj" fmla="val 39163"/>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1"/>
          <p:cNvSpPr/>
          <p:nvPr/>
        </p:nvSpPr>
        <p:spPr>
          <a:xfrm>
            <a:off x="8568725" y="4717500"/>
            <a:ext cx="508500" cy="5085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1"/>
          <p:cNvSpPr/>
          <p:nvPr/>
        </p:nvSpPr>
        <p:spPr>
          <a:xfrm>
            <a:off x="8077475" y="224125"/>
            <a:ext cx="304800" cy="304800"/>
          </a:xfrm>
          <a:prstGeom prst="donut">
            <a:avLst>
              <a:gd name="adj" fmla="val 30568"/>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1"/>
          <p:cNvSpPr/>
          <p:nvPr/>
        </p:nvSpPr>
        <p:spPr>
          <a:xfrm>
            <a:off x="8553248" y="328373"/>
            <a:ext cx="585600" cy="5856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1"/>
          <p:cNvSpPr/>
          <p:nvPr/>
        </p:nvSpPr>
        <p:spPr>
          <a:xfrm>
            <a:off x="8876350" y="1187325"/>
            <a:ext cx="447000" cy="4470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1"/>
          <p:cNvSpPr/>
          <p:nvPr/>
        </p:nvSpPr>
        <p:spPr>
          <a:xfrm>
            <a:off x="8449000" y="224125"/>
            <a:ext cx="794400" cy="794400"/>
          </a:xfrm>
          <a:prstGeom prst="ellipse">
            <a:avLst/>
          </a:prstGeom>
          <a:noFill/>
          <a:ln w="9525" cap="flat" cmpd="sng">
            <a:solidFill>
              <a:srgbClr val="F8BB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1"/>
          <p:cNvSpPr/>
          <p:nvPr/>
        </p:nvSpPr>
        <p:spPr>
          <a:xfrm>
            <a:off x="100425" y="3830625"/>
            <a:ext cx="304800" cy="3048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1"/>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935875" y="909050"/>
            <a:ext cx="5275500" cy="6411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1pPr>
            <a:lvl2pPr lvl="1">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2pPr>
            <a:lvl3pPr lvl="2">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3pPr>
            <a:lvl4pPr lvl="3">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4pPr>
            <a:lvl5pPr lvl="4">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5pPr>
            <a:lvl6pPr lvl="5">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6pPr>
            <a:lvl7pPr lvl="6">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7pPr>
            <a:lvl8pPr lvl="7">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8pPr>
            <a:lvl9pPr lvl="8">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9pPr>
          </a:lstStyle>
          <a:p>
            <a:endParaRPr/>
          </a:p>
        </p:txBody>
      </p:sp>
      <p:sp>
        <p:nvSpPr>
          <p:cNvPr id="7" name="Google Shape;7;p1"/>
          <p:cNvSpPr txBox="1">
            <a:spLocks noGrp="1"/>
          </p:cNvSpPr>
          <p:nvPr>
            <p:ph type="body" idx="1"/>
          </p:nvPr>
        </p:nvSpPr>
        <p:spPr>
          <a:xfrm>
            <a:off x="2935875" y="1525758"/>
            <a:ext cx="5275500" cy="2786100"/>
          </a:xfrm>
          <a:prstGeom prst="rect">
            <a:avLst/>
          </a:prstGeom>
          <a:noFill/>
          <a:ln>
            <a:noFill/>
          </a:ln>
        </p:spPr>
        <p:txBody>
          <a:bodyPr spcFirstLastPara="1" wrap="square" lIns="91425" tIns="91425" rIns="91425" bIns="91425" anchor="t" anchorCtr="0">
            <a:noAutofit/>
          </a:bodyPr>
          <a:lstStyle>
            <a:lvl1pPr marL="457200" lvl="0" indent="-381000">
              <a:spcBef>
                <a:spcPts val="60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1pPr>
            <a:lvl2pPr marL="914400" lvl="1"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2pPr>
            <a:lvl3pPr marL="1371600" lvl="2"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3pPr>
            <a:lvl4pPr marL="1828800" lvl="3"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4pPr>
            <a:lvl5pPr marL="2286000" lvl="4"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5pPr>
            <a:lvl6pPr marL="2743200" lvl="5"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6pPr>
            <a:lvl7pPr marL="3200400" lvl="6"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7pPr>
            <a:lvl8pPr marL="3657600" lvl="7"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8pPr>
            <a:lvl9pPr marL="4114800" lvl="8"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9pPr>
          </a:lstStyle>
          <a:p>
            <a:endParaRPr/>
          </a:p>
        </p:txBody>
      </p:sp>
      <p:sp>
        <p:nvSpPr>
          <p:cNvPr id="8" name="Google Shape;8;p1"/>
          <p:cNvSpPr txBox="1">
            <a:spLocks noGrp="1"/>
          </p:cNvSpPr>
          <p:nvPr>
            <p:ph type="sldNum" idx="12"/>
          </p:nvPr>
        </p:nvSpPr>
        <p:spPr>
          <a:xfrm>
            <a:off x="8635625" y="4751625"/>
            <a:ext cx="469800" cy="391500"/>
          </a:xfrm>
          <a:prstGeom prst="rect">
            <a:avLst/>
          </a:prstGeom>
          <a:noFill/>
          <a:ln>
            <a:noFill/>
          </a:ln>
        </p:spPr>
        <p:txBody>
          <a:bodyPr spcFirstLastPara="1" wrap="square" lIns="91425" tIns="91425" rIns="91425" bIns="91425" anchor="t" anchorCtr="0">
            <a:noAutofit/>
          </a:bodyPr>
          <a:lstStyle>
            <a:lvl1pPr lvl="0" algn="r">
              <a:buNone/>
              <a:defRPr sz="1200">
                <a:solidFill>
                  <a:srgbClr val="A1BECC"/>
                </a:solidFill>
                <a:latin typeface="Nixie One"/>
                <a:ea typeface="Nixie One"/>
                <a:cs typeface="Nixie One"/>
                <a:sym typeface="Nixie One"/>
              </a:defRPr>
            </a:lvl1pPr>
            <a:lvl2pPr lvl="1" algn="r">
              <a:buNone/>
              <a:defRPr sz="1200">
                <a:solidFill>
                  <a:srgbClr val="A1BECC"/>
                </a:solidFill>
                <a:latin typeface="Nixie One"/>
                <a:ea typeface="Nixie One"/>
                <a:cs typeface="Nixie One"/>
                <a:sym typeface="Nixie One"/>
              </a:defRPr>
            </a:lvl2pPr>
            <a:lvl3pPr lvl="2" algn="r">
              <a:buNone/>
              <a:defRPr sz="1200">
                <a:solidFill>
                  <a:srgbClr val="A1BECC"/>
                </a:solidFill>
                <a:latin typeface="Nixie One"/>
                <a:ea typeface="Nixie One"/>
                <a:cs typeface="Nixie One"/>
                <a:sym typeface="Nixie One"/>
              </a:defRPr>
            </a:lvl3pPr>
            <a:lvl4pPr lvl="3" algn="r">
              <a:buNone/>
              <a:defRPr sz="1200">
                <a:solidFill>
                  <a:srgbClr val="A1BECC"/>
                </a:solidFill>
                <a:latin typeface="Nixie One"/>
                <a:ea typeface="Nixie One"/>
                <a:cs typeface="Nixie One"/>
                <a:sym typeface="Nixie One"/>
              </a:defRPr>
            </a:lvl4pPr>
            <a:lvl5pPr lvl="4" algn="r">
              <a:buNone/>
              <a:defRPr sz="1200">
                <a:solidFill>
                  <a:srgbClr val="A1BECC"/>
                </a:solidFill>
                <a:latin typeface="Nixie One"/>
                <a:ea typeface="Nixie One"/>
                <a:cs typeface="Nixie One"/>
                <a:sym typeface="Nixie One"/>
              </a:defRPr>
            </a:lvl5pPr>
            <a:lvl6pPr lvl="5" algn="r">
              <a:buNone/>
              <a:defRPr sz="1200">
                <a:solidFill>
                  <a:srgbClr val="A1BECC"/>
                </a:solidFill>
                <a:latin typeface="Nixie One"/>
                <a:ea typeface="Nixie One"/>
                <a:cs typeface="Nixie One"/>
                <a:sym typeface="Nixie One"/>
              </a:defRPr>
            </a:lvl6pPr>
            <a:lvl7pPr lvl="6" algn="r">
              <a:buNone/>
              <a:defRPr sz="1200">
                <a:solidFill>
                  <a:srgbClr val="A1BECC"/>
                </a:solidFill>
                <a:latin typeface="Nixie One"/>
                <a:ea typeface="Nixie One"/>
                <a:cs typeface="Nixie One"/>
                <a:sym typeface="Nixie One"/>
              </a:defRPr>
            </a:lvl7pPr>
            <a:lvl8pPr lvl="7" algn="r">
              <a:buNone/>
              <a:defRPr sz="1200">
                <a:solidFill>
                  <a:srgbClr val="A1BECC"/>
                </a:solidFill>
                <a:latin typeface="Nixie One"/>
                <a:ea typeface="Nixie One"/>
                <a:cs typeface="Nixie One"/>
                <a:sym typeface="Nixie One"/>
              </a:defRPr>
            </a:lvl8pPr>
            <a:lvl9pPr lvl="8" algn="r">
              <a:buNone/>
              <a:defRPr sz="1200">
                <a:solidFill>
                  <a:srgbClr val="A1BECC"/>
                </a:solidFill>
                <a:latin typeface="Nixie One"/>
                <a:ea typeface="Nixie One"/>
                <a:cs typeface="Nixie One"/>
                <a:sym typeface="Nixie One"/>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2" r:id="rId3"/>
    <p:sldLayoutId id="2147483653" r:id="rId4"/>
    <p:sldLayoutId id="2147483657" r:id="rId5"/>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png"/><Relationship Id="rId1" Type="http://schemas.openxmlformats.org/officeDocument/2006/relationships/slideLayout" Target="../slideLayouts/slideLayout5.xml"/><Relationship Id="rId5" Type="http://schemas.openxmlformats.org/officeDocument/2006/relationships/image" Target="../media/image14.jpg"/><Relationship Id="rId4" Type="http://schemas.openxmlformats.org/officeDocument/2006/relationships/image" Target="../media/image13.jpg"/></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18.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3.jpe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13"/>
          <p:cNvSpPr txBox="1">
            <a:spLocks noGrp="1"/>
          </p:cNvSpPr>
          <p:nvPr>
            <p:ph type="ctrTitle"/>
          </p:nvPr>
        </p:nvSpPr>
        <p:spPr>
          <a:xfrm>
            <a:off x="1063578" y="1768396"/>
            <a:ext cx="7016843" cy="1899023"/>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b="1" dirty="0">
                <a:effectLst>
                  <a:outerShdw blurRad="38100" dist="38100" dir="2700000" algn="tl">
                    <a:srgbClr val="000000">
                      <a:alpha val="43137"/>
                    </a:srgbClr>
                  </a:outerShdw>
                </a:effectLst>
              </a:rPr>
              <a:t>Programa de Matemáticas </a:t>
            </a:r>
            <a:br>
              <a:rPr lang="en" sz="4000" b="1" dirty="0">
                <a:effectLst>
                  <a:outerShdw blurRad="38100" dist="38100" dir="2700000" algn="tl">
                    <a:srgbClr val="000000">
                      <a:alpha val="43137"/>
                    </a:srgbClr>
                  </a:outerShdw>
                </a:effectLst>
              </a:rPr>
            </a:br>
            <a:r>
              <a:rPr lang="en" sz="3200" b="1" dirty="0">
                <a:effectLst>
                  <a:outerShdw blurRad="38100" dist="38100" dir="2700000" algn="tl">
                    <a:srgbClr val="000000">
                      <a:alpha val="43137"/>
                    </a:srgbClr>
                  </a:outerShdw>
                </a:effectLst>
              </a:rPr>
              <a:t>Área de Servicios Académicos </a:t>
            </a:r>
            <a:endParaRPr sz="4000" b="1" dirty="0">
              <a:effectLst>
                <a:outerShdw blurRad="38100" dist="38100" dir="2700000" algn="tl">
                  <a:srgbClr val="000000">
                    <a:alpha val="43137"/>
                  </a:srgbClr>
                </a:outerShdw>
              </a:effectLst>
            </a:endParaRPr>
          </a:p>
        </p:txBody>
      </p:sp>
      <p:pic>
        <p:nvPicPr>
          <p:cNvPr id="3" name="Picture 2" descr="A picture containing text&#10;&#10;Description automatically generated">
            <a:extLst>
              <a:ext uri="{FF2B5EF4-FFF2-40B4-BE49-F238E27FC236}">
                <a16:creationId xmlns:a16="http://schemas.microsoft.com/office/drawing/2014/main" id="{4F964785-61FB-4B05-803B-7F42D040230C}"/>
              </a:ext>
            </a:extLst>
          </p:cNvPr>
          <p:cNvPicPr>
            <a:picLocks noChangeAspect="1"/>
          </p:cNvPicPr>
          <p:nvPr/>
        </p:nvPicPr>
        <p:blipFill>
          <a:blip r:embed="rId3"/>
          <a:stretch>
            <a:fillRect/>
          </a:stretch>
        </p:blipFill>
        <p:spPr>
          <a:xfrm>
            <a:off x="2327797" y="-276724"/>
            <a:ext cx="5071626" cy="2382253"/>
          </a:xfrm>
          <a:prstGeom prst="rect">
            <a:avLst/>
          </a:prstGeom>
        </p:spPr>
      </p:pic>
      <p:sp>
        <p:nvSpPr>
          <p:cNvPr id="5" name="Google Shape;195;p13">
            <a:extLst>
              <a:ext uri="{FF2B5EF4-FFF2-40B4-BE49-F238E27FC236}">
                <a16:creationId xmlns:a16="http://schemas.microsoft.com/office/drawing/2014/main" id="{CDF515AE-13C4-4EF3-A5D7-12F81F9250F4}"/>
              </a:ext>
            </a:extLst>
          </p:cNvPr>
          <p:cNvSpPr txBox="1">
            <a:spLocks/>
          </p:cNvSpPr>
          <p:nvPr/>
        </p:nvSpPr>
        <p:spPr>
          <a:xfrm>
            <a:off x="1732110" y="3319583"/>
            <a:ext cx="6039852" cy="189902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617A86"/>
              </a:buClr>
              <a:buSzPts val="4800"/>
              <a:buFont typeface="Nixie One"/>
              <a:buNone/>
              <a:defRPr sz="4800" b="0" i="0" u="none" strike="noStrike" cap="none">
                <a:solidFill>
                  <a:srgbClr val="617A86"/>
                </a:solidFill>
                <a:latin typeface="Nixie One"/>
                <a:ea typeface="Nixie One"/>
                <a:cs typeface="Nixie One"/>
                <a:sym typeface="Nixie One"/>
              </a:defRPr>
            </a:lvl1pPr>
            <a:lvl2pPr marR="0" lvl="1"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2pPr>
            <a:lvl3pPr marR="0" lvl="2"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3pPr>
            <a:lvl4pPr marR="0" lvl="3"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4pPr>
            <a:lvl5pPr marR="0" lvl="4"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5pPr>
            <a:lvl6pPr marR="0" lvl="5"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6pPr>
            <a:lvl7pPr marR="0" lvl="6"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7pPr>
            <a:lvl8pPr marR="0" lvl="7"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8pPr>
            <a:lvl9pPr marR="0" lvl="8"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9pPr>
          </a:lstStyle>
          <a:p>
            <a:r>
              <a:rPr lang="es-ES" sz="2400" b="1" dirty="0">
                <a:solidFill>
                  <a:schemeClr val="accent2"/>
                </a:solidFill>
                <a:effectLst>
                  <a:outerShdw blurRad="38100" dist="38100" dir="2700000" algn="tl">
                    <a:srgbClr val="000000">
                      <a:alpha val="43137"/>
                    </a:srgbClr>
                  </a:outerShdw>
                </a:effectLst>
              </a:rPr>
              <a:t>Dra. Wanda I. Rivera Rivas</a:t>
            </a:r>
          </a:p>
          <a:p>
            <a:r>
              <a:rPr lang="es-ES" sz="2400" b="1" dirty="0">
                <a:solidFill>
                  <a:schemeClr val="accent2"/>
                </a:solidFill>
                <a:effectLst>
                  <a:outerShdw blurRad="38100" dist="38100" dir="2700000" algn="tl">
                    <a:srgbClr val="000000">
                      <a:alpha val="43137"/>
                    </a:srgbClr>
                  </a:outerShdw>
                </a:effectLst>
              </a:rPr>
              <a:t>Gerente de operaciones</a:t>
            </a:r>
          </a:p>
          <a:p>
            <a:r>
              <a:rPr lang="es-ES" sz="2400" b="1" dirty="0">
                <a:solidFill>
                  <a:schemeClr val="accent2"/>
                </a:solidFill>
                <a:effectLst>
                  <a:outerShdw blurRad="38100" dist="38100" dir="2700000" algn="tl">
                    <a:srgbClr val="000000">
                      <a:alpha val="43137"/>
                    </a:srgbClr>
                  </a:outerShdw>
                </a:effectLst>
              </a:rPr>
              <a:t>riverarwi@de.pr.gov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22"/>
          <p:cNvSpPr txBox="1">
            <a:spLocks noGrp="1"/>
          </p:cNvSpPr>
          <p:nvPr>
            <p:ph type="title"/>
          </p:nvPr>
        </p:nvSpPr>
        <p:spPr>
          <a:xfrm>
            <a:off x="4317879" y="1683303"/>
            <a:ext cx="4552646" cy="2751174"/>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b="1" dirty="0">
                <a:solidFill>
                  <a:schemeClr val="accent4"/>
                </a:solidFill>
                <a:effectLst>
                  <a:outerShdw blurRad="38100" dist="38100" dir="2700000" algn="tl">
                    <a:srgbClr val="000000">
                      <a:alpha val="43137"/>
                    </a:srgbClr>
                  </a:outerShdw>
                </a:effectLst>
              </a:rPr>
              <a:t>Proceso de Revisión Curricular del Programa  de Matemáticas</a:t>
            </a:r>
            <a:endParaRPr sz="3600" b="1" dirty="0">
              <a:solidFill>
                <a:schemeClr val="accent4"/>
              </a:solidFill>
              <a:effectLst>
                <a:outerShdw blurRad="38100" dist="38100" dir="2700000" algn="tl">
                  <a:srgbClr val="000000">
                    <a:alpha val="43137"/>
                  </a:srgbClr>
                </a:outerShdw>
              </a:effectLst>
            </a:endParaRPr>
          </a:p>
        </p:txBody>
      </p:sp>
      <p:sp>
        <p:nvSpPr>
          <p:cNvPr id="275" name="Google Shape;275;p22"/>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10</a:t>
            </a:fld>
            <a:endParaRPr/>
          </a:p>
        </p:txBody>
      </p:sp>
      <p:pic>
        <p:nvPicPr>
          <p:cNvPr id="1026" name="Picture 2" descr="Confirman que hay 12 brotes activos de COVID-19 en escuelas de Puerto Rico">
            <a:extLst>
              <a:ext uri="{FF2B5EF4-FFF2-40B4-BE49-F238E27FC236}">
                <a16:creationId xmlns:a16="http://schemas.microsoft.com/office/drawing/2014/main" id="{01DBE474-66D7-4E5F-97D8-D7E09E9144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1772" y="1130300"/>
            <a:ext cx="3110628" cy="292222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7" name="Picture 6" descr="A picture containing text&#10;&#10;Description automatically generated">
            <a:extLst>
              <a:ext uri="{FF2B5EF4-FFF2-40B4-BE49-F238E27FC236}">
                <a16:creationId xmlns:a16="http://schemas.microsoft.com/office/drawing/2014/main" id="{74D0B0A1-ABFA-4BCC-85EC-CEE69394230B}"/>
              </a:ext>
            </a:extLst>
          </p:cNvPr>
          <p:cNvPicPr>
            <a:picLocks noChangeAspect="1"/>
          </p:cNvPicPr>
          <p:nvPr/>
        </p:nvPicPr>
        <p:blipFill>
          <a:blip r:embed="rId4"/>
          <a:stretch>
            <a:fillRect/>
          </a:stretch>
        </p:blipFill>
        <p:spPr>
          <a:xfrm>
            <a:off x="3962400" y="0"/>
            <a:ext cx="4396760" cy="206525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9"/>
          <p:cNvSpPr txBox="1">
            <a:spLocks noGrp="1"/>
          </p:cNvSpPr>
          <p:nvPr>
            <p:ph type="ctrTitle" idx="4294967295"/>
          </p:nvPr>
        </p:nvSpPr>
        <p:spPr>
          <a:xfrm>
            <a:off x="1304925" y="-227300"/>
            <a:ext cx="6534300"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dirty="0"/>
              <a:t>Enfoque del Programa </a:t>
            </a:r>
            <a:endParaRPr sz="3600" dirty="0"/>
          </a:p>
        </p:txBody>
      </p:sp>
      <p:sp>
        <p:nvSpPr>
          <p:cNvPr id="240" name="Google Shape;240;p19"/>
          <p:cNvSpPr txBox="1">
            <a:spLocks noGrp="1"/>
          </p:cNvSpPr>
          <p:nvPr>
            <p:ph type="subTitle" idx="4294967295"/>
          </p:nvPr>
        </p:nvSpPr>
        <p:spPr>
          <a:xfrm>
            <a:off x="1304925" y="3868755"/>
            <a:ext cx="6534300" cy="7848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US" dirty="0" err="1">
                <a:solidFill>
                  <a:srgbClr val="A1BECC"/>
                </a:solidFill>
              </a:rPr>
              <a:t>durante</a:t>
            </a:r>
            <a:r>
              <a:rPr lang="en-US" dirty="0">
                <a:solidFill>
                  <a:srgbClr val="A1BECC"/>
                </a:solidFill>
              </a:rPr>
              <a:t> </a:t>
            </a:r>
            <a:r>
              <a:rPr lang="en-US" dirty="0" err="1">
                <a:solidFill>
                  <a:srgbClr val="A1BECC"/>
                </a:solidFill>
              </a:rPr>
              <a:t>el</a:t>
            </a:r>
            <a:r>
              <a:rPr lang="en-US" dirty="0">
                <a:solidFill>
                  <a:srgbClr val="A1BECC"/>
                </a:solidFill>
              </a:rPr>
              <a:t> </a:t>
            </a:r>
            <a:r>
              <a:rPr lang="en-US" dirty="0" err="1">
                <a:solidFill>
                  <a:srgbClr val="A1BECC"/>
                </a:solidFill>
              </a:rPr>
              <a:t>proceso</a:t>
            </a:r>
            <a:r>
              <a:rPr lang="en-US" dirty="0">
                <a:solidFill>
                  <a:srgbClr val="A1BECC"/>
                </a:solidFill>
              </a:rPr>
              <a:t> de </a:t>
            </a:r>
            <a:r>
              <a:rPr lang="en-US" dirty="0" err="1">
                <a:solidFill>
                  <a:srgbClr val="A1BECC"/>
                </a:solidFill>
              </a:rPr>
              <a:t>Revisión</a:t>
            </a:r>
            <a:r>
              <a:rPr lang="en-US" dirty="0">
                <a:solidFill>
                  <a:srgbClr val="A1BECC"/>
                </a:solidFill>
              </a:rPr>
              <a:t> Curricular. </a:t>
            </a:r>
            <a:endParaRPr dirty="0">
              <a:solidFill>
                <a:srgbClr val="A1BECC"/>
              </a:solidFill>
            </a:endParaRPr>
          </a:p>
        </p:txBody>
      </p:sp>
      <p:sp>
        <p:nvSpPr>
          <p:cNvPr id="241" name="Google Shape;241;p19"/>
          <p:cNvSpPr/>
          <p:nvPr/>
        </p:nvSpPr>
        <p:spPr>
          <a:xfrm>
            <a:off x="3333750" y="1333500"/>
            <a:ext cx="2476500" cy="24765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9"/>
          <p:cNvSpPr/>
          <p:nvPr/>
        </p:nvSpPr>
        <p:spPr>
          <a:xfrm>
            <a:off x="3209925" y="1209675"/>
            <a:ext cx="2724300" cy="27243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9"/>
          <p:cNvSpPr/>
          <p:nvPr/>
        </p:nvSpPr>
        <p:spPr>
          <a:xfrm>
            <a:off x="2962275" y="1543050"/>
            <a:ext cx="704700" cy="7047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9"/>
          <p:cNvSpPr/>
          <p:nvPr/>
        </p:nvSpPr>
        <p:spPr>
          <a:xfrm>
            <a:off x="5295900" y="2897050"/>
            <a:ext cx="971700" cy="971700"/>
          </a:xfrm>
          <a:prstGeom prst="donut">
            <a:avLst>
              <a:gd name="adj" fmla="val 12811"/>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5" name="Google Shape;245;p19"/>
          <p:cNvGrpSpPr/>
          <p:nvPr/>
        </p:nvGrpSpPr>
        <p:grpSpPr>
          <a:xfrm>
            <a:off x="3990646" y="2000576"/>
            <a:ext cx="1162865" cy="1162930"/>
            <a:chOff x="570875" y="4322250"/>
            <a:chExt cx="443300" cy="443325"/>
          </a:xfrm>
        </p:grpSpPr>
        <p:sp>
          <p:nvSpPr>
            <p:cNvPr id="246" name="Google Shape;246;p19"/>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9"/>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9"/>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9"/>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0" name="Google Shape;250;p19"/>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11</a:t>
            </a:fld>
            <a:endParaRPr/>
          </a:p>
        </p:txBody>
      </p:sp>
      <p:pic>
        <p:nvPicPr>
          <p:cNvPr id="14" name="Picture 13" descr="A picture containing text&#10;&#10;Description automatically generated">
            <a:extLst>
              <a:ext uri="{FF2B5EF4-FFF2-40B4-BE49-F238E27FC236}">
                <a16:creationId xmlns:a16="http://schemas.microsoft.com/office/drawing/2014/main" id="{406AEB16-AC7D-401A-8B6A-867C483333DB}"/>
              </a:ext>
            </a:extLst>
          </p:cNvPr>
          <p:cNvPicPr>
            <a:picLocks noChangeAspect="1"/>
          </p:cNvPicPr>
          <p:nvPr/>
        </p:nvPicPr>
        <p:blipFill rotWithShape="1">
          <a:blip r:embed="rId3"/>
          <a:srcRect l="69191"/>
          <a:stretch/>
        </p:blipFill>
        <p:spPr>
          <a:xfrm>
            <a:off x="2446237" y="790531"/>
            <a:ext cx="1511298" cy="2304177"/>
          </a:xfrm>
          <a:prstGeom prst="rect">
            <a:avLst/>
          </a:prstGeom>
        </p:spPr>
      </p:pic>
    </p:spTree>
    <p:extLst>
      <p:ext uri="{BB962C8B-B14F-4D97-AF65-F5344CB8AC3E}">
        <p14:creationId xmlns:p14="http://schemas.microsoft.com/office/powerpoint/2010/main" val="30493234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12</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1123900" y="308187"/>
            <a:ext cx="7366000" cy="1077218"/>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32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Enfoque</a:t>
            </a:r>
            <a:r>
              <a:rPr lang="en-US" sz="32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del Programa de Matemáticas</a:t>
            </a:r>
          </a:p>
        </p:txBody>
      </p:sp>
      <p:sp>
        <p:nvSpPr>
          <p:cNvPr id="9" name="TextBox 8">
            <a:extLst>
              <a:ext uri="{FF2B5EF4-FFF2-40B4-BE49-F238E27FC236}">
                <a16:creationId xmlns:a16="http://schemas.microsoft.com/office/drawing/2014/main" id="{872BC84B-AB3A-44E8-AC6B-45ACCAABF1C1}"/>
              </a:ext>
            </a:extLst>
          </p:cNvPr>
          <p:cNvSpPr txBox="1"/>
          <p:nvPr/>
        </p:nvSpPr>
        <p:spPr>
          <a:xfrm>
            <a:off x="958850" y="1506540"/>
            <a:ext cx="7226300" cy="3447098"/>
          </a:xfrm>
          <a:prstGeom prst="rect">
            <a:avLst/>
          </a:prstGeom>
          <a:noFill/>
        </p:spPr>
        <p:txBody>
          <a:bodyPr wrap="square">
            <a:spAutoFit/>
          </a:bodyPr>
          <a:lstStyle/>
          <a:p>
            <a:pPr marL="342900" indent="-342900" algn="just">
              <a:buFont typeface="Wingdings" panose="05000000000000000000" pitchFamily="2" charset="2"/>
              <a:buChar char="§"/>
            </a:pPr>
            <a:r>
              <a:rPr lang="en-US" sz="1800" dirty="0">
                <a:solidFill>
                  <a:schemeClr val="bg2"/>
                </a:solidFill>
                <a:latin typeface="Varela Round" panose="00000500000000000000" pitchFamily="2" charset="-79"/>
                <a:cs typeface="Varela Round" panose="00000500000000000000" pitchFamily="2" charset="-79"/>
              </a:rPr>
              <a:t>El </a:t>
            </a:r>
            <a:r>
              <a:rPr lang="en-US" sz="1800" dirty="0" err="1">
                <a:solidFill>
                  <a:schemeClr val="bg2"/>
                </a:solidFill>
                <a:latin typeface="Varela Round" panose="00000500000000000000" pitchFamily="2" charset="-79"/>
                <a:cs typeface="Varela Round" panose="00000500000000000000" pitchFamily="2" charset="-79"/>
              </a:rPr>
              <a:t>enfoque</a:t>
            </a:r>
            <a:r>
              <a:rPr lang="en-US" sz="1800" dirty="0">
                <a:solidFill>
                  <a:schemeClr val="bg2"/>
                </a:solidFill>
                <a:latin typeface="Varela Round" panose="00000500000000000000" pitchFamily="2" charset="-79"/>
                <a:cs typeface="Varela Round" panose="00000500000000000000" pitchFamily="2" charset="-79"/>
              </a:rPr>
              <a:t> que </a:t>
            </a:r>
            <a:r>
              <a:rPr lang="en-US" sz="1800" dirty="0" err="1">
                <a:solidFill>
                  <a:schemeClr val="bg2"/>
                </a:solidFill>
                <a:latin typeface="Varela Round" panose="00000500000000000000" pitchFamily="2" charset="-79"/>
                <a:cs typeface="Varela Round" panose="00000500000000000000" pitchFamily="2" charset="-79"/>
              </a:rPr>
              <a:t>guió</a:t>
            </a:r>
            <a:r>
              <a:rPr lang="en-US" sz="1800" dirty="0">
                <a:solidFill>
                  <a:schemeClr val="bg2"/>
                </a:solidFill>
                <a:latin typeface="Varela Round" panose="00000500000000000000" pitchFamily="2" charset="-79"/>
                <a:cs typeface="Varela Round" panose="00000500000000000000" pitchFamily="2" charset="-79"/>
              </a:rPr>
              <a:t> </a:t>
            </a:r>
            <a:r>
              <a:rPr lang="en-US" sz="1800" dirty="0" err="1">
                <a:solidFill>
                  <a:schemeClr val="bg2"/>
                </a:solidFill>
                <a:latin typeface="Varela Round" panose="00000500000000000000" pitchFamily="2" charset="-79"/>
                <a:cs typeface="Varela Round" panose="00000500000000000000" pitchFamily="2" charset="-79"/>
              </a:rPr>
              <a:t>este</a:t>
            </a:r>
            <a:r>
              <a:rPr lang="en-US" sz="1800" dirty="0">
                <a:solidFill>
                  <a:schemeClr val="bg2"/>
                </a:solidFill>
                <a:latin typeface="Varela Round" panose="00000500000000000000" pitchFamily="2" charset="-79"/>
                <a:cs typeface="Varela Round" panose="00000500000000000000" pitchFamily="2" charset="-79"/>
              </a:rPr>
              <a:t> </a:t>
            </a:r>
            <a:r>
              <a:rPr lang="en-US" sz="1800" dirty="0" err="1">
                <a:solidFill>
                  <a:schemeClr val="bg2"/>
                </a:solidFill>
                <a:latin typeface="Varela Round" panose="00000500000000000000" pitchFamily="2" charset="-79"/>
                <a:cs typeface="Varela Round" panose="00000500000000000000" pitchFamily="2" charset="-79"/>
              </a:rPr>
              <a:t>proceso</a:t>
            </a:r>
            <a:r>
              <a:rPr lang="en-US" sz="1800" dirty="0">
                <a:solidFill>
                  <a:schemeClr val="bg2"/>
                </a:solidFill>
                <a:latin typeface="Varela Round" panose="00000500000000000000" pitchFamily="2" charset="-79"/>
                <a:cs typeface="Varela Round" panose="00000500000000000000" pitchFamily="2" charset="-79"/>
              </a:rPr>
              <a:t> </a:t>
            </a:r>
            <a:r>
              <a:rPr lang="en-US" sz="1800" dirty="0" err="1">
                <a:solidFill>
                  <a:schemeClr val="bg2"/>
                </a:solidFill>
                <a:latin typeface="Varela Round" panose="00000500000000000000" pitchFamily="2" charset="-79"/>
                <a:cs typeface="Varela Round" panose="00000500000000000000" pitchFamily="2" charset="-79"/>
              </a:rPr>
              <a:t>fue</a:t>
            </a:r>
            <a:r>
              <a:rPr lang="en-US" sz="1800" dirty="0">
                <a:solidFill>
                  <a:schemeClr val="bg2"/>
                </a:solidFill>
                <a:latin typeface="Varela Round" panose="00000500000000000000" pitchFamily="2" charset="-79"/>
                <a:cs typeface="Varela Round" panose="00000500000000000000" pitchFamily="2" charset="-79"/>
              </a:rPr>
              <a:t> uno </a:t>
            </a:r>
            <a:r>
              <a:rPr lang="en-US" sz="1800" dirty="0" err="1">
                <a:solidFill>
                  <a:schemeClr val="bg2"/>
                </a:solidFill>
                <a:latin typeface="Varela Round" panose="00000500000000000000" pitchFamily="2" charset="-79"/>
                <a:cs typeface="Varela Round" panose="00000500000000000000" pitchFamily="2" charset="-79"/>
              </a:rPr>
              <a:t>en</a:t>
            </a:r>
            <a:r>
              <a:rPr lang="en-US" sz="1800" dirty="0">
                <a:solidFill>
                  <a:schemeClr val="bg2"/>
                </a:solidFill>
                <a:latin typeface="Varela Round" panose="00000500000000000000" pitchFamily="2" charset="-79"/>
                <a:cs typeface="Varela Round" panose="00000500000000000000" pitchFamily="2" charset="-79"/>
              </a:rPr>
              <a:t> </a:t>
            </a:r>
            <a:r>
              <a:rPr lang="en-US" sz="1800" dirty="0" err="1">
                <a:solidFill>
                  <a:schemeClr val="bg2"/>
                </a:solidFill>
                <a:latin typeface="Varela Round" panose="00000500000000000000" pitchFamily="2" charset="-79"/>
                <a:cs typeface="Varela Round" panose="00000500000000000000" pitchFamily="2" charset="-79"/>
              </a:rPr>
              <a:t>el</a:t>
            </a:r>
            <a:r>
              <a:rPr lang="en-US" sz="1800" dirty="0">
                <a:solidFill>
                  <a:schemeClr val="bg2"/>
                </a:solidFill>
                <a:latin typeface="Varela Round" panose="00000500000000000000" pitchFamily="2" charset="-79"/>
                <a:cs typeface="Varela Round" panose="00000500000000000000" pitchFamily="2" charset="-79"/>
              </a:rPr>
              <a:t> que se </a:t>
            </a:r>
            <a:r>
              <a:rPr lang="en-US" sz="1800" dirty="0" err="1">
                <a:solidFill>
                  <a:schemeClr val="bg2"/>
                </a:solidFill>
                <a:latin typeface="Varela Round" panose="00000500000000000000" pitchFamily="2" charset="-79"/>
                <a:cs typeface="Varela Round" panose="00000500000000000000" pitchFamily="2" charset="-79"/>
              </a:rPr>
              <a:t>dio</a:t>
            </a:r>
            <a:r>
              <a:rPr lang="en-US" sz="1800" dirty="0">
                <a:solidFill>
                  <a:schemeClr val="bg2"/>
                </a:solidFill>
                <a:latin typeface="Varela Round" panose="00000500000000000000" pitchFamily="2" charset="-79"/>
                <a:cs typeface="Varela Round" panose="00000500000000000000" pitchFamily="2" charset="-79"/>
              </a:rPr>
              <a:t> </a:t>
            </a:r>
            <a:r>
              <a:rPr lang="en-US" sz="1800" dirty="0" err="1">
                <a:solidFill>
                  <a:schemeClr val="bg2"/>
                </a:solidFill>
                <a:latin typeface="Varela Round" panose="00000500000000000000" pitchFamily="2" charset="-79"/>
                <a:cs typeface="Varela Round" panose="00000500000000000000" pitchFamily="2" charset="-79"/>
              </a:rPr>
              <a:t>énfasis</a:t>
            </a:r>
            <a:r>
              <a:rPr lang="en-US" sz="1800" dirty="0">
                <a:solidFill>
                  <a:schemeClr val="bg2"/>
                </a:solidFill>
                <a:latin typeface="Varela Round" panose="00000500000000000000" pitchFamily="2" charset="-79"/>
                <a:cs typeface="Varela Round" panose="00000500000000000000" pitchFamily="2" charset="-79"/>
              </a:rPr>
              <a:t> a la </a:t>
            </a:r>
            <a:r>
              <a:rPr lang="en-US" sz="1800" dirty="0" err="1">
                <a:solidFill>
                  <a:schemeClr val="bg2"/>
                </a:solidFill>
                <a:latin typeface="Varela Round" panose="00000500000000000000" pitchFamily="2" charset="-79"/>
                <a:cs typeface="Varela Round" panose="00000500000000000000" pitchFamily="2" charset="-79"/>
              </a:rPr>
              <a:t>aplicación</a:t>
            </a:r>
            <a:r>
              <a:rPr lang="en-US" sz="1800" dirty="0">
                <a:solidFill>
                  <a:schemeClr val="bg2"/>
                </a:solidFill>
                <a:latin typeface="Varela Round" panose="00000500000000000000" pitchFamily="2" charset="-79"/>
                <a:cs typeface="Varela Round" panose="00000500000000000000" pitchFamily="2" charset="-79"/>
              </a:rPr>
              <a:t> del </a:t>
            </a:r>
            <a:r>
              <a:rPr lang="en-US" sz="1800" dirty="0" err="1">
                <a:solidFill>
                  <a:schemeClr val="bg2"/>
                </a:solidFill>
                <a:latin typeface="Varela Round" panose="00000500000000000000" pitchFamily="2" charset="-79"/>
                <a:cs typeface="Varela Round" panose="00000500000000000000" pitchFamily="2" charset="-79"/>
              </a:rPr>
              <a:t>contenido</a:t>
            </a:r>
            <a:r>
              <a:rPr lang="en-US" sz="1800" dirty="0">
                <a:solidFill>
                  <a:schemeClr val="bg2"/>
                </a:solidFill>
                <a:latin typeface="Varela Round" panose="00000500000000000000" pitchFamily="2" charset="-79"/>
                <a:cs typeface="Varela Round" panose="00000500000000000000" pitchFamily="2" charset="-79"/>
              </a:rPr>
              <a:t> </a:t>
            </a:r>
            <a:r>
              <a:rPr lang="en-US" sz="1800" dirty="0" err="1">
                <a:solidFill>
                  <a:schemeClr val="bg2"/>
                </a:solidFill>
                <a:latin typeface="Varela Round" panose="00000500000000000000" pitchFamily="2" charset="-79"/>
                <a:cs typeface="Varela Round" panose="00000500000000000000" pitchFamily="2" charset="-79"/>
              </a:rPr>
              <a:t>mediante</a:t>
            </a:r>
            <a:r>
              <a:rPr lang="en-US" sz="1800" dirty="0">
                <a:solidFill>
                  <a:schemeClr val="bg2"/>
                </a:solidFill>
                <a:latin typeface="Varela Round" panose="00000500000000000000" pitchFamily="2" charset="-79"/>
                <a:cs typeface="Varela Round" panose="00000500000000000000" pitchFamily="2" charset="-79"/>
              </a:rPr>
              <a:t> la </a:t>
            </a:r>
            <a:r>
              <a:rPr lang="en-US" sz="1800" dirty="0" err="1">
                <a:solidFill>
                  <a:schemeClr val="bg2"/>
                </a:solidFill>
                <a:latin typeface="Varela Round" panose="00000500000000000000" pitchFamily="2" charset="-79"/>
                <a:cs typeface="Varela Round" panose="00000500000000000000" pitchFamily="2" charset="-79"/>
              </a:rPr>
              <a:t>enseñanza</a:t>
            </a:r>
            <a:r>
              <a:rPr lang="en-US" sz="1800" dirty="0">
                <a:solidFill>
                  <a:schemeClr val="bg2"/>
                </a:solidFill>
                <a:latin typeface="Varela Round" panose="00000500000000000000" pitchFamily="2" charset="-79"/>
                <a:cs typeface="Varela Round" panose="00000500000000000000" pitchFamily="2" charset="-79"/>
              </a:rPr>
              <a:t> </a:t>
            </a:r>
            <a:r>
              <a:rPr lang="en-US" sz="1800" dirty="0" err="1">
                <a:solidFill>
                  <a:schemeClr val="bg2"/>
                </a:solidFill>
                <a:latin typeface="Varela Round" panose="00000500000000000000" pitchFamily="2" charset="-79"/>
                <a:cs typeface="Varela Round" panose="00000500000000000000" pitchFamily="2" charset="-79"/>
              </a:rPr>
              <a:t>contextualizada</a:t>
            </a:r>
            <a:r>
              <a:rPr lang="en-US" sz="1800" dirty="0">
                <a:solidFill>
                  <a:schemeClr val="bg2"/>
                </a:solidFill>
                <a:latin typeface="Varela Round" panose="00000500000000000000" pitchFamily="2" charset="-79"/>
                <a:cs typeface="Varela Round" panose="00000500000000000000" pitchFamily="2" charset="-79"/>
              </a:rPr>
              <a:t> y </a:t>
            </a:r>
            <a:r>
              <a:rPr lang="en-US" sz="1800" dirty="0" err="1">
                <a:solidFill>
                  <a:schemeClr val="bg2"/>
                </a:solidFill>
                <a:latin typeface="Varela Round" panose="00000500000000000000" pitchFamily="2" charset="-79"/>
                <a:cs typeface="Varela Round" panose="00000500000000000000" pitchFamily="2" charset="-79"/>
              </a:rPr>
              <a:t>resolución</a:t>
            </a:r>
            <a:r>
              <a:rPr lang="en-US" sz="1800" dirty="0">
                <a:solidFill>
                  <a:schemeClr val="bg2"/>
                </a:solidFill>
                <a:latin typeface="Varela Round" panose="00000500000000000000" pitchFamily="2" charset="-79"/>
                <a:cs typeface="Varela Round" panose="00000500000000000000" pitchFamily="2" charset="-79"/>
              </a:rPr>
              <a:t> de </a:t>
            </a:r>
            <a:r>
              <a:rPr lang="en-US" sz="1800" dirty="0" err="1">
                <a:solidFill>
                  <a:schemeClr val="bg2"/>
                </a:solidFill>
                <a:latin typeface="Varela Round" panose="00000500000000000000" pitchFamily="2" charset="-79"/>
                <a:cs typeface="Varela Round" panose="00000500000000000000" pitchFamily="2" charset="-79"/>
              </a:rPr>
              <a:t>problemas</a:t>
            </a:r>
            <a:r>
              <a:rPr lang="en-US" sz="1800" dirty="0">
                <a:solidFill>
                  <a:schemeClr val="bg2"/>
                </a:solidFill>
                <a:latin typeface="Varela Round" panose="00000500000000000000" pitchFamily="2" charset="-79"/>
                <a:cs typeface="Varela Round" panose="00000500000000000000" pitchFamily="2" charset="-79"/>
              </a:rPr>
              <a:t>, con </a:t>
            </a:r>
            <a:r>
              <a:rPr lang="en-US" sz="1800" dirty="0" err="1">
                <a:solidFill>
                  <a:schemeClr val="bg2"/>
                </a:solidFill>
                <a:latin typeface="Varela Round" panose="00000500000000000000" pitchFamily="2" charset="-79"/>
                <a:cs typeface="Varela Round" panose="00000500000000000000" pitchFamily="2" charset="-79"/>
              </a:rPr>
              <a:t>situaciones</a:t>
            </a:r>
            <a:r>
              <a:rPr lang="en-US" sz="1800" dirty="0">
                <a:solidFill>
                  <a:schemeClr val="bg2"/>
                </a:solidFill>
                <a:latin typeface="Varela Round" panose="00000500000000000000" pitchFamily="2" charset="-79"/>
                <a:cs typeface="Varela Round" panose="00000500000000000000" pitchFamily="2" charset="-79"/>
              </a:rPr>
              <a:t> que </a:t>
            </a:r>
            <a:r>
              <a:rPr lang="en-US" sz="1800" dirty="0" err="1">
                <a:solidFill>
                  <a:schemeClr val="bg2"/>
                </a:solidFill>
                <a:latin typeface="Varela Round" panose="00000500000000000000" pitchFamily="2" charset="-79"/>
                <a:cs typeface="Varela Round" panose="00000500000000000000" pitchFamily="2" charset="-79"/>
              </a:rPr>
              <a:t>modelan</a:t>
            </a:r>
            <a:r>
              <a:rPr lang="en-US" sz="1800" dirty="0">
                <a:solidFill>
                  <a:schemeClr val="bg2"/>
                </a:solidFill>
                <a:latin typeface="Varela Round" panose="00000500000000000000" pitchFamily="2" charset="-79"/>
                <a:cs typeface="Varela Round" panose="00000500000000000000" pitchFamily="2" charset="-79"/>
              </a:rPr>
              <a:t> la </a:t>
            </a:r>
            <a:r>
              <a:rPr lang="en-US" sz="1800" dirty="0" err="1">
                <a:solidFill>
                  <a:schemeClr val="bg2"/>
                </a:solidFill>
                <a:latin typeface="Varela Round" panose="00000500000000000000" pitchFamily="2" charset="-79"/>
                <a:cs typeface="Varela Round" panose="00000500000000000000" pitchFamily="2" charset="-79"/>
              </a:rPr>
              <a:t>vida</a:t>
            </a:r>
            <a:r>
              <a:rPr lang="en-US" sz="1800" dirty="0">
                <a:solidFill>
                  <a:schemeClr val="bg2"/>
                </a:solidFill>
                <a:latin typeface="Varela Round" panose="00000500000000000000" pitchFamily="2" charset="-79"/>
                <a:cs typeface="Varela Round" panose="00000500000000000000" pitchFamily="2" charset="-79"/>
              </a:rPr>
              <a:t> real. </a:t>
            </a:r>
          </a:p>
          <a:p>
            <a:pPr algn="just"/>
            <a:r>
              <a:rPr lang="en-US" sz="1800" dirty="0">
                <a:solidFill>
                  <a:schemeClr val="bg2"/>
                </a:solidFill>
                <a:latin typeface="Varela Round" panose="00000500000000000000" pitchFamily="2" charset="-79"/>
                <a:cs typeface="Varela Round" panose="00000500000000000000" pitchFamily="2" charset="-79"/>
              </a:rPr>
              <a:t> </a:t>
            </a:r>
          </a:p>
          <a:p>
            <a:pPr marL="342900" indent="-342900" algn="just">
              <a:buFont typeface="Wingdings" panose="05000000000000000000" pitchFamily="2" charset="2"/>
              <a:buChar char="§"/>
            </a:pPr>
            <a:r>
              <a:rPr lang="en-US" sz="1800" dirty="0">
                <a:solidFill>
                  <a:schemeClr val="bg2"/>
                </a:solidFill>
                <a:latin typeface="Varela Round" panose="00000500000000000000" pitchFamily="2" charset="-79"/>
                <a:cs typeface="Varela Round" panose="00000500000000000000" pitchFamily="2" charset="-79"/>
              </a:rPr>
              <a:t>Lo </a:t>
            </a:r>
            <a:r>
              <a:rPr lang="en-US" sz="1800" dirty="0" err="1">
                <a:solidFill>
                  <a:schemeClr val="bg2"/>
                </a:solidFill>
                <a:latin typeface="Varela Round" panose="00000500000000000000" pitchFamily="2" charset="-79"/>
                <a:cs typeface="Varela Round" panose="00000500000000000000" pitchFamily="2" charset="-79"/>
              </a:rPr>
              <a:t>cual</a:t>
            </a:r>
            <a:r>
              <a:rPr lang="en-US" sz="1800" dirty="0">
                <a:solidFill>
                  <a:schemeClr val="bg2"/>
                </a:solidFill>
                <a:latin typeface="Varela Round" panose="00000500000000000000" pitchFamily="2" charset="-79"/>
                <a:cs typeface="Varela Round" panose="00000500000000000000" pitchFamily="2" charset="-79"/>
              </a:rPr>
              <a:t> </a:t>
            </a:r>
            <a:r>
              <a:rPr lang="en-US" sz="1800" dirty="0" err="1">
                <a:solidFill>
                  <a:schemeClr val="bg2"/>
                </a:solidFill>
                <a:latin typeface="Varela Round" panose="00000500000000000000" pitchFamily="2" charset="-79"/>
                <a:cs typeface="Varela Round" panose="00000500000000000000" pitchFamily="2" charset="-79"/>
              </a:rPr>
              <a:t>hace</a:t>
            </a:r>
            <a:r>
              <a:rPr lang="en-US" sz="1800" dirty="0">
                <a:solidFill>
                  <a:schemeClr val="bg2"/>
                </a:solidFill>
                <a:latin typeface="Varela Round" panose="00000500000000000000" pitchFamily="2" charset="-79"/>
                <a:cs typeface="Varela Round" panose="00000500000000000000" pitchFamily="2" charset="-79"/>
              </a:rPr>
              <a:t> que </a:t>
            </a:r>
            <a:r>
              <a:rPr lang="en-US" sz="1800" dirty="0" err="1">
                <a:solidFill>
                  <a:schemeClr val="bg2"/>
                </a:solidFill>
                <a:latin typeface="Varela Round" panose="00000500000000000000" pitchFamily="2" charset="-79"/>
                <a:cs typeface="Varela Round" panose="00000500000000000000" pitchFamily="2" charset="-79"/>
              </a:rPr>
              <a:t>el</a:t>
            </a:r>
            <a:r>
              <a:rPr lang="en-US" sz="1800" dirty="0">
                <a:solidFill>
                  <a:schemeClr val="bg2"/>
                </a:solidFill>
                <a:latin typeface="Varela Round" panose="00000500000000000000" pitchFamily="2" charset="-79"/>
                <a:cs typeface="Varela Round" panose="00000500000000000000" pitchFamily="2" charset="-79"/>
              </a:rPr>
              <a:t> </a:t>
            </a:r>
            <a:r>
              <a:rPr lang="en-US" sz="1800" dirty="0" err="1">
                <a:solidFill>
                  <a:schemeClr val="bg2"/>
                </a:solidFill>
                <a:latin typeface="Varela Round" panose="00000500000000000000" pitchFamily="2" charset="-79"/>
                <a:cs typeface="Varela Round" panose="00000500000000000000" pitchFamily="2" charset="-79"/>
              </a:rPr>
              <a:t>currículo</a:t>
            </a:r>
            <a:r>
              <a:rPr lang="en-US" sz="1800" dirty="0">
                <a:solidFill>
                  <a:schemeClr val="bg2"/>
                </a:solidFill>
                <a:latin typeface="Varela Round" panose="00000500000000000000" pitchFamily="2" charset="-79"/>
                <a:cs typeface="Varela Round" panose="00000500000000000000" pitchFamily="2" charset="-79"/>
              </a:rPr>
              <a:t> sea </a:t>
            </a:r>
            <a:r>
              <a:rPr lang="en-US" sz="1800" dirty="0" err="1">
                <a:solidFill>
                  <a:schemeClr val="bg2"/>
                </a:solidFill>
                <a:latin typeface="Varela Round" panose="00000500000000000000" pitchFamily="2" charset="-79"/>
                <a:cs typeface="Varela Round" panose="00000500000000000000" pitchFamily="2" charset="-79"/>
              </a:rPr>
              <a:t>pertinente</a:t>
            </a:r>
            <a:r>
              <a:rPr lang="en-US" sz="1800" dirty="0">
                <a:solidFill>
                  <a:schemeClr val="bg2"/>
                </a:solidFill>
                <a:latin typeface="Varela Round" panose="00000500000000000000" pitchFamily="2" charset="-79"/>
                <a:cs typeface="Varela Round" panose="00000500000000000000" pitchFamily="2" charset="-79"/>
              </a:rPr>
              <a:t> para </a:t>
            </a:r>
            <a:r>
              <a:rPr lang="en-US" sz="1800" dirty="0" err="1">
                <a:solidFill>
                  <a:schemeClr val="bg2"/>
                </a:solidFill>
                <a:latin typeface="Varela Round" panose="00000500000000000000" pitchFamily="2" charset="-79"/>
                <a:cs typeface="Varela Round" panose="00000500000000000000" pitchFamily="2" charset="-79"/>
              </a:rPr>
              <a:t>el</a:t>
            </a:r>
            <a:r>
              <a:rPr lang="en-US" sz="1800" dirty="0">
                <a:solidFill>
                  <a:schemeClr val="bg2"/>
                </a:solidFill>
                <a:latin typeface="Varela Round" panose="00000500000000000000" pitchFamily="2" charset="-79"/>
                <a:cs typeface="Varela Round" panose="00000500000000000000" pitchFamily="2" charset="-79"/>
              </a:rPr>
              <a:t> </a:t>
            </a:r>
            <a:r>
              <a:rPr lang="en-US" sz="1800" dirty="0" err="1">
                <a:solidFill>
                  <a:schemeClr val="bg2"/>
                </a:solidFill>
                <a:latin typeface="Varela Round" panose="00000500000000000000" pitchFamily="2" charset="-79"/>
                <a:cs typeface="Varela Round" panose="00000500000000000000" pitchFamily="2" charset="-79"/>
              </a:rPr>
              <a:t>estudiante</a:t>
            </a:r>
            <a:r>
              <a:rPr lang="en-US" sz="1800" dirty="0">
                <a:solidFill>
                  <a:schemeClr val="bg2"/>
                </a:solidFill>
                <a:latin typeface="Varela Round" panose="00000500000000000000" pitchFamily="2" charset="-79"/>
                <a:cs typeface="Varela Round" panose="00000500000000000000" pitchFamily="2" charset="-79"/>
              </a:rPr>
              <a:t> y que lo </a:t>
            </a:r>
            <a:r>
              <a:rPr lang="en-US" sz="1800" dirty="0" err="1">
                <a:solidFill>
                  <a:schemeClr val="bg2"/>
                </a:solidFill>
                <a:latin typeface="Varela Round" panose="00000500000000000000" pitchFamily="2" charset="-79"/>
                <a:cs typeface="Varela Round" panose="00000500000000000000" pitchFamily="2" charset="-79"/>
              </a:rPr>
              <a:t>capacite</a:t>
            </a:r>
            <a:r>
              <a:rPr lang="en-US" sz="1800" dirty="0">
                <a:solidFill>
                  <a:schemeClr val="bg2"/>
                </a:solidFill>
                <a:latin typeface="Varela Round" panose="00000500000000000000" pitchFamily="2" charset="-79"/>
                <a:cs typeface="Varela Round" panose="00000500000000000000" pitchFamily="2" charset="-79"/>
              </a:rPr>
              <a:t> para </a:t>
            </a:r>
            <a:r>
              <a:rPr lang="en-US" sz="1800" dirty="0" err="1">
                <a:solidFill>
                  <a:schemeClr val="bg2"/>
                </a:solidFill>
                <a:latin typeface="Varela Round" panose="00000500000000000000" pitchFamily="2" charset="-79"/>
                <a:cs typeface="Varela Round" panose="00000500000000000000" pitchFamily="2" charset="-79"/>
              </a:rPr>
              <a:t>desarrollar</a:t>
            </a:r>
            <a:r>
              <a:rPr lang="en-US" sz="1800" dirty="0">
                <a:solidFill>
                  <a:schemeClr val="bg2"/>
                </a:solidFill>
                <a:latin typeface="Varela Round" panose="00000500000000000000" pitchFamily="2" charset="-79"/>
                <a:cs typeface="Varela Round" panose="00000500000000000000" pitchFamily="2" charset="-79"/>
              </a:rPr>
              <a:t> las </a:t>
            </a:r>
            <a:r>
              <a:rPr lang="en-US" sz="1800" dirty="0" err="1">
                <a:solidFill>
                  <a:schemeClr val="bg2"/>
                </a:solidFill>
                <a:latin typeface="Varela Round" panose="00000500000000000000" pitchFamily="2" charset="-79"/>
                <a:cs typeface="Varela Round" panose="00000500000000000000" pitchFamily="2" charset="-79"/>
              </a:rPr>
              <a:t>competencias</a:t>
            </a:r>
            <a:r>
              <a:rPr lang="en-US" sz="1800" dirty="0">
                <a:solidFill>
                  <a:schemeClr val="bg2"/>
                </a:solidFill>
                <a:latin typeface="Varela Round" panose="00000500000000000000" pitchFamily="2" charset="-79"/>
                <a:cs typeface="Varela Round" panose="00000500000000000000" pitchFamily="2" charset="-79"/>
              </a:rPr>
              <a:t> del </a:t>
            </a:r>
            <a:r>
              <a:rPr lang="en-US" sz="1800" dirty="0" err="1">
                <a:solidFill>
                  <a:schemeClr val="bg2"/>
                </a:solidFill>
                <a:latin typeface="Varela Round" panose="00000500000000000000" pitchFamily="2" charset="-79"/>
                <a:cs typeface="Varela Round" panose="00000500000000000000" pitchFamily="2" charset="-79"/>
              </a:rPr>
              <a:t>siglo</a:t>
            </a:r>
            <a:r>
              <a:rPr lang="en-US" sz="1800" dirty="0">
                <a:solidFill>
                  <a:schemeClr val="bg2"/>
                </a:solidFill>
                <a:latin typeface="Varela Round" panose="00000500000000000000" pitchFamily="2" charset="-79"/>
                <a:cs typeface="Varela Round" panose="00000500000000000000" pitchFamily="2" charset="-79"/>
              </a:rPr>
              <a:t> XXI: </a:t>
            </a:r>
            <a:r>
              <a:rPr lang="en-US" sz="1800" dirty="0" err="1">
                <a:solidFill>
                  <a:schemeClr val="bg2"/>
                </a:solidFill>
                <a:latin typeface="Varela Round" panose="00000500000000000000" pitchFamily="2" charset="-79"/>
                <a:cs typeface="Varela Round" panose="00000500000000000000" pitchFamily="2" charset="-79"/>
              </a:rPr>
              <a:t>integración</a:t>
            </a:r>
            <a:r>
              <a:rPr lang="en-US" sz="1800" dirty="0">
                <a:solidFill>
                  <a:schemeClr val="bg2"/>
                </a:solidFill>
                <a:latin typeface="Varela Round" panose="00000500000000000000" pitchFamily="2" charset="-79"/>
                <a:cs typeface="Varela Round" panose="00000500000000000000" pitchFamily="2" charset="-79"/>
              </a:rPr>
              <a:t> de la </a:t>
            </a:r>
            <a:r>
              <a:rPr lang="en-US" sz="1800" dirty="0" err="1">
                <a:solidFill>
                  <a:schemeClr val="bg2"/>
                </a:solidFill>
                <a:latin typeface="Varela Round" panose="00000500000000000000" pitchFamily="2" charset="-79"/>
                <a:cs typeface="Varela Round" panose="00000500000000000000" pitchFamily="2" charset="-79"/>
              </a:rPr>
              <a:t>tecnología</a:t>
            </a:r>
            <a:r>
              <a:rPr lang="en-US" sz="1800" dirty="0">
                <a:solidFill>
                  <a:schemeClr val="bg2"/>
                </a:solidFill>
                <a:latin typeface="Varela Round" panose="00000500000000000000" pitchFamily="2" charset="-79"/>
                <a:cs typeface="Varela Round" panose="00000500000000000000" pitchFamily="2" charset="-79"/>
              </a:rPr>
              <a:t>, </a:t>
            </a:r>
            <a:r>
              <a:rPr lang="en-US" sz="1800" dirty="0" err="1">
                <a:solidFill>
                  <a:schemeClr val="bg2"/>
                </a:solidFill>
                <a:latin typeface="Varela Round" panose="00000500000000000000" pitchFamily="2" charset="-79"/>
                <a:cs typeface="Varela Round" panose="00000500000000000000" pitchFamily="2" charset="-79"/>
              </a:rPr>
              <a:t>razonamiento</a:t>
            </a:r>
            <a:r>
              <a:rPr lang="en-US" sz="1800" dirty="0">
                <a:solidFill>
                  <a:schemeClr val="bg2"/>
                </a:solidFill>
                <a:latin typeface="Varela Round" panose="00000500000000000000" pitchFamily="2" charset="-79"/>
                <a:cs typeface="Varela Round" panose="00000500000000000000" pitchFamily="2" charset="-79"/>
              </a:rPr>
              <a:t> y </a:t>
            </a:r>
            <a:r>
              <a:rPr lang="en-US" sz="1800" dirty="0" err="1">
                <a:solidFill>
                  <a:schemeClr val="bg2"/>
                </a:solidFill>
                <a:latin typeface="Varela Round" panose="00000500000000000000" pitchFamily="2" charset="-79"/>
                <a:cs typeface="Varela Round" panose="00000500000000000000" pitchFamily="2" charset="-79"/>
              </a:rPr>
              <a:t>pensamiento</a:t>
            </a:r>
            <a:r>
              <a:rPr lang="en-US" sz="1800" dirty="0">
                <a:solidFill>
                  <a:schemeClr val="bg2"/>
                </a:solidFill>
                <a:latin typeface="Varela Round" panose="00000500000000000000" pitchFamily="2" charset="-79"/>
                <a:cs typeface="Varela Round" panose="00000500000000000000" pitchFamily="2" charset="-79"/>
              </a:rPr>
              <a:t> </a:t>
            </a:r>
            <a:r>
              <a:rPr lang="en-US" sz="1800" dirty="0" err="1">
                <a:solidFill>
                  <a:schemeClr val="bg2"/>
                </a:solidFill>
                <a:latin typeface="Varela Round" panose="00000500000000000000" pitchFamily="2" charset="-79"/>
                <a:cs typeface="Varela Round" panose="00000500000000000000" pitchFamily="2" charset="-79"/>
              </a:rPr>
              <a:t>crítico</a:t>
            </a:r>
            <a:r>
              <a:rPr lang="en-US" sz="1800" dirty="0">
                <a:solidFill>
                  <a:schemeClr val="bg2"/>
                </a:solidFill>
                <a:latin typeface="Varela Round" panose="00000500000000000000" pitchFamily="2" charset="-79"/>
                <a:cs typeface="Varela Round" panose="00000500000000000000" pitchFamily="2" charset="-79"/>
              </a:rPr>
              <a:t>, </a:t>
            </a:r>
            <a:r>
              <a:rPr lang="en-US" sz="1800" dirty="0" err="1">
                <a:solidFill>
                  <a:schemeClr val="bg2"/>
                </a:solidFill>
                <a:latin typeface="Varela Round" panose="00000500000000000000" pitchFamily="2" charset="-79"/>
                <a:cs typeface="Varela Round" panose="00000500000000000000" pitchFamily="2" charset="-79"/>
              </a:rPr>
              <a:t>comunicación</a:t>
            </a:r>
            <a:r>
              <a:rPr lang="en-US" sz="1800" dirty="0">
                <a:solidFill>
                  <a:schemeClr val="bg2"/>
                </a:solidFill>
                <a:latin typeface="Varela Round" panose="00000500000000000000" pitchFamily="2" charset="-79"/>
                <a:cs typeface="Varela Round" panose="00000500000000000000" pitchFamily="2" charset="-79"/>
              </a:rPr>
              <a:t>, </a:t>
            </a:r>
            <a:r>
              <a:rPr lang="en-US" sz="1800" dirty="0" err="1">
                <a:solidFill>
                  <a:schemeClr val="bg2"/>
                </a:solidFill>
                <a:latin typeface="Varela Round" panose="00000500000000000000" pitchFamily="2" charset="-79"/>
                <a:cs typeface="Varela Round" panose="00000500000000000000" pitchFamily="2" charset="-79"/>
              </a:rPr>
              <a:t>creatividad</a:t>
            </a:r>
            <a:r>
              <a:rPr lang="en-US" sz="1800" dirty="0">
                <a:solidFill>
                  <a:schemeClr val="bg2"/>
                </a:solidFill>
                <a:latin typeface="Varela Round" panose="00000500000000000000" pitchFamily="2" charset="-79"/>
                <a:cs typeface="Varela Round" panose="00000500000000000000" pitchFamily="2" charset="-79"/>
              </a:rPr>
              <a:t>, </a:t>
            </a:r>
            <a:r>
              <a:rPr lang="en-US" sz="1800" dirty="0" err="1">
                <a:solidFill>
                  <a:schemeClr val="bg2"/>
                </a:solidFill>
                <a:latin typeface="Varela Round" panose="00000500000000000000" pitchFamily="2" charset="-79"/>
                <a:cs typeface="Varela Round" panose="00000500000000000000" pitchFamily="2" charset="-79"/>
              </a:rPr>
              <a:t>colaboración</a:t>
            </a:r>
            <a:r>
              <a:rPr lang="en-US" sz="1800" dirty="0">
                <a:solidFill>
                  <a:schemeClr val="bg2"/>
                </a:solidFill>
                <a:latin typeface="Varela Round" panose="00000500000000000000" pitchFamily="2" charset="-79"/>
                <a:cs typeface="Varela Round" panose="00000500000000000000" pitchFamily="2" charset="-79"/>
              </a:rPr>
              <a:t> y </a:t>
            </a:r>
            <a:r>
              <a:rPr lang="en-US" sz="1800" dirty="0" err="1">
                <a:solidFill>
                  <a:schemeClr val="bg2"/>
                </a:solidFill>
                <a:latin typeface="Varela Round" panose="00000500000000000000" pitchFamily="2" charset="-79"/>
                <a:cs typeface="Varela Round" panose="00000500000000000000" pitchFamily="2" charset="-79"/>
              </a:rPr>
              <a:t>emprendimiento</a:t>
            </a:r>
            <a:r>
              <a:rPr lang="en-US" sz="1800" dirty="0">
                <a:solidFill>
                  <a:schemeClr val="bg2"/>
                </a:solidFill>
                <a:latin typeface="Varela Round" panose="00000500000000000000" pitchFamily="2" charset="-79"/>
                <a:cs typeface="Varela Round" panose="00000500000000000000" pitchFamily="2" charset="-79"/>
              </a:rPr>
              <a:t>.</a:t>
            </a:r>
          </a:p>
          <a:p>
            <a:pPr marL="342900" indent="-342900" algn="just">
              <a:buFont typeface="Wingdings" panose="05000000000000000000" pitchFamily="2" charset="2"/>
              <a:buChar char="§"/>
            </a:pPr>
            <a:endParaRPr lang="en-US" sz="1800" dirty="0">
              <a:solidFill>
                <a:srgbClr val="0070C0"/>
              </a:solidFill>
            </a:endParaRPr>
          </a:p>
          <a:p>
            <a:pPr marL="342900" indent="-342900" algn="just">
              <a:buFont typeface="Wingdings" panose="05000000000000000000" pitchFamily="2" charset="2"/>
              <a:buChar char="§"/>
            </a:pPr>
            <a:endParaRPr lang="es-ES" sz="2000" dirty="0">
              <a:solidFill>
                <a:srgbClr val="000000"/>
              </a:solidFill>
              <a:latin typeface="Varela Round" panose="00000500000000000000" pitchFamily="2" charset="-79"/>
              <a:cs typeface="Varela Round" panose="00000500000000000000" pitchFamily="2" charset="-79"/>
            </a:endParaRPr>
          </a:p>
        </p:txBody>
      </p:sp>
    </p:spTree>
    <p:extLst>
      <p:ext uri="{BB962C8B-B14F-4D97-AF65-F5344CB8AC3E}">
        <p14:creationId xmlns:p14="http://schemas.microsoft.com/office/powerpoint/2010/main" val="9834305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9"/>
          <p:cNvSpPr txBox="1">
            <a:spLocks noGrp="1"/>
          </p:cNvSpPr>
          <p:nvPr>
            <p:ph type="ctrTitle" idx="4294967295"/>
          </p:nvPr>
        </p:nvSpPr>
        <p:spPr>
          <a:xfrm>
            <a:off x="1406525" y="73667"/>
            <a:ext cx="6534300" cy="784801"/>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dirty="0"/>
              <a:t>Cambios en los estándares </a:t>
            </a:r>
            <a:endParaRPr sz="3600" dirty="0"/>
          </a:p>
        </p:txBody>
      </p:sp>
      <p:sp>
        <p:nvSpPr>
          <p:cNvPr id="240" name="Google Shape;240;p19"/>
          <p:cNvSpPr txBox="1">
            <a:spLocks noGrp="1"/>
          </p:cNvSpPr>
          <p:nvPr>
            <p:ph type="subTitle" idx="4294967295"/>
          </p:nvPr>
        </p:nvSpPr>
        <p:spPr>
          <a:xfrm>
            <a:off x="1304925" y="3868755"/>
            <a:ext cx="6534300" cy="7848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dirty="0">
                <a:solidFill>
                  <a:srgbClr val="A1BECC"/>
                </a:solidFill>
              </a:rPr>
              <a:t>del Programa</a:t>
            </a:r>
            <a:endParaRPr dirty="0">
              <a:solidFill>
                <a:srgbClr val="A1BECC"/>
              </a:solidFill>
            </a:endParaRPr>
          </a:p>
        </p:txBody>
      </p:sp>
      <p:sp>
        <p:nvSpPr>
          <p:cNvPr id="241" name="Google Shape;241;p19"/>
          <p:cNvSpPr/>
          <p:nvPr/>
        </p:nvSpPr>
        <p:spPr>
          <a:xfrm>
            <a:off x="3333750" y="1333500"/>
            <a:ext cx="2476500" cy="24765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9"/>
          <p:cNvSpPr/>
          <p:nvPr/>
        </p:nvSpPr>
        <p:spPr>
          <a:xfrm>
            <a:off x="3209925" y="1209675"/>
            <a:ext cx="2724300" cy="27243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9"/>
          <p:cNvSpPr/>
          <p:nvPr/>
        </p:nvSpPr>
        <p:spPr>
          <a:xfrm>
            <a:off x="2962275" y="1543050"/>
            <a:ext cx="704700" cy="7047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9"/>
          <p:cNvSpPr/>
          <p:nvPr/>
        </p:nvSpPr>
        <p:spPr>
          <a:xfrm>
            <a:off x="5295900" y="2897050"/>
            <a:ext cx="971700" cy="971700"/>
          </a:xfrm>
          <a:prstGeom prst="donut">
            <a:avLst>
              <a:gd name="adj" fmla="val 12811"/>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5" name="Google Shape;245;p19"/>
          <p:cNvGrpSpPr/>
          <p:nvPr/>
        </p:nvGrpSpPr>
        <p:grpSpPr>
          <a:xfrm>
            <a:off x="3990646" y="2000576"/>
            <a:ext cx="1162865" cy="1162930"/>
            <a:chOff x="570875" y="4322250"/>
            <a:chExt cx="443300" cy="443325"/>
          </a:xfrm>
        </p:grpSpPr>
        <p:sp>
          <p:nvSpPr>
            <p:cNvPr id="246" name="Google Shape;246;p19"/>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9"/>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9"/>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9"/>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0" name="Google Shape;250;p19"/>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13</a:t>
            </a:fld>
            <a:endParaRPr/>
          </a:p>
        </p:txBody>
      </p:sp>
      <p:pic>
        <p:nvPicPr>
          <p:cNvPr id="14" name="Picture 13" descr="A picture containing text&#10;&#10;Description automatically generated">
            <a:extLst>
              <a:ext uri="{FF2B5EF4-FFF2-40B4-BE49-F238E27FC236}">
                <a16:creationId xmlns:a16="http://schemas.microsoft.com/office/drawing/2014/main" id="{406AEB16-AC7D-401A-8B6A-867C483333DB}"/>
              </a:ext>
            </a:extLst>
          </p:cNvPr>
          <p:cNvPicPr>
            <a:picLocks noChangeAspect="1"/>
          </p:cNvPicPr>
          <p:nvPr/>
        </p:nvPicPr>
        <p:blipFill rotWithShape="1">
          <a:blip r:embed="rId3"/>
          <a:srcRect l="69191"/>
          <a:stretch/>
        </p:blipFill>
        <p:spPr>
          <a:xfrm>
            <a:off x="2446237" y="790531"/>
            <a:ext cx="1511298" cy="2304177"/>
          </a:xfrm>
          <a:prstGeom prst="rect">
            <a:avLst/>
          </a:prstGeom>
        </p:spPr>
      </p:pic>
    </p:spTree>
    <p:extLst>
      <p:ext uri="{BB962C8B-B14F-4D97-AF65-F5344CB8AC3E}">
        <p14:creationId xmlns:p14="http://schemas.microsoft.com/office/powerpoint/2010/main" val="19844742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14</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2401742" y="291497"/>
            <a:ext cx="5877864" cy="584775"/>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3200" b="1" kern="1200" dirty="0" err="1">
                <a:solidFill>
                  <a:schemeClr val="accent4">
                    <a:lumMod val="75000"/>
                  </a:schemeClr>
                </a:solidFill>
                <a:effectLst>
                  <a:outerShdw blurRad="38100" dist="38100" dir="2700000" algn="tl">
                    <a:srgbClr val="000000">
                      <a:alpha val="43137"/>
                    </a:srgbClr>
                  </a:outerShdw>
                </a:effectLst>
                <a:latin typeface="Nixie One" panose="020B0604020202020204" charset="0"/>
                <a:ea typeface="+mn-ea"/>
                <a:cs typeface="+mn-cs"/>
              </a:rPr>
              <a:t>Programa</a:t>
            </a:r>
            <a:r>
              <a:rPr lang="en-US" sz="3200" b="1" kern="1200" dirty="0">
                <a:solidFill>
                  <a:schemeClr val="accent4">
                    <a:lumMod val="75000"/>
                  </a:schemeClr>
                </a:solidFill>
                <a:effectLst>
                  <a:outerShdw blurRad="38100" dist="38100" dir="2700000" algn="tl">
                    <a:srgbClr val="000000">
                      <a:alpha val="43137"/>
                    </a:srgbClr>
                  </a:outerShdw>
                </a:effectLst>
                <a:latin typeface="Nixie One" panose="020B0604020202020204" charset="0"/>
                <a:ea typeface="+mn-ea"/>
                <a:cs typeface="+mn-cs"/>
              </a:rPr>
              <a:t> de </a:t>
            </a:r>
            <a:r>
              <a:rPr lang="en-US" sz="3200" b="1" kern="1200" dirty="0" err="1">
                <a:solidFill>
                  <a:schemeClr val="accent4">
                    <a:lumMod val="75000"/>
                  </a:schemeClr>
                </a:solidFill>
                <a:effectLst>
                  <a:outerShdw blurRad="38100" dist="38100" dir="2700000" algn="tl">
                    <a:srgbClr val="000000">
                      <a:alpha val="43137"/>
                    </a:srgbClr>
                  </a:outerShdw>
                </a:effectLst>
                <a:latin typeface="Nixie One" panose="020B0604020202020204" charset="0"/>
                <a:ea typeface="+mn-ea"/>
                <a:cs typeface="+mn-cs"/>
              </a:rPr>
              <a:t>Matemáticas</a:t>
            </a:r>
            <a:r>
              <a:rPr lang="en-US" sz="3200" b="1" kern="1200" dirty="0">
                <a:solidFill>
                  <a:schemeClr val="accent4">
                    <a:lumMod val="75000"/>
                  </a:schemeClr>
                </a:solidFill>
                <a:effectLst>
                  <a:outerShdw blurRad="38100" dist="38100" dir="2700000" algn="tl">
                    <a:srgbClr val="000000">
                      <a:alpha val="43137"/>
                    </a:srgbClr>
                  </a:outerShdw>
                </a:effectLst>
                <a:latin typeface="Nixie One" panose="020B0604020202020204" charset="0"/>
                <a:ea typeface="+mn-ea"/>
                <a:cs typeface="+mn-cs"/>
              </a:rPr>
              <a:t> </a:t>
            </a:r>
          </a:p>
        </p:txBody>
      </p:sp>
      <p:sp>
        <p:nvSpPr>
          <p:cNvPr id="7" name="Text Box 41">
            <a:extLst>
              <a:ext uri="{FF2B5EF4-FFF2-40B4-BE49-F238E27FC236}">
                <a16:creationId xmlns:a16="http://schemas.microsoft.com/office/drawing/2014/main" id="{03F8C59D-7FEF-4334-AEF8-552442BC0F06}"/>
              </a:ext>
            </a:extLst>
          </p:cNvPr>
          <p:cNvSpPr txBox="1">
            <a:spLocks noChangeArrowheads="1"/>
          </p:cNvSpPr>
          <p:nvPr/>
        </p:nvSpPr>
        <p:spPr bwMode="auto">
          <a:xfrm>
            <a:off x="677582" y="2757312"/>
            <a:ext cx="3118121" cy="276999"/>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1200" b="1" kern="1200" dirty="0">
                <a:latin typeface="Arial" charset="0"/>
                <a:ea typeface="+mn-ea"/>
                <a:cs typeface="+mn-cs"/>
              </a:rPr>
              <a:t>Dra. Wanda Rivera Rivas</a:t>
            </a:r>
          </a:p>
        </p:txBody>
      </p:sp>
      <p:pic>
        <p:nvPicPr>
          <p:cNvPr id="8" name="Picture 7" descr="A person smiling for the camera&#10;&#10;Description automatically generated with low confidence">
            <a:extLst>
              <a:ext uri="{FF2B5EF4-FFF2-40B4-BE49-F238E27FC236}">
                <a16:creationId xmlns:a16="http://schemas.microsoft.com/office/drawing/2014/main" id="{F08DCBAD-858C-4927-86FF-A1BD0C8BA509}"/>
              </a:ext>
            </a:extLst>
          </p:cNvPr>
          <p:cNvPicPr>
            <a:picLocks noChangeAspect="1"/>
          </p:cNvPicPr>
          <p:nvPr/>
        </p:nvPicPr>
        <p:blipFill rotWithShape="1">
          <a:blip r:embed="rId2"/>
          <a:srcRect t="29594"/>
          <a:stretch/>
        </p:blipFill>
        <p:spPr>
          <a:xfrm>
            <a:off x="868962" y="978375"/>
            <a:ext cx="1532780" cy="15933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26">
            <a:extLst>
              <a:ext uri="{FF2B5EF4-FFF2-40B4-BE49-F238E27FC236}">
                <a16:creationId xmlns:a16="http://schemas.microsoft.com/office/drawing/2014/main" id="{14937C3D-6515-4699-9641-E845A0CA5E5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921" r="7012" b="17409"/>
          <a:stretch/>
        </p:blipFill>
        <p:spPr bwMode="auto">
          <a:xfrm>
            <a:off x="868962" y="3082835"/>
            <a:ext cx="1532780" cy="120853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3" name="Table 12">
            <a:extLst>
              <a:ext uri="{FF2B5EF4-FFF2-40B4-BE49-F238E27FC236}">
                <a16:creationId xmlns:a16="http://schemas.microsoft.com/office/drawing/2014/main" id="{F7B75FAC-EB44-4CEC-A32A-B03F55506DC0}"/>
              </a:ext>
            </a:extLst>
          </p:cNvPr>
          <p:cNvGraphicFramePr>
            <a:graphicFrameLocks noGrp="1"/>
          </p:cNvGraphicFramePr>
          <p:nvPr>
            <p:extLst>
              <p:ext uri="{D42A27DB-BD31-4B8C-83A1-F6EECF244321}">
                <p14:modId xmlns:p14="http://schemas.microsoft.com/office/powerpoint/2010/main" val="915244894"/>
              </p:ext>
            </p:extLst>
          </p:nvPr>
        </p:nvGraphicFramePr>
        <p:xfrm>
          <a:off x="2844800" y="1152105"/>
          <a:ext cx="5947228" cy="3779294"/>
        </p:xfrm>
        <a:graphic>
          <a:graphicData uri="http://schemas.openxmlformats.org/drawingml/2006/table">
            <a:tbl>
              <a:tblPr firstRow="1" bandRow="1">
                <a:tableStyleId>{F5AB1C69-6EDB-4FF4-983F-18BD219EF322}</a:tableStyleId>
              </a:tblPr>
              <a:tblGrid>
                <a:gridCol w="1028700">
                  <a:extLst>
                    <a:ext uri="{9D8B030D-6E8A-4147-A177-3AD203B41FA5}">
                      <a16:colId xmlns:a16="http://schemas.microsoft.com/office/drawing/2014/main" val="29767338"/>
                    </a:ext>
                  </a:extLst>
                </a:gridCol>
                <a:gridCol w="1663700">
                  <a:extLst>
                    <a:ext uri="{9D8B030D-6E8A-4147-A177-3AD203B41FA5}">
                      <a16:colId xmlns:a16="http://schemas.microsoft.com/office/drawing/2014/main" val="1042950835"/>
                    </a:ext>
                  </a:extLst>
                </a:gridCol>
                <a:gridCol w="914400">
                  <a:extLst>
                    <a:ext uri="{9D8B030D-6E8A-4147-A177-3AD203B41FA5}">
                      <a16:colId xmlns:a16="http://schemas.microsoft.com/office/drawing/2014/main" val="2296881712"/>
                    </a:ext>
                  </a:extLst>
                </a:gridCol>
                <a:gridCol w="2340428">
                  <a:extLst>
                    <a:ext uri="{9D8B030D-6E8A-4147-A177-3AD203B41FA5}">
                      <a16:colId xmlns:a16="http://schemas.microsoft.com/office/drawing/2014/main" val="2211446362"/>
                    </a:ext>
                  </a:extLst>
                </a:gridCol>
              </a:tblGrid>
              <a:tr h="594134">
                <a:tc>
                  <a:txBody>
                    <a:bodyPr/>
                    <a:lstStyle/>
                    <a:p>
                      <a:pPr algn="ctr"/>
                      <a:r>
                        <a:rPr lang="es-PR" sz="1100" noProof="0">
                          <a:solidFill>
                            <a:schemeClr val="tx1"/>
                          </a:solidFill>
                          <a:effectLst/>
                          <a:latin typeface="Varela Round" panose="00000500000000000000" pitchFamily="2" charset="-79"/>
                          <a:cs typeface="Varela Round" panose="00000500000000000000" pitchFamily="2" charset="-79"/>
                        </a:rPr>
                        <a:t>Grados</a:t>
                      </a:r>
                      <a:endParaRPr lang="es-PR" sz="1100" noProof="0">
                        <a:solidFill>
                          <a:schemeClr val="tx1"/>
                        </a:solidFill>
                        <a:effectLst/>
                        <a:latin typeface="Varela Round" panose="00000500000000000000" pitchFamily="2" charset="-79"/>
                        <a:ea typeface="Open Sans Light"/>
                        <a:cs typeface="Varela Round" panose="00000500000000000000" pitchFamily="2" charset="-79"/>
                      </a:endParaRPr>
                    </a:p>
                  </a:txBody>
                  <a:tcPr marL="188595" marR="188595" marT="125730" marB="125730"/>
                </a:tc>
                <a:tc>
                  <a:txBody>
                    <a:bodyPr/>
                    <a:lstStyle/>
                    <a:p>
                      <a:pPr algn="ctr"/>
                      <a:r>
                        <a:rPr lang="es-PR" sz="1100" noProof="0">
                          <a:solidFill>
                            <a:schemeClr val="tx1"/>
                          </a:solidFill>
                          <a:effectLst/>
                          <a:latin typeface="Varela Round" panose="00000500000000000000" pitchFamily="2" charset="-79"/>
                          <a:cs typeface="Varela Round" panose="00000500000000000000" pitchFamily="2" charset="-79"/>
                        </a:rPr>
                        <a:t>Estándares 2014 </a:t>
                      </a:r>
                      <a:endParaRPr lang="es-PR" sz="1100" noProof="0">
                        <a:solidFill>
                          <a:schemeClr val="tx1"/>
                        </a:solidFill>
                        <a:effectLst/>
                        <a:latin typeface="Varela Round" panose="00000500000000000000" pitchFamily="2" charset="-79"/>
                        <a:ea typeface="Open Sans Light"/>
                        <a:cs typeface="Varela Round" panose="00000500000000000000" pitchFamily="2" charset="-79"/>
                      </a:endParaRPr>
                    </a:p>
                  </a:txBody>
                  <a:tcPr marL="188595" marR="188595" marT="125730" marB="125730"/>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PR" sz="1100" noProof="0">
                          <a:solidFill>
                            <a:schemeClr val="tx1"/>
                          </a:solidFill>
                          <a:effectLst/>
                          <a:latin typeface="Varela Round" panose="00000500000000000000" pitchFamily="2" charset="-79"/>
                          <a:cs typeface="Varela Round" panose="00000500000000000000" pitchFamily="2" charset="-79"/>
                        </a:rPr>
                        <a:t>Grados</a:t>
                      </a:r>
                    </a:p>
                    <a:p>
                      <a:pPr algn="ctr"/>
                      <a:endParaRPr lang="es-PR" sz="1100" noProof="0">
                        <a:solidFill>
                          <a:schemeClr val="tx1"/>
                        </a:solidFill>
                        <a:effectLst/>
                        <a:latin typeface="Varela Round" panose="00000500000000000000" pitchFamily="2" charset="-79"/>
                        <a:ea typeface="Open Sans Light"/>
                        <a:cs typeface="Varela Round" panose="00000500000000000000" pitchFamily="2" charset="-79"/>
                      </a:endParaRPr>
                    </a:p>
                  </a:txBody>
                  <a:tcPr marL="188595" marR="188595" marT="125730" marB="125730"/>
                </a:tc>
                <a:tc>
                  <a:txBody>
                    <a:bodyPr/>
                    <a:lstStyle/>
                    <a:p>
                      <a:pPr algn="ctr"/>
                      <a:r>
                        <a:rPr lang="es-PR" sz="1100" noProof="0">
                          <a:solidFill>
                            <a:schemeClr val="tx1"/>
                          </a:solidFill>
                          <a:effectLst/>
                          <a:latin typeface="Varela Round" panose="00000500000000000000" pitchFamily="2" charset="-79"/>
                          <a:cs typeface="Varela Round" panose="00000500000000000000" pitchFamily="2" charset="-79"/>
                        </a:rPr>
                        <a:t>Estándares 2022 </a:t>
                      </a:r>
                      <a:endParaRPr lang="es-PR" sz="1100" noProof="0">
                        <a:solidFill>
                          <a:schemeClr val="tx1"/>
                        </a:solidFill>
                        <a:effectLst/>
                        <a:latin typeface="Varela Round" panose="00000500000000000000" pitchFamily="2" charset="-79"/>
                        <a:ea typeface="Open Sans Light"/>
                        <a:cs typeface="Varela Round" panose="00000500000000000000" pitchFamily="2" charset="-79"/>
                      </a:endParaRPr>
                    </a:p>
                  </a:txBody>
                  <a:tcPr marL="188595" marR="188595" marT="125730" marB="125730"/>
                </a:tc>
                <a:extLst>
                  <a:ext uri="{0D108BD9-81ED-4DB2-BD59-A6C34878D82A}">
                    <a16:rowId xmlns:a16="http://schemas.microsoft.com/office/drawing/2014/main" val="1458086924"/>
                  </a:ext>
                </a:extLst>
              </a:tr>
              <a:tr h="1386887">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PR" sz="1400" b="1" noProof="0">
                          <a:effectLst/>
                          <a:latin typeface="Varela Round" panose="00000500000000000000" pitchFamily="2" charset="-79"/>
                          <a:cs typeface="Varela Round" panose="00000500000000000000" pitchFamily="2" charset="-79"/>
                        </a:rPr>
                        <a:t>K -9</a:t>
                      </a:r>
                    </a:p>
                    <a:p>
                      <a:pPr algn="ctr"/>
                      <a:endParaRPr lang="es-PR" sz="1400" b="1" noProof="0">
                        <a:effectLst/>
                        <a:latin typeface="Varela Round" panose="00000500000000000000" pitchFamily="2" charset="-79"/>
                        <a:ea typeface="Open Sans Light"/>
                        <a:cs typeface="Varela Round" panose="00000500000000000000" pitchFamily="2" charset="-79"/>
                      </a:endParaRPr>
                    </a:p>
                  </a:txBody>
                  <a:tcPr marL="188595" marR="188595" marT="125730" marB="125730" anchor="ctr"/>
                </a:tc>
                <a:tc>
                  <a:txBody>
                    <a:bodyPr/>
                    <a:lstStyle/>
                    <a:p>
                      <a:pPr algn="ctr"/>
                      <a:r>
                        <a:rPr lang="es-PR" sz="1100" b="1" noProof="0" dirty="0">
                          <a:solidFill>
                            <a:schemeClr val="tx1"/>
                          </a:solidFill>
                          <a:effectLst/>
                          <a:latin typeface="Varela Round" panose="00000500000000000000" pitchFamily="2" charset="-79"/>
                          <a:cs typeface="Varela Round" panose="00000500000000000000" pitchFamily="2" charset="-79"/>
                        </a:rPr>
                        <a:t>Numeración y operación</a:t>
                      </a:r>
                    </a:p>
                    <a:p>
                      <a:pPr algn="ctr"/>
                      <a:r>
                        <a:rPr lang="es-PR" sz="1100" b="1" noProof="0" dirty="0">
                          <a:solidFill>
                            <a:schemeClr val="tx1"/>
                          </a:solidFill>
                          <a:effectLst/>
                          <a:latin typeface="Varela Round" panose="00000500000000000000" pitchFamily="2" charset="-79"/>
                          <a:cs typeface="Varela Round" panose="00000500000000000000" pitchFamily="2" charset="-79"/>
                        </a:rPr>
                        <a:t>Álgebra</a:t>
                      </a:r>
                    </a:p>
                    <a:p>
                      <a:pPr algn="ctr"/>
                      <a:r>
                        <a:rPr lang="es-PR" sz="1100" b="1" noProof="0" dirty="0">
                          <a:solidFill>
                            <a:schemeClr val="tx1"/>
                          </a:solidFill>
                          <a:effectLst/>
                          <a:latin typeface="Varela Round" panose="00000500000000000000" pitchFamily="2" charset="-79"/>
                          <a:cs typeface="Varela Round" panose="00000500000000000000" pitchFamily="2" charset="-79"/>
                        </a:rPr>
                        <a:t>Medición</a:t>
                      </a:r>
                    </a:p>
                    <a:p>
                      <a:pPr marL="0" marR="0" lvl="0" indent="0" algn="ctr" defTabSz="914400" rtl="0" eaLnBrk="1" fontAlgn="auto" latinLnBrk="0" hangingPunct="1">
                        <a:lnSpc>
                          <a:spcPct val="100000"/>
                        </a:lnSpc>
                        <a:spcBef>
                          <a:spcPts val="0"/>
                        </a:spcBef>
                        <a:spcAft>
                          <a:spcPts val="0"/>
                        </a:spcAft>
                        <a:buClrTx/>
                        <a:buSzTx/>
                        <a:buFontTx/>
                        <a:buNone/>
                        <a:tabLst/>
                        <a:defRPr/>
                      </a:pPr>
                      <a:r>
                        <a:rPr lang="es-PR" sz="1100" b="1" noProof="0" dirty="0">
                          <a:effectLst/>
                          <a:latin typeface="Varela Round" panose="00000500000000000000" pitchFamily="2" charset="-79"/>
                          <a:cs typeface="Varela Round" panose="00000500000000000000" pitchFamily="2" charset="-79"/>
                        </a:rPr>
                        <a:t>Geometría</a:t>
                      </a:r>
                    </a:p>
                    <a:p>
                      <a:pPr marL="0" marR="0" lvl="0" indent="0" algn="ctr" defTabSz="914400" rtl="0" eaLnBrk="1" fontAlgn="auto" latinLnBrk="0" hangingPunct="1">
                        <a:lnSpc>
                          <a:spcPct val="100000"/>
                        </a:lnSpc>
                        <a:spcBef>
                          <a:spcPts val="0"/>
                        </a:spcBef>
                        <a:spcAft>
                          <a:spcPts val="0"/>
                        </a:spcAft>
                        <a:buClrTx/>
                        <a:buSzTx/>
                        <a:buFontTx/>
                        <a:buNone/>
                        <a:tabLst/>
                        <a:defRPr/>
                      </a:pPr>
                      <a:r>
                        <a:rPr lang="es-PR" sz="1100" b="1" noProof="0" dirty="0">
                          <a:effectLst/>
                          <a:latin typeface="Varela Round" panose="00000500000000000000" pitchFamily="2" charset="-79"/>
                          <a:cs typeface="Varela Round" panose="00000500000000000000" pitchFamily="2" charset="-79"/>
                        </a:rPr>
                        <a:t>Análisis de datos y probabilidad</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PR" sz="1100" noProof="0" dirty="0">
                        <a:effectLst/>
                        <a:latin typeface="Varela Round" panose="00000500000000000000" pitchFamily="2" charset="-79"/>
                        <a:ea typeface="Open Sans Light"/>
                        <a:cs typeface="Varela Round" panose="00000500000000000000" pitchFamily="2" charset="-79"/>
                      </a:endParaRPr>
                    </a:p>
                  </a:txBody>
                  <a:tcPr marL="188595" marR="188595" marT="125730" marB="125730"/>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s-PR" sz="1600" b="1" noProof="0">
                          <a:effectLst/>
                          <a:latin typeface="Varela Round" panose="00000500000000000000" pitchFamily="2" charset="-79"/>
                          <a:cs typeface="Varela Round" panose="00000500000000000000" pitchFamily="2" charset="-79"/>
                        </a:rPr>
                        <a:t>K -8</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PR" sz="1600" noProof="0">
                        <a:effectLst/>
                        <a:latin typeface="Varela Round" panose="00000500000000000000" pitchFamily="2" charset="-79"/>
                        <a:ea typeface="Open Sans Light"/>
                        <a:cs typeface="Varela Round" panose="00000500000000000000" pitchFamily="2" charset="-79"/>
                      </a:endParaRPr>
                    </a:p>
                  </a:txBody>
                  <a:tcPr marL="188595" marR="188595" marT="125730" marB="125730" anchor="ctr"/>
                </a:tc>
                <a:tc>
                  <a:txBody>
                    <a:bodyPr/>
                    <a:lstStyle/>
                    <a:p>
                      <a:pPr algn="ctr"/>
                      <a:r>
                        <a:rPr lang="es-PR" sz="1100" b="1" noProof="0">
                          <a:solidFill>
                            <a:schemeClr val="tx1"/>
                          </a:solidFill>
                          <a:effectLst/>
                          <a:latin typeface="Varela Round" panose="00000500000000000000" pitchFamily="2" charset="-79"/>
                          <a:cs typeface="Varela Round" panose="00000500000000000000" pitchFamily="2" charset="-79"/>
                        </a:rPr>
                        <a:t>Numeración y operación</a:t>
                      </a:r>
                    </a:p>
                    <a:p>
                      <a:pPr algn="ctr"/>
                      <a:r>
                        <a:rPr lang="es-PR" sz="1100" b="1" noProof="0">
                          <a:solidFill>
                            <a:schemeClr val="tx1"/>
                          </a:solidFill>
                          <a:effectLst/>
                          <a:latin typeface="Varela Round" panose="00000500000000000000" pitchFamily="2" charset="-79"/>
                          <a:cs typeface="Varela Round" panose="00000500000000000000" pitchFamily="2" charset="-79"/>
                        </a:rPr>
                        <a:t>Álgebra</a:t>
                      </a:r>
                    </a:p>
                    <a:p>
                      <a:pPr algn="ctr"/>
                      <a:r>
                        <a:rPr lang="es-PR" sz="1100" b="1" noProof="0">
                          <a:solidFill>
                            <a:schemeClr val="tx1"/>
                          </a:solidFill>
                          <a:effectLst/>
                          <a:latin typeface="Varela Round" panose="00000500000000000000" pitchFamily="2" charset="-79"/>
                          <a:cs typeface="Varela Round" panose="00000500000000000000" pitchFamily="2" charset="-79"/>
                        </a:rPr>
                        <a:t>Medición</a:t>
                      </a:r>
                    </a:p>
                    <a:p>
                      <a:pPr marL="0" marR="0" lvl="0" indent="0" algn="ctr" defTabSz="914400" rtl="0" eaLnBrk="1" fontAlgn="auto" latinLnBrk="0" hangingPunct="1">
                        <a:lnSpc>
                          <a:spcPct val="100000"/>
                        </a:lnSpc>
                        <a:spcBef>
                          <a:spcPts val="0"/>
                        </a:spcBef>
                        <a:spcAft>
                          <a:spcPts val="0"/>
                        </a:spcAft>
                        <a:buClrTx/>
                        <a:buSzTx/>
                        <a:buFontTx/>
                        <a:buNone/>
                        <a:tabLst/>
                        <a:defRPr/>
                      </a:pPr>
                      <a:r>
                        <a:rPr lang="es-PR" sz="1100" b="1" noProof="0">
                          <a:effectLst/>
                          <a:latin typeface="Varela Round" panose="00000500000000000000" pitchFamily="2" charset="-79"/>
                          <a:cs typeface="Varela Round" panose="00000500000000000000" pitchFamily="2" charset="-79"/>
                        </a:rPr>
                        <a:t>Geometría</a:t>
                      </a:r>
                    </a:p>
                    <a:p>
                      <a:pPr marL="0" marR="0" lvl="0" indent="0" algn="ctr" defTabSz="914400" rtl="0" eaLnBrk="1" fontAlgn="auto" latinLnBrk="0" hangingPunct="1">
                        <a:lnSpc>
                          <a:spcPct val="100000"/>
                        </a:lnSpc>
                        <a:spcBef>
                          <a:spcPts val="0"/>
                        </a:spcBef>
                        <a:spcAft>
                          <a:spcPts val="0"/>
                        </a:spcAft>
                        <a:buClrTx/>
                        <a:buSzTx/>
                        <a:buFontTx/>
                        <a:buNone/>
                        <a:tabLst/>
                        <a:defRPr/>
                      </a:pPr>
                      <a:r>
                        <a:rPr lang="es-PR" sz="1100" b="1" noProof="0">
                          <a:effectLst/>
                          <a:latin typeface="Varela Round" panose="00000500000000000000" pitchFamily="2" charset="-79"/>
                          <a:cs typeface="Varela Round" panose="00000500000000000000" pitchFamily="2" charset="-79"/>
                        </a:rPr>
                        <a:t>Análisis de datos y probabilidad</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PR" sz="1100" noProof="0">
                        <a:effectLst/>
                        <a:latin typeface="Varela Round" panose="00000500000000000000" pitchFamily="2" charset="-79"/>
                        <a:ea typeface="Open Sans Light"/>
                        <a:cs typeface="Varela Round" panose="00000500000000000000" pitchFamily="2" charset="-79"/>
                      </a:endParaRPr>
                    </a:p>
                  </a:txBody>
                  <a:tcPr marL="188595" marR="188595" marT="125730" marB="125730"/>
                </a:tc>
                <a:extLst>
                  <a:ext uri="{0D108BD9-81ED-4DB2-BD59-A6C34878D82A}">
                    <a16:rowId xmlns:a16="http://schemas.microsoft.com/office/drawing/2014/main" val="1096595674"/>
                  </a:ext>
                </a:extLst>
              </a:tr>
              <a:tr h="1386887">
                <a:tc>
                  <a:txBody>
                    <a:bodyPr/>
                    <a:lstStyle/>
                    <a:p>
                      <a:pPr algn="ctr"/>
                      <a:endParaRPr lang="es-PR" sz="1400" b="1" noProof="0" dirty="0">
                        <a:effectLst/>
                        <a:latin typeface="Varela Round" panose="00000500000000000000" pitchFamily="2" charset="-79"/>
                        <a:cs typeface="Varela Round" panose="00000500000000000000" pitchFamily="2" charset="-79"/>
                      </a:endParaRPr>
                    </a:p>
                    <a:p>
                      <a:pPr algn="ctr"/>
                      <a:endParaRPr lang="es-PR" sz="1400" b="1" noProof="0" dirty="0">
                        <a:effectLst/>
                        <a:latin typeface="Varela Round" panose="00000500000000000000" pitchFamily="2" charset="-79"/>
                        <a:cs typeface="Varela Round" panose="00000500000000000000" pitchFamily="2" charset="-79"/>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PR" sz="1400" b="1" noProof="0" dirty="0">
                          <a:effectLst/>
                          <a:latin typeface="Varela Round" panose="00000500000000000000" pitchFamily="2" charset="-79"/>
                          <a:cs typeface="Varela Round" panose="00000500000000000000" pitchFamily="2" charset="-79"/>
                        </a:rPr>
                        <a:t>10-12</a:t>
                      </a:r>
                    </a:p>
                    <a:p>
                      <a:pPr algn="ctr"/>
                      <a:endParaRPr lang="es-PR" sz="1400" b="1" noProof="0" dirty="0">
                        <a:effectLst/>
                        <a:latin typeface="Varela Round" panose="00000500000000000000" pitchFamily="2" charset="-79"/>
                        <a:ea typeface="Open Sans Light"/>
                        <a:cs typeface="Varela Round" panose="00000500000000000000" pitchFamily="2" charset="-79"/>
                      </a:endParaRPr>
                    </a:p>
                  </a:txBody>
                  <a:tcPr marL="188595" marR="188595" marT="125730" marB="125730" anchor="ctr"/>
                </a:tc>
                <a:tc>
                  <a:txBody>
                    <a:bodyPr/>
                    <a:lstStyle/>
                    <a:p>
                      <a:pPr algn="ctr"/>
                      <a:r>
                        <a:rPr lang="es-PR" sz="1100" b="1" noProof="0">
                          <a:solidFill>
                            <a:schemeClr val="tx1"/>
                          </a:solidFill>
                          <a:effectLst/>
                          <a:latin typeface="Varela Round" panose="00000500000000000000" pitchFamily="2" charset="-79"/>
                          <a:cs typeface="Varela Round" panose="00000500000000000000" pitchFamily="2" charset="-79"/>
                        </a:rPr>
                        <a:t>Numeración y operación</a:t>
                      </a:r>
                    </a:p>
                    <a:p>
                      <a:pPr algn="ctr"/>
                      <a:r>
                        <a:rPr lang="es-PR" sz="1100" b="1" noProof="0">
                          <a:solidFill>
                            <a:schemeClr val="tx1"/>
                          </a:solidFill>
                          <a:effectLst/>
                          <a:latin typeface="Varela Round" panose="00000500000000000000" pitchFamily="2" charset="-79"/>
                          <a:cs typeface="Varela Round" panose="00000500000000000000" pitchFamily="2" charset="-79"/>
                        </a:rPr>
                        <a:t>Álgebra</a:t>
                      </a:r>
                    </a:p>
                    <a:p>
                      <a:pPr marL="0" marR="0" lvl="0" indent="0" algn="ctr" defTabSz="914400" rtl="0" eaLnBrk="1" fontAlgn="auto" latinLnBrk="0" hangingPunct="1">
                        <a:lnSpc>
                          <a:spcPct val="100000"/>
                        </a:lnSpc>
                        <a:spcBef>
                          <a:spcPts val="0"/>
                        </a:spcBef>
                        <a:spcAft>
                          <a:spcPts val="0"/>
                        </a:spcAft>
                        <a:buClrTx/>
                        <a:buSzTx/>
                        <a:buFontTx/>
                        <a:buNone/>
                        <a:tabLst/>
                        <a:defRPr/>
                      </a:pPr>
                      <a:r>
                        <a:rPr lang="es-PR" sz="1100" b="1" noProof="0">
                          <a:effectLst/>
                          <a:latin typeface="Varela Round" panose="00000500000000000000" pitchFamily="2" charset="-79"/>
                          <a:cs typeface="Varela Round" panose="00000500000000000000" pitchFamily="2" charset="-79"/>
                        </a:rPr>
                        <a:t>Funciones</a:t>
                      </a:r>
                    </a:p>
                    <a:p>
                      <a:pPr marL="0" marR="0" lvl="0" indent="0" algn="ctr" defTabSz="914400" rtl="0" eaLnBrk="1" fontAlgn="auto" latinLnBrk="0" hangingPunct="1">
                        <a:lnSpc>
                          <a:spcPct val="100000"/>
                        </a:lnSpc>
                        <a:spcBef>
                          <a:spcPts val="0"/>
                        </a:spcBef>
                        <a:spcAft>
                          <a:spcPts val="0"/>
                        </a:spcAft>
                        <a:buClrTx/>
                        <a:buSzTx/>
                        <a:buFontTx/>
                        <a:buNone/>
                        <a:tabLst/>
                        <a:defRPr/>
                      </a:pPr>
                      <a:r>
                        <a:rPr lang="es-PR" sz="1100" b="1" noProof="0">
                          <a:effectLst/>
                          <a:latin typeface="Varela Round" panose="00000500000000000000" pitchFamily="2" charset="-79"/>
                          <a:cs typeface="Varela Round" panose="00000500000000000000" pitchFamily="2" charset="-79"/>
                        </a:rPr>
                        <a:t>Geometría</a:t>
                      </a:r>
                    </a:p>
                    <a:p>
                      <a:pPr marL="0" marR="0" lvl="0" indent="0" algn="ctr" defTabSz="914400" rtl="0" eaLnBrk="1" fontAlgn="auto" latinLnBrk="0" hangingPunct="1">
                        <a:lnSpc>
                          <a:spcPct val="100000"/>
                        </a:lnSpc>
                        <a:spcBef>
                          <a:spcPts val="0"/>
                        </a:spcBef>
                        <a:spcAft>
                          <a:spcPts val="0"/>
                        </a:spcAft>
                        <a:buClrTx/>
                        <a:buSzTx/>
                        <a:buFontTx/>
                        <a:buNone/>
                        <a:tabLst/>
                        <a:defRPr/>
                      </a:pPr>
                      <a:r>
                        <a:rPr lang="es-PR" sz="1100" b="1" noProof="0">
                          <a:effectLst/>
                          <a:latin typeface="Varela Round" panose="00000500000000000000" pitchFamily="2" charset="-79"/>
                          <a:cs typeface="Varela Round" panose="00000500000000000000" pitchFamily="2" charset="-79"/>
                        </a:rPr>
                        <a:t>Análisis de datos y probabilidad</a:t>
                      </a:r>
                      <a:endParaRPr lang="es-PR" sz="1100" b="1" noProof="0">
                        <a:effectLst/>
                        <a:latin typeface="Varela Round" panose="00000500000000000000" pitchFamily="2" charset="-79"/>
                        <a:ea typeface="Open Sans Light"/>
                        <a:cs typeface="Varela Round" panose="00000500000000000000" pitchFamily="2" charset="-79"/>
                      </a:endParaRPr>
                    </a:p>
                  </a:txBody>
                  <a:tcPr marL="188595" marR="188595" marT="125730" marB="12573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PR" sz="1600" b="1" noProof="0" dirty="0">
                          <a:effectLst/>
                          <a:latin typeface="Varela Round" panose="00000500000000000000" pitchFamily="2" charset="-79"/>
                          <a:cs typeface="Varela Round" panose="00000500000000000000" pitchFamily="2" charset="-79"/>
                        </a:rPr>
                        <a:t>9-12</a:t>
                      </a:r>
                      <a:endParaRPr lang="es-PR" sz="1600" b="1" noProof="0" dirty="0">
                        <a:effectLst/>
                        <a:latin typeface="Varela Round" panose="00000500000000000000" pitchFamily="2" charset="-79"/>
                        <a:ea typeface="Open Sans Light"/>
                        <a:cs typeface="Varela Round" panose="00000500000000000000" pitchFamily="2" charset="-79"/>
                      </a:endParaRPr>
                    </a:p>
                  </a:txBody>
                  <a:tcPr marL="188595" marR="188595" marT="125730" marB="125730" anchor="ctr"/>
                </a:tc>
                <a:tc>
                  <a:txBody>
                    <a:bodyPr/>
                    <a:lstStyle/>
                    <a:p>
                      <a:pPr algn="ctr"/>
                      <a:r>
                        <a:rPr lang="es-PR" sz="1100" b="1" noProof="0" dirty="0">
                          <a:solidFill>
                            <a:schemeClr val="tx1"/>
                          </a:solidFill>
                          <a:effectLst/>
                          <a:latin typeface="Varela Round" panose="00000500000000000000" pitchFamily="2" charset="-79"/>
                          <a:cs typeface="Varela Round" panose="00000500000000000000" pitchFamily="2" charset="-79"/>
                        </a:rPr>
                        <a:t>Numeración y operación</a:t>
                      </a:r>
                    </a:p>
                    <a:p>
                      <a:pPr algn="ctr"/>
                      <a:r>
                        <a:rPr lang="es-PR" sz="1100" b="1" noProof="0" dirty="0">
                          <a:solidFill>
                            <a:schemeClr val="tx1"/>
                          </a:solidFill>
                          <a:effectLst/>
                          <a:latin typeface="Varela Round" panose="00000500000000000000" pitchFamily="2" charset="-79"/>
                          <a:cs typeface="Varela Round" panose="00000500000000000000" pitchFamily="2" charset="-79"/>
                        </a:rPr>
                        <a:t>Álgebra</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PR" sz="1100" b="1" noProof="0" dirty="0">
                          <a:solidFill>
                            <a:srgbClr val="FF0000"/>
                          </a:solidFill>
                          <a:effectLst/>
                          <a:latin typeface="Varela Round" panose="00000500000000000000" pitchFamily="2" charset="-79"/>
                          <a:cs typeface="Varela Round" panose="00000500000000000000" pitchFamily="2" charset="-79"/>
                        </a:rPr>
                        <a:t>Medición</a:t>
                      </a:r>
                    </a:p>
                    <a:p>
                      <a:pPr marL="0" marR="0" lvl="0" indent="0" algn="ctr" defTabSz="914400" rtl="0" eaLnBrk="1" fontAlgn="auto" latinLnBrk="0" hangingPunct="1">
                        <a:lnSpc>
                          <a:spcPct val="100000"/>
                        </a:lnSpc>
                        <a:spcBef>
                          <a:spcPts val="0"/>
                        </a:spcBef>
                        <a:spcAft>
                          <a:spcPts val="0"/>
                        </a:spcAft>
                        <a:buClrTx/>
                        <a:buSzTx/>
                        <a:buFontTx/>
                        <a:buNone/>
                        <a:tabLst/>
                        <a:defRPr/>
                      </a:pPr>
                      <a:r>
                        <a:rPr lang="es-PR" sz="1100" b="1" noProof="0" dirty="0">
                          <a:effectLst/>
                          <a:latin typeface="Varela Round" panose="00000500000000000000" pitchFamily="2" charset="-79"/>
                          <a:cs typeface="Varela Round" panose="00000500000000000000" pitchFamily="2" charset="-79"/>
                        </a:rPr>
                        <a:t>Funciones</a:t>
                      </a:r>
                    </a:p>
                    <a:p>
                      <a:pPr marL="0" marR="0" lvl="0" indent="0" algn="ctr" defTabSz="914400" rtl="0" eaLnBrk="1" fontAlgn="auto" latinLnBrk="0" hangingPunct="1">
                        <a:lnSpc>
                          <a:spcPct val="100000"/>
                        </a:lnSpc>
                        <a:spcBef>
                          <a:spcPts val="0"/>
                        </a:spcBef>
                        <a:spcAft>
                          <a:spcPts val="0"/>
                        </a:spcAft>
                        <a:buClrTx/>
                        <a:buSzTx/>
                        <a:buFontTx/>
                        <a:buNone/>
                        <a:tabLst/>
                        <a:defRPr/>
                      </a:pPr>
                      <a:r>
                        <a:rPr lang="es-PR" sz="1100" b="1" noProof="0" dirty="0">
                          <a:effectLst/>
                          <a:latin typeface="Varela Round" panose="00000500000000000000" pitchFamily="2" charset="-79"/>
                          <a:cs typeface="Varela Round" panose="00000500000000000000" pitchFamily="2" charset="-79"/>
                        </a:rPr>
                        <a:t>Geometría</a:t>
                      </a:r>
                    </a:p>
                    <a:p>
                      <a:pPr marL="0" marR="0" lvl="0" indent="0" algn="ctr" defTabSz="914400" rtl="0" eaLnBrk="1" fontAlgn="auto" latinLnBrk="0" hangingPunct="1">
                        <a:lnSpc>
                          <a:spcPct val="100000"/>
                        </a:lnSpc>
                        <a:spcBef>
                          <a:spcPts val="0"/>
                        </a:spcBef>
                        <a:spcAft>
                          <a:spcPts val="0"/>
                        </a:spcAft>
                        <a:buClrTx/>
                        <a:buSzTx/>
                        <a:buFontTx/>
                        <a:buNone/>
                        <a:tabLst/>
                        <a:defRPr/>
                      </a:pPr>
                      <a:r>
                        <a:rPr lang="es-PR" sz="1100" b="1" noProof="0" dirty="0">
                          <a:effectLst/>
                          <a:latin typeface="Varela Round" panose="00000500000000000000" pitchFamily="2" charset="-79"/>
                          <a:cs typeface="Varela Round" panose="00000500000000000000" pitchFamily="2" charset="-79"/>
                        </a:rPr>
                        <a:t>Análisis de datos y probabilidad</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PR" sz="1100" noProof="0" dirty="0">
                        <a:effectLst/>
                        <a:latin typeface="Varela Round" panose="00000500000000000000" pitchFamily="2" charset="-79"/>
                        <a:ea typeface="Open Sans Light"/>
                        <a:cs typeface="Varela Round" panose="00000500000000000000" pitchFamily="2" charset="-79"/>
                      </a:endParaRPr>
                    </a:p>
                  </a:txBody>
                  <a:tcPr marL="188595" marR="188595" marT="125730" marB="125730"/>
                </a:tc>
                <a:extLst>
                  <a:ext uri="{0D108BD9-81ED-4DB2-BD59-A6C34878D82A}">
                    <a16:rowId xmlns:a16="http://schemas.microsoft.com/office/drawing/2014/main" val="2832464180"/>
                  </a:ext>
                </a:extLst>
              </a:tr>
            </a:tbl>
          </a:graphicData>
        </a:graphic>
      </p:graphicFrame>
      <p:sp>
        <p:nvSpPr>
          <p:cNvPr id="3" name="Arrow: Left-Right 2">
            <a:extLst>
              <a:ext uri="{FF2B5EF4-FFF2-40B4-BE49-F238E27FC236}">
                <a16:creationId xmlns:a16="http://schemas.microsoft.com/office/drawing/2014/main" id="{A5DEC957-4E26-8530-83FB-50A00A3FC246}"/>
              </a:ext>
            </a:extLst>
          </p:cNvPr>
          <p:cNvSpPr/>
          <p:nvPr/>
        </p:nvSpPr>
        <p:spPr>
          <a:xfrm>
            <a:off x="3530009" y="2989653"/>
            <a:ext cx="4603897" cy="3915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No </a:t>
            </a:r>
            <a:r>
              <a:rPr lang="en-US" dirty="0" err="1">
                <a:solidFill>
                  <a:srgbClr val="FF0000"/>
                </a:solidFill>
              </a:rPr>
              <a:t>cambió</a:t>
            </a:r>
            <a:endParaRPr lang="en-US" dirty="0">
              <a:solidFill>
                <a:srgbClr val="FF0000"/>
              </a:solidFill>
            </a:endParaRPr>
          </a:p>
        </p:txBody>
      </p:sp>
    </p:spTree>
    <p:extLst>
      <p:ext uri="{BB962C8B-B14F-4D97-AF65-F5344CB8AC3E}">
        <p14:creationId xmlns:p14="http://schemas.microsoft.com/office/powerpoint/2010/main" val="42399452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15</a:t>
            </a:fld>
            <a:endParaRPr lang="en"/>
          </a:p>
        </p:txBody>
      </p:sp>
      <p:graphicFrame>
        <p:nvGraphicFramePr>
          <p:cNvPr id="9" name="Table 8">
            <a:extLst>
              <a:ext uri="{FF2B5EF4-FFF2-40B4-BE49-F238E27FC236}">
                <a16:creationId xmlns:a16="http://schemas.microsoft.com/office/drawing/2014/main" id="{293BBDB5-8505-4232-95A7-7F719E3D71FB}"/>
              </a:ext>
            </a:extLst>
          </p:cNvPr>
          <p:cNvGraphicFramePr>
            <a:graphicFrameLocks noGrp="1"/>
          </p:cNvGraphicFramePr>
          <p:nvPr>
            <p:extLst>
              <p:ext uri="{D42A27DB-BD31-4B8C-83A1-F6EECF244321}">
                <p14:modId xmlns:p14="http://schemas.microsoft.com/office/powerpoint/2010/main" val="1815116535"/>
              </p:ext>
            </p:extLst>
          </p:nvPr>
        </p:nvGraphicFramePr>
        <p:xfrm>
          <a:off x="527050" y="737205"/>
          <a:ext cx="8216900" cy="4021352"/>
        </p:xfrm>
        <a:graphic>
          <a:graphicData uri="http://schemas.openxmlformats.org/drawingml/2006/table">
            <a:tbl>
              <a:tblPr firstRow="1" bandRow="1">
                <a:tableStyleId>{F5AB1C69-6EDB-4FF4-983F-18BD219EF322}</a:tableStyleId>
              </a:tblPr>
              <a:tblGrid>
                <a:gridCol w="2558296">
                  <a:extLst>
                    <a:ext uri="{9D8B030D-6E8A-4147-A177-3AD203B41FA5}">
                      <a16:colId xmlns:a16="http://schemas.microsoft.com/office/drawing/2014/main" val="2283904428"/>
                    </a:ext>
                  </a:extLst>
                </a:gridCol>
                <a:gridCol w="2558296">
                  <a:extLst>
                    <a:ext uri="{9D8B030D-6E8A-4147-A177-3AD203B41FA5}">
                      <a16:colId xmlns:a16="http://schemas.microsoft.com/office/drawing/2014/main" val="2211446362"/>
                    </a:ext>
                  </a:extLst>
                </a:gridCol>
                <a:gridCol w="3100308">
                  <a:extLst>
                    <a:ext uri="{9D8B030D-6E8A-4147-A177-3AD203B41FA5}">
                      <a16:colId xmlns:a16="http://schemas.microsoft.com/office/drawing/2014/main" val="3687595619"/>
                    </a:ext>
                  </a:extLst>
                </a:gridCol>
              </a:tblGrid>
              <a:tr h="732174">
                <a:tc>
                  <a:txBody>
                    <a:bodyPr/>
                    <a:lstStyle/>
                    <a:p>
                      <a:pPr algn="ctr" rtl="0"/>
                      <a:r>
                        <a:rPr lang="es-PR" sz="1400" b="1" i="0" u="none" strike="noStrike" cap="none" dirty="0">
                          <a:solidFill>
                            <a:schemeClr val="tx1"/>
                          </a:solidFill>
                          <a:effectLst/>
                          <a:latin typeface="Varela Round" panose="00000500000000000000" pitchFamily="2" charset="-79"/>
                          <a:ea typeface="+mn-ea"/>
                          <a:cs typeface="Varela Round" panose="00000500000000000000" pitchFamily="2" charset="-79"/>
                          <a:sym typeface="Arial"/>
                        </a:rPr>
                        <a:t>Estándares</a:t>
                      </a:r>
                      <a:endParaRPr lang="en-PR" sz="1200" dirty="0">
                        <a:solidFill>
                          <a:schemeClr val="tx1"/>
                        </a:solidFill>
                        <a:effectLst/>
                        <a:latin typeface="Varela Round" panose="00000500000000000000" pitchFamily="2" charset="-79"/>
                        <a:cs typeface="Varela Round" panose="00000500000000000000" pitchFamily="2" charset="-79"/>
                      </a:endParaRPr>
                    </a:p>
                    <a:p>
                      <a:pPr algn="ctr" rtl="0"/>
                      <a:r>
                        <a:rPr lang="es-PR" sz="1400" b="1" i="0" u="none" strike="noStrike" cap="none" dirty="0">
                          <a:solidFill>
                            <a:schemeClr val="tx1"/>
                          </a:solidFill>
                          <a:effectLst/>
                          <a:latin typeface="Varela Round" panose="00000500000000000000" pitchFamily="2" charset="-79"/>
                          <a:ea typeface="+mn-ea"/>
                          <a:cs typeface="Varela Round" panose="00000500000000000000" pitchFamily="2" charset="-79"/>
                          <a:sym typeface="Arial"/>
                        </a:rPr>
                        <a:t>Escuela Superior 2014 </a:t>
                      </a:r>
                      <a:endParaRPr lang="en-PR" sz="1200" dirty="0">
                        <a:solidFill>
                          <a:schemeClr val="tx1"/>
                        </a:solidFill>
                        <a:effectLst/>
                        <a:latin typeface="Varela Round" panose="00000500000000000000" pitchFamily="2" charset="-79"/>
                        <a:cs typeface="Varela Round" panose="00000500000000000000" pitchFamily="2" charset="-79"/>
                      </a:endParaRPr>
                    </a:p>
                  </a:txBody>
                  <a:tcPr marL="188595" marR="188595" marT="125730" marB="125730" anchor="ctr"/>
                </a:tc>
                <a:tc>
                  <a:txBody>
                    <a:bodyPr/>
                    <a:lstStyle/>
                    <a:p>
                      <a:pPr algn="ctr"/>
                      <a:r>
                        <a:rPr lang="es-PR" sz="1200" noProof="0" dirty="0">
                          <a:solidFill>
                            <a:schemeClr val="tx1"/>
                          </a:solidFill>
                          <a:effectLst/>
                          <a:latin typeface="Varela Round" panose="00000500000000000000" pitchFamily="2" charset="-79"/>
                          <a:cs typeface="Varela Round" panose="00000500000000000000" pitchFamily="2" charset="-79"/>
                        </a:rPr>
                        <a:t>Grados</a:t>
                      </a:r>
                      <a:endParaRPr lang="es-PR" sz="1200" noProof="0" dirty="0">
                        <a:solidFill>
                          <a:schemeClr val="tx1"/>
                        </a:solidFill>
                        <a:effectLst/>
                        <a:latin typeface="Varela Round" panose="00000500000000000000" pitchFamily="2" charset="-79"/>
                        <a:ea typeface="Open Sans Light"/>
                        <a:cs typeface="Varela Round" panose="00000500000000000000" pitchFamily="2" charset="-79"/>
                      </a:endParaRPr>
                    </a:p>
                  </a:txBody>
                  <a:tcPr marL="188595" marR="188595" marT="125730" marB="125730" anchor="ctr"/>
                </a:tc>
                <a:tc>
                  <a:txBody>
                    <a:bodyPr/>
                    <a:lstStyle/>
                    <a:p>
                      <a:pPr algn="ctr"/>
                      <a:r>
                        <a:rPr lang="es-PR" sz="1200" noProof="0" dirty="0">
                          <a:solidFill>
                            <a:schemeClr val="tx1"/>
                          </a:solidFill>
                          <a:effectLst/>
                          <a:latin typeface="Varela Round" panose="00000500000000000000" pitchFamily="2" charset="-79"/>
                          <a:cs typeface="Varela Round" panose="00000500000000000000" pitchFamily="2" charset="-79"/>
                        </a:rPr>
                        <a:t>Estándares 2022</a:t>
                      </a:r>
                      <a:endParaRPr lang="es-PR" sz="1200" noProof="0" dirty="0">
                        <a:solidFill>
                          <a:schemeClr val="tx1"/>
                        </a:solidFill>
                        <a:effectLst/>
                        <a:latin typeface="Varela Round" panose="00000500000000000000" pitchFamily="2" charset="-79"/>
                        <a:ea typeface="Open Sans Light"/>
                        <a:cs typeface="Varela Round" panose="00000500000000000000" pitchFamily="2" charset="-79"/>
                      </a:endParaRPr>
                    </a:p>
                  </a:txBody>
                  <a:tcPr marL="188595" marR="188595" marT="125730" marB="125730" anchor="ctr"/>
                </a:tc>
                <a:extLst>
                  <a:ext uri="{0D108BD9-81ED-4DB2-BD59-A6C34878D82A}">
                    <a16:rowId xmlns:a16="http://schemas.microsoft.com/office/drawing/2014/main" val="2555312090"/>
                  </a:ext>
                </a:extLst>
              </a:tr>
              <a:tr h="957458">
                <a:tc rowSpan="3">
                  <a:txBody>
                    <a:bodyPr/>
                    <a:lstStyle/>
                    <a:p>
                      <a:pPr algn="ctr" rtl="0"/>
                      <a:r>
                        <a:rPr lang="es-PR" sz="1400" b="0" i="0" u="none" strike="noStrike" cap="none" dirty="0">
                          <a:solidFill>
                            <a:schemeClr val="dk1"/>
                          </a:solidFill>
                          <a:effectLst/>
                          <a:latin typeface="Varela Round" panose="00000500000000000000" pitchFamily="2" charset="-79"/>
                          <a:ea typeface="+mn-ea"/>
                          <a:cs typeface="Varela Round" panose="00000500000000000000" pitchFamily="2" charset="-79"/>
                          <a:sym typeface="Arial"/>
                        </a:rPr>
                        <a:t>Numeración y operación</a:t>
                      </a:r>
                      <a:endParaRPr lang="en-PR" sz="1200" b="0" dirty="0">
                        <a:effectLst/>
                        <a:latin typeface="Varela Round" panose="00000500000000000000" pitchFamily="2" charset="-79"/>
                        <a:cs typeface="Varela Round" panose="00000500000000000000" pitchFamily="2" charset="-79"/>
                      </a:endParaRPr>
                    </a:p>
                    <a:p>
                      <a:pPr algn="ctr" rtl="0"/>
                      <a:r>
                        <a:rPr lang="es-PR" sz="1400" b="0" i="0" u="none" strike="noStrike" cap="none" dirty="0">
                          <a:solidFill>
                            <a:schemeClr val="dk1"/>
                          </a:solidFill>
                          <a:effectLst/>
                          <a:latin typeface="Varela Round" panose="00000500000000000000" pitchFamily="2" charset="-79"/>
                          <a:ea typeface="+mn-ea"/>
                          <a:cs typeface="Varela Round" panose="00000500000000000000" pitchFamily="2" charset="-79"/>
                          <a:sym typeface="Arial"/>
                        </a:rPr>
                        <a:t>Álgebra</a:t>
                      </a:r>
                      <a:endParaRPr lang="en-PR" sz="1200" b="0" dirty="0">
                        <a:effectLst/>
                        <a:latin typeface="Varela Round" panose="00000500000000000000" pitchFamily="2" charset="-79"/>
                        <a:cs typeface="Varela Round" panose="00000500000000000000" pitchFamily="2" charset="-79"/>
                      </a:endParaRPr>
                    </a:p>
                    <a:p>
                      <a:pPr algn="ctr" rtl="0"/>
                      <a:r>
                        <a:rPr lang="es-PR" sz="1400" b="0" i="0" u="none" strike="noStrike" cap="none" dirty="0">
                          <a:solidFill>
                            <a:schemeClr val="dk1"/>
                          </a:solidFill>
                          <a:effectLst/>
                          <a:latin typeface="Varela Round" panose="00000500000000000000" pitchFamily="2" charset="-79"/>
                          <a:ea typeface="+mn-ea"/>
                          <a:cs typeface="Varela Round" panose="00000500000000000000" pitchFamily="2" charset="-79"/>
                          <a:sym typeface="Arial"/>
                        </a:rPr>
                        <a:t>Medición</a:t>
                      </a:r>
                      <a:endParaRPr lang="en-PR" sz="1200" b="0" dirty="0">
                        <a:effectLst/>
                        <a:latin typeface="Varela Round" panose="00000500000000000000" pitchFamily="2" charset="-79"/>
                        <a:cs typeface="Varela Round" panose="00000500000000000000" pitchFamily="2" charset="-79"/>
                      </a:endParaRPr>
                    </a:p>
                    <a:p>
                      <a:pPr algn="ctr" rtl="0" eaLnBrk="1" fontAlgn="auto" latinLnBrk="0" hangingPunct="1"/>
                      <a:r>
                        <a:rPr lang="es-PR" sz="1400" b="0" i="0" u="none" strike="noStrike" cap="none" dirty="0">
                          <a:solidFill>
                            <a:schemeClr val="dk1"/>
                          </a:solidFill>
                          <a:effectLst/>
                          <a:latin typeface="Varela Round" panose="00000500000000000000" pitchFamily="2" charset="-79"/>
                          <a:ea typeface="+mn-ea"/>
                          <a:cs typeface="Varela Round" panose="00000500000000000000" pitchFamily="2" charset="-79"/>
                          <a:sym typeface="Arial"/>
                        </a:rPr>
                        <a:t>Funciones</a:t>
                      </a:r>
                      <a:endParaRPr lang="en-PR" sz="1200" b="0" dirty="0">
                        <a:effectLst/>
                        <a:latin typeface="Varela Round" panose="00000500000000000000" pitchFamily="2" charset="-79"/>
                        <a:cs typeface="Varela Round" panose="00000500000000000000" pitchFamily="2" charset="-79"/>
                      </a:endParaRPr>
                    </a:p>
                    <a:p>
                      <a:pPr algn="ctr" rtl="0" eaLnBrk="1" fontAlgn="auto" latinLnBrk="0" hangingPunct="1"/>
                      <a:r>
                        <a:rPr lang="es-PR" sz="1400" b="0" i="0" u="none" strike="noStrike" cap="none" dirty="0">
                          <a:solidFill>
                            <a:schemeClr val="dk1"/>
                          </a:solidFill>
                          <a:effectLst/>
                          <a:latin typeface="Varela Round" panose="00000500000000000000" pitchFamily="2" charset="-79"/>
                          <a:ea typeface="+mn-ea"/>
                          <a:cs typeface="Varela Round" panose="00000500000000000000" pitchFamily="2" charset="-79"/>
                          <a:sym typeface="Arial"/>
                        </a:rPr>
                        <a:t>Geometría</a:t>
                      </a:r>
                      <a:endParaRPr lang="en-PR" sz="1200" b="0" dirty="0">
                        <a:effectLst/>
                        <a:latin typeface="Varela Round" panose="00000500000000000000" pitchFamily="2" charset="-79"/>
                        <a:cs typeface="Varela Round" panose="00000500000000000000" pitchFamily="2" charset="-79"/>
                      </a:endParaRPr>
                    </a:p>
                    <a:p>
                      <a:pPr algn="ctr" rtl="0" eaLnBrk="1" fontAlgn="auto" latinLnBrk="0" hangingPunct="1"/>
                      <a:r>
                        <a:rPr lang="es-PR" sz="1400" b="0" i="0" u="none" strike="noStrike" cap="none" dirty="0">
                          <a:solidFill>
                            <a:schemeClr val="dk1"/>
                          </a:solidFill>
                          <a:effectLst/>
                          <a:latin typeface="Varela Round" panose="00000500000000000000" pitchFamily="2" charset="-79"/>
                          <a:ea typeface="+mn-ea"/>
                          <a:cs typeface="Varela Round" panose="00000500000000000000" pitchFamily="2" charset="-79"/>
                          <a:sym typeface="Arial"/>
                        </a:rPr>
                        <a:t>Análisis de datos y probabilidad</a:t>
                      </a:r>
                      <a:endParaRPr lang="en-PR" sz="1200" b="0" dirty="0">
                        <a:effectLst/>
                        <a:latin typeface="Varela Round" panose="00000500000000000000" pitchFamily="2" charset="-79"/>
                        <a:cs typeface="Varela Round"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s-PR" sz="1200" b="0" noProof="0" dirty="0">
                        <a:solidFill>
                          <a:schemeClr val="tx1"/>
                        </a:solidFill>
                        <a:effectLst/>
                        <a:latin typeface="Varela Round" panose="00000500000000000000" pitchFamily="2" charset="-79"/>
                        <a:ea typeface="Open Sans Light"/>
                        <a:cs typeface="Varela Round" panose="00000500000000000000" pitchFamily="2" charset="-79"/>
                      </a:endParaRPr>
                    </a:p>
                  </a:txBody>
                  <a:tcPr marL="188595" marR="188595" marT="125730" marB="12573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PR" sz="1200" b="1" noProof="0" dirty="0">
                          <a:solidFill>
                            <a:schemeClr val="tx1"/>
                          </a:solidFill>
                          <a:effectLst/>
                          <a:latin typeface="Varela Round" panose="00000500000000000000" pitchFamily="2" charset="-79"/>
                          <a:ea typeface="Open Sans Light"/>
                          <a:cs typeface="Varela Round" panose="00000500000000000000" pitchFamily="2" charset="-79"/>
                        </a:rPr>
                        <a:t>9</a:t>
                      </a:r>
                    </a:p>
                    <a:p>
                      <a:pPr marL="0" marR="0" lvl="0" indent="0" algn="ctr" defTabSz="914400" rtl="0" eaLnBrk="1" fontAlgn="auto" latinLnBrk="0" hangingPunct="1">
                        <a:lnSpc>
                          <a:spcPct val="100000"/>
                        </a:lnSpc>
                        <a:spcBef>
                          <a:spcPts val="0"/>
                        </a:spcBef>
                        <a:spcAft>
                          <a:spcPts val="0"/>
                        </a:spcAft>
                        <a:buClrTx/>
                        <a:buSzTx/>
                        <a:buFontTx/>
                        <a:buNone/>
                        <a:tabLst/>
                        <a:defRPr/>
                      </a:pPr>
                      <a:r>
                        <a:rPr lang="es-PR" sz="1200" b="1" noProof="0" dirty="0">
                          <a:solidFill>
                            <a:schemeClr val="tx1"/>
                          </a:solidFill>
                          <a:effectLst/>
                          <a:latin typeface="Varela Round" panose="00000500000000000000" pitchFamily="2" charset="-79"/>
                          <a:ea typeface="Open Sans Light"/>
                          <a:cs typeface="Varela Round" panose="00000500000000000000" pitchFamily="2" charset="-79"/>
                        </a:rPr>
                        <a:t>Álgebra II</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s-PR" sz="1200" b="1" noProof="0" dirty="0">
                        <a:solidFill>
                          <a:schemeClr val="tx1"/>
                        </a:solidFill>
                        <a:effectLst/>
                        <a:latin typeface="Varela Round" panose="00000500000000000000" pitchFamily="2" charset="-79"/>
                        <a:ea typeface="Open Sans Light"/>
                        <a:cs typeface="Varela Round"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s-PR" sz="1200" b="1" noProof="0" dirty="0">
                        <a:solidFill>
                          <a:schemeClr val="tx1"/>
                        </a:solidFill>
                        <a:effectLst/>
                        <a:latin typeface="Varela Round" panose="00000500000000000000" pitchFamily="2" charset="-79"/>
                        <a:ea typeface="Open Sans Light"/>
                        <a:cs typeface="Varela Round" panose="00000500000000000000" pitchFamily="2" charset="-79"/>
                      </a:endParaRPr>
                    </a:p>
                  </a:txBody>
                  <a:tcPr marL="188595" marR="188595" marT="125730" marB="125730" anchor="ctr"/>
                </a:tc>
                <a:tc>
                  <a:txBody>
                    <a:bodyPr/>
                    <a:lstStyle/>
                    <a:p>
                      <a:pPr algn="ctr"/>
                      <a:r>
                        <a:rPr lang="es-PR" sz="1200" noProof="0" dirty="0">
                          <a:solidFill>
                            <a:schemeClr val="tx1"/>
                          </a:solidFill>
                          <a:effectLst/>
                          <a:latin typeface="Varela Round" panose="00000500000000000000" pitchFamily="2" charset="-79"/>
                          <a:cs typeface="Varela Round" panose="00000500000000000000" pitchFamily="2" charset="-79"/>
                        </a:rPr>
                        <a:t>Numeración y operación</a:t>
                      </a:r>
                    </a:p>
                    <a:p>
                      <a:pPr algn="ctr"/>
                      <a:r>
                        <a:rPr lang="es-PR" sz="1200" b="1" noProof="0" dirty="0">
                          <a:solidFill>
                            <a:srgbClr val="FF0000"/>
                          </a:solidFill>
                          <a:effectLst/>
                          <a:latin typeface="Varela Round" panose="00000500000000000000" pitchFamily="2" charset="-79"/>
                          <a:cs typeface="Varela Round" panose="00000500000000000000" pitchFamily="2" charset="-79"/>
                        </a:rPr>
                        <a:t>Álgebra</a:t>
                      </a:r>
                    </a:p>
                    <a:p>
                      <a:pPr marL="0" marR="0" lvl="0" indent="0" algn="ctr" defTabSz="914400" rtl="0" eaLnBrk="1" fontAlgn="auto" latinLnBrk="0" hangingPunct="1">
                        <a:lnSpc>
                          <a:spcPct val="100000"/>
                        </a:lnSpc>
                        <a:spcBef>
                          <a:spcPts val="0"/>
                        </a:spcBef>
                        <a:spcAft>
                          <a:spcPts val="0"/>
                        </a:spcAft>
                        <a:buClrTx/>
                        <a:buSzTx/>
                        <a:buFontTx/>
                        <a:buNone/>
                        <a:tabLst/>
                        <a:defRPr/>
                      </a:pPr>
                      <a:r>
                        <a:rPr lang="es-PR" sz="1200" b="0" noProof="0" dirty="0">
                          <a:effectLst/>
                          <a:latin typeface="Varela Round" panose="00000500000000000000" pitchFamily="2" charset="-79"/>
                          <a:cs typeface="Varela Round" panose="00000500000000000000" pitchFamily="2" charset="-79"/>
                        </a:rPr>
                        <a:t>Geometría</a:t>
                      </a:r>
                    </a:p>
                    <a:p>
                      <a:pPr marL="0" marR="0" lvl="0" indent="0" algn="ctr" defTabSz="914400" rtl="0" eaLnBrk="1" fontAlgn="auto" latinLnBrk="0" hangingPunct="1">
                        <a:lnSpc>
                          <a:spcPct val="100000"/>
                        </a:lnSpc>
                        <a:spcBef>
                          <a:spcPts val="0"/>
                        </a:spcBef>
                        <a:spcAft>
                          <a:spcPts val="0"/>
                        </a:spcAft>
                        <a:buClrTx/>
                        <a:buSzTx/>
                        <a:buFontTx/>
                        <a:buNone/>
                        <a:tabLst/>
                        <a:defRPr/>
                      </a:pPr>
                      <a:r>
                        <a:rPr lang="es-PR" sz="1200" b="1" noProof="0" dirty="0">
                          <a:solidFill>
                            <a:srgbClr val="FF0000"/>
                          </a:solidFill>
                          <a:effectLst/>
                          <a:latin typeface="Varela Round" panose="00000500000000000000" pitchFamily="2" charset="-79"/>
                          <a:cs typeface="Varela Round" panose="00000500000000000000" pitchFamily="2" charset="-79"/>
                        </a:rPr>
                        <a:t>Funciones</a:t>
                      </a:r>
                    </a:p>
                    <a:p>
                      <a:pPr marL="0" marR="0" lvl="0" indent="0" algn="ctr" defTabSz="914400" rtl="0" eaLnBrk="1" fontAlgn="auto" latinLnBrk="0" hangingPunct="1">
                        <a:lnSpc>
                          <a:spcPct val="100000"/>
                        </a:lnSpc>
                        <a:spcBef>
                          <a:spcPts val="0"/>
                        </a:spcBef>
                        <a:spcAft>
                          <a:spcPts val="0"/>
                        </a:spcAft>
                        <a:buClrTx/>
                        <a:buSzTx/>
                        <a:buFontTx/>
                        <a:buNone/>
                        <a:tabLst/>
                        <a:defRPr/>
                      </a:pPr>
                      <a:r>
                        <a:rPr lang="es-PR" sz="1200" noProof="0" dirty="0">
                          <a:effectLst/>
                          <a:latin typeface="Varela Round" panose="00000500000000000000" pitchFamily="2" charset="-79"/>
                          <a:cs typeface="Varela Round" panose="00000500000000000000" pitchFamily="2" charset="-79"/>
                        </a:rPr>
                        <a:t>Análisis de datos y probabilidad</a:t>
                      </a:r>
                    </a:p>
                  </a:txBody>
                  <a:tcPr marL="188595" marR="188595" marT="125730" marB="125730" anchor="ctr"/>
                </a:tc>
                <a:extLst>
                  <a:ext uri="{0D108BD9-81ED-4DB2-BD59-A6C34878D82A}">
                    <a16:rowId xmlns:a16="http://schemas.microsoft.com/office/drawing/2014/main" val="294424474"/>
                  </a:ext>
                </a:extLst>
              </a:tr>
              <a:tr h="957458">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s-PR" sz="1200" b="1" noProof="0" dirty="0">
                        <a:solidFill>
                          <a:schemeClr val="tx1"/>
                        </a:solidFill>
                        <a:effectLst/>
                        <a:latin typeface="Open Sans Light"/>
                        <a:ea typeface="Open Sans Light"/>
                        <a:cs typeface="Open Sans Light"/>
                      </a:endParaRPr>
                    </a:p>
                  </a:txBody>
                  <a:tcPr marL="188595" marR="188595" marT="125730" marB="12573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PR" sz="1200" noProof="0" dirty="0">
                          <a:solidFill>
                            <a:schemeClr val="tx1"/>
                          </a:solidFill>
                          <a:effectLst/>
                          <a:latin typeface="Varela Round" panose="00000500000000000000" pitchFamily="2" charset="-79"/>
                          <a:cs typeface="Varela Round" panose="00000500000000000000" pitchFamily="2" charset="-79"/>
                        </a:rPr>
                        <a:t>10</a:t>
                      </a:r>
                    </a:p>
                    <a:p>
                      <a:pPr marL="0" marR="0" lvl="0" indent="0" algn="ctr" defTabSz="914400" rtl="0" eaLnBrk="1" fontAlgn="auto" latinLnBrk="0" hangingPunct="1">
                        <a:lnSpc>
                          <a:spcPct val="100000"/>
                        </a:lnSpc>
                        <a:spcBef>
                          <a:spcPts val="0"/>
                        </a:spcBef>
                        <a:spcAft>
                          <a:spcPts val="0"/>
                        </a:spcAft>
                        <a:buClrTx/>
                        <a:buSzTx/>
                        <a:buFontTx/>
                        <a:buNone/>
                        <a:tabLst/>
                        <a:defRPr/>
                      </a:pPr>
                      <a:r>
                        <a:rPr lang="es-PR" sz="1200" b="1" noProof="0" dirty="0">
                          <a:solidFill>
                            <a:schemeClr val="tx1"/>
                          </a:solidFill>
                          <a:effectLst/>
                          <a:latin typeface="Varela Round" panose="00000500000000000000" pitchFamily="2" charset="-79"/>
                          <a:cs typeface="Varela Round" panose="00000500000000000000" pitchFamily="2" charset="-79"/>
                        </a:rPr>
                        <a:t>Geometría</a:t>
                      </a:r>
                      <a:endParaRPr lang="es-PR" sz="1200" b="1" noProof="0" dirty="0">
                        <a:solidFill>
                          <a:schemeClr val="tx1"/>
                        </a:solidFill>
                        <a:effectLst/>
                        <a:latin typeface="Varela Round" panose="00000500000000000000" pitchFamily="2" charset="-79"/>
                        <a:ea typeface="Open Sans Light"/>
                        <a:cs typeface="Varela Round" panose="00000500000000000000" pitchFamily="2" charset="-79"/>
                      </a:endParaRPr>
                    </a:p>
                  </a:txBody>
                  <a:tcPr marL="188595" marR="188595" marT="125730" marB="125730" anchor="ctr"/>
                </a:tc>
                <a:tc>
                  <a:txBody>
                    <a:bodyPr/>
                    <a:lstStyle/>
                    <a:p>
                      <a:pPr algn="ctr"/>
                      <a:r>
                        <a:rPr lang="es-PR" sz="1200" noProof="0">
                          <a:solidFill>
                            <a:schemeClr val="tx1"/>
                          </a:solidFill>
                          <a:effectLst/>
                          <a:latin typeface="Varela Round" panose="00000500000000000000" pitchFamily="2" charset="-79"/>
                          <a:cs typeface="Varela Round" panose="00000500000000000000" pitchFamily="2" charset="-79"/>
                        </a:rPr>
                        <a:t>Numeración y operación</a:t>
                      </a:r>
                    </a:p>
                    <a:p>
                      <a:pPr algn="ctr"/>
                      <a:r>
                        <a:rPr lang="es-PR" sz="1200" noProof="0">
                          <a:solidFill>
                            <a:schemeClr val="tx1"/>
                          </a:solidFill>
                          <a:effectLst/>
                          <a:latin typeface="Varela Round" panose="00000500000000000000" pitchFamily="2" charset="-79"/>
                          <a:cs typeface="Varela Round" panose="00000500000000000000" pitchFamily="2" charset="-79"/>
                        </a:rPr>
                        <a:t>Álgebra</a:t>
                      </a:r>
                    </a:p>
                    <a:p>
                      <a:pPr algn="ctr"/>
                      <a:r>
                        <a:rPr lang="es-PR" sz="1200" noProof="0">
                          <a:solidFill>
                            <a:schemeClr val="tx1"/>
                          </a:solidFill>
                          <a:effectLst/>
                          <a:latin typeface="Varela Round" panose="00000500000000000000" pitchFamily="2" charset="-79"/>
                          <a:cs typeface="Varela Round" panose="00000500000000000000" pitchFamily="2" charset="-79"/>
                        </a:rPr>
                        <a:t>Medición</a:t>
                      </a:r>
                    </a:p>
                    <a:p>
                      <a:pPr marL="0" marR="0" lvl="0" indent="0" algn="ctr" defTabSz="914400" rtl="0" eaLnBrk="1" fontAlgn="auto" latinLnBrk="0" hangingPunct="1">
                        <a:lnSpc>
                          <a:spcPct val="100000"/>
                        </a:lnSpc>
                        <a:spcBef>
                          <a:spcPts val="0"/>
                        </a:spcBef>
                        <a:spcAft>
                          <a:spcPts val="0"/>
                        </a:spcAft>
                        <a:buClrTx/>
                        <a:buSzTx/>
                        <a:buFontTx/>
                        <a:buNone/>
                        <a:tabLst/>
                        <a:defRPr/>
                      </a:pPr>
                      <a:r>
                        <a:rPr lang="es-PR" sz="1200" b="1" noProof="0">
                          <a:solidFill>
                            <a:srgbClr val="FF0000"/>
                          </a:solidFill>
                          <a:effectLst/>
                          <a:latin typeface="Varela Round" panose="00000500000000000000" pitchFamily="2" charset="-79"/>
                          <a:cs typeface="Varela Round" panose="00000500000000000000" pitchFamily="2" charset="-79"/>
                        </a:rPr>
                        <a:t>Geometría</a:t>
                      </a:r>
                    </a:p>
                    <a:p>
                      <a:pPr marL="0" marR="0" lvl="0" indent="0" algn="ctr" defTabSz="914400" rtl="0" eaLnBrk="1" fontAlgn="auto" latinLnBrk="0" hangingPunct="1">
                        <a:lnSpc>
                          <a:spcPct val="100000"/>
                        </a:lnSpc>
                        <a:spcBef>
                          <a:spcPts val="0"/>
                        </a:spcBef>
                        <a:spcAft>
                          <a:spcPts val="0"/>
                        </a:spcAft>
                        <a:buClrTx/>
                        <a:buSzTx/>
                        <a:buFontTx/>
                        <a:buNone/>
                        <a:tabLst/>
                        <a:defRPr/>
                      </a:pPr>
                      <a:r>
                        <a:rPr lang="es-PR" sz="1200" noProof="0">
                          <a:effectLst/>
                          <a:latin typeface="Varela Round" panose="00000500000000000000" pitchFamily="2" charset="-79"/>
                          <a:cs typeface="Varela Round" panose="00000500000000000000" pitchFamily="2" charset="-79"/>
                        </a:rPr>
                        <a:t>Análisis de datos y probabilidad</a:t>
                      </a:r>
                      <a:endParaRPr lang="es-PR" sz="1200" noProof="0">
                        <a:effectLst/>
                        <a:latin typeface="Varela Round" panose="00000500000000000000" pitchFamily="2" charset="-79"/>
                        <a:ea typeface="Open Sans Light"/>
                        <a:cs typeface="Varela Round" panose="00000500000000000000" pitchFamily="2" charset="-79"/>
                      </a:endParaRPr>
                    </a:p>
                  </a:txBody>
                  <a:tcPr marL="188595" marR="188595" marT="125730" marB="125730" anchor="ctr"/>
                </a:tc>
                <a:extLst>
                  <a:ext uri="{0D108BD9-81ED-4DB2-BD59-A6C34878D82A}">
                    <a16:rowId xmlns:a16="http://schemas.microsoft.com/office/drawing/2014/main" val="2954227540"/>
                  </a:ext>
                </a:extLst>
              </a:tr>
              <a:tr h="957458">
                <a:tc vMerge="1">
                  <a:txBody>
                    <a:bodyPr/>
                    <a:lstStyle/>
                    <a:p>
                      <a:pPr algn="ctr"/>
                      <a:endParaRPr lang="es-PR" sz="1200" b="1" noProof="0" dirty="0">
                        <a:solidFill>
                          <a:schemeClr val="tx1"/>
                        </a:solidFill>
                        <a:effectLst/>
                        <a:latin typeface="Open Sans Light"/>
                        <a:ea typeface="Open Sans Light"/>
                        <a:cs typeface="Open Sans Light"/>
                      </a:endParaRPr>
                    </a:p>
                  </a:txBody>
                  <a:tcPr marL="188595" marR="188595" marT="125730" marB="12573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PR" sz="1200" noProof="0" dirty="0">
                          <a:solidFill>
                            <a:schemeClr val="tx1"/>
                          </a:solidFill>
                          <a:effectLst/>
                          <a:latin typeface="Varela Round" panose="00000500000000000000" pitchFamily="2" charset="-79"/>
                          <a:cs typeface="Varela Round" panose="00000500000000000000" pitchFamily="2" charset="-79"/>
                        </a:rPr>
                        <a:t>Grado 11 </a:t>
                      </a:r>
                    </a:p>
                    <a:p>
                      <a:pPr algn="ctr"/>
                      <a:r>
                        <a:rPr lang="es-PR" sz="1200" b="1" noProof="0" dirty="0">
                          <a:solidFill>
                            <a:schemeClr val="tx1"/>
                          </a:solidFill>
                          <a:effectLst/>
                          <a:latin typeface="Varela Round" panose="00000500000000000000" pitchFamily="2" charset="-79"/>
                          <a:cs typeface="Varela Round" panose="00000500000000000000" pitchFamily="2" charset="-79"/>
                        </a:rPr>
                        <a:t>Trigonometría </a:t>
                      </a:r>
                      <a:endParaRPr lang="es-PR" sz="1200" b="1" noProof="0" dirty="0">
                        <a:solidFill>
                          <a:schemeClr val="tx1"/>
                        </a:solidFill>
                        <a:effectLst/>
                        <a:latin typeface="Varela Round" panose="00000500000000000000" pitchFamily="2" charset="-79"/>
                        <a:ea typeface="Open Sans Light"/>
                        <a:cs typeface="Varela Round" panose="00000500000000000000" pitchFamily="2" charset="-79"/>
                      </a:endParaRPr>
                    </a:p>
                  </a:txBody>
                  <a:tcPr marL="188595" marR="188595" marT="125730" marB="125730" anchor="ctr"/>
                </a:tc>
                <a:tc>
                  <a:txBody>
                    <a:bodyPr/>
                    <a:lstStyle/>
                    <a:p>
                      <a:pPr algn="ctr"/>
                      <a:r>
                        <a:rPr lang="es-PR" sz="1200" noProof="0" dirty="0">
                          <a:solidFill>
                            <a:schemeClr val="tx1"/>
                          </a:solidFill>
                          <a:effectLst/>
                          <a:latin typeface="Varela Round" panose="00000500000000000000" pitchFamily="2" charset="-79"/>
                          <a:cs typeface="Varela Round" panose="00000500000000000000" pitchFamily="2" charset="-79"/>
                        </a:rPr>
                        <a:t>Numeración y operación</a:t>
                      </a:r>
                    </a:p>
                    <a:p>
                      <a:pPr marL="0" marR="0" lvl="0" indent="0" algn="ctr" defTabSz="914400" rtl="0" eaLnBrk="1" fontAlgn="auto" latinLnBrk="0" hangingPunct="1">
                        <a:lnSpc>
                          <a:spcPct val="100000"/>
                        </a:lnSpc>
                        <a:spcBef>
                          <a:spcPts val="0"/>
                        </a:spcBef>
                        <a:spcAft>
                          <a:spcPts val="0"/>
                        </a:spcAft>
                        <a:buClrTx/>
                        <a:buSzTx/>
                        <a:buFontTx/>
                        <a:buNone/>
                        <a:tabLst/>
                        <a:defRPr/>
                      </a:pPr>
                      <a:r>
                        <a:rPr lang="es-PR" sz="1200" b="0" noProof="0" dirty="0">
                          <a:effectLst/>
                          <a:latin typeface="Varela Round" panose="00000500000000000000" pitchFamily="2" charset="-79"/>
                          <a:cs typeface="Varela Round" panose="00000500000000000000" pitchFamily="2" charset="-79"/>
                        </a:rPr>
                        <a:t>Geometría</a:t>
                      </a:r>
                    </a:p>
                    <a:p>
                      <a:pPr marL="0" marR="0" lvl="0" indent="0" algn="ctr" defTabSz="914400" rtl="0" eaLnBrk="1" fontAlgn="auto" latinLnBrk="0" hangingPunct="1">
                        <a:lnSpc>
                          <a:spcPct val="100000"/>
                        </a:lnSpc>
                        <a:spcBef>
                          <a:spcPts val="0"/>
                        </a:spcBef>
                        <a:spcAft>
                          <a:spcPts val="0"/>
                        </a:spcAft>
                        <a:buClrTx/>
                        <a:buSzTx/>
                        <a:buFontTx/>
                        <a:buNone/>
                        <a:tabLst/>
                        <a:defRPr/>
                      </a:pPr>
                      <a:r>
                        <a:rPr lang="es-PR" sz="1200" b="1" noProof="0" dirty="0">
                          <a:solidFill>
                            <a:srgbClr val="FF0000"/>
                          </a:solidFill>
                          <a:effectLst/>
                          <a:latin typeface="Varela Round" panose="00000500000000000000" pitchFamily="2" charset="-79"/>
                          <a:cs typeface="Varela Round" panose="00000500000000000000" pitchFamily="2" charset="-79"/>
                        </a:rPr>
                        <a:t>Funciones</a:t>
                      </a:r>
                    </a:p>
                  </a:txBody>
                  <a:tcPr marL="188595" marR="188595" marT="125730" marB="125730" anchor="ctr"/>
                </a:tc>
                <a:extLst>
                  <a:ext uri="{0D108BD9-81ED-4DB2-BD59-A6C34878D82A}">
                    <a16:rowId xmlns:a16="http://schemas.microsoft.com/office/drawing/2014/main" val="829717068"/>
                  </a:ext>
                </a:extLst>
              </a:tr>
            </a:tbl>
          </a:graphicData>
        </a:graphic>
      </p:graphicFrame>
      <p:sp>
        <p:nvSpPr>
          <p:cNvPr id="10" name="Text Box 43">
            <a:extLst>
              <a:ext uri="{FF2B5EF4-FFF2-40B4-BE49-F238E27FC236}">
                <a16:creationId xmlns:a16="http://schemas.microsoft.com/office/drawing/2014/main" id="{80707F2D-F0E6-4C3A-B5FC-A37525EECFAD}"/>
              </a:ext>
            </a:extLst>
          </p:cNvPr>
          <p:cNvSpPr txBox="1">
            <a:spLocks noChangeArrowheads="1"/>
          </p:cNvSpPr>
          <p:nvPr/>
        </p:nvSpPr>
        <p:spPr bwMode="auto">
          <a:xfrm>
            <a:off x="1884699" y="82115"/>
            <a:ext cx="6159163" cy="584775"/>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3200" b="1" kern="1200" dirty="0" err="1">
                <a:solidFill>
                  <a:schemeClr val="accent4">
                    <a:lumMod val="75000"/>
                  </a:schemeClr>
                </a:solidFill>
                <a:effectLst>
                  <a:outerShdw blurRad="38100" dist="38100" dir="2700000" algn="tl">
                    <a:srgbClr val="000000">
                      <a:alpha val="43137"/>
                    </a:srgbClr>
                  </a:outerShdw>
                </a:effectLst>
                <a:latin typeface="Nixie One" panose="020B0604020202020204" charset="0"/>
                <a:ea typeface="+mn-ea"/>
                <a:cs typeface="+mn-cs"/>
              </a:rPr>
              <a:t>Programa</a:t>
            </a:r>
            <a:r>
              <a:rPr lang="en-US" sz="3200" b="1" kern="1200" dirty="0">
                <a:solidFill>
                  <a:schemeClr val="accent4">
                    <a:lumMod val="75000"/>
                  </a:schemeClr>
                </a:solidFill>
                <a:effectLst>
                  <a:outerShdw blurRad="38100" dist="38100" dir="2700000" algn="tl">
                    <a:srgbClr val="000000">
                      <a:alpha val="43137"/>
                    </a:srgbClr>
                  </a:outerShdw>
                </a:effectLst>
                <a:latin typeface="Nixie One" panose="020B0604020202020204" charset="0"/>
                <a:ea typeface="+mn-ea"/>
                <a:cs typeface="+mn-cs"/>
              </a:rPr>
              <a:t> de </a:t>
            </a:r>
            <a:r>
              <a:rPr lang="en-US" sz="3200" b="1" kern="1200" dirty="0" err="1">
                <a:solidFill>
                  <a:schemeClr val="accent4">
                    <a:lumMod val="75000"/>
                  </a:schemeClr>
                </a:solidFill>
                <a:effectLst>
                  <a:outerShdw blurRad="38100" dist="38100" dir="2700000" algn="tl">
                    <a:srgbClr val="000000">
                      <a:alpha val="43137"/>
                    </a:srgbClr>
                  </a:outerShdw>
                </a:effectLst>
                <a:latin typeface="Nixie One" panose="020B0604020202020204" charset="0"/>
                <a:ea typeface="+mn-ea"/>
                <a:cs typeface="+mn-cs"/>
              </a:rPr>
              <a:t>Matemáticas</a:t>
            </a:r>
            <a:r>
              <a:rPr lang="en-US" sz="3200" b="1" kern="1200" dirty="0">
                <a:solidFill>
                  <a:schemeClr val="accent4">
                    <a:lumMod val="75000"/>
                  </a:schemeClr>
                </a:solidFill>
                <a:effectLst>
                  <a:outerShdw blurRad="38100" dist="38100" dir="2700000" algn="tl">
                    <a:srgbClr val="000000">
                      <a:alpha val="43137"/>
                    </a:srgbClr>
                  </a:outerShdw>
                </a:effectLst>
                <a:latin typeface="Nixie One" panose="020B0604020202020204" charset="0"/>
                <a:ea typeface="+mn-ea"/>
                <a:cs typeface="+mn-cs"/>
              </a:rPr>
              <a:t> </a:t>
            </a:r>
          </a:p>
        </p:txBody>
      </p:sp>
    </p:spTree>
    <p:extLst>
      <p:ext uri="{BB962C8B-B14F-4D97-AF65-F5344CB8AC3E}">
        <p14:creationId xmlns:p14="http://schemas.microsoft.com/office/powerpoint/2010/main" val="6559194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16</a:t>
            </a:fld>
            <a:endParaRPr lang="en"/>
          </a:p>
        </p:txBody>
      </p:sp>
      <p:graphicFrame>
        <p:nvGraphicFramePr>
          <p:cNvPr id="9" name="Table 8">
            <a:extLst>
              <a:ext uri="{FF2B5EF4-FFF2-40B4-BE49-F238E27FC236}">
                <a16:creationId xmlns:a16="http://schemas.microsoft.com/office/drawing/2014/main" id="{293BBDB5-8505-4232-95A7-7F719E3D71FB}"/>
              </a:ext>
            </a:extLst>
          </p:cNvPr>
          <p:cNvGraphicFramePr>
            <a:graphicFrameLocks noGrp="1"/>
          </p:cNvGraphicFramePr>
          <p:nvPr>
            <p:extLst>
              <p:ext uri="{D42A27DB-BD31-4B8C-83A1-F6EECF244321}">
                <p14:modId xmlns:p14="http://schemas.microsoft.com/office/powerpoint/2010/main" val="2087505960"/>
              </p:ext>
            </p:extLst>
          </p:nvPr>
        </p:nvGraphicFramePr>
        <p:xfrm>
          <a:off x="742950" y="728960"/>
          <a:ext cx="7785100" cy="4267386"/>
        </p:xfrm>
        <a:graphic>
          <a:graphicData uri="http://schemas.openxmlformats.org/drawingml/2006/table">
            <a:tbl>
              <a:tblPr firstRow="1" bandRow="1">
                <a:tableStyleId>{F5AB1C69-6EDB-4FF4-983F-18BD219EF322}</a:tableStyleId>
              </a:tblPr>
              <a:tblGrid>
                <a:gridCol w="2423857">
                  <a:extLst>
                    <a:ext uri="{9D8B030D-6E8A-4147-A177-3AD203B41FA5}">
                      <a16:colId xmlns:a16="http://schemas.microsoft.com/office/drawing/2014/main" val="3632936320"/>
                    </a:ext>
                  </a:extLst>
                </a:gridCol>
                <a:gridCol w="2423857">
                  <a:extLst>
                    <a:ext uri="{9D8B030D-6E8A-4147-A177-3AD203B41FA5}">
                      <a16:colId xmlns:a16="http://schemas.microsoft.com/office/drawing/2014/main" val="2211446362"/>
                    </a:ext>
                  </a:extLst>
                </a:gridCol>
                <a:gridCol w="2937386">
                  <a:extLst>
                    <a:ext uri="{9D8B030D-6E8A-4147-A177-3AD203B41FA5}">
                      <a16:colId xmlns:a16="http://schemas.microsoft.com/office/drawing/2014/main" val="3687595619"/>
                    </a:ext>
                  </a:extLst>
                </a:gridCol>
              </a:tblGrid>
              <a:tr h="626674">
                <a:tc>
                  <a:txBody>
                    <a:bodyPr/>
                    <a:lstStyle/>
                    <a:p>
                      <a:pPr algn="ctr" rtl="0"/>
                      <a:r>
                        <a:rPr lang="es-PR" sz="1400" b="1" i="0" u="none" strike="noStrike" cap="none" dirty="0">
                          <a:solidFill>
                            <a:schemeClr val="tx1"/>
                          </a:solidFill>
                          <a:effectLst/>
                          <a:latin typeface="Varela Round" panose="00000500000000000000" pitchFamily="2" charset="-79"/>
                          <a:ea typeface="+mn-ea"/>
                          <a:cs typeface="Varela Round" panose="00000500000000000000" pitchFamily="2" charset="-79"/>
                          <a:sym typeface="Arial"/>
                        </a:rPr>
                        <a:t>Estándares</a:t>
                      </a:r>
                      <a:endParaRPr lang="en-PR" sz="1200" dirty="0">
                        <a:solidFill>
                          <a:schemeClr val="tx1"/>
                        </a:solidFill>
                        <a:effectLst/>
                        <a:latin typeface="Varela Round" panose="00000500000000000000" pitchFamily="2" charset="-79"/>
                        <a:cs typeface="Varela Round" panose="00000500000000000000" pitchFamily="2" charset="-79"/>
                      </a:endParaRPr>
                    </a:p>
                    <a:p>
                      <a:pPr algn="ctr" rtl="0"/>
                      <a:r>
                        <a:rPr lang="es-PR" sz="1400" b="1" i="0" u="none" strike="noStrike" cap="none" dirty="0">
                          <a:solidFill>
                            <a:schemeClr val="tx1"/>
                          </a:solidFill>
                          <a:effectLst/>
                          <a:latin typeface="Varela Round" panose="00000500000000000000" pitchFamily="2" charset="-79"/>
                          <a:ea typeface="+mn-ea"/>
                          <a:cs typeface="Varela Round" panose="00000500000000000000" pitchFamily="2" charset="-79"/>
                          <a:sym typeface="Arial"/>
                        </a:rPr>
                        <a:t>Escuela Superior 2014 </a:t>
                      </a:r>
                      <a:endParaRPr lang="en-PR" sz="1200" dirty="0">
                        <a:solidFill>
                          <a:schemeClr val="tx1"/>
                        </a:solidFill>
                        <a:effectLst/>
                        <a:latin typeface="Varela Round" panose="00000500000000000000" pitchFamily="2" charset="-79"/>
                        <a:cs typeface="Varela Round" panose="00000500000000000000" pitchFamily="2" charset="-79"/>
                      </a:endParaRPr>
                    </a:p>
                  </a:txBody>
                  <a:tcPr marL="188595" marR="188595" marT="125730" marB="125730" anchor="ctr"/>
                </a:tc>
                <a:tc>
                  <a:txBody>
                    <a:bodyPr/>
                    <a:lstStyle/>
                    <a:p>
                      <a:pPr algn="ctr"/>
                      <a:r>
                        <a:rPr lang="es-PR" sz="1200" noProof="0" dirty="0">
                          <a:solidFill>
                            <a:schemeClr val="tx1"/>
                          </a:solidFill>
                          <a:effectLst/>
                          <a:latin typeface="Varela Round" panose="00000500000000000000" pitchFamily="2" charset="-79"/>
                          <a:cs typeface="Varela Round" panose="00000500000000000000" pitchFamily="2" charset="-79"/>
                        </a:rPr>
                        <a:t>Grados</a:t>
                      </a:r>
                      <a:endParaRPr lang="es-PR" sz="1200" noProof="0" dirty="0">
                        <a:solidFill>
                          <a:schemeClr val="tx1"/>
                        </a:solidFill>
                        <a:effectLst/>
                        <a:latin typeface="Varela Round" panose="00000500000000000000" pitchFamily="2" charset="-79"/>
                        <a:ea typeface="Open Sans Light"/>
                        <a:cs typeface="Varela Round" panose="00000500000000000000" pitchFamily="2" charset="-79"/>
                      </a:endParaRPr>
                    </a:p>
                  </a:txBody>
                  <a:tcPr marL="188595" marR="188595" marT="125730" marB="125730" anchor="ctr"/>
                </a:tc>
                <a:tc>
                  <a:txBody>
                    <a:bodyPr/>
                    <a:lstStyle/>
                    <a:p>
                      <a:pPr algn="ctr"/>
                      <a:r>
                        <a:rPr lang="es-PR" sz="1200" noProof="0" dirty="0">
                          <a:solidFill>
                            <a:schemeClr val="tx1"/>
                          </a:solidFill>
                          <a:effectLst/>
                          <a:latin typeface="Varela Round" panose="00000500000000000000" pitchFamily="2" charset="-79"/>
                          <a:cs typeface="Varela Round" panose="00000500000000000000" pitchFamily="2" charset="-79"/>
                        </a:rPr>
                        <a:t>Estándares 2022</a:t>
                      </a:r>
                      <a:endParaRPr lang="es-PR" sz="1200" noProof="0" dirty="0">
                        <a:solidFill>
                          <a:schemeClr val="tx1"/>
                        </a:solidFill>
                        <a:effectLst/>
                        <a:latin typeface="Varela Round" panose="00000500000000000000" pitchFamily="2" charset="-79"/>
                        <a:ea typeface="Open Sans Light"/>
                        <a:cs typeface="Varela Round" panose="00000500000000000000" pitchFamily="2" charset="-79"/>
                      </a:endParaRPr>
                    </a:p>
                  </a:txBody>
                  <a:tcPr marL="188595" marR="188595" marT="125730" marB="125730" anchor="ctr"/>
                </a:tc>
                <a:extLst>
                  <a:ext uri="{0D108BD9-81ED-4DB2-BD59-A6C34878D82A}">
                    <a16:rowId xmlns:a16="http://schemas.microsoft.com/office/drawing/2014/main" val="2555312090"/>
                  </a:ext>
                </a:extLst>
              </a:tr>
              <a:tr h="1120233">
                <a:tc rowSpan="3">
                  <a:txBody>
                    <a:bodyPr/>
                    <a:lstStyle/>
                    <a:p>
                      <a:pPr algn="ctr" rtl="0"/>
                      <a:r>
                        <a:rPr lang="es-PR" sz="1400" b="0" i="0" u="none" strike="noStrike" cap="none" dirty="0">
                          <a:solidFill>
                            <a:schemeClr val="dk1"/>
                          </a:solidFill>
                          <a:effectLst/>
                          <a:latin typeface="Varela Round" panose="00000500000000000000" pitchFamily="2" charset="-79"/>
                          <a:ea typeface="+mn-ea"/>
                          <a:cs typeface="Varela Round" panose="00000500000000000000" pitchFamily="2" charset="-79"/>
                          <a:sym typeface="Arial"/>
                        </a:rPr>
                        <a:t>Numeración y operación</a:t>
                      </a:r>
                      <a:endParaRPr lang="en-PR" sz="1200" b="0" dirty="0">
                        <a:effectLst/>
                        <a:latin typeface="Varela Round" panose="00000500000000000000" pitchFamily="2" charset="-79"/>
                        <a:cs typeface="Varela Round" panose="00000500000000000000" pitchFamily="2" charset="-79"/>
                      </a:endParaRPr>
                    </a:p>
                    <a:p>
                      <a:pPr algn="ctr" rtl="0"/>
                      <a:r>
                        <a:rPr lang="es-PR" sz="1400" b="0" i="0" u="none" strike="noStrike" cap="none" dirty="0">
                          <a:solidFill>
                            <a:schemeClr val="dk1"/>
                          </a:solidFill>
                          <a:effectLst/>
                          <a:latin typeface="Varela Round" panose="00000500000000000000" pitchFamily="2" charset="-79"/>
                          <a:ea typeface="+mn-ea"/>
                          <a:cs typeface="Varela Round" panose="00000500000000000000" pitchFamily="2" charset="-79"/>
                          <a:sym typeface="Arial"/>
                        </a:rPr>
                        <a:t>Álgebra</a:t>
                      </a:r>
                      <a:endParaRPr lang="en-PR" sz="1200" b="0" dirty="0">
                        <a:effectLst/>
                        <a:latin typeface="Varela Round" panose="00000500000000000000" pitchFamily="2" charset="-79"/>
                        <a:cs typeface="Varela Round" panose="00000500000000000000" pitchFamily="2" charset="-79"/>
                      </a:endParaRPr>
                    </a:p>
                    <a:p>
                      <a:pPr algn="ctr" rtl="0"/>
                      <a:r>
                        <a:rPr lang="es-PR" sz="1400" b="0" i="0" u="none" strike="noStrike" cap="none" dirty="0">
                          <a:solidFill>
                            <a:schemeClr val="dk1"/>
                          </a:solidFill>
                          <a:effectLst/>
                          <a:latin typeface="Varela Round" panose="00000500000000000000" pitchFamily="2" charset="-79"/>
                          <a:ea typeface="+mn-ea"/>
                          <a:cs typeface="Varela Round" panose="00000500000000000000" pitchFamily="2" charset="-79"/>
                          <a:sym typeface="Arial"/>
                        </a:rPr>
                        <a:t>Medición</a:t>
                      </a:r>
                      <a:endParaRPr lang="en-PR" sz="1200" b="0" dirty="0">
                        <a:effectLst/>
                        <a:latin typeface="Varela Round" panose="00000500000000000000" pitchFamily="2" charset="-79"/>
                        <a:cs typeface="Varela Round" panose="00000500000000000000" pitchFamily="2" charset="-79"/>
                      </a:endParaRPr>
                    </a:p>
                    <a:p>
                      <a:pPr algn="ctr" rtl="0" eaLnBrk="1" fontAlgn="auto" latinLnBrk="0" hangingPunct="1"/>
                      <a:r>
                        <a:rPr lang="es-PR" sz="1400" b="0" i="0" u="none" strike="noStrike" cap="none" dirty="0">
                          <a:solidFill>
                            <a:schemeClr val="dk1"/>
                          </a:solidFill>
                          <a:effectLst/>
                          <a:latin typeface="Varela Round" panose="00000500000000000000" pitchFamily="2" charset="-79"/>
                          <a:ea typeface="+mn-ea"/>
                          <a:cs typeface="Varela Round" panose="00000500000000000000" pitchFamily="2" charset="-79"/>
                          <a:sym typeface="Arial"/>
                        </a:rPr>
                        <a:t>Funciones</a:t>
                      </a:r>
                      <a:endParaRPr lang="en-PR" sz="1200" b="0" dirty="0">
                        <a:effectLst/>
                        <a:latin typeface="Varela Round" panose="00000500000000000000" pitchFamily="2" charset="-79"/>
                        <a:cs typeface="Varela Round" panose="00000500000000000000" pitchFamily="2" charset="-79"/>
                      </a:endParaRPr>
                    </a:p>
                    <a:p>
                      <a:pPr algn="ctr" rtl="0" eaLnBrk="1" fontAlgn="auto" latinLnBrk="0" hangingPunct="1"/>
                      <a:r>
                        <a:rPr lang="es-PR" sz="1400" b="0" i="0" u="none" strike="noStrike" cap="none" dirty="0">
                          <a:solidFill>
                            <a:schemeClr val="dk1"/>
                          </a:solidFill>
                          <a:effectLst/>
                          <a:latin typeface="Varela Round" panose="00000500000000000000" pitchFamily="2" charset="-79"/>
                          <a:ea typeface="+mn-ea"/>
                          <a:cs typeface="Varela Round" panose="00000500000000000000" pitchFamily="2" charset="-79"/>
                          <a:sym typeface="Arial"/>
                        </a:rPr>
                        <a:t>Geometría</a:t>
                      </a:r>
                      <a:endParaRPr lang="en-PR" sz="1200" b="0" dirty="0">
                        <a:effectLst/>
                        <a:latin typeface="Varela Round" panose="00000500000000000000" pitchFamily="2" charset="-79"/>
                        <a:cs typeface="Varela Round" panose="00000500000000000000" pitchFamily="2" charset="-79"/>
                      </a:endParaRPr>
                    </a:p>
                    <a:p>
                      <a:pPr algn="ctr" rtl="0" eaLnBrk="1" fontAlgn="auto" latinLnBrk="0" hangingPunct="1"/>
                      <a:r>
                        <a:rPr lang="es-PR" sz="1400" b="0" i="0" u="none" strike="noStrike" cap="none" dirty="0">
                          <a:solidFill>
                            <a:schemeClr val="dk1"/>
                          </a:solidFill>
                          <a:effectLst/>
                          <a:latin typeface="Varela Round" panose="00000500000000000000" pitchFamily="2" charset="-79"/>
                          <a:ea typeface="+mn-ea"/>
                          <a:cs typeface="Varela Round" panose="00000500000000000000" pitchFamily="2" charset="-79"/>
                          <a:sym typeface="Arial"/>
                        </a:rPr>
                        <a:t>Análisis de datos y probabilidad</a:t>
                      </a:r>
                      <a:endParaRPr lang="en-PR" sz="1200" b="0" dirty="0">
                        <a:effectLst/>
                        <a:latin typeface="Varela Round" panose="00000500000000000000" pitchFamily="2" charset="-79"/>
                        <a:cs typeface="Varela Round" panose="00000500000000000000" pitchFamily="2" charset="-79"/>
                      </a:endParaRPr>
                    </a:p>
                    <a:p>
                      <a:pPr algn="ctr"/>
                      <a:endParaRPr lang="es-PR" sz="1200" b="1" noProof="0" dirty="0">
                        <a:solidFill>
                          <a:schemeClr val="tx1"/>
                        </a:solidFill>
                        <a:effectLst/>
                        <a:latin typeface="Varela Round" panose="00000500000000000000" pitchFamily="2" charset="-79"/>
                        <a:ea typeface="Open Sans Light"/>
                        <a:cs typeface="Varela Round" panose="00000500000000000000" pitchFamily="2" charset="-79"/>
                      </a:endParaRPr>
                    </a:p>
                  </a:txBody>
                  <a:tcPr marL="188595" marR="188595" marT="125730" marB="125730" anchor="ctr"/>
                </a:tc>
                <a:tc>
                  <a:txBody>
                    <a:bodyPr/>
                    <a:lstStyle/>
                    <a:p>
                      <a:pPr algn="ctr"/>
                      <a:r>
                        <a:rPr lang="es-PR" sz="1200" b="1" noProof="0" dirty="0">
                          <a:solidFill>
                            <a:schemeClr val="tx1"/>
                          </a:solidFill>
                          <a:effectLst/>
                          <a:latin typeface="Varela Round" panose="00000500000000000000" pitchFamily="2" charset="-79"/>
                          <a:ea typeface="Open Sans Light"/>
                          <a:cs typeface="Varela Round" panose="00000500000000000000" pitchFamily="2" charset="-79"/>
                        </a:rPr>
                        <a:t>Grado 12 </a:t>
                      </a:r>
                    </a:p>
                    <a:p>
                      <a:pPr algn="ctr"/>
                      <a:endParaRPr lang="es-PR" sz="1200" b="1" noProof="0" dirty="0">
                        <a:solidFill>
                          <a:schemeClr val="tx1"/>
                        </a:solidFill>
                        <a:effectLst/>
                        <a:latin typeface="Varela Round" panose="00000500000000000000" pitchFamily="2" charset="-79"/>
                        <a:ea typeface="Open Sans Light"/>
                        <a:cs typeface="Varela Round" panose="00000500000000000000" pitchFamily="2" charset="-79"/>
                      </a:endParaRPr>
                    </a:p>
                    <a:p>
                      <a:pPr algn="ctr"/>
                      <a:r>
                        <a:rPr lang="es-PR" sz="1200" b="1" noProof="0" dirty="0">
                          <a:solidFill>
                            <a:schemeClr val="tx1"/>
                          </a:solidFill>
                          <a:effectLst/>
                          <a:latin typeface="Varela Round" panose="00000500000000000000" pitchFamily="2" charset="-79"/>
                          <a:ea typeface="Open Sans Light"/>
                          <a:cs typeface="Varela Round" panose="00000500000000000000" pitchFamily="2" charset="-79"/>
                        </a:rPr>
                        <a:t>Estadística </a:t>
                      </a:r>
                    </a:p>
                  </a:txBody>
                  <a:tcPr marL="188595" marR="188595" marT="125730" marB="12573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PR" sz="1200" b="1" noProof="0" dirty="0">
                          <a:solidFill>
                            <a:srgbClr val="FF0000"/>
                          </a:solidFill>
                          <a:effectLst/>
                          <a:latin typeface="Varela Round" panose="00000500000000000000" pitchFamily="2" charset="-79"/>
                          <a:cs typeface="Varela Round" panose="00000500000000000000" pitchFamily="2" charset="-79"/>
                        </a:rPr>
                        <a:t>Análisis de datos y probabilidad</a:t>
                      </a:r>
                      <a:r>
                        <a:rPr lang="es-PR" sz="1200" b="1" noProof="0" dirty="0">
                          <a:solidFill>
                            <a:srgbClr val="FF0000"/>
                          </a:solidFill>
                          <a:effectLst/>
                          <a:latin typeface="Varela Round" panose="00000500000000000000" pitchFamily="2" charset="-79"/>
                          <a:ea typeface="Open Sans Light"/>
                          <a:cs typeface="Varela Round" panose="00000500000000000000" pitchFamily="2" charset="-79"/>
                        </a:rPr>
                        <a:t> </a:t>
                      </a:r>
                      <a:endParaRPr lang="es-PR" sz="1200" b="1" noProof="0" dirty="0">
                        <a:solidFill>
                          <a:srgbClr val="FF0000"/>
                        </a:solidFill>
                        <a:effectLst/>
                        <a:latin typeface="Varela Round" panose="00000500000000000000" pitchFamily="2" charset="-79"/>
                        <a:cs typeface="Varela Round" panose="00000500000000000000" pitchFamily="2" charset="-79"/>
                      </a:endParaRPr>
                    </a:p>
                  </a:txBody>
                  <a:tcPr marL="188595" marR="188595" marT="125730" marB="125730" anchor="ctr"/>
                </a:tc>
                <a:extLst>
                  <a:ext uri="{0D108BD9-81ED-4DB2-BD59-A6C34878D82A}">
                    <a16:rowId xmlns:a16="http://schemas.microsoft.com/office/drawing/2014/main" val="981516933"/>
                  </a:ext>
                </a:extLst>
              </a:tr>
              <a:tr h="1120233">
                <a:tc vMerge="1">
                  <a:txBody>
                    <a:bodyPr/>
                    <a:lstStyle/>
                    <a:p>
                      <a:pPr algn="ctr"/>
                      <a:endParaRPr lang="es-PR" sz="1200" b="1" noProof="0" dirty="0">
                        <a:solidFill>
                          <a:schemeClr val="tx1"/>
                        </a:solidFill>
                        <a:effectLst/>
                        <a:latin typeface="Open Sans Light"/>
                        <a:ea typeface="Open Sans Light"/>
                        <a:cs typeface="Open Sans Light"/>
                      </a:endParaRPr>
                    </a:p>
                  </a:txBody>
                  <a:tcPr marL="188595" marR="188595" marT="125730" marB="125730" anchor="ctr"/>
                </a:tc>
                <a:tc>
                  <a:txBody>
                    <a:bodyPr/>
                    <a:lstStyle/>
                    <a:p>
                      <a:pPr algn="ctr"/>
                      <a:r>
                        <a:rPr lang="es-PR" sz="1200" b="1" noProof="0" dirty="0">
                          <a:solidFill>
                            <a:schemeClr val="tx1"/>
                          </a:solidFill>
                          <a:effectLst/>
                          <a:latin typeface="Varela Round" panose="00000500000000000000" pitchFamily="2" charset="-79"/>
                          <a:ea typeface="Open Sans Light"/>
                          <a:cs typeface="Varela Round" panose="00000500000000000000" pitchFamily="2" charset="-79"/>
                        </a:rPr>
                        <a:t>Grado 12 </a:t>
                      </a:r>
                    </a:p>
                    <a:p>
                      <a:pPr algn="ctr"/>
                      <a:endParaRPr lang="es-PR" sz="1200" b="1" noProof="0" dirty="0">
                        <a:solidFill>
                          <a:schemeClr val="tx1"/>
                        </a:solidFill>
                        <a:effectLst/>
                        <a:latin typeface="Varela Round" panose="00000500000000000000" pitchFamily="2" charset="-79"/>
                        <a:ea typeface="Open Sans Light"/>
                        <a:cs typeface="Varela Round" panose="00000500000000000000" pitchFamily="2" charset="-79"/>
                      </a:endParaRPr>
                    </a:p>
                    <a:p>
                      <a:pPr algn="ctr"/>
                      <a:r>
                        <a:rPr lang="es-PR" sz="1200" b="1" noProof="0" dirty="0">
                          <a:solidFill>
                            <a:schemeClr val="tx1"/>
                          </a:solidFill>
                          <a:effectLst/>
                          <a:latin typeface="Varela Round" panose="00000500000000000000" pitchFamily="2" charset="-79"/>
                          <a:ea typeface="Open Sans Light"/>
                          <a:cs typeface="Varela Round" panose="00000500000000000000" pitchFamily="2" charset="-79"/>
                        </a:rPr>
                        <a:t>Matemática Actualizada </a:t>
                      </a:r>
                    </a:p>
                    <a:p>
                      <a:pPr algn="ctr"/>
                      <a:endParaRPr lang="es-PR" sz="1200" b="1" noProof="0" dirty="0">
                        <a:solidFill>
                          <a:schemeClr val="tx1"/>
                        </a:solidFill>
                        <a:effectLst/>
                        <a:latin typeface="Varela Round" panose="00000500000000000000" pitchFamily="2" charset="-79"/>
                        <a:ea typeface="Open Sans Light"/>
                        <a:cs typeface="Varela Round" panose="00000500000000000000" pitchFamily="2" charset="-79"/>
                      </a:endParaRPr>
                    </a:p>
                  </a:txBody>
                  <a:tcPr marL="188595" marR="188595" marT="125730" marB="125730" anchor="ctr"/>
                </a:tc>
                <a:tc>
                  <a:txBody>
                    <a:bodyPr/>
                    <a:lstStyle/>
                    <a:p>
                      <a:pPr algn="ctr"/>
                      <a:r>
                        <a:rPr lang="es-PR" sz="1200" b="0" noProof="0" dirty="0">
                          <a:solidFill>
                            <a:schemeClr val="tx1"/>
                          </a:solidFill>
                          <a:effectLst/>
                          <a:latin typeface="Varela Round" panose="00000500000000000000" pitchFamily="2" charset="-79"/>
                          <a:cs typeface="Varela Round" panose="00000500000000000000" pitchFamily="2" charset="-79"/>
                        </a:rPr>
                        <a:t>Numeración y operación</a:t>
                      </a:r>
                    </a:p>
                    <a:p>
                      <a:pPr algn="ctr"/>
                      <a:r>
                        <a:rPr lang="es-PR" sz="1200" b="0" noProof="0" dirty="0">
                          <a:solidFill>
                            <a:schemeClr val="tx1"/>
                          </a:solidFill>
                          <a:effectLst/>
                          <a:latin typeface="Varela Round" panose="00000500000000000000" pitchFamily="2" charset="-79"/>
                          <a:cs typeface="Varela Round" panose="00000500000000000000" pitchFamily="2" charset="-79"/>
                        </a:rPr>
                        <a:t>Álgebra</a:t>
                      </a:r>
                    </a:p>
                    <a:p>
                      <a:pPr marL="0" marR="0" lvl="0" indent="0" algn="ctr" defTabSz="914400" rtl="0" eaLnBrk="1" fontAlgn="auto" latinLnBrk="0" hangingPunct="1">
                        <a:lnSpc>
                          <a:spcPct val="100000"/>
                        </a:lnSpc>
                        <a:spcBef>
                          <a:spcPts val="0"/>
                        </a:spcBef>
                        <a:spcAft>
                          <a:spcPts val="0"/>
                        </a:spcAft>
                        <a:buClrTx/>
                        <a:buSzTx/>
                        <a:buFontTx/>
                        <a:buNone/>
                        <a:tabLst/>
                        <a:defRPr/>
                      </a:pPr>
                      <a:r>
                        <a:rPr lang="es-PR" sz="1200" b="1" noProof="0" dirty="0">
                          <a:solidFill>
                            <a:srgbClr val="FF0000"/>
                          </a:solidFill>
                          <a:effectLst/>
                          <a:latin typeface="Varela Round" panose="00000500000000000000" pitchFamily="2" charset="-79"/>
                          <a:cs typeface="Varela Round" panose="00000500000000000000" pitchFamily="2" charset="-79"/>
                        </a:rPr>
                        <a:t>Geometría</a:t>
                      </a:r>
                    </a:p>
                    <a:p>
                      <a:pPr marL="0" marR="0" lvl="0" indent="0" algn="ctr" defTabSz="914400" rtl="0" eaLnBrk="1" fontAlgn="auto" latinLnBrk="0" hangingPunct="1">
                        <a:lnSpc>
                          <a:spcPct val="100000"/>
                        </a:lnSpc>
                        <a:spcBef>
                          <a:spcPts val="0"/>
                        </a:spcBef>
                        <a:spcAft>
                          <a:spcPts val="0"/>
                        </a:spcAft>
                        <a:buClrTx/>
                        <a:buSzTx/>
                        <a:buFontTx/>
                        <a:buNone/>
                        <a:tabLst/>
                        <a:defRPr/>
                      </a:pPr>
                      <a:r>
                        <a:rPr lang="es-PR" sz="1200" b="0" noProof="0" dirty="0">
                          <a:solidFill>
                            <a:schemeClr val="tx1"/>
                          </a:solidFill>
                          <a:effectLst/>
                          <a:latin typeface="Varela Round" panose="00000500000000000000" pitchFamily="2" charset="-79"/>
                          <a:cs typeface="Varela Round" panose="00000500000000000000" pitchFamily="2" charset="-79"/>
                        </a:rPr>
                        <a:t>Medición </a:t>
                      </a:r>
                    </a:p>
                    <a:p>
                      <a:pPr marL="0" marR="0" lvl="0" indent="0" algn="ctr" defTabSz="914400" rtl="0" eaLnBrk="1" fontAlgn="auto" latinLnBrk="0" hangingPunct="1">
                        <a:lnSpc>
                          <a:spcPct val="100000"/>
                        </a:lnSpc>
                        <a:spcBef>
                          <a:spcPts val="0"/>
                        </a:spcBef>
                        <a:spcAft>
                          <a:spcPts val="0"/>
                        </a:spcAft>
                        <a:buClrTx/>
                        <a:buSzTx/>
                        <a:buFontTx/>
                        <a:buNone/>
                        <a:tabLst/>
                        <a:defRPr/>
                      </a:pPr>
                      <a:r>
                        <a:rPr lang="es-PR" sz="1200" b="0" noProof="0" dirty="0">
                          <a:solidFill>
                            <a:schemeClr val="tx1"/>
                          </a:solidFill>
                          <a:effectLst/>
                          <a:latin typeface="Varela Round" panose="00000500000000000000" pitchFamily="2" charset="-79"/>
                          <a:cs typeface="Varela Round" panose="00000500000000000000" pitchFamily="2" charset="-79"/>
                        </a:rPr>
                        <a:t>Funciones</a:t>
                      </a:r>
                    </a:p>
                    <a:p>
                      <a:pPr marL="0" marR="0" lvl="0" indent="0" algn="ctr" defTabSz="914400" rtl="0" eaLnBrk="1" fontAlgn="auto" latinLnBrk="0" hangingPunct="1">
                        <a:lnSpc>
                          <a:spcPct val="100000"/>
                        </a:lnSpc>
                        <a:spcBef>
                          <a:spcPts val="0"/>
                        </a:spcBef>
                        <a:spcAft>
                          <a:spcPts val="0"/>
                        </a:spcAft>
                        <a:buClrTx/>
                        <a:buSzTx/>
                        <a:buFontTx/>
                        <a:buNone/>
                        <a:tabLst/>
                        <a:defRPr/>
                      </a:pPr>
                      <a:r>
                        <a:rPr lang="es-PR" sz="1200" b="1" noProof="0" dirty="0">
                          <a:solidFill>
                            <a:srgbClr val="FF0000"/>
                          </a:solidFill>
                          <a:effectLst/>
                          <a:latin typeface="Varela Round" panose="00000500000000000000" pitchFamily="2" charset="-79"/>
                          <a:cs typeface="Varela Round" panose="00000500000000000000" pitchFamily="2" charset="-79"/>
                        </a:rPr>
                        <a:t>Análisis de datos y probabilidad</a:t>
                      </a:r>
                      <a:r>
                        <a:rPr lang="es-PR" sz="1200" b="1" noProof="0" dirty="0">
                          <a:solidFill>
                            <a:srgbClr val="FF0000"/>
                          </a:solidFill>
                          <a:effectLst/>
                          <a:latin typeface="Varela Round" panose="00000500000000000000" pitchFamily="2" charset="-79"/>
                          <a:ea typeface="Open Sans Light"/>
                          <a:cs typeface="Varela Round" panose="00000500000000000000" pitchFamily="2" charset="-79"/>
                        </a:rPr>
                        <a:t> </a:t>
                      </a:r>
                      <a:endParaRPr lang="es-PR" sz="1200" b="1" noProof="0" dirty="0">
                        <a:solidFill>
                          <a:srgbClr val="FF0000"/>
                        </a:solidFill>
                        <a:effectLst/>
                        <a:latin typeface="Varela Round" panose="00000500000000000000" pitchFamily="2" charset="-79"/>
                        <a:cs typeface="Varela Round" panose="00000500000000000000" pitchFamily="2" charset="-79"/>
                      </a:endParaRPr>
                    </a:p>
                  </a:txBody>
                  <a:tcPr marL="188595" marR="188595" marT="125730" marB="125730" anchor="ctr"/>
                </a:tc>
                <a:extLst>
                  <a:ext uri="{0D108BD9-81ED-4DB2-BD59-A6C34878D82A}">
                    <a16:rowId xmlns:a16="http://schemas.microsoft.com/office/drawing/2014/main" val="3032757414"/>
                  </a:ext>
                </a:extLst>
              </a:tr>
              <a:tr h="1120233">
                <a:tc vMerge="1">
                  <a:txBody>
                    <a:bodyPr/>
                    <a:lstStyle/>
                    <a:p>
                      <a:pPr algn="ctr"/>
                      <a:endParaRPr lang="es-PR" sz="1200" b="1" noProof="0" dirty="0">
                        <a:solidFill>
                          <a:schemeClr val="tx1"/>
                        </a:solidFill>
                        <a:effectLst/>
                        <a:latin typeface="Open Sans Light"/>
                        <a:ea typeface="Open Sans Light"/>
                        <a:cs typeface="Open Sans Light"/>
                      </a:endParaRPr>
                    </a:p>
                  </a:txBody>
                  <a:tcPr marL="188595" marR="188595" marT="125730" marB="125730" anchor="ctr"/>
                </a:tc>
                <a:tc>
                  <a:txBody>
                    <a:bodyPr/>
                    <a:lstStyle/>
                    <a:p>
                      <a:pPr algn="ctr"/>
                      <a:r>
                        <a:rPr lang="es-PR" sz="1200" b="1" noProof="0" dirty="0">
                          <a:solidFill>
                            <a:schemeClr val="tx1"/>
                          </a:solidFill>
                          <a:effectLst/>
                          <a:latin typeface="Varela Round" panose="00000500000000000000" pitchFamily="2" charset="-79"/>
                          <a:ea typeface="Open Sans Light"/>
                          <a:cs typeface="Varela Round" panose="00000500000000000000" pitchFamily="2" charset="-79"/>
                        </a:rPr>
                        <a:t>Grado 12 </a:t>
                      </a:r>
                    </a:p>
                    <a:p>
                      <a:pPr algn="ctr"/>
                      <a:r>
                        <a:rPr lang="es-PR" sz="1200" b="1" noProof="0" dirty="0">
                          <a:solidFill>
                            <a:schemeClr val="tx1"/>
                          </a:solidFill>
                          <a:effectLst/>
                          <a:latin typeface="Varela Round" panose="00000500000000000000" pitchFamily="2" charset="-79"/>
                          <a:ea typeface="Open Sans Light"/>
                          <a:cs typeface="Varela Round" panose="00000500000000000000" pitchFamily="2" charset="-79"/>
                        </a:rPr>
                        <a:t>Fundamento de Preparación al Cálculo </a:t>
                      </a:r>
                    </a:p>
                    <a:p>
                      <a:pPr algn="ctr"/>
                      <a:endParaRPr lang="es-PR" sz="1200" b="1" noProof="0" dirty="0">
                        <a:solidFill>
                          <a:schemeClr val="tx1"/>
                        </a:solidFill>
                        <a:effectLst/>
                        <a:latin typeface="Varela Round" panose="00000500000000000000" pitchFamily="2" charset="-79"/>
                        <a:ea typeface="Open Sans Light"/>
                        <a:cs typeface="Varela Round" panose="00000500000000000000" pitchFamily="2" charset="-79"/>
                      </a:endParaRPr>
                    </a:p>
                  </a:txBody>
                  <a:tcPr marL="188595" marR="188595" marT="125730" marB="125730" anchor="ctr"/>
                </a:tc>
                <a:tc>
                  <a:txBody>
                    <a:bodyPr/>
                    <a:lstStyle/>
                    <a:p>
                      <a:pPr algn="ctr"/>
                      <a:r>
                        <a:rPr lang="es-PR" sz="1200" b="0" noProof="0" dirty="0">
                          <a:solidFill>
                            <a:schemeClr val="tx1"/>
                          </a:solidFill>
                          <a:effectLst/>
                          <a:latin typeface="Varela Round" panose="00000500000000000000" pitchFamily="2" charset="-79"/>
                          <a:cs typeface="Varela Round" panose="00000500000000000000" pitchFamily="2" charset="-79"/>
                        </a:rPr>
                        <a:t>Numeración y operación</a:t>
                      </a:r>
                    </a:p>
                    <a:p>
                      <a:pPr algn="ctr"/>
                      <a:r>
                        <a:rPr lang="es-PR" sz="1200" b="0" noProof="0" dirty="0">
                          <a:solidFill>
                            <a:schemeClr val="tx1"/>
                          </a:solidFill>
                          <a:effectLst/>
                          <a:latin typeface="Varela Round" panose="00000500000000000000" pitchFamily="2" charset="-79"/>
                          <a:cs typeface="Varela Round" panose="00000500000000000000" pitchFamily="2" charset="-79"/>
                        </a:rPr>
                        <a:t>Álgebra</a:t>
                      </a:r>
                    </a:p>
                    <a:p>
                      <a:pPr marL="0" marR="0" lvl="0" indent="0" algn="ctr" defTabSz="914400" rtl="0" eaLnBrk="1" fontAlgn="auto" latinLnBrk="0" hangingPunct="1">
                        <a:lnSpc>
                          <a:spcPct val="100000"/>
                        </a:lnSpc>
                        <a:spcBef>
                          <a:spcPts val="0"/>
                        </a:spcBef>
                        <a:spcAft>
                          <a:spcPts val="0"/>
                        </a:spcAft>
                        <a:buClrTx/>
                        <a:buSzTx/>
                        <a:buFontTx/>
                        <a:buNone/>
                        <a:tabLst/>
                        <a:defRPr/>
                      </a:pPr>
                      <a:r>
                        <a:rPr lang="es-PR" sz="1200" b="0" noProof="0" dirty="0">
                          <a:solidFill>
                            <a:schemeClr val="tx1"/>
                          </a:solidFill>
                          <a:effectLst/>
                          <a:latin typeface="Varela Round" panose="00000500000000000000" pitchFamily="2" charset="-79"/>
                          <a:cs typeface="Varela Round" panose="00000500000000000000" pitchFamily="2" charset="-79"/>
                        </a:rPr>
                        <a:t>Geometría</a:t>
                      </a:r>
                    </a:p>
                    <a:p>
                      <a:pPr marL="0" marR="0" lvl="0" indent="0" algn="ctr" defTabSz="914400" rtl="0" eaLnBrk="1" fontAlgn="auto" latinLnBrk="0" hangingPunct="1">
                        <a:lnSpc>
                          <a:spcPct val="100000"/>
                        </a:lnSpc>
                        <a:spcBef>
                          <a:spcPts val="0"/>
                        </a:spcBef>
                        <a:spcAft>
                          <a:spcPts val="0"/>
                        </a:spcAft>
                        <a:buClrTx/>
                        <a:buSzTx/>
                        <a:buFontTx/>
                        <a:buNone/>
                        <a:tabLst/>
                        <a:defRPr/>
                      </a:pPr>
                      <a:r>
                        <a:rPr lang="es-PR" sz="1200" b="1" noProof="0" dirty="0">
                          <a:solidFill>
                            <a:srgbClr val="FF0000"/>
                          </a:solidFill>
                          <a:effectLst/>
                          <a:latin typeface="Varela Round" panose="00000500000000000000" pitchFamily="2" charset="-79"/>
                          <a:cs typeface="Varela Round" panose="00000500000000000000" pitchFamily="2" charset="-79"/>
                        </a:rPr>
                        <a:t>Funciones</a:t>
                      </a:r>
                    </a:p>
                  </a:txBody>
                  <a:tcPr marL="188595" marR="188595" marT="125730" marB="125730" anchor="ctr"/>
                </a:tc>
                <a:extLst>
                  <a:ext uri="{0D108BD9-81ED-4DB2-BD59-A6C34878D82A}">
                    <a16:rowId xmlns:a16="http://schemas.microsoft.com/office/drawing/2014/main" val="3501360946"/>
                  </a:ext>
                </a:extLst>
              </a:tr>
            </a:tbl>
          </a:graphicData>
        </a:graphic>
      </p:graphicFrame>
      <p:sp>
        <p:nvSpPr>
          <p:cNvPr id="5" name="Text Box 43">
            <a:extLst>
              <a:ext uri="{FF2B5EF4-FFF2-40B4-BE49-F238E27FC236}">
                <a16:creationId xmlns:a16="http://schemas.microsoft.com/office/drawing/2014/main" id="{7FD6863F-13E7-4FB5-AE51-496AF0168F5C}"/>
              </a:ext>
            </a:extLst>
          </p:cNvPr>
          <p:cNvSpPr txBox="1">
            <a:spLocks noChangeArrowheads="1"/>
          </p:cNvSpPr>
          <p:nvPr/>
        </p:nvSpPr>
        <p:spPr bwMode="auto">
          <a:xfrm>
            <a:off x="1884699" y="74971"/>
            <a:ext cx="6080581" cy="584775"/>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3200" b="1" kern="1200" dirty="0" err="1">
                <a:solidFill>
                  <a:schemeClr val="accent4">
                    <a:lumMod val="75000"/>
                  </a:schemeClr>
                </a:solidFill>
                <a:effectLst>
                  <a:outerShdw blurRad="38100" dist="38100" dir="2700000" algn="tl">
                    <a:srgbClr val="000000">
                      <a:alpha val="43137"/>
                    </a:srgbClr>
                  </a:outerShdw>
                </a:effectLst>
                <a:latin typeface="Nixie One" panose="020B0604020202020204" charset="0"/>
                <a:ea typeface="+mn-ea"/>
                <a:cs typeface="+mn-cs"/>
              </a:rPr>
              <a:t>Programa</a:t>
            </a:r>
            <a:r>
              <a:rPr lang="en-US" sz="3200" b="1" kern="1200" dirty="0">
                <a:solidFill>
                  <a:schemeClr val="accent4">
                    <a:lumMod val="75000"/>
                  </a:schemeClr>
                </a:solidFill>
                <a:effectLst>
                  <a:outerShdw blurRad="38100" dist="38100" dir="2700000" algn="tl">
                    <a:srgbClr val="000000">
                      <a:alpha val="43137"/>
                    </a:srgbClr>
                  </a:outerShdw>
                </a:effectLst>
                <a:latin typeface="Nixie One" panose="020B0604020202020204" charset="0"/>
                <a:ea typeface="+mn-ea"/>
                <a:cs typeface="+mn-cs"/>
              </a:rPr>
              <a:t> de </a:t>
            </a:r>
            <a:r>
              <a:rPr lang="en-US" sz="3200" b="1" kern="1200" dirty="0" err="1">
                <a:solidFill>
                  <a:schemeClr val="accent4">
                    <a:lumMod val="75000"/>
                  </a:schemeClr>
                </a:solidFill>
                <a:effectLst>
                  <a:outerShdw blurRad="38100" dist="38100" dir="2700000" algn="tl">
                    <a:srgbClr val="000000">
                      <a:alpha val="43137"/>
                    </a:srgbClr>
                  </a:outerShdw>
                </a:effectLst>
                <a:latin typeface="Nixie One" panose="020B0604020202020204" charset="0"/>
                <a:ea typeface="+mn-ea"/>
                <a:cs typeface="+mn-cs"/>
              </a:rPr>
              <a:t>Matemáticas</a:t>
            </a:r>
            <a:r>
              <a:rPr lang="en-US" sz="3200" b="1" kern="1200" dirty="0">
                <a:solidFill>
                  <a:schemeClr val="accent4">
                    <a:lumMod val="75000"/>
                  </a:schemeClr>
                </a:solidFill>
                <a:effectLst>
                  <a:outerShdw blurRad="38100" dist="38100" dir="2700000" algn="tl">
                    <a:srgbClr val="000000">
                      <a:alpha val="43137"/>
                    </a:srgbClr>
                  </a:outerShdw>
                </a:effectLst>
                <a:latin typeface="Nixie One" panose="020B0604020202020204" charset="0"/>
                <a:ea typeface="+mn-ea"/>
                <a:cs typeface="+mn-cs"/>
              </a:rPr>
              <a:t> </a:t>
            </a:r>
          </a:p>
        </p:txBody>
      </p:sp>
    </p:spTree>
    <p:extLst>
      <p:ext uri="{BB962C8B-B14F-4D97-AF65-F5344CB8AC3E}">
        <p14:creationId xmlns:p14="http://schemas.microsoft.com/office/powerpoint/2010/main" val="33969376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4205F0-8BE6-C8B8-6280-1129F2C57FEC}"/>
              </a:ext>
            </a:extLst>
          </p:cNvPr>
          <p:cNvSpPr>
            <a:spLocks noGrp="1"/>
          </p:cNvSpPr>
          <p:nvPr>
            <p:ph type="title"/>
          </p:nvPr>
        </p:nvSpPr>
        <p:spPr>
          <a:xfrm>
            <a:off x="3010303" y="312803"/>
            <a:ext cx="5275500" cy="641100"/>
          </a:xfrm>
        </p:spPr>
        <p:txBody>
          <a:bodyPr/>
          <a:lstStyle/>
          <a:p>
            <a:r>
              <a:rPr lang="en-US" sz="2800" dirty="0" err="1">
                <a:latin typeface="Varela Round" panose="00000500000000000000" pitchFamily="2" charset="-79"/>
                <a:cs typeface="Varela Round" panose="00000500000000000000" pitchFamily="2" charset="-79"/>
              </a:rPr>
              <a:t>Cambios</a:t>
            </a:r>
            <a:r>
              <a:rPr lang="en-US" sz="2800" dirty="0">
                <a:latin typeface="Varela Round" panose="00000500000000000000" pitchFamily="2" charset="-79"/>
                <a:cs typeface="Varela Round" panose="00000500000000000000" pitchFamily="2" charset="-79"/>
              </a:rPr>
              <a:t> </a:t>
            </a:r>
            <a:r>
              <a:rPr lang="en-US" sz="2800" dirty="0" err="1">
                <a:latin typeface="Varela Round" panose="00000500000000000000" pitchFamily="2" charset="-79"/>
                <a:cs typeface="Varela Round" panose="00000500000000000000" pitchFamily="2" charset="-79"/>
              </a:rPr>
              <a:t>en</a:t>
            </a:r>
            <a:r>
              <a:rPr lang="en-US" sz="2800" dirty="0">
                <a:latin typeface="Varela Round" panose="00000500000000000000" pitchFamily="2" charset="-79"/>
                <a:cs typeface="Varela Round" panose="00000500000000000000" pitchFamily="2" charset="-79"/>
              </a:rPr>
              <a:t> </a:t>
            </a:r>
            <a:r>
              <a:rPr lang="en-US" sz="2800" dirty="0" err="1">
                <a:latin typeface="Varela Round" panose="00000500000000000000" pitchFamily="2" charset="-79"/>
                <a:cs typeface="Varela Round" panose="00000500000000000000" pitchFamily="2" charset="-79"/>
              </a:rPr>
              <a:t>el</a:t>
            </a:r>
            <a:r>
              <a:rPr lang="en-US" sz="2800" dirty="0">
                <a:latin typeface="Varela Round" panose="00000500000000000000" pitchFamily="2" charset="-79"/>
                <a:cs typeface="Varela Round" panose="00000500000000000000" pitchFamily="2" charset="-79"/>
              </a:rPr>
              <a:t> </a:t>
            </a:r>
            <a:r>
              <a:rPr lang="en-US" sz="2800" dirty="0" err="1">
                <a:latin typeface="Varela Round" panose="00000500000000000000" pitchFamily="2" charset="-79"/>
                <a:cs typeface="Varela Round" panose="00000500000000000000" pitchFamily="2" charset="-79"/>
              </a:rPr>
              <a:t>currículo</a:t>
            </a:r>
            <a:endParaRPr lang="en-US" sz="2800" dirty="0">
              <a:latin typeface="Varela Round" panose="00000500000000000000" pitchFamily="2" charset="-79"/>
              <a:cs typeface="Varela Round" panose="00000500000000000000" pitchFamily="2" charset="-79"/>
            </a:endParaRPr>
          </a:p>
        </p:txBody>
      </p:sp>
      <p:sp>
        <p:nvSpPr>
          <p:cNvPr id="4" name="Text Placeholder 3">
            <a:extLst>
              <a:ext uri="{FF2B5EF4-FFF2-40B4-BE49-F238E27FC236}">
                <a16:creationId xmlns:a16="http://schemas.microsoft.com/office/drawing/2014/main" id="{5C07E232-D11C-3201-11BB-16522F2CB23C}"/>
              </a:ext>
            </a:extLst>
          </p:cNvPr>
          <p:cNvSpPr>
            <a:spLocks noGrp="1"/>
          </p:cNvSpPr>
          <p:nvPr>
            <p:ph type="body" idx="1"/>
          </p:nvPr>
        </p:nvSpPr>
        <p:spPr>
          <a:xfrm>
            <a:off x="2450739" y="1543723"/>
            <a:ext cx="6184886" cy="3286974"/>
          </a:xfrm>
        </p:spPr>
        <p:txBody>
          <a:bodyPr/>
          <a:lstStyle/>
          <a:p>
            <a:pPr marL="76200" indent="0">
              <a:buNone/>
            </a:pPr>
            <a:r>
              <a:rPr lang="en-US" sz="2000" dirty="0">
                <a:solidFill>
                  <a:schemeClr val="bg2"/>
                </a:solidFill>
              </a:rPr>
              <a:t>1. El </a:t>
            </a:r>
            <a:r>
              <a:rPr lang="en-US" sz="2000" dirty="0" err="1">
                <a:solidFill>
                  <a:schemeClr val="bg2"/>
                </a:solidFill>
              </a:rPr>
              <a:t>currículo</a:t>
            </a:r>
            <a:r>
              <a:rPr lang="en-US" sz="2000" dirty="0">
                <a:solidFill>
                  <a:schemeClr val="bg2"/>
                </a:solidFill>
              </a:rPr>
              <a:t> de Matemáticas </a:t>
            </a:r>
            <a:r>
              <a:rPr lang="en-US" sz="2000" dirty="0" err="1">
                <a:solidFill>
                  <a:schemeClr val="bg2"/>
                </a:solidFill>
              </a:rPr>
              <a:t>estaba</a:t>
            </a:r>
            <a:r>
              <a:rPr lang="en-US" sz="2000" dirty="0">
                <a:solidFill>
                  <a:schemeClr val="bg2"/>
                </a:solidFill>
              </a:rPr>
              <a:t> </a:t>
            </a:r>
            <a:r>
              <a:rPr lang="en-US" sz="2000" dirty="0" err="1">
                <a:solidFill>
                  <a:schemeClr val="bg2"/>
                </a:solidFill>
              </a:rPr>
              <a:t>muy</a:t>
            </a:r>
            <a:r>
              <a:rPr lang="en-US" sz="2000" dirty="0">
                <a:solidFill>
                  <a:schemeClr val="bg2"/>
                </a:solidFill>
              </a:rPr>
              <a:t> </a:t>
            </a:r>
            <a:r>
              <a:rPr lang="en-US" sz="2000" dirty="0" err="1">
                <a:solidFill>
                  <a:schemeClr val="bg2"/>
                </a:solidFill>
              </a:rPr>
              <a:t>elevado</a:t>
            </a:r>
            <a:r>
              <a:rPr lang="en-US" sz="2000" dirty="0">
                <a:solidFill>
                  <a:schemeClr val="bg2"/>
                </a:solidFill>
              </a:rPr>
              <a:t> para </a:t>
            </a:r>
            <a:r>
              <a:rPr lang="en-US" sz="2000" dirty="0" err="1">
                <a:solidFill>
                  <a:schemeClr val="bg2"/>
                </a:solidFill>
              </a:rPr>
              <a:t>el</a:t>
            </a:r>
            <a:r>
              <a:rPr lang="en-US" sz="2000" dirty="0">
                <a:solidFill>
                  <a:schemeClr val="bg2"/>
                </a:solidFill>
              </a:rPr>
              <a:t> </a:t>
            </a:r>
            <a:r>
              <a:rPr lang="en-US" sz="2000" dirty="0" err="1">
                <a:solidFill>
                  <a:schemeClr val="bg2"/>
                </a:solidFill>
              </a:rPr>
              <a:t>nivel</a:t>
            </a:r>
            <a:r>
              <a:rPr lang="en-US" sz="2000" dirty="0">
                <a:solidFill>
                  <a:schemeClr val="bg2"/>
                </a:solidFill>
              </a:rPr>
              <a:t> y </a:t>
            </a:r>
            <a:r>
              <a:rPr lang="en-US" sz="2000" dirty="0" err="1">
                <a:solidFill>
                  <a:schemeClr val="bg2"/>
                </a:solidFill>
              </a:rPr>
              <a:t>capacidad</a:t>
            </a:r>
            <a:r>
              <a:rPr lang="en-US" sz="2000" dirty="0">
                <a:solidFill>
                  <a:schemeClr val="bg2"/>
                </a:solidFill>
              </a:rPr>
              <a:t> de la </a:t>
            </a:r>
            <a:r>
              <a:rPr lang="en-US" sz="2000" dirty="0" err="1">
                <a:solidFill>
                  <a:schemeClr val="bg2"/>
                </a:solidFill>
              </a:rPr>
              <a:t>mayoría</a:t>
            </a:r>
            <a:r>
              <a:rPr lang="en-US" sz="2000" dirty="0">
                <a:solidFill>
                  <a:schemeClr val="bg2"/>
                </a:solidFill>
              </a:rPr>
              <a:t> de </a:t>
            </a:r>
            <a:r>
              <a:rPr lang="en-US" sz="2000" dirty="0" err="1">
                <a:solidFill>
                  <a:schemeClr val="bg2"/>
                </a:solidFill>
              </a:rPr>
              <a:t>los</a:t>
            </a:r>
            <a:r>
              <a:rPr lang="en-US" sz="2000" dirty="0">
                <a:solidFill>
                  <a:schemeClr val="bg2"/>
                </a:solidFill>
              </a:rPr>
              <a:t> </a:t>
            </a:r>
            <a:r>
              <a:rPr lang="en-US" sz="2000" dirty="0" err="1">
                <a:solidFill>
                  <a:schemeClr val="bg2"/>
                </a:solidFill>
              </a:rPr>
              <a:t>alumnos</a:t>
            </a:r>
            <a:r>
              <a:rPr lang="en-US" sz="2000" dirty="0">
                <a:solidFill>
                  <a:schemeClr val="bg2"/>
                </a:solidFill>
              </a:rPr>
              <a:t>, </a:t>
            </a:r>
            <a:r>
              <a:rPr lang="en-US" sz="2000" dirty="0" err="1">
                <a:solidFill>
                  <a:schemeClr val="bg2"/>
                </a:solidFill>
              </a:rPr>
              <a:t>por</a:t>
            </a:r>
            <a:r>
              <a:rPr lang="en-US" sz="2000" dirty="0">
                <a:solidFill>
                  <a:schemeClr val="bg2"/>
                </a:solidFill>
              </a:rPr>
              <a:t> </a:t>
            </a:r>
            <a:r>
              <a:rPr lang="en-US" sz="2000" dirty="0" err="1">
                <a:solidFill>
                  <a:schemeClr val="bg2"/>
                </a:solidFill>
              </a:rPr>
              <a:t>eso</a:t>
            </a:r>
            <a:r>
              <a:rPr lang="en-US" sz="2000" dirty="0">
                <a:solidFill>
                  <a:schemeClr val="bg2"/>
                </a:solidFill>
              </a:rPr>
              <a:t>, </a:t>
            </a:r>
            <a:r>
              <a:rPr lang="en-US" sz="2000" dirty="0" err="1">
                <a:solidFill>
                  <a:schemeClr val="bg2"/>
                </a:solidFill>
              </a:rPr>
              <a:t>aunque</a:t>
            </a:r>
            <a:r>
              <a:rPr lang="en-US" sz="2000" dirty="0">
                <a:solidFill>
                  <a:schemeClr val="bg2"/>
                </a:solidFill>
              </a:rPr>
              <a:t> no se </a:t>
            </a:r>
            <a:r>
              <a:rPr lang="en-US" sz="2000" dirty="0" err="1">
                <a:solidFill>
                  <a:schemeClr val="bg2"/>
                </a:solidFill>
              </a:rPr>
              <a:t>disminuyó</a:t>
            </a:r>
            <a:r>
              <a:rPr lang="en-US" sz="2000" dirty="0">
                <a:solidFill>
                  <a:schemeClr val="bg2"/>
                </a:solidFill>
              </a:rPr>
              <a:t> </a:t>
            </a:r>
            <a:r>
              <a:rPr lang="en-US" sz="2000" dirty="0" err="1">
                <a:solidFill>
                  <a:schemeClr val="bg2"/>
                </a:solidFill>
              </a:rPr>
              <a:t>el</a:t>
            </a:r>
            <a:r>
              <a:rPr lang="en-US" sz="2000" dirty="0">
                <a:solidFill>
                  <a:schemeClr val="bg2"/>
                </a:solidFill>
              </a:rPr>
              <a:t> rigor, </a:t>
            </a:r>
            <a:r>
              <a:rPr lang="en-US" sz="2000" dirty="0" err="1">
                <a:solidFill>
                  <a:schemeClr val="bg2"/>
                </a:solidFill>
              </a:rPr>
              <a:t>sí</a:t>
            </a:r>
            <a:r>
              <a:rPr lang="en-US" sz="2000" dirty="0">
                <a:solidFill>
                  <a:schemeClr val="bg2"/>
                </a:solidFill>
              </a:rPr>
              <a:t> se </a:t>
            </a:r>
            <a:r>
              <a:rPr lang="en-US" sz="2000" dirty="0" err="1">
                <a:solidFill>
                  <a:schemeClr val="bg2"/>
                </a:solidFill>
              </a:rPr>
              <a:t>simplificaron</a:t>
            </a:r>
            <a:r>
              <a:rPr lang="en-US" sz="2000" dirty="0">
                <a:solidFill>
                  <a:schemeClr val="bg2"/>
                </a:solidFill>
              </a:rPr>
              <a:t> </a:t>
            </a:r>
            <a:r>
              <a:rPr lang="en-US" sz="2000" dirty="0" err="1">
                <a:solidFill>
                  <a:schemeClr val="bg2"/>
                </a:solidFill>
              </a:rPr>
              <a:t>los</a:t>
            </a:r>
            <a:r>
              <a:rPr lang="en-US" sz="2000" dirty="0">
                <a:solidFill>
                  <a:schemeClr val="bg2"/>
                </a:solidFill>
              </a:rPr>
              <a:t> </a:t>
            </a:r>
            <a:r>
              <a:rPr lang="en-US" sz="2000" dirty="0" err="1">
                <a:solidFill>
                  <a:schemeClr val="bg2"/>
                </a:solidFill>
              </a:rPr>
              <a:t>indicadores</a:t>
            </a:r>
            <a:r>
              <a:rPr lang="en-US" sz="2000" dirty="0">
                <a:solidFill>
                  <a:schemeClr val="bg2"/>
                </a:solidFill>
              </a:rPr>
              <a:t> </a:t>
            </a:r>
            <a:r>
              <a:rPr lang="en-US" sz="2000" dirty="0" err="1">
                <a:solidFill>
                  <a:schemeClr val="bg2"/>
                </a:solidFill>
              </a:rPr>
              <a:t>en</a:t>
            </a:r>
            <a:r>
              <a:rPr lang="en-US" sz="2000" dirty="0">
                <a:solidFill>
                  <a:schemeClr val="bg2"/>
                </a:solidFill>
              </a:rPr>
              <a:t> </a:t>
            </a:r>
            <a:r>
              <a:rPr lang="en-US" sz="2000" dirty="0" err="1">
                <a:solidFill>
                  <a:schemeClr val="bg2"/>
                </a:solidFill>
              </a:rPr>
              <a:t>cada</a:t>
            </a:r>
            <a:r>
              <a:rPr lang="en-US" sz="2000" dirty="0">
                <a:solidFill>
                  <a:schemeClr val="bg2"/>
                </a:solidFill>
              </a:rPr>
              <a:t> </a:t>
            </a:r>
            <a:r>
              <a:rPr lang="en-US" sz="2000" dirty="0" err="1">
                <a:solidFill>
                  <a:schemeClr val="bg2"/>
                </a:solidFill>
              </a:rPr>
              <a:t>una</a:t>
            </a:r>
            <a:r>
              <a:rPr lang="en-US" sz="2000" dirty="0">
                <a:solidFill>
                  <a:schemeClr val="bg2"/>
                </a:solidFill>
              </a:rPr>
              <a:t> de las </a:t>
            </a:r>
            <a:r>
              <a:rPr lang="en-US" sz="2000" dirty="0" err="1">
                <a:solidFill>
                  <a:schemeClr val="bg2"/>
                </a:solidFill>
              </a:rPr>
              <a:t>expectativas</a:t>
            </a:r>
            <a:r>
              <a:rPr lang="en-US" sz="2000" dirty="0">
                <a:solidFill>
                  <a:schemeClr val="bg2"/>
                </a:solidFill>
              </a:rPr>
              <a:t>.</a:t>
            </a:r>
          </a:p>
          <a:p>
            <a:pPr marL="76200" indent="0">
              <a:buNone/>
            </a:pPr>
            <a:endParaRPr lang="en-US" sz="2000" dirty="0">
              <a:solidFill>
                <a:schemeClr val="accent1">
                  <a:lumMod val="50000"/>
                </a:schemeClr>
              </a:solidFill>
            </a:endParaRPr>
          </a:p>
          <a:p>
            <a:pPr lvl="1"/>
            <a:r>
              <a:rPr lang="en-US" sz="2000" dirty="0">
                <a:solidFill>
                  <a:srgbClr val="FF0000"/>
                </a:solidFill>
              </a:rPr>
              <a:t>Se </a:t>
            </a:r>
            <a:r>
              <a:rPr lang="en-US" sz="2000" dirty="0" err="1">
                <a:solidFill>
                  <a:srgbClr val="FF0000"/>
                </a:solidFill>
              </a:rPr>
              <a:t>eliminó</a:t>
            </a:r>
            <a:r>
              <a:rPr lang="en-US" sz="2000" dirty="0">
                <a:solidFill>
                  <a:srgbClr val="FF0000"/>
                </a:solidFill>
              </a:rPr>
              <a:t> la </a:t>
            </a:r>
            <a:r>
              <a:rPr lang="en-US" sz="2000" dirty="0" err="1">
                <a:solidFill>
                  <a:srgbClr val="FF0000"/>
                </a:solidFill>
              </a:rPr>
              <a:t>cantidad</a:t>
            </a:r>
            <a:r>
              <a:rPr lang="en-US" sz="2000" dirty="0">
                <a:solidFill>
                  <a:srgbClr val="FF0000"/>
                </a:solidFill>
              </a:rPr>
              <a:t> de </a:t>
            </a:r>
            <a:r>
              <a:rPr lang="en-US" sz="2000" dirty="0" err="1">
                <a:solidFill>
                  <a:srgbClr val="FF0000"/>
                </a:solidFill>
              </a:rPr>
              <a:t>verbos</a:t>
            </a:r>
            <a:r>
              <a:rPr lang="en-US" sz="2000" dirty="0">
                <a:solidFill>
                  <a:srgbClr val="FF0000"/>
                </a:solidFill>
              </a:rPr>
              <a:t> </a:t>
            </a:r>
            <a:r>
              <a:rPr lang="en-US" sz="2000" dirty="0" err="1">
                <a:solidFill>
                  <a:srgbClr val="FF0000"/>
                </a:solidFill>
              </a:rPr>
              <a:t>en</a:t>
            </a:r>
            <a:r>
              <a:rPr lang="en-US" sz="2000" dirty="0">
                <a:solidFill>
                  <a:srgbClr val="FF0000"/>
                </a:solidFill>
              </a:rPr>
              <a:t> </a:t>
            </a:r>
            <a:r>
              <a:rPr lang="en-US" sz="2000" dirty="0" err="1">
                <a:solidFill>
                  <a:srgbClr val="FF0000"/>
                </a:solidFill>
              </a:rPr>
              <a:t>los</a:t>
            </a:r>
            <a:r>
              <a:rPr lang="en-US" sz="2000" dirty="0">
                <a:solidFill>
                  <a:srgbClr val="FF0000"/>
                </a:solidFill>
              </a:rPr>
              <a:t> </a:t>
            </a:r>
            <a:r>
              <a:rPr lang="en-US" sz="2000" dirty="0" err="1">
                <a:solidFill>
                  <a:srgbClr val="FF0000"/>
                </a:solidFill>
              </a:rPr>
              <a:t>indicadores</a:t>
            </a:r>
            <a:r>
              <a:rPr lang="en-US" sz="2000" dirty="0">
                <a:solidFill>
                  <a:srgbClr val="FF0000"/>
                </a:solidFill>
              </a:rPr>
              <a:t>.</a:t>
            </a:r>
          </a:p>
          <a:p>
            <a:endParaRPr lang="en-US" dirty="0"/>
          </a:p>
        </p:txBody>
      </p:sp>
      <p:sp>
        <p:nvSpPr>
          <p:cNvPr id="2" name="Slide Number Placeholder 1">
            <a:extLst>
              <a:ext uri="{FF2B5EF4-FFF2-40B4-BE49-F238E27FC236}">
                <a16:creationId xmlns:a16="http://schemas.microsoft.com/office/drawing/2014/main" id="{1CBF9878-9637-F2B8-D2F9-5B5159B66CAB}"/>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17</a:t>
            </a:fld>
            <a:endParaRPr lang="en"/>
          </a:p>
        </p:txBody>
      </p:sp>
    </p:spTree>
    <p:extLst>
      <p:ext uri="{BB962C8B-B14F-4D97-AF65-F5344CB8AC3E}">
        <p14:creationId xmlns:p14="http://schemas.microsoft.com/office/powerpoint/2010/main" val="10452862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AAAF70-0485-3D6E-899F-7E3D2CBC29F2}"/>
              </a:ext>
            </a:extLst>
          </p:cNvPr>
          <p:cNvSpPr>
            <a:spLocks noGrp="1"/>
          </p:cNvSpPr>
          <p:nvPr>
            <p:ph type="title"/>
          </p:nvPr>
        </p:nvSpPr>
        <p:spPr>
          <a:xfrm>
            <a:off x="1934250" y="0"/>
            <a:ext cx="5275500" cy="641100"/>
          </a:xfrm>
        </p:spPr>
        <p:txBody>
          <a:bodyPr/>
          <a:lstStyle/>
          <a:p>
            <a:r>
              <a:rPr lang="en-US" b="1" dirty="0" err="1">
                <a:latin typeface="Varela Round" panose="00000500000000000000" pitchFamily="2" charset="-79"/>
                <a:cs typeface="Varela Round" panose="00000500000000000000" pitchFamily="2" charset="-79"/>
              </a:rPr>
              <a:t>Ejemplo</a:t>
            </a:r>
            <a:endParaRPr lang="en-US" b="1" dirty="0">
              <a:latin typeface="Varela Round" panose="00000500000000000000" pitchFamily="2" charset="-79"/>
              <a:cs typeface="Varela Round" panose="00000500000000000000" pitchFamily="2" charset="-79"/>
            </a:endParaRPr>
          </a:p>
        </p:txBody>
      </p:sp>
      <mc:AlternateContent xmlns:mc="http://schemas.openxmlformats.org/markup-compatibility/2006" xmlns:a14="http://schemas.microsoft.com/office/drawing/2010/main">
        <mc:Choice Requires="a14">
          <p:sp>
            <p:nvSpPr>
              <p:cNvPr id="3" name="Text Placeholder 2">
                <a:extLst>
                  <a:ext uri="{FF2B5EF4-FFF2-40B4-BE49-F238E27FC236}">
                    <a16:creationId xmlns:a16="http://schemas.microsoft.com/office/drawing/2014/main" id="{D3EAA450-6239-4A6D-7359-F51F363444FD}"/>
                  </a:ext>
                </a:extLst>
              </p:cNvPr>
              <p:cNvSpPr>
                <a:spLocks noGrp="1"/>
              </p:cNvSpPr>
              <p:nvPr>
                <p:ph type="body" idx="1"/>
              </p:nvPr>
            </p:nvSpPr>
            <p:spPr>
              <a:xfrm>
                <a:off x="2521205" y="883534"/>
                <a:ext cx="2560500" cy="4063841"/>
              </a:xfrm>
            </p:spPr>
            <p:txBody>
              <a:bodyPr/>
              <a:lstStyle/>
              <a:p>
                <a:r>
                  <a:rPr lang="es-ES" sz="1600" dirty="0">
                    <a:solidFill>
                      <a:srgbClr val="0070C0"/>
                    </a:solidFill>
                  </a:rPr>
                  <a:t>3.A.6.2 Identifica, describe, reconoce, crea y establece relaciones de igualdad o desigualdad al utilizar modelos, palabras y símbolos de relación (=, ≠, &gt;, y </a:t>
                </a:r>
                <a14:m>
                  <m:oMath xmlns:m="http://schemas.openxmlformats.org/officeDocument/2006/math">
                    <m:r>
                      <a:rPr lang="es-ES" sz="1600" i="1" smtClean="0">
                        <a:solidFill>
                          <a:srgbClr val="0070C0"/>
                        </a:solidFill>
                        <a:latin typeface="Cambria Math" panose="02040503050406030204" pitchFamily="18" charset="0"/>
                        <a:ea typeface="Cambria Math" panose="02040503050406030204" pitchFamily="18" charset="0"/>
                      </a:rPr>
                      <m:t>&lt;</m:t>
                    </m:r>
                    <m:r>
                      <a:rPr lang="en-US" sz="1600" b="0" i="0" smtClean="0">
                        <a:solidFill>
                          <a:srgbClr val="0070C0"/>
                        </a:solidFill>
                        <a:latin typeface="Cambria Math" panose="02040503050406030204" pitchFamily="18" charset="0"/>
                        <a:ea typeface="Cambria Math" panose="02040503050406030204" pitchFamily="18" charset="0"/>
                      </a:rPr>
                      <m:t>)</m:t>
                    </m:r>
                  </m:oMath>
                </a14:m>
                <a:r>
                  <a:rPr lang="en-US" sz="1600" dirty="0">
                    <a:solidFill>
                      <a:srgbClr val="0070C0"/>
                    </a:solidFill>
                  </a:rPr>
                  <a:t>. </a:t>
                </a:r>
                <a:r>
                  <a:rPr lang="en-US" sz="1600" dirty="0" err="1">
                    <a:solidFill>
                      <a:srgbClr val="0070C0"/>
                    </a:solidFill>
                  </a:rPr>
                  <a:t>Determina</a:t>
                </a:r>
                <a:r>
                  <a:rPr lang="en-US" sz="1600" dirty="0">
                    <a:solidFill>
                      <a:srgbClr val="0070C0"/>
                    </a:solidFill>
                  </a:rPr>
                  <a:t> </a:t>
                </a:r>
                <a:r>
                  <a:rPr lang="en-US" sz="1600" dirty="0" err="1">
                    <a:solidFill>
                      <a:srgbClr val="0070C0"/>
                    </a:solidFill>
                  </a:rPr>
                  <a:t>los</a:t>
                </a:r>
                <a:r>
                  <a:rPr lang="en-US" sz="1600" dirty="0">
                    <a:solidFill>
                      <a:srgbClr val="0070C0"/>
                    </a:solidFill>
                  </a:rPr>
                  <a:t> </a:t>
                </a:r>
                <a:r>
                  <a:rPr lang="en-US" sz="1600" dirty="0" err="1">
                    <a:solidFill>
                      <a:srgbClr val="0070C0"/>
                    </a:solidFill>
                  </a:rPr>
                  <a:t>símbolos</a:t>
                </a:r>
                <a:r>
                  <a:rPr lang="en-US" sz="1600" dirty="0">
                    <a:solidFill>
                      <a:srgbClr val="0070C0"/>
                    </a:solidFill>
                  </a:rPr>
                  <a:t> </a:t>
                </a:r>
                <a:r>
                  <a:rPr lang="en-US" sz="1600" dirty="0" err="1">
                    <a:solidFill>
                      <a:srgbClr val="0070C0"/>
                    </a:solidFill>
                  </a:rPr>
                  <a:t>operacionales</a:t>
                </a:r>
                <a:r>
                  <a:rPr lang="en-US" sz="1600" dirty="0">
                    <a:solidFill>
                      <a:srgbClr val="0070C0"/>
                    </a:solidFill>
                  </a:rPr>
                  <a:t> y </a:t>
                </a:r>
                <a:r>
                  <a:rPr lang="en-US" sz="1600" dirty="0" err="1">
                    <a:solidFill>
                      <a:srgbClr val="0070C0"/>
                    </a:solidFill>
                  </a:rPr>
                  <a:t>símbolos</a:t>
                </a:r>
                <a:r>
                  <a:rPr lang="en-US" sz="1600" dirty="0">
                    <a:solidFill>
                      <a:srgbClr val="0070C0"/>
                    </a:solidFill>
                  </a:rPr>
                  <a:t> de </a:t>
                </a:r>
                <a:r>
                  <a:rPr lang="en-US" sz="1600" dirty="0" err="1">
                    <a:solidFill>
                      <a:srgbClr val="0070C0"/>
                    </a:solidFill>
                  </a:rPr>
                  <a:t>relación</a:t>
                </a:r>
                <a:r>
                  <a:rPr lang="en-US" sz="1600" dirty="0">
                    <a:solidFill>
                      <a:srgbClr val="0070C0"/>
                    </a:solidFill>
                  </a:rPr>
                  <a:t> </a:t>
                </a:r>
                <a:r>
                  <a:rPr lang="en-US" sz="1600" dirty="0" err="1">
                    <a:solidFill>
                      <a:srgbClr val="0070C0"/>
                    </a:solidFill>
                  </a:rPr>
                  <a:t>apropiados</a:t>
                </a:r>
                <a:r>
                  <a:rPr lang="en-US" sz="1600" dirty="0">
                    <a:solidFill>
                      <a:srgbClr val="0070C0"/>
                    </a:solidFill>
                  </a:rPr>
                  <a:t> para </a:t>
                </a:r>
                <a:r>
                  <a:rPr lang="en-US" sz="1600" dirty="0" err="1">
                    <a:solidFill>
                      <a:srgbClr val="0070C0"/>
                    </a:solidFill>
                  </a:rPr>
                  <a:t>hacer</a:t>
                </a:r>
                <a:r>
                  <a:rPr lang="en-US" sz="1600" dirty="0">
                    <a:solidFill>
                      <a:srgbClr val="0070C0"/>
                    </a:solidFill>
                  </a:rPr>
                  <a:t> </a:t>
                </a:r>
                <a:r>
                  <a:rPr lang="en-US" sz="1600" dirty="0" err="1">
                    <a:solidFill>
                      <a:srgbClr val="0070C0"/>
                    </a:solidFill>
                  </a:rPr>
                  <a:t>una</a:t>
                </a:r>
                <a:r>
                  <a:rPr lang="en-US" sz="1600" dirty="0">
                    <a:solidFill>
                      <a:srgbClr val="0070C0"/>
                    </a:solidFill>
                  </a:rPr>
                  <a:t> </a:t>
                </a:r>
                <a:r>
                  <a:rPr lang="en-US" sz="1600" dirty="0" err="1">
                    <a:solidFill>
                      <a:srgbClr val="0070C0"/>
                    </a:solidFill>
                  </a:rPr>
                  <a:t>proposición</a:t>
                </a:r>
                <a:r>
                  <a:rPr lang="en-US" sz="1600" dirty="0">
                    <a:solidFill>
                      <a:srgbClr val="0070C0"/>
                    </a:solidFill>
                  </a:rPr>
                  <a:t> </a:t>
                </a:r>
                <a:r>
                  <a:rPr lang="en-US" sz="1600" dirty="0" err="1">
                    <a:solidFill>
                      <a:srgbClr val="0070C0"/>
                    </a:solidFill>
                  </a:rPr>
                  <a:t>cierta</a:t>
                </a:r>
                <a:r>
                  <a:rPr lang="en-US" sz="1600" dirty="0">
                    <a:solidFill>
                      <a:srgbClr val="0070C0"/>
                    </a:solidFill>
                  </a:rPr>
                  <a:t>.</a:t>
                </a:r>
              </a:p>
            </p:txBody>
          </p:sp>
        </mc:Choice>
        <mc:Fallback xmlns="">
          <p:sp>
            <p:nvSpPr>
              <p:cNvPr id="3" name="Text Placeholder 2">
                <a:extLst>
                  <a:ext uri="{FF2B5EF4-FFF2-40B4-BE49-F238E27FC236}">
                    <a16:creationId xmlns:a16="http://schemas.microsoft.com/office/drawing/2014/main" id="{D3EAA450-6239-4A6D-7359-F51F363444FD}"/>
                  </a:ext>
                </a:extLst>
              </p:cNvPr>
              <p:cNvSpPr>
                <a:spLocks noGrp="1" noRot="1" noChangeAspect="1" noMove="1" noResize="1" noEditPoints="1" noAdjustHandles="1" noChangeArrowheads="1" noChangeShapeType="1" noTextEdit="1"/>
              </p:cNvSpPr>
              <p:nvPr>
                <p:ph type="body" idx="1"/>
              </p:nvPr>
            </p:nvSpPr>
            <p:spPr>
              <a:xfrm>
                <a:off x="2521205" y="883534"/>
                <a:ext cx="2560500" cy="4063841"/>
              </a:xfrm>
              <a:blipFill>
                <a:blip r:embed="rId2"/>
                <a:stretch>
                  <a:fillRect r="-2381" b="-2999"/>
                </a:stretch>
              </a:blipFill>
            </p:spPr>
            <p:txBody>
              <a:bodyPr/>
              <a:lstStyle/>
              <a:p>
                <a:r>
                  <a:rPr lang="en-US">
                    <a:noFill/>
                  </a:rPr>
                  <a:t> </a:t>
                </a:r>
              </a:p>
            </p:txBody>
          </p:sp>
        </mc:Fallback>
      </mc:AlternateContent>
      <p:sp>
        <p:nvSpPr>
          <p:cNvPr id="4" name="Text Placeholder 3">
            <a:extLst>
              <a:ext uri="{FF2B5EF4-FFF2-40B4-BE49-F238E27FC236}">
                <a16:creationId xmlns:a16="http://schemas.microsoft.com/office/drawing/2014/main" id="{D05C62B0-0D11-32FD-8457-9769B4923C67}"/>
              </a:ext>
            </a:extLst>
          </p:cNvPr>
          <p:cNvSpPr>
            <a:spLocks noGrp="1"/>
          </p:cNvSpPr>
          <p:nvPr>
            <p:ph type="body" idx="2"/>
          </p:nvPr>
        </p:nvSpPr>
        <p:spPr>
          <a:xfrm>
            <a:off x="5578415" y="1023848"/>
            <a:ext cx="2560500" cy="3877160"/>
          </a:xfrm>
        </p:spPr>
        <p:txBody>
          <a:bodyPr/>
          <a:lstStyle/>
          <a:p>
            <a:pPr marL="285750" indent="-285750">
              <a:lnSpc>
                <a:spcPct val="107000"/>
              </a:lnSpc>
              <a:spcBef>
                <a:spcPts val="0"/>
              </a:spcBef>
              <a:spcAft>
                <a:spcPts val="800"/>
              </a:spcAft>
            </a:pPr>
            <a:r>
              <a:rPr lang="es-PR" sz="1600" dirty="0">
                <a:solidFill>
                  <a:srgbClr val="7030A0"/>
                </a:solidFill>
                <a:effectLst/>
                <a:latin typeface="Varela Round" panose="00000500000000000000" pitchFamily="2" charset="-79"/>
                <a:ea typeface="Calibri" panose="020F0502020204030204" pitchFamily="34" charset="0"/>
                <a:cs typeface="Varela Round" panose="00000500000000000000" pitchFamily="2" charset="-79"/>
              </a:rPr>
              <a:t>Identifica y describe relaciones de igualdad o de desigualdad utilizando:</a:t>
            </a:r>
            <a:endParaRPr lang="en-US" sz="1600" dirty="0">
              <a:solidFill>
                <a:srgbClr val="7030A0"/>
              </a:solidFill>
              <a:effectLst/>
              <a:latin typeface="Varela Round" panose="00000500000000000000" pitchFamily="2" charset="-79"/>
              <a:ea typeface="Calibri" panose="020F0502020204030204" pitchFamily="34" charset="0"/>
              <a:cs typeface="Varela Round" panose="00000500000000000000" pitchFamily="2" charset="-79"/>
            </a:endParaRPr>
          </a:p>
          <a:p>
            <a:pPr marL="342900" marR="0" lvl="0" indent="-342900">
              <a:lnSpc>
                <a:spcPct val="107000"/>
              </a:lnSpc>
              <a:spcBef>
                <a:spcPts val="0"/>
              </a:spcBef>
              <a:spcAft>
                <a:spcPts val="0"/>
              </a:spcAft>
              <a:buFont typeface="Wingdings" panose="05000000000000000000" pitchFamily="2" charset="2"/>
              <a:buChar char=""/>
            </a:pPr>
            <a:r>
              <a:rPr lang="es-PR" sz="1600" dirty="0">
                <a:solidFill>
                  <a:srgbClr val="7030A0"/>
                </a:solidFill>
                <a:effectLst/>
                <a:latin typeface="Varela Round" panose="00000500000000000000" pitchFamily="2" charset="-79"/>
                <a:ea typeface="Calibri" panose="020F0502020204030204" pitchFamily="34" charset="0"/>
                <a:cs typeface="Varela Round" panose="00000500000000000000" pitchFamily="2" charset="-79"/>
              </a:rPr>
              <a:t>modelos</a:t>
            </a:r>
            <a:endParaRPr lang="en-US" sz="1600" dirty="0">
              <a:solidFill>
                <a:srgbClr val="7030A0"/>
              </a:solidFill>
              <a:effectLst/>
              <a:latin typeface="Varela Round" panose="00000500000000000000" pitchFamily="2" charset="-79"/>
              <a:ea typeface="Calibri" panose="020F0502020204030204" pitchFamily="34" charset="0"/>
              <a:cs typeface="Varela Round" panose="00000500000000000000" pitchFamily="2" charset="-79"/>
            </a:endParaRPr>
          </a:p>
          <a:p>
            <a:pPr marL="342900" marR="0" lvl="0" indent="-342900">
              <a:lnSpc>
                <a:spcPct val="107000"/>
              </a:lnSpc>
              <a:spcBef>
                <a:spcPts val="0"/>
              </a:spcBef>
              <a:spcAft>
                <a:spcPts val="0"/>
              </a:spcAft>
              <a:buFont typeface="Wingdings" panose="05000000000000000000" pitchFamily="2" charset="2"/>
              <a:buChar char=""/>
            </a:pPr>
            <a:r>
              <a:rPr lang="es-PR" sz="1600" dirty="0">
                <a:solidFill>
                  <a:srgbClr val="7030A0"/>
                </a:solidFill>
                <a:effectLst/>
                <a:latin typeface="Varela Round" panose="00000500000000000000" pitchFamily="2" charset="-79"/>
                <a:ea typeface="Calibri" panose="020F0502020204030204" pitchFamily="34" charset="0"/>
                <a:cs typeface="Varela Round" panose="00000500000000000000" pitchFamily="2" charset="-79"/>
              </a:rPr>
              <a:t>palabras</a:t>
            </a:r>
            <a:endParaRPr lang="en-US" sz="1600" dirty="0">
              <a:solidFill>
                <a:srgbClr val="7030A0"/>
              </a:solidFill>
              <a:effectLst/>
              <a:latin typeface="Varela Round" panose="00000500000000000000" pitchFamily="2" charset="-79"/>
              <a:ea typeface="Calibri" panose="020F0502020204030204" pitchFamily="34" charset="0"/>
              <a:cs typeface="Varela Round" panose="00000500000000000000" pitchFamily="2" charset="-79"/>
            </a:endParaRPr>
          </a:p>
          <a:p>
            <a:pPr marL="342900" marR="0" lvl="0" indent="-342900">
              <a:lnSpc>
                <a:spcPct val="107000"/>
              </a:lnSpc>
              <a:spcBef>
                <a:spcPts val="0"/>
              </a:spcBef>
              <a:spcAft>
                <a:spcPts val="800"/>
              </a:spcAft>
              <a:buFont typeface="Wingdings" panose="05000000000000000000" pitchFamily="2" charset="2"/>
              <a:buChar char=""/>
            </a:pPr>
            <a:r>
              <a:rPr lang="es-PR" sz="1600" dirty="0">
                <a:solidFill>
                  <a:srgbClr val="7030A0"/>
                </a:solidFill>
                <a:effectLst/>
                <a:latin typeface="Varela Round" panose="00000500000000000000" pitchFamily="2" charset="-79"/>
                <a:ea typeface="Calibri" panose="020F0502020204030204" pitchFamily="34" charset="0"/>
                <a:cs typeface="Varela Round" panose="00000500000000000000" pitchFamily="2" charset="-79"/>
              </a:rPr>
              <a:t>símbolos (=, ≠, ˃ o ˂)</a:t>
            </a:r>
            <a:endParaRPr lang="en-US" sz="1600" dirty="0">
              <a:solidFill>
                <a:srgbClr val="7030A0"/>
              </a:solidFill>
              <a:effectLst/>
              <a:latin typeface="Varela Round" panose="00000500000000000000" pitchFamily="2" charset="-79"/>
              <a:ea typeface="Calibri" panose="020F0502020204030204" pitchFamily="34" charset="0"/>
              <a:cs typeface="Varela Round" panose="00000500000000000000" pitchFamily="2" charset="-79"/>
            </a:endParaRPr>
          </a:p>
          <a:p>
            <a:pPr marL="0" marR="0" indent="0">
              <a:lnSpc>
                <a:spcPct val="107000"/>
              </a:lnSpc>
              <a:spcBef>
                <a:spcPts val="0"/>
              </a:spcBef>
              <a:spcAft>
                <a:spcPts val="800"/>
              </a:spcAft>
              <a:buNone/>
            </a:pPr>
            <a:r>
              <a:rPr lang="es-PR" sz="1600" dirty="0">
                <a:solidFill>
                  <a:srgbClr val="7030A0"/>
                </a:solidFill>
                <a:effectLst/>
                <a:latin typeface="Varela Round" panose="00000500000000000000" pitchFamily="2" charset="-79"/>
                <a:ea typeface="Calibri" panose="020F0502020204030204" pitchFamily="34" charset="0"/>
                <a:cs typeface="Varela Round" panose="00000500000000000000" pitchFamily="2" charset="-79"/>
              </a:rPr>
              <a:t>Determina los símbolos operacionales (+, -, x, ÷) y símbolos de relación (=, ≠, ˃ o ˂) apropiados para hacer una proposición cierta.</a:t>
            </a:r>
            <a:endParaRPr lang="en-US" sz="1600" dirty="0">
              <a:solidFill>
                <a:srgbClr val="7030A0"/>
              </a:solidFill>
              <a:effectLst/>
              <a:latin typeface="Varela Round" panose="00000500000000000000" pitchFamily="2" charset="-79"/>
              <a:ea typeface="Calibri" panose="020F0502020204030204" pitchFamily="34" charset="0"/>
              <a:cs typeface="Varela Round" panose="00000500000000000000" pitchFamily="2" charset="-79"/>
            </a:endParaRPr>
          </a:p>
          <a:p>
            <a:endParaRPr lang="en-US" dirty="0"/>
          </a:p>
        </p:txBody>
      </p:sp>
      <p:sp>
        <p:nvSpPr>
          <p:cNvPr id="5" name="Slide Number Placeholder 4">
            <a:extLst>
              <a:ext uri="{FF2B5EF4-FFF2-40B4-BE49-F238E27FC236}">
                <a16:creationId xmlns:a16="http://schemas.microsoft.com/office/drawing/2014/main" id="{5D4BED3E-5214-BA63-29E2-EAF718BABEA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18</a:t>
            </a:fld>
            <a:endParaRPr lang="en"/>
          </a:p>
        </p:txBody>
      </p:sp>
      <p:sp>
        <p:nvSpPr>
          <p:cNvPr id="6" name="TextBox 5">
            <a:extLst>
              <a:ext uri="{FF2B5EF4-FFF2-40B4-BE49-F238E27FC236}">
                <a16:creationId xmlns:a16="http://schemas.microsoft.com/office/drawing/2014/main" id="{92C41A4E-4BFA-A3EF-F66D-5DC3D36EE5B8}"/>
              </a:ext>
            </a:extLst>
          </p:cNvPr>
          <p:cNvSpPr txBox="1"/>
          <p:nvPr/>
        </p:nvSpPr>
        <p:spPr>
          <a:xfrm>
            <a:off x="3510349" y="641100"/>
            <a:ext cx="755335" cy="400110"/>
          </a:xfrm>
          <a:prstGeom prst="rect">
            <a:avLst/>
          </a:prstGeom>
          <a:noFill/>
        </p:spPr>
        <p:txBody>
          <a:bodyPr wrap="none" rtlCol="0">
            <a:spAutoFit/>
          </a:bodyPr>
          <a:lstStyle/>
          <a:p>
            <a:r>
              <a:rPr lang="en-US" sz="2000" dirty="0"/>
              <a:t>2014</a:t>
            </a:r>
          </a:p>
        </p:txBody>
      </p:sp>
      <p:sp>
        <p:nvSpPr>
          <p:cNvPr id="7" name="TextBox 6">
            <a:extLst>
              <a:ext uri="{FF2B5EF4-FFF2-40B4-BE49-F238E27FC236}">
                <a16:creationId xmlns:a16="http://schemas.microsoft.com/office/drawing/2014/main" id="{FA73C2F7-1E91-6428-AF53-A1D607CC08F6}"/>
              </a:ext>
            </a:extLst>
          </p:cNvPr>
          <p:cNvSpPr txBox="1"/>
          <p:nvPr/>
        </p:nvSpPr>
        <p:spPr>
          <a:xfrm>
            <a:off x="6280136" y="646198"/>
            <a:ext cx="755335" cy="400110"/>
          </a:xfrm>
          <a:prstGeom prst="rect">
            <a:avLst/>
          </a:prstGeom>
          <a:noFill/>
        </p:spPr>
        <p:txBody>
          <a:bodyPr wrap="none" rtlCol="0">
            <a:spAutoFit/>
          </a:bodyPr>
          <a:lstStyle/>
          <a:p>
            <a:r>
              <a:rPr lang="en-US" sz="2000" dirty="0"/>
              <a:t>2022</a:t>
            </a:r>
          </a:p>
        </p:txBody>
      </p:sp>
    </p:spTree>
    <p:extLst>
      <p:ext uri="{BB962C8B-B14F-4D97-AF65-F5344CB8AC3E}">
        <p14:creationId xmlns:p14="http://schemas.microsoft.com/office/powerpoint/2010/main" val="31617139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33DA305-5903-D01E-0B7B-145AB72EDCFE}"/>
              </a:ext>
            </a:extLst>
          </p:cNvPr>
          <p:cNvSpPr>
            <a:spLocks noGrp="1"/>
          </p:cNvSpPr>
          <p:nvPr>
            <p:ph type="body" idx="1"/>
          </p:nvPr>
        </p:nvSpPr>
        <p:spPr>
          <a:xfrm>
            <a:off x="2371060" y="1525758"/>
            <a:ext cx="6422065" cy="2786100"/>
          </a:xfrm>
        </p:spPr>
        <p:txBody>
          <a:bodyPr/>
          <a:lstStyle/>
          <a:p>
            <a:pPr marL="76200" indent="0">
              <a:buNone/>
            </a:pPr>
            <a:r>
              <a:rPr lang="en-US" sz="1800" dirty="0">
                <a:solidFill>
                  <a:schemeClr val="bg2"/>
                </a:solidFill>
              </a:rPr>
              <a:t>2. </a:t>
            </a:r>
            <a:r>
              <a:rPr lang="en-US" sz="1800" dirty="0" err="1">
                <a:solidFill>
                  <a:schemeClr val="bg2"/>
                </a:solidFill>
              </a:rPr>
              <a:t>Algunos</a:t>
            </a:r>
            <a:r>
              <a:rPr lang="en-US" sz="1800" dirty="0">
                <a:solidFill>
                  <a:schemeClr val="bg2"/>
                </a:solidFill>
              </a:rPr>
              <a:t> </a:t>
            </a:r>
            <a:r>
              <a:rPr lang="en-US" sz="1800" dirty="0" err="1">
                <a:solidFill>
                  <a:schemeClr val="bg2"/>
                </a:solidFill>
              </a:rPr>
              <a:t>indicadores</a:t>
            </a:r>
            <a:r>
              <a:rPr lang="en-US" sz="1800" dirty="0">
                <a:solidFill>
                  <a:schemeClr val="bg2"/>
                </a:solidFill>
              </a:rPr>
              <a:t> se </a:t>
            </a:r>
            <a:r>
              <a:rPr lang="en-US" sz="1800" dirty="0" err="1">
                <a:solidFill>
                  <a:schemeClr val="bg2"/>
                </a:solidFill>
              </a:rPr>
              <a:t>eliminaron</a:t>
            </a:r>
            <a:r>
              <a:rPr lang="en-US" sz="1800" dirty="0">
                <a:solidFill>
                  <a:schemeClr val="bg2"/>
                </a:solidFill>
              </a:rPr>
              <a:t> y </a:t>
            </a:r>
            <a:r>
              <a:rPr lang="en-US" sz="1800" dirty="0" err="1">
                <a:solidFill>
                  <a:schemeClr val="bg2"/>
                </a:solidFill>
              </a:rPr>
              <a:t>pasaron</a:t>
            </a:r>
            <a:r>
              <a:rPr lang="en-US" sz="1800" dirty="0">
                <a:solidFill>
                  <a:schemeClr val="bg2"/>
                </a:solidFill>
              </a:rPr>
              <a:t> a </a:t>
            </a:r>
            <a:r>
              <a:rPr lang="en-US" sz="1800" dirty="0" err="1">
                <a:solidFill>
                  <a:schemeClr val="bg2"/>
                </a:solidFill>
              </a:rPr>
              <a:t>grados</a:t>
            </a:r>
            <a:r>
              <a:rPr lang="en-US" sz="1800" dirty="0">
                <a:solidFill>
                  <a:schemeClr val="bg2"/>
                </a:solidFill>
              </a:rPr>
              <a:t> </a:t>
            </a:r>
            <a:r>
              <a:rPr lang="en-US" sz="1800" dirty="0" err="1">
                <a:solidFill>
                  <a:schemeClr val="bg2"/>
                </a:solidFill>
              </a:rPr>
              <a:t>mayores</a:t>
            </a:r>
            <a:r>
              <a:rPr lang="en-US" sz="1800" dirty="0">
                <a:solidFill>
                  <a:schemeClr val="bg2"/>
                </a:solidFill>
              </a:rPr>
              <a:t>. </a:t>
            </a:r>
          </a:p>
          <a:p>
            <a:pPr marL="76200" indent="0">
              <a:buNone/>
            </a:pPr>
            <a:endParaRPr lang="en-US" sz="1800" dirty="0">
              <a:solidFill>
                <a:srgbClr val="0070C0"/>
              </a:solidFill>
            </a:endParaRPr>
          </a:p>
          <a:p>
            <a:r>
              <a:rPr lang="en-US" sz="1800" dirty="0">
                <a:solidFill>
                  <a:srgbClr val="0070C0"/>
                </a:solidFill>
              </a:rPr>
              <a:t> </a:t>
            </a:r>
            <a:r>
              <a:rPr lang="en-US" sz="1800" dirty="0" err="1">
                <a:solidFill>
                  <a:srgbClr val="0070C0"/>
                </a:solidFill>
              </a:rPr>
              <a:t>Ejemplo</a:t>
            </a:r>
            <a:r>
              <a:rPr lang="en-US" sz="1800" dirty="0">
                <a:solidFill>
                  <a:srgbClr val="0070C0"/>
                </a:solidFill>
              </a:rPr>
              <a:t>: </a:t>
            </a:r>
            <a:r>
              <a:rPr lang="en-US" sz="1800" dirty="0">
                <a:solidFill>
                  <a:srgbClr val="FF0000"/>
                </a:solidFill>
              </a:rPr>
              <a:t>las </a:t>
            </a:r>
            <a:r>
              <a:rPr lang="en-US" sz="1800" dirty="0" err="1">
                <a:solidFill>
                  <a:srgbClr val="FF0000"/>
                </a:solidFill>
              </a:rPr>
              <a:t>operaciones</a:t>
            </a:r>
            <a:r>
              <a:rPr lang="en-US" sz="1800" dirty="0">
                <a:solidFill>
                  <a:srgbClr val="FF0000"/>
                </a:solidFill>
              </a:rPr>
              <a:t> con </a:t>
            </a:r>
            <a:r>
              <a:rPr lang="en-US" sz="1800" dirty="0" err="1">
                <a:solidFill>
                  <a:srgbClr val="FF0000"/>
                </a:solidFill>
              </a:rPr>
              <a:t>enteros</a:t>
            </a:r>
            <a:r>
              <a:rPr lang="en-US" sz="1800" dirty="0">
                <a:solidFill>
                  <a:srgbClr val="FF0000"/>
                </a:solidFill>
              </a:rPr>
              <a:t> </a:t>
            </a:r>
            <a:r>
              <a:rPr lang="en-US" sz="1800" dirty="0" err="1">
                <a:solidFill>
                  <a:srgbClr val="FF0000"/>
                </a:solidFill>
              </a:rPr>
              <a:t>pasaron</a:t>
            </a:r>
            <a:r>
              <a:rPr lang="en-US" sz="1800" dirty="0">
                <a:solidFill>
                  <a:srgbClr val="FF0000"/>
                </a:solidFill>
              </a:rPr>
              <a:t> de sexto </a:t>
            </a:r>
            <a:r>
              <a:rPr lang="en-US" sz="1800" dirty="0" err="1">
                <a:solidFill>
                  <a:srgbClr val="FF0000"/>
                </a:solidFill>
              </a:rPr>
              <a:t>grado</a:t>
            </a:r>
            <a:r>
              <a:rPr lang="en-US" sz="1800" dirty="0">
                <a:solidFill>
                  <a:srgbClr val="FF0000"/>
                </a:solidFill>
              </a:rPr>
              <a:t> a </a:t>
            </a:r>
            <a:r>
              <a:rPr lang="en-US" sz="1800" dirty="0" err="1">
                <a:solidFill>
                  <a:srgbClr val="FF0000"/>
                </a:solidFill>
              </a:rPr>
              <a:t>séptimo</a:t>
            </a:r>
            <a:r>
              <a:rPr lang="en-US" sz="1800" dirty="0">
                <a:solidFill>
                  <a:srgbClr val="FF0000"/>
                </a:solidFill>
              </a:rPr>
              <a:t> </a:t>
            </a:r>
            <a:r>
              <a:rPr lang="en-US" sz="1800" dirty="0" err="1">
                <a:solidFill>
                  <a:srgbClr val="FF0000"/>
                </a:solidFill>
              </a:rPr>
              <a:t>grado</a:t>
            </a:r>
            <a:r>
              <a:rPr lang="en-US" sz="1800" dirty="0">
                <a:solidFill>
                  <a:srgbClr val="FF0000"/>
                </a:solidFill>
              </a:rPr>
              <a:t>, </a:t>
            </a:r>
            <a:r>
              <a:rPr lang="en-US" sz="1800" dirty="0" err="1">
                <a:solidFill>
                  <a:srgbClr val="FF0000"/>
                </a:solidFill>
              </a:rPr>
              <a:t>permitiendo</a:t>
            </a:r>
            <a:r>
              <a:rPr lang="en-US" sz="1800" dirty="0">
                <a:solidFill>
                  <a:srgbClr val="FF0000"/>
                </a:solidFill>
              </a:rPr>
              <a:t> </a:t>
            </a:r>
            <a:r>
              <a:rPr lang="en-US" sz="1800" dirty="0" err="1">
                <a:solidFill>
                  <a:srgbClr val="FF0000"/>
                </a:solidFill>
              </a:rPr>
              <a:t>el</a:t>
            </a:r>
            <a:r>
              <a:rPr lang="en-US" sz="1800" dirty="0">
                <a:solidFill>
                  <a:srgbClr val="FF0000"/>
                </a:solidFill>
              </a:rPr>
              <a:t> </a:t>
            </a:r>
            <a:r>
              <a:rPr lang="en-US" sz="1800" dirty="0" err="1">
                <a:solidFill>
                  <a:srgbClr val="FF0000"/>
                </a:solidFill>
              </a:rPr>
              <a:t>espacio</a:t>
            </a:r>
            <a:r>
              <a:rPr lang="en-US" sz="1800" dirty="0">
                <a:solidFill>
                  <a:srgbClr val="FF0000"/>
                </a:solidFill>
              </a:rPr>
              <a:t> y </a:t>
            </a:r>
            <a:r>
              <a:rPr lang="en-US" sz="1800" dirty="0" err="1">
                <a:solidFill>
                  <a:srgbClr val="FF0000"/>
                </a:solidFill>
              </a:rPr>
              <a:t>el</a:t>
            </a:r>
            <a:r>
              <a:rPr lang="en-US" sz="1800" dirty="0">
                <a:solidFill>
                  <a:srgbClr val="FF0000"/>
                </a:solidFill>
              </a:rPr>
              <a:t> </a:t>
            </a:r>
            <a:r>
              <a:rPr lang="en-US" sz="1800" dirty="0" err="1">
                <a:solidFill>
                  <a:srgbClr val="FF0000"/>
                </a:solidFill>
              </a:rPr>
              <a:t>tiempo</a:t>
            </a:r>
            <a:r>
              <a:rPr lang="en-US" sz="1800" dirty="0">
                <a:solidFill>
                  <a:srgbClr val="FF0000"/>
                </a:solidFill>
              </a:rPr>
              <a:t> </a:t>
            </a:r>
            <a:r>
              <a:rPr lang="en-US" sz="1800" dirty="0" err="1">
                <a:solidFill>
                  <a:srgbClr val="FF0000"/>
                </a:solidFill>
              </a:rPr>
              <a:t>razonables</a:t>
            </a:r>
            <a:r>
              <a:rPr lang="en-US" sz="1800" dirty="0">
                <a:solidFill>
                  <a:srgbClr val="FF0000"/>
                </a:solidFill>
              </a:rPr>
              <a:t> para </a:t>
            </a:r>
            <a:r>
              <a:rPr lang="en-US" sz="1800" dirty="0" err="1">
                <a:solidFill>
                  <a:srgbClr val="FF0000"/>
                </a:solidFill>
              </a:rPr>
              <a:t>atender</a:t>
            </a:r>
            <a:r>
              <a:rPr lang="en-US" sz="1800" dirty="0">
                <a:solidFill>
                  <a:srgbClr val="FF0000"/>
                </a:solidFill>
              </a:rPr>
              <a:t> las </a:t>
            </a:r>
            <a:r>
              <a:rPr lang="en-US" sz="1800" dirty="0" err="1">
                <a:solidFill>
                  <a:srgbClr val="FF0000"/>
                </a:solidFill>
              </a:rPr>
              <a:t>destrezas</a:t>
            </a:r>
            <a:r>
              <a:rPr lang="en-US" sz="1800" dirty="0">
                <a:solidFill>
                  <a:srgbClr val="FF0000"/>
                </a:solidFill>
              </a:rPr>
              <a:t> </a:t>
            </a:r>
            <a:r>
              <a:rPr lang="en-US" sz="1800" dirty="0" err="1">
                <a:solidFill>
                  <a:srgbClr val="FF0000"/>
                </a:solidFill>
              </a:rPr>
              <a:t>básicas</a:t>
            </a:r>
            <a:r>
              <a:rPr lang="en-US" sz="1800" dirty="0">
                <a:solidFill>
                  <a:srgbClr val="FF0000"/>
                </a:solidFill>
              </a:rPr>
              <a:t>, </a:t>
            </a:r>
            <a:r>
              <a:rPr lang="en-US" sz="1800" dirty="0" err="1">
                <a:solidFill>
                  <a:srgbClr val="FF0000"/>
                </a:solidFill>
              </a:rPr>
              <a:t>vocabulario</a:t>
            </a:r>
            <a:r>
              <a:rPr lang="en-US" sz="1800" dirty="0">
                <a:solidFill>
                  <a:srgbClr val="FF0000"/>
                </a:solidFill>
              </a:rPr>
              <a:t> y </a:t>
            </a:r>
            <a:r>
              <a:rPr lang="en-US" sz="1800" dirty="0" err="1">
                <a:solidFill>
                  <a:srgbClr val="FF0000"/>
                </a:solidFill>
              </a:rPr>
              <a:t>definiciones</a:t>
            </a:r>
            <a:r>
              <a:rPr lang="en-US" sz="1800" dirty="0">
                <a:solidFill>
                  <a:srgbClr val="FF0000"/>
                </a:solidFill>
              </a:rPr>
              <a:t> </a:t>
            </a:r>
            <a:r>
              <a:rPr lang="en-US" sz="1800" dirty="0" err="1">
                <a:solidFill>
                  <a:srgbClr val="FF0000"/>
                </a:solidFill>
              </a:rPr>
              <a:t>necesarios</a:t>
            </a:r>
            <a:r>
              <a:rPr lang="en-US" sz="1800" dirty="0">
                <a:solidFill>
                  <a:srgbClr val="FF0000"/>
                </a:solidFill>
              </a:rPr>
              <a:t> para </a:t>
            </a:r>
            <a:r>
              <a:rPr lang="en-US" sz="1800" dirty="0" err="1">
                <a:solidFill>
                  <a:srgbClr val="FF0000"/>
                </a:solidFill>
              </a:rPr>
              <a:t>comprender</a:t>
            </a:r>
            <a:r>
              <a:rPr lang="en-US" sz="1800" dirty="0">
                <a:solidFill>
                  <a:srgbClr val="FF0000"/>
                </a:solidFill>
              </a:rPr>
              <a:t> </a:t>
            </a:r>
            <a:r>
              <a:rPr lang="en-US" sz="1800" dirty="0" err="1">
                <a:solidFill>
                  <a:srgbClr val="FF0000"/>
                </a:solidFill>
              </a:rPr>
              <a:t>estas</a:t>
            </a:r>
            <a:r>
              <a:rPr lang="en-US" sz="1800" dirty="0">
                <a:solidFill>
                  <a:srgbClr val="FF0000"/>
                </a:solidFill>
              </a:rPr>
              <a:t>. (</a:t>
            </a:r>
            <a:r>
              <a:rPr lang="en-US" sz="1800" dirty="0" err="1">
                <a:solidFill>
                  <a:srgbClr val="0070C0"/>
                </a:solidFill>
              </a:rPr>
              <a:t>Destrezas</a:t>
            </a:r>
            <a:r>
              <a:rPr lang="en-US" sz="1800" dirty="0">
                <a:solidFill>
                  <a:srgbClr val="0070C0"/>
                </a:solidFill>
              </a:rPr>
              <a:t> </a:t>
            </a:r>
            <a:r>
              <a:rPr lang="en-US" sz="1800" dirty="0" err="1">
                <a:solidFill>
                  <a:srgbClr val="0070C0"/>
                </a:solidFill>
              </a:rPr>
              <a:t>fundamentales</a:t>
            </a:r>
            <a:r>
              <a:rPr lang="en-US" sz="1800" dirty="0">
                <a:solidFill>
                  <a:srgbClr val="FF0000"/>
                </a:solidFill>
              </a:rPr>
              <a:t>)</a:t>
            </a:r>
          </a:p>
          <a:p>
            <a:endParaRPr lang="en-US" dirty="0"/>
          </a:p>
        </p:txBody>
      </p:sp>
      <p:sp>
        <p:nvSpPr>
          <p:cNvPr id="5" name="Slide Number Placeholder 4">
            <a:extLst>
              <a:ext uri="{FF2B5EF4-FFF2-40B4-BE49-F238E27FC236}">
                <a16:creationId xmlns:a16="http://schemas.microsoft.com/office/drawing/2014/main" id="{5D6FE7AD-BE3C-F6C3-1554-01461CA3AC6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19</a:t>
            </a:fld>
            <a:endParaRPr lang="en"/>
          </a:p>
        </p:txBody>
      </p:sp>
    </p:spTree>
    <p:extLst>
      <p:ext uri="{BB962C8B-B14F-4D97-AF65-F5344CB8AC3E}">
        <p14:creationId xmlns:p14="http://schemas.microsoft.com/office/powerpoint/2010/main" val="23782635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2" name="Title 1">
            <a:extLst>
              <a:ext uri="{FF2B5EF4-FFF2-40B4-BE49-F238E27FC236}">
                <a16:creationId xmlns:a16="http://schemas.microsoft.com/office/drawing/2014/main" id="{06AB06C0-D17D-43DB-AD40-7EE99FFCF176}"/>
              </a:ext>
            </a:extLst>
          </p:cNvPr>
          <p:cNvSpPr>
            <a:spLocks noGrp="1"/>
          </p:cNvSpPr>
          <p:nvPr>
            <p:ph type="title"/>
          </p:nvPr>
        </p:nvSpPr>
        <p:spPr>
          <a:xfrm>
            <a:off x="2935875" y="1005303"/>
            <a:ext cx="5891866" cy="641100"/>
          </a:xfrm>
        </p:spPr>
        <p:txBody>
          <a:bodyPr/>
          <a:lstStyle/>
          <a:p>
            <a:r>
              <a:rPr lang="es-PR" sz="2800" b="1" dirty="0">
                <a:solidFill>
                  <a:schemeClr val="accent6"/>
                </a:solidFill>
                <a:effectLst>
                  <a:outerShdw blurRad="38100" dist="38100" dir="2700000" algn="tl">
                    <a:srgbClr val="000000">
                      <a:alpha val="43137"/>
                    </a:srgbClr>
                  </a:outerShdw>
                </a:effectLst>
              </a:rPr>
              <a:t>Notificación de Política Pública </a:t>
            </a:r>
          </a:p>
        </p:txBody>
      </p:sp>
      <p:sp>
        <p:nvSpPr>
          <p:cNvPr id="417" name="Google Shape;417;p19"/>
          <p:cNvSpPr txBox="1">
            <a:spLocks noGrp="1"/>
          </p:cNvSpPr>
          <p:nvPr>
            <p:ph type="body" idx="1"/>
          </p:nvPr>
        </p:nvSpPr>
        <p:spPr>
          <a:xfrm>
            <a:off x="3128211" y="1759269"/>
            <a:ext cx="5390147" cy="2888358"/>
          </a:xfrm>
          <a:prstGeom prst="rect">
            <a:avLst/>
          </a:prstGeom>
        </p:spPr>
        <p:txBody>
          <a:bodyPr spcFirstLastPara="1" wrap="square" lIns="91425" tIns="91425" rIns="91425" bIns="91425" anchor="t" anchorCtr="0">
            <a:noAutofit/>
          </a:bodyPr>
          <a:lstStyle/>
          <a:p>
            <a:pPr marL="0" lvl="0" indent="0" algn="just" rtl="0">
              <a:spcBef>
                <a:spcPts val="600"/>
              </a:spcBef>
              <a:spcAft>
                <a:spcPts val="1000"/>
              </a:spcAft>
              <a:buNone/>
            </a:pPr>
            <a:r>
              <a:rPr lang="es-ES" sz="1900" dirty="0"/>
              <a:t>El Departamento de Educación de Puerto Rico no discrimina de ninguna manera por razón de edad, raza, color, sexo, nacimiento, condición de veterano, ideología política o religiosa, origen o condición social, orientación sexual o identidad de género, discapacidad o impedimento físico o mental; ni por ser víctima de violencia doméstica, agresión sexual o acecho.</a:t>
            </a:r>
          </a:p>
        </p:txBody>
      </p:sp>
      <p:sp>
        <p:nvSpPr>
          <p:cNvPr id="418" name="Google Shape;418;p19"/>
          <p:cNvSpPr txBox="1">
            <a:spLocks noGrp="1"/>
          </p:cNvSpPr>
          <p:nvPr>
            <p:ph type="sldNum"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a:t>
            </a:fld>
            <a:endParaRPr/>
          </a:p>
        </p:txBody>
      </p:sp>
      <p:pic>
        <p:nvPicPr>
          <p:cNvPr id="4" name="Picture 3" descr="A picture containing text&#10;&#10;Description automatically generated">
            <a:extLst>
              <a:ext uri="{FF2B5EF4-FFF2-40B4-BE49-F238E27FC236}">
                <a16:creationId xmlns:a16="http://schemas.microsoft.com/office/drawing/2014/main" id="{02404982-BD05-4CF3-AE0B-E8CC5942410B}"/>
              </a:ext>
            </a:extLst>
          </p:cNvPr>
          <p:cNvPicPr>
            <a:picLocks noChangeAspect="1"/>
          </p:cNvPicPr>
          <p:nvPr/>
        </p:nvPicPr>
        <p:blipFill>
          <a:blip r:embed="rId3"/>
          <a:stretch>
            <a:fillRect/>
          </a:stretch>
        </p:blipFill>
        <p:spPr>
          <a:xfrm>
            <a:off x="6102350" y="179484"/>
            <a:ext cx="2235628" cy="1050123"/>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281B044-6F21-E0D8-50C9-D258F34BECA9}"/>
              </a:ext>
            </a:extLst>
          </p:cNvPr>
          <p:cNvSpPr>
            <a:spLocks noGrp="1"/>
          </p:cNvSpPr>
          <p:nvPr>
            <p:ph type="body" idx="1"/>
          </p:nvPr>
        </p:nvSpPr>
        <p:spPr>
          <a:xfrm>
            <a:off x="2238935" y="1685246"/>
            <a:ext cx="6802695" cy="2786100"/>
          </a:xfrm>
        </p:spPr>
        <p:txBody>
          <a:bodyPr/>
          <a:lstStyle/>
          <a:p>
            <a:pPr marL="76200" indent="0">
              <a:buNone/>
            </a:pPr>
            <a:r>
              <a:rPr lang="en-US" sz="1800" dirty="0">
                <a:solidFill>
                  <a:schemeClr val="bg2"/>
                </a:solidFill>
              </a:rPr>
              <a:t>3. El </a:t>
            </a:r>
            <a:r>
              <a:rPr lang="en-US" sz="1800" dirty="0" err="1">
                <a:solidFill>
                  <a:schemeClr val="bg2"/>
                </a:solidFill>
              </a:rPr>
              <a:t>curso</a:t>
            </a:r>
            <a:r>
              <a:rPr lang="en-US" sz="1800" dirty="0">
                <a:solidFill>
                  <a:schemeClr val="bg2"/>
                </a:solidFill>
              </a:rPr>
              <a:t> de </a:t>
            </a:r>
            <a:r>
              <a:rPr lang="en-US" sz="1800" dirty="0" err="1">
                <a:solidFill>
                  <a:schemeClr val="bg2"/>
                </a:solidFill>
              </a:rPr>
              <a:t>Geometría</a:t>
            </a:r>
            <a:r>
              <a:rPr lang="en-US" sz="1800" dirty="0">
                <a:solidFill>
                  <a:schemeClr val="bg2"/>
                </a:solidFill>
              </a:rPr>
              <a:t> se </a:t>
            </a:r>
            <a:r>
              <a:rPr lang="en-US" sz="1800" dirty="0" err="1">
                <a:solidFill>
                  <a:schemeClr val="bg2"/>
                </a:solidFill>
              </a:rPr>
              <a:t>ofrecerá</a:t>
            </a:r>
            <a:r>
              <a:rPr lang="en-US" sz="1800" dirty="0">
                <a:solidFill>
                  <a:schemeClr val="bg2"/>
                </a:solidFill>
              </a:rPr>
              <a:t> </a:t>
            </a:r>
            <a:r>
              <a:rPr lang="en-US" sz="1800" dirty="0" err="1">
                <a:solidFill>
                  <a:schemeClr val="bg2"/>
                </a:solidFill>
              </a:rPr>
              <a:t>en</a:t>
            </a:r>
            <a:r>
              <a:rPr lang="en-US" sz="1800" dirty="0">
                <a:solidFill>
                  <a:schemeClr val="bg2"/>
                </a:solidFill>
              </a:rPr>
              <a:t> </a:t>
            </a:r>
            <a:r>
              <a:rPr lang="en-US" sz="1800" dirty="0" err="1">
                <a:solidFill>
                  <a:schemeClr val="bg2"/>
                </a:solidFill>
              </a:rPr>
              <a:t>décimo</a:t>
            </a:r>
            <a:r>
              <a:rPr lang="en-US" sz="1800" dirty="0">
                <a:solidFill>
                  <a:schemeClr val="bg2"/>
                </a:solidFill>
              </a:rPr>
              <a:t> </a:t>
            </a:r>
            <a:r>
              <a:rPr lang="en-US" sz="1800" dirty="0" err="1">
                <a:solidFill>
                  <a:schemeClr val="bg2"/>
                </a:solidFill>
              </a:rPr>
              <a:t>grado</a:t>
            </a:r>
            <a:r>
              <a:rPr lang="en-US" sz="1800" dirty="0">
                <a:solidFill>
                  <a:schemeClr val="bg2"/>
                </a:solidFill>
              </a:rPr>
              <a:t> y </a:t>
            </a:r>
            <a:r>
              <a:rPr lang="en-US" sz="1800" dirty="0" err="1">
                <a:solidFill>
                  <a:schemeClr val="bg2"/>
                </a:solidFill>
              </a:rPr>
              <a:t>el</a:t>
            </a:r>
            <a:r>
              <a:rPr lang="en-US" sz="1800" dirty="0">
                <a:solidFill>
                  <a:schemeClr val="bg2"/>
                </a:solidFill>
              </a:rPr>
              <a:t> de </a:t>
            </a:r>
            <a:r>
              <a:rPr lang="en-US" sz="1800" dirty="0" err="1">
                <a:solidFill>
                  <a:schemeClr val="bg2"/>
                </a:solidFill>
              </a:rPr>
              <a:t>Álgebra</a:t>
            </a:r>
            <a:r>
              <a:rPr lang="en-US" sz="1800" dirty="0">
                <a:solidFill>
                  <a:schemeClr val="bg2"/>
                </a:solidFill>
              </a:rPr>
              <a:t> 2 </a:t>
            </a:r>
            <a:r>
              <a:rPr lang="en-US" sz="1800" dirty="0" err="1">
                <a:solidFill>
                  <a:schemeClr val="bg2"/>
                </a:solidFill>
              </a:rPr>
              <a:t>en</a:t>
            </a:r>
            <a:r>
              <a:rPr lang="en-US" sz="1800" dirty="0">
                <a:solidFill>
                  <a:schemeClr val="bg2"/>
                </a:solidFill>
              </a:rPr>
              <a:t> </a:t>
            </a:r>
            <a:r>
              <a:rPr lang="en-US" sz="1800" dirty="0" err="1">
                <a:solidFill>
                  <a:schemeClr val="bg2"/>
                </a:solidFill>
              </a:rPr>
              <a:t>noveno</a:t>
            </a:r>
            <a:r>
              <a:rPr lang="en-US" sz="1800" dirty="0">
                <a:solidFill>
                  <a:schemeClr val="bg2"/>
                </a:solidFill>
              </a:rPr>
              <a:t> </a:t>
            </a:r>
            <a:r>
              <a:rPr lang="en-US" sz="1800" dirty="0" err="1">
                <a:solidFill>
                  <a:schemeClr val="bg2"/>
                </a:solidFill>
              </a:rPr>
              <a:t>grado</a:t>
            </a:r>
            <a:r>
              <a:rPr lang="en-US" sz="1800" dirty="0">
                <a:solidFill>
                  <a:schemeClr val="bg2"/>
                </a:solidFill>
              </a:rPr>
              <a:t>. </a:t>
            </a:r>
            <a:r>
              <a:rPr lang="en-US" sz="1800" dirty="0" err="1">
                <a:solidFill>
                  <a:schemeClr val="bg2"/>
                </a:solidFill>
              </a:rPr>
              <a:t>Esto</a:t>
            </a:r>
            <a:r>
              <a:rPr lang="en-US" sz="1800" dirty="0">
                <a:solidFill>
                  <a:schemeClr val="bg2"/>
                </a:solidFill>
              </a:rPr>
              <a:t> se </a:t>
            </a:r>
            <a:r>
              <a:rPr lang="en-US" sz="1800" dirty="0" err="1">
                <a:solidFill>
                  <a:schemeClr val="bg2"/>
                </a:solidFill>
              </a:rPr>
              <a:t>hizo</a:t>
            </a:r>
            <a:r>
              <a:rPr lang="en-US" sz="1800" dirty="0">
                <a:solidFill>
                  <a:schemeClr val="bg2"/>
                </a:solidFill>
              </a:rPr>
              <a:t> para </a:t>
            </a:r>
            <a:r>
              <a:rPr lang="en-US" sz="1800" dirty="0" err="1">
                <a:solidFill>
                  <a:schemeClr val="bg2"/>
                </a:solidFill>
              </a:rPr>
              <a:t>garantizar</a:t>
            </a:r>
            <a:r>
              <a:rPr lang="en-US" sz="1800" dirty="0">
                <a:solidFill>
                  <a:schemeClr val="bg2"/>
                </a:solidFill>
              </a:rPr>
              <a:t> </a:t>
            </a:r>
            <a:r>
              <a:rPr lang="en-US" sz="1800" dirty="0" err="1">
                <a:solidFill>
                  <a:schemeClr val="bg2"/>
                </a:solidFill>
              </a:rPr>
              <a:t>una</a:t>
            </a:r>
            <a:r>
              <a:rPr lang="en-US" sz="1800" dirty="0">
                <a:solidFill>
                  <a:schemeClr val="bg2"/>
                </a:solidFill>
              </a:rPr>
              <a:t> </a:t>
            </a:r>
            <a:r>
              <a:rPr lang="en-US" sz="1800" dirty="0" err="1">
                <a:solidFill>
                  <a:schemeClr val="bg2"/>
                </a:solidFill>
              </a:rPr>
              <a:t>secuencia</a:t>
            </a:r>
            <a:r>
              <a:rPr lang="en-US" sz="1800" dirty="0">
                <a:solidFill>
                  <a:schemeClr val="bg2"/>
                </a:solidFill>
              </a:rPr>
              <a:t> </a:t>
            </a:r>
            <a:r>
              <a:rPr lang="en-US" sz="1800" dirty="0" err="1">
                <a:solidFill>
                  <a:schemeClr val="bg2"/>
                </a:solidFill>
              </a:rPr>
              <a:t>lógica</a:t>
            </a:r>
            <a:r>
              <a:rPr lang="en-US" sz="1800" dirty="0">
                <a:solidFill>
                  <a:schemeClr val="bg2"/>
                </a:solidFill>
              </a:rPr>
              <a:t> y </a:t>
            </a:r>
            <a:r>
              <a:rPr lang="en-US" sz="1800" dirty="0" err="1">
                <a:solidFill>
                  <a:schemeClr val="bg2"/>
                </a:solidFill>
              </a:rPr>
              <a:t>preparar</a:t>
            </a:r>
            <a:r>
              <a:rPr lang="en-US" sz="1800" dirty="0">
                <a:solidFill>
                  <a:schemeClr val="bg2"/>
                </a:solidFill>
              </a:rPr>
              <a:t> a </a:t>
            </a:r>
            <a:r>
              <a:rPr lang="en-US" sz="1800" dirty="0" err="1">
                <a:solidFill>
                  <a:schemeClr val="bg2"/>
                </a:solidFill>
              </a:rPr>
              <a:t>los</a:t>
            </a:r>
            <a:r>
              <a:rPr lang="en-US" sz="1800" dirty="0">
                <a:solidFill>
                  <a:schemeClr val="bg2"/>
                </a:solidFill>
              </a:rPr>
              <a:t> </a:t>
            </a:r>
            <a:r>
              <a:rPr lang="en-US" sz="1800" dirty="0" err="1">
                <a:solidFill>
                  <a:schemeClr val="bg2"/>
                </a:solidFill>
              </a:rPr>
              <a:t>estudiantes</a:t>
            </a:r>
            <a:r>
              <a:rPr lang="en-US" sz="1800" dirty="0">
                <a:solidFill>
                  <a:schemeClr val="bg2"/>
                </a:solidFill>
              </a:rPr>
              <a:t> con las </a:t>
            </a:r>
            <a:r>
              <a:rPr lang="en-US" sz="1800" dirty="0" err="1">
                <a:solidFill>
                  <a:schemeClr val="bg2"/>
                </a:solidFill>
              </a:rPr>
              <a:t>herramientas</a:t>
            </a:r>
            <a:r>
              <a:rPr lang="en-US" sz="1800" dirty="0">
                <a:solidFill>
                  <a:schemeClr val="bg2"/>
                </a:solidFill>
              </a:rPr>
              <a:t> </a:t>
            </a:r>
            <a:r>
              <a:rPr lang="en-US" sz="1800" dirty="0" err="1">
                <a:solidFill>
                  <a:schemeClr val="bg2"/>
                </a:solidFill>
              </a:rPr>
              <a:t>necesarias</a:t>
            </a:r>
            <a:r>
              <a:rPr lang="en-US" sz="1800" dirty="0">
                <a:solidFill>
                  <a:schemeClr val="bg2"/>
                </a:solidFill>
              </a:rPr>
              <a:t> para </a:t>
            </a:r>
            <a:r>
              <a:rPr lang="en-US" sz="1800" dirty="0" err="1">
                <a:solidFill>
                  <a:schemeClr val="bg2"/>
                </a:solidFill>
              </a:rPr>
              <a:t>el</a:t>
            </a:r>
            <a:r>
              <a:rPr lang="en-US" sz="1800" dirty="0">
                <a:solidFill>
                  <a:schemeClr val="bg2"/>
                </a:solidFill>
              </a:rPr>
              <a:t> </a:t>
            </a:r>
            <a:r>
              <a:rPr lang="en-US" sz="1800" dirty="0" err="1">
                <a:solidFill>
                  <a:schemeClr val="bg2"/>
                </a:solidFill>
              </a:rPr>
              <a:t>entendimiento</a:t>
            </a:r>
            <a:r>
              <a:rPr lang="en-US" sz="1800" dirty="0">
                <a:solidFill>
                  <a:schemeClr val="bg2"/>
                </a:solidFill>
              </a:rPr>
              <a:t> de </a:t>
            </a:r>
            <a:r>
              <a:rPr lang="en-US" sz="1800" dirty="0" err="1">
                <a:solidFill>
                  <a:schemeClr val="bg2"/>
                </a:solidFill>
              </a:rPr>
              <a:t>conceptos</a:t>
            </a:r>
            <a:r>
              <a:rPr lang="en-US" sz="1800" dirty="0">
                <a:solidFill>
                  <a:schemeClr val="bg2"/>
                </a:solidFill>
              </a:rPr>
              <a:t> </a:t>
            </a:r>
            <a:r>
              <a:rPr lang="en-US" sz="1800" dirty="0" err="1">
                <a:solidFill>
                  <a:schemeClr val="bg2"/>
                </a:solidFill>
              </a:rPr>
              <a:t>abstractos</a:t>
            </a:r>
            <a:r>
              <a:rPr lang="en-US" sz="1800" dirty="0">
                <a:solidFill>
                  <a:schemeClr val="bg2"/>
                </a:solidFill>
              </a:rPr>
              <a:t>.</a:t>
            </a:r>
          </a:p>
          <a:p>
            <a:endParaRPr lang="en-US" sz="1800" dirty="0">
              <a:solidFill>
                <a:schemeClr val="bg2"/>
              </a:solidFill>
            </a:endParaRPr>
          </a:p>
          <a:p>
            <a:endParaRPr lang="en-US" sz="1800" dirty="0">
              <a:solidFill>
                <a:schemeClr val="bg2"/>
              </a:solidFill>
            </a:endParaRPr>
          </a:p>
          <a:p>
            <a:endParaRPr lang="en-US" dirty="0">
              <a:solidFill>
                <a:schemeClr val="bg2"/>
              </a:solidFill>
            </a:endParaRPr>
          </a:p>
        </p:txBody>
      </p:sp>
      <p:sp>
        <p:nvSpPr>
          <p:cNvPr id="4" name="Slide Number Placeholder 3">
            <a:extLst>
              <a:ext uri="{FF2B5EF4-FFF2-40B4-BE49-F238E27FC236}">
                <a16:creationId xmlns:a16="http://schemas.microsoft.com/office/drawing/2014/main" id="{8CD5F6AA-3B57-3BA2-466F-4E0189DC889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20</a:t>
            </a:fld>
            <a:endParaRPr lang="en"/>
          </a:p>
        </p:txBody>
      </p:sp>
    </p:spTree>
    <p:extLst>
      <p:ext uri="{BB962C8B-B14F-4D97-AF65-F5344CB8AC3E}">
        <p14:creationId xmlns:p14="http://schemas.microsoft.com/office/powerpoint/2010/main" val="19913048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7F60F1A-1EE3-1AE9-BF9B-7785E0C2EB77}"/>
              </a:ext>
            </a:extLst>
          </p:cNvPr>
          <p:cNvSpPr>
            <a:spLocks noGrp="1"/>
          </p:cNvSpPr>
          <p:nvPr>
            <p:ph type="body" idx="1"/>
          </p:nvPr>
        </p:nvSpPr>
        <p:spPr>
          <a:xfrm>
            <a:off x="2501153" y="1586753"/>
            <a:ext cx="6442907" cy="3556747"/>
          </a:xfrm>
        </p:spPr>
        <p:txBody>
          <a:bodyPr/>
          <a:lstStyle/>
          <a:p>
            <a:pPr marL="76200" indent="0">
              <a:buNone/>
            </a:pPr>
            <a:r>
              <a:rPr lang="en-US" sz="1800" dirty="0">
                <a:solidFill>
                  <a:schemeClr val="bg2"/>
                </a:solidFill>
              </a:rPr>
              <a:t>4. Se </a:t>
            </a:r>
            <a:r>
              <a:rPr lang="en-US" sz="1800" dirty="0" err="1">
                <a:solidFill>
                  <a:schemeClr val="bg2"/>
                </a:solidFill>
              </a:rPr>
              <a:t>redactaron</a:t>
            </a:r>
            <a:r>
              <a:rPr lang="en-US" sz="1800" dirty="0">
                <a:solidFill>
                  <a:schemeClr val="bg2"/>
                </a:solidFill>
              </a:rPr>
              <a:t> </a:t>
            </a:r>
            <a:r>
              <a:rPr lang="en-US" sz="1800" dirty="0" err="1">
                <a:solidFill>
                  <a:schemeClr val="bg2"/>
                </a:solidFill>
              </a:rPr>
              <a:t>documentos</a:t>
            </a:r>
            <a:r>
              <a:rPr lang="en-US" sz="1800" dirty="0">
                <a:solidFill>
                  <a:schemeClr val="bg2"/>
                </a:solidFill>
              </a:rPr>
              <a:t> con </a:t>
            </a:r>
            <a:r>
              <a:rPr lang="en-US" sz="1800" dirty="0" err="1">
                <a:solidFill>
                  <a:schemeClr val="bg2"/>
                </a:solidFill>
              </a:rPr>
              <a:t>estándares</a:t>
            </a:r>
            <a:r>
              <a:rPr lang="en-US" sz="1800" dirty="0">
                <a:solidFill>
                  <a:schemeClr val="bg2"/>
                </a:solidFill>
              </a:rPr>
              <a:t>, </a:t>
            </a:r>
            <a:r>
              <a:rPr lang="en-US" sz="1800" dirty="0" err="1">
                <a:solidFill>
                  <a:schemeClr val="bg2"/>
                </a:solidFill>
              </a:rPr>
              <a:t>expectativas</a:t>
            </a:r>
            <a:r>
              <a:rPr lang="en-US" sz="1800" dirty="0">
                <a:solidFill>
                  <a:schemeClr val="bg2"/>
                </a:solidFill>
              </a:rPr>
              <a:t> e </a:t>
            </a:r>
            <a:r>
              <a:rPr lang="en-US" sz="1800" dirty="0" err="1">
                <a:solidFill>
                  <a:schemeClr val="bg2"/>
                </a:solidFill>
              </a:rPr>
              <a:t>indicadores</a:t>
            </a:r>
            <a:r>
              <a:rPr lang="en-US" sz="1800" dirty="0">
                <a:solidFill>
                  <a:schemeClr val="bg2"/>
                </a:solidFill>
              </a:rPr>
              <a:t> (</a:t>
            </a:r>
            <a:r>
              <a:rPr lang="en-US" sz="1800" dirty="0" err="1">
                <a:solidFill>
                  <a:schemeClr val="bg2"/>
                </a:solidFill>
              </a:rPr>
              <a:t>por</a:t>
            </a:r>
            <a:r>
              <a:rPr lang="en-US" sz="1800" dirty="0">
                <a:solidFill>
                  <a:schemeClr val="bg2"/>
                </a:solidFill>
              </a:rPr>
              <a:t> </a:t>
            </a:r>
            <a:r>
              <a:rPr lang="en-US" sz="1800" dirty="0" err="1">
                <a:solidFill>
                  <a:schemeClr val="bg2"/>
                </a:solidFill>
              </a:rPr>
              <a:t>separado</a:t>
            </a:r>
            <a:r>
              <a:rPr lang="en-US" sz="1800" dirty="0">
                <a:solidFill>
                  <a:schemeClr val="bg2"/>
                </a:solidFill>
              </a:rPr>
              <a:t>) para </a:t>
            </a:r>
            <a:r>
              <a:rPr lang="en-US" sz="1800" dirty="0" err="1">
                <a:solidFill>
                  <a:schemeClr val="bg2"/>
                </a:solidFill>
              </a:rPr>
              <a:t>los</a:t>
            </a:r>
            <a:r>
              <a:rPr lang="en-US" sz="1800" dirty="0">
                <a:solidFill>
                  <a:schemeClr val="bg2"/>
                </a:solidFill>
              </a:rPr>
              <a:t> </a:t>
            </a:r>
            <a:r>
              <a:rPr lang="en-US" sz="1800" dirty="0" err="1">
                <a:solidFill>
                  <a:schemeClr val="bg2"/>
                </a:solidFill>
              </a:rPr>
              <a:t>cursos</a:t>
            </a:r>
            <a:r>
              <a:rPr lang="en-US" sz="1800" dirty="0">
                <a:solidFill>
                  <a:schemeClr val="bg2"/>
                </a:solidFill>
              </a:rPr>
              <a:t> de </a:t>
            </a:r>
            <a:r>
              <a:rPr lang="en-US" sz="1800" dirty="0" err="1">
                <a:solidFill>
                  <a:schemeClr val="bg2"/>
                </a:solidFill>
              </a:rPr>
              <a:t>Fundamentos</a:t>
            </a:r>
            <a:r>
              <a:rPr lang="en-US" sz="1800" dirty="0">
                <a:solidFill>
                  <a:schemeClr val="bg2"/>
                </a:solidFill>
              </a:rPr>
              <a:t> de </a:t>
            </a:r>
            <a:r>
              <a:rPr lang="en-US" sz="1800" dirty="0" err="1">
                <a:solidFill>
                  <a:schemeClr val="bg2"/>
                </a:solidFill>
              </a:rPr>
              <a:t>Preparación</a:t>
            </a:r>
            <a:r>
              <a:rPr lang="en-US" sz="1800" dirty="0">
                <a:solidFill>
                  <a:schemeClr val="bg2"/>
                </a:solidFill>
              </a:rPr>
              <a:t> al </a:t>
            </a:r>
            <a:r>
              <a:rPr lang="en-US" sz="1800" dirty="0" err="1">
                <a:solidFill>
                  <a:schemeClr val="bg2"/>
                </a:solidFill>
              </a:rPr>
              <a:t>Cálculo</a:t>
            </a:r>
            <a:r>
              <a:rPr lang="en-US" sz="1800" dirty="0">
                <a:solidFill>
                  <a:schemeClr val="bg2"/>
                </a:solidFill>
              </a:rPr>
              <a:t>, </a:t>
            </a:r>
            <a:r>
              <a:rPr lang="en-US" sz="1800" dirty="0" err="1">
                <a:solidFill>
                  <a:schemeClr val="bg2"/>
                </a:solidFill>
              </a:rPr>
              <a:t>Estadística</a:t>
            </a:r>
            <a:r>
              <a:rPr lang="en-US" sz="1800" dirty="0">
                <a:solidFill>
                  <a:schemeClr val="bg2"/>
                </a:solidFill>
              </a:rPr>
              <a:t> y </a:t>
            </a:r>
            <a:r>
              <a:rPr lang="en-US" sz="1800" dirty="0" err="1">
                <a:solidFill>
                  <a:schemeClr val="bg2"/>
                </a:solidFill>
              </a:rPr>
              <a:t>Matemática</a:t>
            </a:r>
            <a:r>
              <a:rPr lang="en-US" sz="1800" dirty="0">
                <a:solidFill>
                  <a:schemeClr val="bg2"/>
                </a:solidFill>
              </a:rPr>
              <a:t> </a:t>
            </a:r>
            <a:r>
              <a:rPr lang="en-US" sz="1800" dirty="0" err="1">
                <a:solidFill>
                  <a:schemeClr val="bg2"/>
                </a:solidFill>
              </a:rPr>
              <a:t>Actualizada</a:t>
            </a:r>
            <a:r>
              <a:rPr lang="en-US" sz="1800" dirty="0">
                <a:solidFill>
                  <a:schemeClr val="bg2"/>
                </a:solidFill>
              </a:rPr>
              <a:t> para </a:t>
            </a:r>
            <a:r>
              <a:rPr lang="en-US" sz="1800" dirty="0" err="1">
                <a:solidFill>
                  <a:schemeClr val="bg2"/>
                </a:solidFill>
              </a:rPr>
              <a:t>el</a:t>
            </a:r>
            <a:r>
              <a:rPr lang="en-US" sz="1800" dirty="0">
                <a:solidFill>
                  <a:schemeClr val="bg2"/>
                </a:solidFill>
              </a:rPr>
              <a:t> </a:t>
            </a:r>
            <a:r>
              <a:rPr lang="en-US" sz="1800" dirty="0" err="1">
                <a:solidFill>
                  <a:schemeClr val="bg2"/>
                </a:solidFill>
              </a:rPr>
              <a:t>duodécimo</a:t>
            </a:r>
            <a:r>
              <a:rPr lang="en-US" sz="1800" dirty="0">
                <a:solidFill>
                  <a:schemeClr val="bg2"/>
                </a:solidFill>
              </a:rPr>
              <a:t> </a:t>
            </a:r>
            <a:r>
              <a:rPr lang="en-US" sz="1800" dirty="0" err="1">
                <a:solidFill>
                  <a:schemeClr val="bg2"/>
                </a:solidFill>
              </a:rPr>
              <a:t>grado</a:t>
            </a:r>
            <a:r>
              <a:rPr lang="en-US" sz="1800" dirty="0">
                <a:solidFill>
                  <a:schemeClr val="bg2"/>
                </a:solidFill>
              </a:rPr>
              <a:t>.  El </a:t>
            </a:r>
            <a:r>
              <a:rPr lang="en-US" sz="1800" dirty="0" err="1">
                <a:solidFill>
                  <a:schemeClr val="bg2"/>
                </a:solidFill>
              </a:rPr>
              <a:t>documento</a:t>
            </a:r>
            <a:r>
              <a:rPr lang="en-US" sz="1800" dirty="0">
                <a:solidFill>
                  <a:schemeClr val="bg2"/>
                </a:solidFill>
              </a:rPr>
              <a:t> que </a:t>
            </a:r>
            <a:r>
              <a:rPr lang="en-US" sz="1800" dirty="0" err="1">
                <a:solidFill>
                  <a:schemeClr val="bg2"/>
                </a:solidFill>
              </a:rPr>
              <a:t>contiene</a:t>
            </a:r>
            <a:r>
              <a:rPr lang="en-US" sz="1800" dirty="0">
                <a:solidFill>
                  <a:schemeClr val="bg2"/>
                </a:solidFill>
              </a:rPr>
              <a:t> </a:t>
            </a:r>
            <a:r>
              <a:rPr lang="en-US" sz="1800" dirty="0" err="1">
                <a:solidFill>
                  <a:schemeClr val="bg2"/>
                </a:solidFill>
              </a:rPr>
              <a:t>todas</a:t>
            </a:r>
            <a:r>
              <a:rPr lang="en-US" sz="1800" dirty="0">
                <a:solidFill>
                  <a:schemeClr val="bg2"/>
                </a:solidFill>
              </a:rPr>
              <a:t> las </a:t>
            </a:r>
            <a:r>
              <a:rPr lang="en-US" sz="1800" dirty="0" err="1">
                <a:solidFill>
                  <a:schemeClr val="bg2"/>
                </a:solidFill>
              </a:rPr>
              <a:t>expectativas</a:t>
            </a:r>
            <a:r>
              <a:rPr lang="en-US" sz="1800" dirty="0">
                <a:solidFill>
                  <a:schemeClr val="bg2"/>
                </a:solidFill>
              </a:rPr>
              <a:t> e </a:t>
            </a:r>
            <a:r>
              <a:rPr lang="en-US" sz="1800" dirty="0" err="1">
                <a:solidFill>
                  <a:schemeClr val="bg2"/>
                </a:solidFill>
              </a:rPr>
              <a:t>indicadores</a:t>
            </a:r>
            <a:r>
              <a:rPr lang="en-US" sz="1800" dirty="0">
                <a:solidFill>
                  <a:schemeClr val="bg2"/>
                </a:solidFill>
              </a:rPr>
              <a:t> para </a:t>
            </a:r>
            <a:r>
              <a:rPr lang="en-US" sz="1800" dirty="0" err="1">
                <a:solidFill>
                  <a:schemeClr val="bg2"/>
                </a:solidFill>
              </a:rPr>
              <a:t>escuela</a:t>
            </a:r>
            <a:r>
              <a:rPr lang="en-US" sz="1800" dirty="0">
                <a:solidFill>
                  <a:schemeClr val="bg2"/>
                </a:solidFill>
              </a:rPr>
              <a:t> superior se </a:t>
            </a:r>
            <a:r>
              <a:rPr lang="en-US" sz="1800" dirty="0" err="1">
                <a:solidFill>
                  <a:schemeClr val="bg2"/>
                </a:solidFill>
              </a:rPr>
              <a:t>utilizará</a:t>
            </a:r>
            <a:r>
              <a:rPr lang="en-US" sz="1800" dirty="0">
                <a:solidFill>
                  <a:schemeClr val="bg2"/>
                </a:solidFill>
              </a:rPr>
              <a:t> para </a:t>
            </a:r>
            <a:r>
              <a:rPr lang="en-US" sz="1800" dirty="0" err="1">
                <a:solidFill>
                  <a:schemeClr val="bg2"/>
                </a:solidFill>
              </a:rPr>
              <a:t>los</a:t>
            </a:r>
            <a:r>
              <a:rPr lang="en-US" sz="1800" dirty="0">
                <a:solidFill>
                  <a:schemeClr val="bg2"/>
                </a:solidFill>
              </a:rPr>
              <a:t> </a:t>
            </a:r>
            <a:r>
              <a:rPr lang="en-US" sz="1800" dirty="0" err="1">
                <a:solidFill>
                  <a:schemeClr val="bg2"/>
                </a:solidFill>
              </a:rPr>
              <a:t>cursos</a:t>
            </a:r>
            <a:r>
              <a:rPr lang="en-US" sz="1800" dirty="0">
                <a:solidFill>
                  <a:schemeClr val="bg2"/>
                </a:solidFill>
              </a:rPr>
              <a:t> </a:t>
            </a:r>
            <a:r>
              <a:rPr lang="en-US" sz="1800" dirty="0" err="1">
                <a:solidFill>
                  <a:schemeClr val="bg2"/>
                </a:solidFill>
              </a:rPr>
              <a:t>electivos</a:t>
            </a:r>
            <a:r>
              <a:rPr lang="en-US" sz="1800" dirty="0">
                <a:solidFill>
                  <a:schemeClr val="bg2"/>
                </a:solidFill>
              </a:rPr>
              <a:t> y, </a:t>
            </a:r>
            <a:r>
              <a:rPr lang="en-US" sz="1800" dirty="0" err="1">
                <a:solidFill>
                  <a:schemeClr val="bg2"/>
                </a:solidFill>
              </a:rPr>
              <a:t>los</a:t>
            </a:r>
            <a:r>
              <a:rPr lang="en-US" sz="1800" dirty="0">
                <a:solidFill>
                  <a:schemeClr val="bg2"/>
                </a:solidFill>
              </a:rPr>
              <a:t> que se </a:t>
            </a:r>
            <a:r>
              <a:rPr lang="en-US" sz="1800" dirty="0" err="1">
                <a:solidFill>
                  <a:schemeClr val="bg2"/>
                </a:solidFill>
              </a:rPr>
              <a:t>ofrecen</a:t>
            </a:r>
            <a:r>
              <a:rPr lang="en-US" sz="1800" dirty="0">
                <a:solidFill>
                  <a:schemeClr val="bg2"/>
                </a:solidFill>
              </a:rPr>
              <a:t> </a:t>
            </a:r>
            <a:r>
              <a:rPr lang="en-US" sz="1800" dirty="0" err="1">
                <a:solidFill>
                  <a:schemeClr val="bg2"/>
                </a:solidFill>
              </a:rPr>
              <a:t>en</a:t>
            </a:r>
            <a:r>
              <a:rPr lang="en-US" sz="1800" dirty="0">
                <a:solidFill>
                  <a:schemeClr val="bg2"/>
                </a:solidFill>
              </a:rPr>
              <a:t> </a:t>
            </a:r>
            <a:r>
              <a:rPr lang="en-US" sz="1800" dirty="0" err="1">
                <a:solidFill>
                  <a:schemeClr val="bg2"/>
                </a:solidFill>
              </a:rPr>
              <a:t>escuelas</a:t>
            </a:r>
            <a:r>
              <a:rPr lang="en-US" sz="1800" dirty="0">
                <a:solidFill>
                  <a:schemeClr val="bg2"/>
                </a:solidFill>
              </a:rPr>
              <a:t> </a:t>
            </a:r>
            <a:r>
              <a:rPr lang="en-US" sz="1800" dirty="0" err="1">
                <a:solidFill>
                  <a:schemeClr val="bg2"/>
                </a:solidFill>
              </a:rPr>
              <a:t>especializadas</a:t>
            </a:r>
            <a:r>
              <a:rPr lang="en-US" sz="1800" dirty="0">
                <a:solidFill>
                  <a:schemeClr val="bg2"/>
                </a:solidFill>
              </a:rPr>
              <a:t> y que se </a:t>
            </a:r>
            <a:r>
              <a:rPr lang="en-US" sz="1800" dirty="0" err="1">
                <a:solidFill>
                  <a:schemeClr val="bg2"/>
                </a:solidFill>
              </a:rPr>
              <a:t>encuentran</a:t>
            </a:r>
            <a:r>
              <a:rPr lang="en-US" sz="1800" dirty="0">
                <a:solidFill>
                  <a:schemeClr val="bg2"/>
                </a:solidFill>
              </a:rPr>
              <a:t> </a:t>
            </a:r>
            <a:r>
              <a:rPr lang="en-US" sz="1800" dirty="0" err="1">
                <a:solidFill>
                  <a:schemeClr val="bg2"/>
                </a:solidFill>
              </a:rPr>
              <a:t>en</a:t>
            </a:r>
            <a:r>
              <a:rPr lang="en-US" sz="1800" dirty="0">
                <a:solidFill>
                  <a:schemeClr val="bg2"/>
                </a:solidFill>
              </a:rPr>
              <a:t> </a:t>
            </a:r>
            <a:r>
              <a:rPr lang="en-US" sz="1800" dirty="0" err="1">
                <a:solidFill>
                  <a:schemeClr val="bg2"/>
                </a:solidFill>
              </a:rPr>
              <a:t>el</a:t>
            </a:r>
            <a:r>
              <a:rPr lang="en-US" sz="1800" dirty="0">
                <a:solidFill>
                  <a:schemeClr val="bg2"/>
                </a:solidFill>
              </a:rPr>
              <a:t> </a:t>
            </a:r>
            <a:r>
              <a:rPr lang="en-US" sz="1800" dirty="0" err="1">
                <a:solidFill>
                  <a:schemeClr val="bg2"/>
                </a:solidFill>
              </a:rPr>
              <a:t>catálogo</a:t>
            </a:r>
            <a:r>
              <a:rPr lang="en-US" sz="1800" dirty="0">
                <a:solidFill>
                  <a:schemeClr val="bg2"/>
                </a:solidFill>
              </a:rPr>
              <a:t>.</a:t>
            </a:r>
          </a:p>
          <a:p>
            <a:endParaRPr lang="en-US" dirty="0">
              <a:solidFill>
                <a:schemeClr val="bg2"/>
              </a:solidFill>
            </a:endParaRPr>
          </a:p>
        </p:txBody>
      </p:sp>
      <p:sp>
        <p:nvSpPr>
          <p:cNvPr id="4" name="Slide Number Placeholder 3">
            <a:extLst>
              <a:ext uri="{FF2B5EF4-FFF2-40B4-BE49-F238E27FC236}">
                <a16:creationId xmlns:a16="http://schemas.microsoft.com/office/drawing/2014/main" id="{AF3F428B-E2DD-0E90-13A5-41C6A811F98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21</a:t>
            </a:fld>
            <a:endParaRPr lang="en"/>
          </a:p>
        </p:txBody>
      </p:sp>
    </p:spTree>
    <p:extLst>
      <p:ext uri="{BB962C8B-B14F-4D97-AF65-F5344CB8AC3E}">
        <p14:creationId xmlns:p14="http://schemas.microsoft.com/office/powerpoint/2010/main" val="25188555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7D198A7-CFAE-1B07-CE5B-41E28307E1E0}"/>
              </a:ext>
            </a:extLst>
          </p:cNvPr>
          <p:cNvSpPr>
            <a:spLocks noGrp="1"/>
          </p:cNvSpPr>
          <p:nvPr>
            <p:ph type="body" idx="1"/>
          </p:nvPr>
        </p:nvSpPr>
        <p:spPr>
          <a:xfrm>
            <a:off x="2421722" y="1689938"/>
            <a:ext cx="6549656" cy="2786100"/>
          </a:xfrm>
        </p:spPr>
        <p:txBody>
          <a:bodyPr/>
          <a:lstStyle/>
          <a:p>
            <a:pPr marL="76200" indent="0">
              <a:buNone/>
            </a:pPr>
            <a:r>
              <a:rPr lang="en-US" sz="1800" dirty="0">
                <a:solidFill>
                  <a:schemeClr val="bg2"/>
                </a:solidFill>
              </a:rPr>
              <a:t>5. Se </a:t>
            </a:r>
            <a:r>
              <a:rPr lang="en-US" sz="1800" dirty="0" err="1">
                <a:solidFill>
                  <a:schemeClr val="bg2"/>
                </a:solidFill>
              </a:rPr>
              <a:t>redactó</a:t>
            </a:r>
            <a:r>
              <a:rPr lang="en-US" sz="1800" dirty="0">
                <a:solidFill>
                  <a:schemeClr val="bg2"/>
                </a:solidFill>
              </a:rPr>
              <a:t> un </a:t>
            </a:r>
            <a:r>
              <a:rPr lang="en-US" sz="1800" dirty="0" err="1">
                <a:solidFill>
                  <a:schemeClr val="bg2"/>
                </a:solidFill>
              </a:rPr>
              <a:t>documento</a:t>
            </a:r>
            <a:r>
              <a:rPr lang="en-US" sz="1800" dirty="0">
                <a:solidFill>
                  <a:schemeClr val="bg2"/>
                </a:solidFill>
              </a:rPr>
              <a:t> “</a:t>
            </a:r>
            <a:r>
              <a:rPr lang="en-US" sz="1800" dirty="0" err="1">
                <a:solidFill>
                  <a:schemeClr val="bg2"/>
                </a:solidFill>
              </a:rPr>
              <a:t>Competencias</a:t>
            </a:r>
            <a:r>
              <a:rPr lang="en-US" sz="1800" dirty="0">
                <a:solidFill>
                  <a:schemeClr val="bg2"/>
                </a:solidFill>
              </a:rPr>
              <a:t> </a:t>
            </a:r>
            <a:r>
              <a:rPr lang="en-US" sz="1800" dirty="0" err="1">
                <a:solidFill>
                  <a:schemeClr val="bg2"/>
                </a:solidFill>
              </a:rPr>
              <a:t>Esenciales</a:t>
            </a:r>
            <a:r>
              <a:rPr lang="en-US" sz="1800" dirty="0">
                <a:solidFill>
                  <a:schemeClr val="bg2"/>
                </a:solidFill>
              </a:rPr>
              <a:t>”, para </a:t>
            </a:r>
            <a:r>
              <a:rPr lang="en-US" sz="1800" dirty="0" err="1">
                <a:solidFill>
                  <a:schemeClr val="bg2"/>
                </a:solidFill>
              </a:rPr>
              <a:t>trabajar</a:t>
            </a:r>
            <a:r>
              <a:rPr lang="en-US" sz="1800" dirty="0">
                <a:solidFill>
                  <a:schemeClr val="bg2"/>
                </a:solidFill>
              </a:rPr>
              <a:t> </a:t>
            </a:r>
            <a:r>
              <a:rPr lang="en-US" sz="1800" dirty="0" err="1">
                <a:solidFill>
                  <a:schemeClr val="bg2"/>
                </a:solidFill>
              </a:rPr>
              <a:t>cuando</a:t>
            </a:r>
            <a:r>
              <a:rPr lang="en-US" sz="1800" dirty="0">
                <a:solidFill>
                  <a:schemeClr val="bg2"/>
                </a:solidFill>
              </a:rPr>
              <a:t> </a:t>
            </a:r>
            <a:r>
              <a:rPr lang="en-US" sz="1800" dirty="0" err="1">
                <a:solidFill>
                  <a:schemeClr val="bg2"/>
                </a:solidFill>
              </a:rPr>
              <a:t>tengamos</a:t>
            </a:r>
            <a:r>
              <a:rPr lang="en-US" sz="1800" dirty="0">
                <a:solidFill>
                  <a:schemeClr val="bg2"/>
                </a:solidFill>
              </a:rPr>
              <a:t> </a:t>
            </a:r>
            <a:r>
              <a:rPr lang="en-US" sz="1800" dirty="0" err="1">
                <a:solidFill>
                  <a:schemeClr val="bg2"/>
                </a:solidFill>
              </a:rPr>
              <a:t>emergencias</a:t>
            </a:r>
            <a:r>
              <a:rPr lang="en-US" sz="1800" dirty="0">
                <a:solidFill>
                  <a:schemeClr val="bg2"/>
                </a:solidFill>
              </a:rPr>
              <a:t> de </a:t>
            </a:r>
            <a:r>
              <a:rPr lang="en-US" sz="1800" dirty="0" err="1">
                <a:solidFill>
                  <a:schemeClr val="bg2"/>
                </a:solidFill>
              </a:rPr>
              <a:t>fuerza</a:t>
            </a:r>
            <a:r>
              <a:rPr lang="en-US" sz="1800" dirty="0">
                <a:solidFill>
                  <a:schemeClr val="bg2"/>
                </a:solidFill>
              </a:rPr>
              <a:t> mayor o </a:t>
            </a:r>
            <a:r>
              <a:rPr lang="en-US" sz="1800" dirty="0" err="1">
                <a:solidFill>
                  <a:schemeClr val="bg2"/>
                </a:solidFill>
              </a:rPr>
              <a:t>emergencias</a:t>
            </a:r>
            <a:r>
              <a:rPr lang="en-US" sz="1800" dirty="0">
                <a:solidFill>
                  <a:schemeClr val="bg2"/>
                </a:solidFill>
              </a:rPr>
              <a:t> </a:t>
            </a:r>
            <a:r>
              <a:rPr lang="en-US" sz="1800" dirty="0" err="1">
                <a:solidFill>
                  <a:schemeClr val="bg2"/>
                </a:solidFill>
              </a:rPr>
              <a:t>nacionales</a:t>
            </a:r>
            <a:r>
              <a:rPr lang="en-US" sz="1800" dirty="0">
                <a:solidFill>
                  <a:schemeClr val="bg2"/>
                </a:solidFill>
              </a:rPr>
              <a:t>. Este </a:t>
            </a:r>
            <a:r>
              <a:rPr lang="en-US" sz="1800" dirty="0" err="1">
                <a:solidFill>
                  <a:schemeClr val="bg2"/>
                </a:solidFill>
              </a:rPr>
              <a:t>ayudará</a:t>
            </a:r>
            <a:r>
              <a:rPr lang="en-US" sz="1800" dirty="0">
                <a:solidFill>
                  <a:schemeClr val="bg2"/>
                </a:solidFill>
              </a:rPr>
              <a:t> al maestro a </a:t>
            </a:r>
            <a:r>
              <a:rPr lang="en-US" sz="1800" dirty="0" err="1">
                <a:solidFill>
                  <a:schemeClr val="bg2"/>
                </a:solidFill>
              </a:rPr>
              <a:t>continuar</a:t>
            </a:r>
            <a:r>
              <a:rPr lang="en-US" sz="1800" dirty="0">
                <a:solidFill>
                  <a:schemeClr val="bg2"/>
                </a:solidFill>
              </a:rPr>
              <a:t> </a:t>
            </a:r>
            <a:r>
              <a:rPr lang="en-US" sz="1800" dirty="0" err="1">
                <a:solidFill>
                  <a:schemeClr val="bg2"/>
                </a:solidFill>
              </a:rPr>
              <a:t>el</a:t>
            </a:r>
            <a:r>
              <a:rPr lang="en-US" sz="1800" dirty="0">
                <a:solidFill>
                  <a:schemeClr val="bg2"/>
                </a:solidFill>
              </a:rPr>
              <a:t> </a:t>
            </a:r>
            <a:r>
              <a:rPr lang="en-US" sz="1800" dirty="0" err="1">
                <a:solidFill>
                  <a:schemeClr val="bg2"/>
                </a:solidFill>
              </a:rPr>
              <a:t>proceso</a:t>
            </a:r>
            <a:r>
              <a:rPr lang="en-US" sz="1800" dirty="0">
                <a:solidFill>
                  <a:schemeClr val="bg2"/>
                </a:solidFill>
              </a:rPr>
              <a:t> de </a:t>
            </a:r>
            <a:r>
              <a:rPr lang="en-US" sz="1800" dirty="0" err="1">
                <a:solidFill>
                  <a:schemeClr val="bg2"/>
                </a:solidFill>
              </a:rPr>
              <a:t>enseñanza</a:t>
            </a:r>
            <a:r>
              <a:rPr lang="en-US" sz="1800" dirty="0">
                <a:solidFill>
                  <a:schemeClr val="bg2"/>
                </a:solidFill>
              </a:rPr>
              <a:t> y </a:t>
            </a:r>
            <a:r>
              <a:rPr lang="en-US" sz="1800" dirty="0" err="1">
                <a:solidFill>
                  <a:schemeClr val="bg2"/>
                </a:solidFill>
              </a:rPr>
              <a:t>dar</a:t>
            </a:r>
            <a:r>
              <a:rPr lang="en-US" sz="1800" dirty="0">
                <a:solidFill>
                  <a:schemeClr val="bg2"/>
                </a:solidFill>
              </a:rPr>
              <a:t> </a:t>
            </a:r>
            <a:r>
              <a:rPr lang="en-US" sz="1800" dirty="0" err="1">
                <a:solidFill>
                  <a:schemeClr val="bg2"/>
                </a:solidFill>
              </a:rPr>
              <a:t>continuidad</a:t>
            </a:r>
            <a:r>
              <a:rPr lang="en-US" sz="1800" dirty="0">
                <a:solidFill>
                  <a:schemeClr val="bg2"/>
                </a:solidFill>
              </a:rPr>
              <a:t> al </a:t>
            </a:r>
            <a:r>
              <a:rPr lang="en-US" sz="1800" dirty="0" err="1">
                <a:solidFill>
                  <a:schemeClr val="bg2"/>
                </a:solidFill>
              </a:rPr>
              <a:t>aprendizaje</a:t>
            </a:r>
            <a:r>
              <a:rPr lang="en-US" sz="1800" dirty="0">
                <a:solidFill>
                  <a:schemeClr val="bg2"/>
                </a:solidFill>
              </a:rPr>
              <a:t>, </a:t>
            </a:r>
            <a:r>
              <a:rPr lang="en-US" sz="1800" dirty="0" err="1">
                <a:solidFill>
                  <a:schemeClr val="bg2"/>
                </a:solidFill>
              </a:rPr>
              <a:t>tomando</a:t>
            </a:r>
            <a:r>
              <a:rPr lang="en-US" sz="1800" dirty="0">
                <a:solidFill>
                  <a:schemeClr val="bg2"/>
                </a:solidFill>
              </a:rPr>
              <a:t> </a:t>
            </a:r>
            <a:r>
              <a:rPr lang="en-US" sz="1800" dirty="0" err="1">
                <a:solidFill>
                  <a:schemeClr val="bg2"/>
                </a:solidFill>
              </a:rPr>
              <a:t>en</a:t>
            </a:r>
            <a:r>
              <a:rPr lang="en-US" sz="1800" dirty="0">
                <a:solidFill>
                  <a:schemeClr val="bg2"/>
                </a:solidFill>
              </a:rPr>
              <a:t> </a:t>
            </a:r>
            <a:r>
              <a:rPr lang="en-US" sz="1800" dirty="0" err="1">
                <a:solidFill>
                  <a:schemeClr val="bg2"/>
                </a:solidFill>
              </a:rPr>
              <a:t>consideración</a:t>
            </a:r>
            <a:r>
              <a:rPr lang="en-US" sz="1800" dirty="0">
                <a:solidFill>
                  <a:schemeClr val="bg2"/>
                </a:solidFill>
              </a:rPr>
              <a:t> lo </a:t>
            </a:r>
            <a:r>
              <a:rPr lang="en-US" sz="1800" dirty="0" err="1">
                <a:solidFill>
                  <a:schemeClr val="bg2"/>
                </a:solidFill>
              </a:rPr>
              <a:t>más</a:t>
            </a:r>
            <a:r>
              <a:rPr lang="en-US" sz="1800" dirty="0">
                <a:solidFill>
                  <a:schemeClr val="bg2"/>
                </a:solidFill>
              </a:rPr>
              <a:t> </a:t>
            </a:r>
            <a:r>
              <a:rPr lang="en-US" sz="1800" dirty="0" err="1">
                <a:solidFill>
                  <a:schemeClr val="bg2"/>
                </a:solidFill>
              </a:rPr>
              <a:t>importante</a:t>
            </a:r>
            <a:r>
              <a:rPr lang="en-US" sz="1800" dirty="0">
                <a:solidFill>
                  <a:schemeClr val="bg2"/>
                </a:solidFill>
              </a:rPr>
              <a:t> o </a:t>
            </a:r>
            <a:r>
              <a:rPr lang="en-US" sz="1800" dirty="0" err="1">
                <a:solidFill>
                  <a:schemeClr val="bg2"/>
                </a:solidFill>
              </a:rPr>
              <a:t>relevante</a:t>
            </a:r>
            <a:r>
              <a:rPr lang="en-US" sz="1800" dirty="0">
                <a:solidFill>
                  <a:schemeClr val="bg2"/>
                </a:solidFill>
              </a:rPr>
              <a:t> </a:t>
            </a:r>
            <a:r>
              <a:rPr lang="en-US" sz="1800" dirty="0" err="1">
                <a:solidFill>
                  <a:schemeClr val="bg2"/>
                </a:solidFill>
              </a:rPr>
              <a:t>en</a:t>
            </a:r>
            <a:r>
              <a:rPr lang="en-US" sz="1800" dirty="0">
                <a:solidFill>
                  <a:schemeClr val="bg2"/>
                </a:solidFill>
              </a:rPr>
              <a:t> </a:t>
            </a:r>
            <a:r>
              <a:rPr lang="en-US" sz="1800" dirty="0" err="1">
                <a:solidFill>
                  <a:schemeClr val="bg2"/>
                </a:solidFill>
              </a:rPr>
              <a:t>el</a:t>
            </a:r>
            <a:r>
              <a:rPr lang="en-US" sz="1800" dirty="0">
                <a:solidFill>
                  <a:schemeClr val="bg2"/>
                </a:solidFill>
              </a:rPr>
              <a:t> </a:t>
            </a:r>
            <a:r>
              <a:rPr lang="en-US" sz="1800" dirty="0" err="1">
                <a:solidFill>
                  <a:schemeClr val="bg2"/>
                </a:solidFill>
              </a:rPr>
              <a:t>aprendizaje</a:t>
            </a:r>
            <a:r>
              <a:rPr lang="en-US" sz="1800" dirty="0">
                <a:solidFill>
                  <a:schemeClr val="bg2"/>
                </a:solidFill>
              </a:rPr>
              <a:t> de las Matemáticas.</a:t>
            </a:r>
          </a:p>
          <a:p>
            <a:endParaRPr lang="en-US" dirty="0">
              <a:solidFill>
                <a:schemeClr val="bg2"/>
              </a:solidFill>
            </a:endParaRPr>
          </a:p>
        </p:txBody>
      </p:sp>
      <p:sp>
        <p:nvSpPr>
          <p:cNvPr id="4" name="Slide Number Placeholder 3">
            <a:extLst>
              <a:ext uri="{FF2B5EF4-FFF2-40B4-BE49-F238E27FC236}">
                <a16:creationId xmlns:a16="http://schemas.microsoft.com/office/drawing/2014/main" id="{5CB50673-3575-4436-196F-60D30EC71C3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22</a:t>
            </a:fld>
            <a:endParaRPr lang="en"/>
          </a:p>
        </p:txBody>
      </p:sp>
    </p:spTree>
    <p:extLst>
      <p:ext uri="{BB962C8B-B14F-4D97-AF65-F5344CB8AC3E}">
        <p14:creationId xmlns:p14="http://schemas.microsoft.com/office/powerpoint/2010/main" val="908597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91CF132-7728-EFC6-DE3D-044CBFEE06F8}"/>
              </a:ext>
            </a:extLst>
          </p:cNvPr>
          <p:cNvSpPr>
            <a:spLocks noGrp="1"/>
          </p:cNvSpPr>
          <p:nvPr>
            <p:ph type="body" idx="1"/>
          </p:nvPr>
        </p:nvSpPr>
        <p:spPr/>
        <p:txBody>
          <a:bodyPr/>
          <a:lstStyle/>
          <a:p>
            <a:pPr marL="76200" indent="0">
              <a:buNone/>
            </a:pPr>
            <a:r>
              <a:rPr lang="en-US" sz="1800" dirty="0">
                <a:solidFill>
                  <a:schemeClr val="bg2"/>
                </a:solidFill>
              </a:rPr>
              <a:t>6. Los </a:t>
            </a:r>
            <a:r>
              <a:rPr lang="en-US" sz="1800" dirty="0" err="1">
                <a:solidFill>
                  <a:schemeClr val="bg2"/>
                </a:solidFill>
              </a:rPr>
              <a:t>mapas</a:t>
            </a:r>
            <a:r>
              <a:rPr lang="en-US" sz="1800" dirty="0">
                <a:solidFill>
                  <a:schemeClr val="bg2"/>
                </a:solidFill>
              </a:rPr>
              <a:t> </a:t>
            </a:r>
            <a:r>
              <a:rPr lang="en-US" sz="1800" dirty="0" err="1">
                <a:solidFill>
                  <a:schemeClr val="bg2"/>
                </a:solidFill>
              </a:rPr>
              <a:t>curriculares</a:t>
            </a:r>
            <a:r>
              <a:rPr lang="en-US" sz="1800" dirty="0">
                <a:solidFill>
                  <a:schemeClr val="bg2"/>
                </a:solidFill>
              </a:rPr>
              <a:t> </a:t>
            </a:r>
            <a:r>
              <a:rPr lang="en-US" sz="1800" dirty="0" err="1">
                <a:solidFill>
                  <a:schemeClr val="bg2"/>
                </a:solidFill>
              </a:rPr>
              <a:t>integran</a:t>
            </a:r>
            <a:r>
              <a:rPr lang="en-US" sz="1800" dirty="0">
                <a:solidFill>
                  <a:schemeClr val="bg2"/>
                </a:solidFill>
              </a:rPr>
              <a:t> </a:t>
            </a:r>
            <a:r>
              <a:rPr lang="en-US" sz="1800" dirty="0" err="1">
                <a:solidFill>
                  <a:schemeClr val="bg2"/>
                </a:solidFill>
              </a:rPr>
              <a:t>los</a:t>
            </a:r>
            <a:r>
              <a:rPr lang="en-US" sz="1800" dirty="0">
                <a:solidFill>
                  <a:schemeClr val="bg2"/>
                </a:solidFill>
              </a:rPr>
              <a:t> </a:t>
            </a:r>
            <a:r>
              <a:rPr lang="en-US" sz="1800" dirty="0" err="1">
                <a:solidFill>
                  <a:schemeClr val="bg2"/>
                </a:solidFill>
              </a:rPr>
              <a:t>temas</a:t>
            </a:r>
            <a:r>
              <a:rPr lang="en-US" sz="1800" dirty="0">
                <a:solidFill>
                  <a:schemeClr val="bg2"/>
                </a:solidFill>
              </a:rPr>
              <a:t> </a:t>
            </a:r>
            <a:r>
              <a:rPr lang="en-US" sz="1800" dirty="0" err="1">
                <a:solidFill>
                  <a:schemeClr val="bg2"/>
                </a:solidFill>
              </a:rPr>
              <a:t>transversales</a:t>
            </a:r>
            <a:r>
              <a:rPr lang="en-US" sz="1800" dirty="0">
                <a:solidFill>
                  <a:schemeClr val="bg2"/>
                </a:solidFill>
              </a:rPr>
              <a:t> </a:t>
            </a:r>
            <a:r>
              <a:rPr lang="en-US" sz="1800" dirty="0" err="1">
                <a:solidFill>
                  <a:schemeClr val="bg2"/>
                </a:solidFill>
              </a:rPr>
              <a:t>mediante</a:t>
            </a:r>
            <a:r>
              <a:rPr lang="en-US" sz="1800" dirty="0">
                <a:solidFill>
                  <a:schemeClr val="bg2"/>
                </a:solidFill>
              </a:rPr>
              <a:t> </a:t>
            </a:r>
            <a:r>
              <a:rPr lang="en-US" sz="1800" dirty="0" err="1">
                <a:solidFill>
                  <a:schemeClr val="bg2"/>
                </a:solidFill>
              </a:rPr>
              <a:t>preguntas</a:t>
            </a:r>
            <a:r>
              <a:rPr lang="en-US" sz="1800" dirty="0">
                <a:solidFill>
                  <a:schemeClr val="bg2"/>
                </a:solidFill>
              </a:rPr>
              <a:t>, </a:t>
            </a:r>
            <a:r>
              <a:rPr lang="en-US" sz="1800" dirty="0" err="1">
                <a:solidFill>
                  <a:schemeClr val="bg2"/>
                </a:solidFill>
              </a:rPr>
              <a:t>actividades</a:t>
            </a:r>
            <a:r>
              <a:rPr lang="en-US" sz="1800" dirty="0">
                <a:solidFill>
                  <a:schemeClr val="bg2"/>
                </a:solidFill>
              </a:rPr>
              <a:t> y </a:t>
            </a:r>
            <a:r>
              <a:rPr lang="en-US" sz="1800" dirty="0" err="1">
                <a:solidFill>
                  <a:schemeClr val="bg2"/>
                </a:solidFill>
              </a:rPr>
              <a:t>tareas</a:t>
            </a:r>
            <a:r>
              <a:rPr lang="en-US" sz="1800" dirty="0">
                <a:solidFill>
                  <a:schemeClr val="bg2"/>
                </a:solidFill>
              </a:rPr>
              <a:t> de </a:t>
            </a:r>
            <a:r>
              <a:rPr lang="en-US" sz="1800" dirty="0" err="1">
                <a:solidFill>
                  <a:schemeClr val="bg2"/>
                </a:solidFill>
              </a:rPr>
              <a:t>desempeño</a:t>
            </a:r>
            <a:r>
              <a:rPr lang="en-US" sz="1800" dirty="0">
                <a:solidFill>
                  <a:schemeClr val="bg2"/>
                </a:solidFill>
              </a:rPr>
              <a:t>. </a:t>
            </a:r>
            <a:r>
              <a:rPr lang="en-US" sz="1800" dirty="0" err="1">
                <a:solidFill>
                  <a:schemeClr val="bg2"/>
                </a:solidFill>
              </a:rPr>
              <a:t>Estos</a:t>
            </a:r>
            <a:r>
              <a:rPr lang="en-US" sz="1800" dirty="0">
                <a:solidFill>
                  <a:schemeClr val="bg2"/>
                </a:solidFill>
              </a:rPr>
              <a:t> se </a:t>
            </a:r>
            <a:r>
              <a:rPr lang="en-US" sz="1800" dirty="0" err="1">
                <a:solidFill>
                  <a:schemeClr val="bg2"/>
                </a:solidFill>
              </a:rPr>
              <a:t>desarrollarán</a:t>
            </a:r>
            <a:r>
              <a:rPr lang="en-US" sz="1800" dirty="0">
                <a:solidFill>
                  <a:schemeClr val="bg2"/>
                </a:solidFill>
              </a:rPr>
              <a:t> </a:t>
            </a:r>
            <a:r>
              <a:rPr lang="en-US" sz="1800" dirty="0" err="1">
                <a:solidFill>
                  <a:schemeClr val="bg2"/>
                </a:solidFill>
              </a:rPr>
              <a:t>mediante</a:t>
            </a:r>
            <a:r>
              <a:rPr lang="en-US" sz="1800" dirty="0">
                <a:solidFill>
                  <a:schemeClr val="bg2"/>
                </a:solidFill>
              </a:rPr>
              <a:t> </a:t>
            </a:r>
            <a:r>
              <a:rPr lang="en-US" sz="1800" dirty="0" err="1">
                <a:solidFill>
                  <a:schemeClr val="bg2"/>
                </a:solidFill>
              </a:rPr>
              <a:t>temas</a:t>
            </a:r>
            <a:r>
              <a:rPr lang="en-US" sz="1800" dirty="0">
                <a:solidFill>
                  <a:schemeClr val="bg2"/>
                </a:solidFill>
              </a:rPr>
              <a:t> </a:t>
            </a:r>
            <a:r>
              <a:rPr lang="en-US" sz="1800" dirty="0" err="1">
                <a:solidFill>
                  <a:schemeClr val="bg2"/>
                </a:solidFill>
              </a:rPr>
              <a:t>generadores</a:t>
            </a:r>
            <a:r>
              <a:rPr lang="en-US" sz="1800" dirty="0">
                <a:solidFill>
                  <a:schemeClr val="bg2"/>
                </a:solidFill>
              </a:rPr>
              <a:t>.</a:t>
            </a:r>
          </a:p>
          <a:p>
            <a:endParaRPr lang="en-US" dirty="0">
              <a:solidFill>
                <a:schemeClr val="bg2"/>
              </a:solidFill>
            </a:endParaRPr>
          </a:p>
        </p:txBody>
      </p:sp>
      <p:sp>
        <p:nvSpPr>
          <p:cNvPr id="4" name="Slide Number Placeholder 3">
            <a:extLst>
              <a:ext uri="{FF2B5EF4-FFF2-40B4-BE49-F238E27FC236}">
                <a16:creationId xmlns:a16="http://schemas.microsoft.com/office/drawing/2014/main" id="{9836636E-7353-3E6A-93FC-B52631DA1FA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23</a:t>
            </a:fld>
            <a:endParaRPr lang="en"/>
          </a:p>
        </p:txBody>
      </p:sp>
    </p:spTree>
    <p:extLst>
      <p:ext uri="{BB962C8B-B14F-4D97-AF65-F5344CB8AC3E}">
        <p14:creationId xmlns:p14="http://schemas.microsoft.com/office/powerpoint/2010/main" val="19864822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9"/>
          <p:cNvSpPr txBox="1">
            <a:spLocks noGrp="1"/>
          </p:cNvSpPr>
          <p:nvPr>
            <p:ph type="ctrTitle" idx="4294967295"/>
          </p:nvPr>
        </p:nvSpPr>
        <p:spPr>
          <a:xfrm>
            <a:off x="1114424" y="-189199"/>
            <a:ext cx="7115175"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dirty="0"/>
              <a:t>Nuevos temas transversales </a:t>
            </a:r>
            <a:endParaRPr sz="3600" dirty="0"/>
          </a:p>
        </p:txBody>
      </p:sp>
      <p:sp>
        <p:nvSpPr>
          <p:cNvPr id="240" name="Google Shape;240;p19"/>
          <p:cNvSpPr txBox="1">
            <a:spLocks noGrp="1"/>
          </p:cNvSpPr>
          <p:nvPr>
            <p:ph type="subTitle" idx="4294967295"/>
          </p:nvPr>
        </p:nvSpPr>
        <p:spPr>
          <a:xfrm>
            <a:off x="1404861" y="3933578"/>
            <a:ext cx="6534300" cy="7848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dirty="0">
                <a:solidFill>
                  <a:srgbClr val="A1BECC"/>
                </a:solidFill>
              </a:rPr>
              <a:t>el proceso de planificación de la enseñanza</a:t>
            </a:r>
            <a:endParaRPr dirty="0">
              <a:solidFill>
                <a:srgbClr val="A1BECC"/>
              </a:solidFill>
            </a:endParaRPr>
          </a:p>
        </p:txBody>
      </p:sp>
      <p:sp>
        <p:nvSpPr>
          <p:cNvPr id="241" name="Google Shape;241;p19"/>
          <p:cNvSpPr/>
          <p:nvPr/>
        </p:nvSpPr>
        <p:spPr>
          <a:xfrm>
            <a:off x="3333750" y="1333500"/>
            <a:ext cx="2476500" cy="24765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9"/>
          <p:cNvSpPr/>
          <p:nvPr/>
        </p:nvSpPr>
        <p:spPr>
          <a:xfrm>
            <a:off x="3209925" y="1209675"/>
            <a:ext cx="2724300" cy="27243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9"/>
          <p:cNvSpPr/>
          <p:nvPr/>
        </p:nvSpPr>
        <p:spPr>
          <a:xfrm>
            <a:off x="2962275" y="1543050"/>
            <a:ext cx="704700" cy="7047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9"/>
          <p:cNvSpPr/>
          <p:nvPr/>
        </p:nvSpPr>
        <p:spPr>
          <a:xfrm>
            <a:off x="5295900" y="2897050"/>
            <a:ext cx="971700" cy="971700"/>
          </a:xfrm>
          <a:prstGeom prst="donut">
            <a:avLst>
              <a:gd name="adj" fmla="val 12811"/>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5" name="Google Shape;245;p19"/>
          <p:cNvGrpSpPr/>
          <p:nvPr/>
        </p:nvGrpSpPr>
        <p:grpSpPr>
          <a:xfrm>
            <a:off x="3990646" y="2000576"/>
            <a:ext cx="1162865" cy="1162930"/>
            <a:chOff x="570875" y="4322250"/>
            <a:chExt cx="443300" cy="443325"/>
          </a:xfrm>
        </p:grpSpPr>
        <p:sp>
          <p:nvSpPr>
            <p:cNvPr id="246" name="Google Shape;246;p19"/>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9"/>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9"/>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9"/>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0" name="Google Shape;250;p19"/>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24</a:t>
            </a:fld>
            <a:endParaRPr dirty="0"/>
          </a:p>
        </p:txBody>
      </p:sp>
      <p:pic>
        <p:nvPicPr>
          <p:cNvPr id="14" name="Picture 13" descr="A picture containing text&#10;&#10;Description automatically generated">
            <a:extLst>
              <a:ext uri="{FF2B5EF4-FFF2-40B4-BE49-F238E27FC236}">
                <a16:creationId xmlns:a16="http://schemas.microsoft.com/office/drawing/2014/main" id="{406AEB16-AC7D-401A-8B6A-867C483333DB}"/>
              </a:ext>
            </a:extLst>
          </p:cNvPr>
          <p:cNvPicPr>
            <a:picLocks noChangeAspect="1"/>
          </p:cNvPicPr>
          <p:nvPr/>
        </p:nvPicPr>
        <p:blipFill rotWithShape="1">
          <a:blip r:embed="rId3"/>
          <a:srcRect l="69191"/>
          <a:stretch/>
        </p:blipFill>
        <p:spPr>
          <a:xfrm>
            <a:off x="2446237" y="790531"/>
            <a:ext cx="1511298" cy="2304177"/>
          </a:xfrm>
          <a:prstGeom prst="rect">
            <a:avLst/>
          </a:prstGeom>
        </p:spPr>
      </p:pic>
    </p:spTree>
    <p:extLst>
      <p:ext uri="{BB962C8B-B14F-4D97-AF65-F5344CB8AC3E}">
        <p14:creationId xmlns:p14="http://schemas.microsoft.com/office/powerpoint/2010/main" val="35857244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FF240E-2A65-4FFD-A1B9-E766A3DEBD5D}"/>
              </a:ext>
            </a:extLst>
          </p:cNvPr>
          <p:cNvSpPr>
            <a:spLocks noGrp="1"/>
          </p:cNvSpPr>
          <p:nvPr>
            <p:ph type="title"/>
          </p:nvPr>
        </p:nvSpPr>
        <p:spPr/>
        <p:txBody>
          <a:bodyPr/>
          <a:lstStyle/>
          <a:p>
            <a:r>
              <a:rPr lang="es-PR" sz="2800" b="1" dirty="0">
                <a:solidFill>
                  <a:schemeClr val="accent2"/>
                </a:solidFill>
                <a:effectLst>
                  <a:outerShdw blurRad="38100" dist="38100" dir="2700000" algn="tl">
                    <a:srgbClr val="000000">
                      <a:alpha val="43137"/>
                    </a:srgbClr>
                  </a:outerShdw>
                </a:effectLst>
              </a:rPr>
              <a:t>Los temas transversales</a:t>
            </a:r>
            <a:endParaRPr lang="es-PR" sz="2800" dirty="0"/>
          </a:p>
        </p:txBody>
      </p:sp>
      <p:sp>
        <p:nvSpPr>
          <p:cNvPr id="6" name="Text Placeholder 5">
            <a:extLst>
              <a:ext uri="{FF2B5EF4-FFF2-40B4-BE49-F238E27FC236}">
                <a16:creationId xmlns:a16="http://schemas.microsoft.com/office/drawing/2014/main" id="{24B6C7B1-0159-4681-9813-65941FF9770D}"/>
              </a:ext>
            </a:extLst>
          </p:cNvPr>
          <p:cNvSpPr>
            <a:spLocks noGrp="1"/>
          </p:cNvSpPr>
          <p:nvPr>
            <p:ph type="body" idx="1"/>
          </p:nvPr>
        </p:nvSpPr>
        <p:spPr/>
        <p:txBody>
          <a:bodyPr/>
          <a:lstStyle/>
          <a:p>
            <a:r>
              <a:rPr lang="es-ES" sz="1600" dirty="0"/>
              <a:t>[…] surge el concepto </a:t>
            </a:r>
            <a:r>
              <a:rPr lang="es-ES" sz="1600" i="1" dirty="0"/>
              <a:t>temas transversales</a:t>
            </a:r>
            <a:r>
              <a:rPr lang="es-ES" sz="1600" dirty="0"/>
              <a:t>, los cuales tienen que penetrar e influir toda la práctica educativa y estar presentes en diferentes áreas (</a:t>
            </a:r>
            <a:r>
              <a:rPr lang="es-ES" sz="1600" dirty="0" err="1"/>
              <a:t>Busquet</a:t>
            </a:r>
            <a:r>
              <a:rPr lang="es-ES" sz="1600" dirty="0"/>
              <a:t> 1993 y </a:t>
            </a:r>
            <a:r>
              <a:rPr lang="es-ES" sz="1600" dirty="0" err="1"/>
              <a:t>Yus</a:t>
            </a:r>
            <a:r>
              <a:rPr lang="es-ES" sz="1600" dirty="0"/>
              <a:t>, 1996). </a:t>
            </a:r>
          </a:p>
          <a:p>
            <a:r>
              <a:rPr lang="es-ES" sz="1600" dirty="0"/>
              <a:t>Se definen como un conjunto de contenidos de enseñanza que se integran a las diferentes disciplinas académicas y se abordan desde todas las áreas de conocimiento. Se denominan así porque atraviesan </a:t>
            </a:r>
            <a:r>
              <a:rPr lang="es-ES" sz="1600" b="1" i="1" dirty="0"/>
              <a:t>cada una </a:t>
            </a:r>
            <a:r>
              <a:rPr lang="es-ES" sz="1600" dirty="0"/>
              <a:t>de las áreas del currículo escolar y están presentes en </a:t>
            </a:r>
            <a:r>
              <a:rPr lang="es-ES" sz="1600" b="1" i="1" dirty="0"/>
              <a:t>todas</a:t>
            </a:r>
            <a:r>
              <a:rPr lang="es-ES" sz="1600" b="1" dirty="0"/>
              <a:t> </a:t>
            </a:r>
            <a:r>
              <a:rPr lang="es-ES" sz="1600" dirty="0"/>
              <a:t>las etapas educativas. (secuencia y profundidad). </a:t>
            </a:r>
          </a:p>
        </p:txBody>
      </p:sp>
      <p:sp>
        <p:nvSpPr>
          <p:cNvPr id="4" name="Slide Number Placeholder 3">
            <a:extLst>
              <a:ext uri="{FF2B5EF4-FFF2-40B4-BE49-F238E27FC236}">
                <a16:creationId xmlns:a16="http://schemas.microsoft.com/office/drawing/2014/main" id="{A827421D-2DCC-41CE-84B0-0CEF39EE243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25</a:t>
            </a:fld>
            <a:endParaRPr lang="en"/>
          </a:p>
        </p:txBody>
      </p:sp>
      <p:pic>
        <p:nvPicPr>
          <p:cNvPr id="7" name="Picture 6" descr="A picture containing text&#10;&#10;Description automatically generated">
            <a:extLst>
              <a:ext uri="{FF2B5EF4-FFF2-40B4-BE49-F238E27FC236}">
                <a16:creationId xmlns:a16="http://schemas.microsoft.com/office/drawing/2014/main" id="{4FA7AF74-A079-47BC-B8B6-6E9AECD97A9B}"/>
              </a:ext>
            </a:extLst>
          </p:cNvPr>
          <p:cNvPicPr>
            <a:picLocks noChangeAspect="1"/>
          </p:cNvPicPr>
          <p:nvPr/>
        </p:nvPicPr>
        <p:blipFill rotWithShape="1">
          <a:blip r:embed="rId2"/>
          <a:srcRect l="69191"/>
          <a:stretch/>
        </p:blipFill>
        <p:spPr>
          <a:xfrm>
            <a:off x="598387" y="-171494"/>
            <a:ext cx="1511298" cy="2304177"/>
          </a:xfrm>
          <a:prstGeom prst="rect">
            <a:avLst/>
          </a:prstGeom>
        </p:spPr>
      </p:pic>
    </p:spTree>
    <p:extLst>
      <p:ext uri="{BB962C8B-B14F-4D97-AF65-F5344CB8AC3E}">
        <p14:creationId xmlns:p14="http://schemas.microsoft.com/office/powerpoint/2010/main" val="11586532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FF240E-2A65-4FFD-A1B9-E766A3DEBD5D}"/>
              </a:ext>
            </a:extLst>
          </p:cNvPr>
          <p:cNvSpPr>
            <a:spLocks noGrp="1"/>
          </p:cNvSpPr>
          <p:nvPr>
            <p:ph type="title"/>
          </p:nvPr>
        </p:nvSpPr>
        <p:spPr/>
        <p:txBody>
          <a:bodyPr/>
          <a:lstStyle/>
          <a:p>
            <a:r>
              <a:rPr lang="es-PR" sz="2800" b="1" dirty="0">
                <a:solidFill>
                  <a:schemeClr val="accent2"/>
                </a:solidFill>
                <a:effectLst>
                  <a:outerShdw blurRad="38100" dist="38100" dir="2700000" algn="tl">
                    <a:srgbClr val="000000">
                      <a:alpha val="43137"/>
                    </a:srgbClr>
                  </a:outerShdw>
                </a:effectLst>
              </a:rPr>
              <a:t>Los temas transversales</a:t>
            </a:r>
          </a:p>
        </p:txBody>
      </p:sp>
      <p:sp>
        <p:nvSpPr>
          <p:cNvPr id="6" name="Text Placeholder 5">
            <a:extLst>
              <a:ext uri="{FF2B5EF4-FFF2-40B4-BE49-F238E27FC236}">
                <a16:creationId xmlns:a16="http://schemas.microsoft.com/office/drawing/2014/main" id="{24B6C7B1-0159-4681-9813-65941FF9770D}"/>
              </a:ext>
            </a:extLst>
          </p:cNvPr>
          <p:cNvSpPr>
            <a:spLocks noGrp="1"/>
          </p:cNvSpPr>
          <p:nvPr>
            <p:ph type="body" idx="1"/>
          </p:nvPr>
        </p:nvSpPr>
        <p:spPr>
          <a:xfrm>
            <a:off x="2892034" y="1294026"/>
            <a:ext cx="5275500" cy="3074817"/>
          </a:xfrm>
        </p:spPr>
        <p:txBody>
          <a:bodyPr/>
          <a:lstStyle/>
          <a:p>
            <a:endParaRPr lang="es-ES" sz="1600" dirty="0"/>
          </a:p>
          <a:p>
            <a:r>
              <a:rPr lang="es-ES" sz="1600" dirty="0"/>
              <a:t>…interactúan en todas las áreas del currículo escolar, no necesariamente son tratados como experiencias de enseñanzas autónomas, sino como una serie de elementos del aprendizaje, integrados dentro de las diferentes áreas de conocimiento. </a:t>
            </a:r>
          </a:p>
          <a:p>
            <a:r>
              <a:rPr lang="es-ES" sz="1600" dirty="0"/>
              <a:t>Al no estar “ligados” a ninguna materia en particular, se puede considerar que son comunes a todas, de forma que, más que crear disciplinas nuevas, su contenido es transversal en el currículo (</a:t>
            </a:r>
            <a:r>
              <a:rPr lang="es-ES" sz="1600" dirty="0" err="1"/>
              <a:t>Yus</a:t>
            </a:r>
            <a:r>
              <a:rPr lang="es-ES" sz="1600" dirty="0"/>
              <a:t>, 2001).</a:t>
            </a:r>
            <a:endParaRPr lang="en-US" sz="1600" dirty="0"/>
          </a:p>
          <a:p>
            <a:endParaRPr lang="es-PR" sz="1600" dirty="0"/>
          </a:p>
        </p:txBody>
      </p:sp>
      <p:sp>
        <p:nvSpPr>
          <p:cNvPr id="4" name="Slide Number Placeholder 3">
            <a:extLst>
              <a:ext uri="{FF2B5EF4-FFF2-40B4-BE49-F238E27FC236}">
                <a16:creationId xmlns:a16="http://schemas.microsoft.com/office/drawing/2014/main" id="{A827421D-2DCC-41CE-84B0-0CEF39EE243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26</a:t>
            </a:fld>
            <a:endParaRPr lang="en"/>
          </a:p>
        </p:txBody>
      </p:sp>
      <p:pic>
        <p:nvPicPr>
          <p:cNvPr id="7" name="Picture 6" descr="A picture containing text&#10;&#10;Description automatically generated">
            <a:extLst>
              <a:ext uri="{FF2B5EF4-FFF2-40B4-BE49-F238E27FC236}">
                <a16:creationId xmlns:a16="http://schemas.microsoft.com/office/drawing/2014/main" id="{4FA7AF74-A079-47BC-B8B6-6E9AECD97A9B}"/>
              </a:ext>
            </a:extLst>
          </p:cNvPr>
          <p:cNvPicPr>
            <a:picLocks noChangeAspect="1"/>
          </p:cNvPicPr>
          <p:nvPr/>
        </p:nvPicPr>
        <p:blipFill rotWithShape="1">
          <a:blip r:embed="rId2"/>
          <a:srcRect l="69191"/>
          <a:stretch/>
        </p:blipFill>
        <p:spPr>
          <a:xfrm>
            <a:off x="598387" y="-171494"/>
            <a:ext cx="1511298" cy="2304177"/>
          </a:xfrm>
          <a:prstGeom prst="rect">
            <a:avLst/>
          </a:prstGeom>
        </p:spPr>
      </p:pic>
    </p:spTree>
    <p:extLst>
      <p:ext uri="{BB962C8B-B14F-4D97-AF65-F5344CB8AC3E}">
        <p14:creationId xmlns:p14="http://schemas.microsoft.com/office/powerpoint/2010/main" val="2902318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FF240E-2A65-4FFD-A1B9-E766A3DEBD5D}"/>
              </a:ext>
            </a:extLst>
          </p:cNvPr>
          <p:cNvSpPr>
            <a:spLocks noGrp="1"/>
          </p:cNvSpPr>
          <p:nvPr>
            <p:ph type="title"/>
          </p:nvPr>
        </p:nvSpPr>
        <p:spPr>
          <a:xfrm>
            <a:off x="3202575" y="339494"/>
            <a:ext cx="5275500" cy="641100"/>
          </a:xfrm>
        </p:spPr>
        <p:txBody>
          <a:bodyPr/>
          <a:lstStyle/>
          <a:p>
            <a:r>
              <a:rPr lang="es-PR" sz="2800" b="1" dirty="0">
                <a:solidFill>
                  <a:schemeClr val="accent2"/>
                </a:solidFill>
                <a:effectLst>
                  <a:outerShdw blurRad="38100" dist="38100" dir="2700000" algn="tl">
                    <a:srgbClr val="000000">
                      <a:alpha val="43137"/>
                    </a:srgbClr>
                  </a:outerShdw>
                </a:effectLst>
              </a:rPr>
              <a:t>Temas transversales</a:t>
            </a:r>
          </a:p>
        </p:txBody>
      </p:sp>
      <p:sp>
        <p:nvSpPr>
          <p:cNvPr id="4" name="Slide Number Placeholder 3">
            <a:extLst>
              <a:ext uri="{FF2B5EF4-FFF2-40B4-BE49-F238E27FC236}">
                <a16:creationId xmlns:a16="http://schemas.microsoft.com/office/drawing/2014/main" id="{A827421D-2DCC-41CE-84B0-0CEF39EE243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27</a:t>
            </a:fld>
            <a:endParaRPr lang="en"/>
          </a:p>
        </p:txBody>
      </p:sp>
      <p:pic>
        <p:nvPicPr>
          <p:cNvPr id="7" name="Picture 6" descr="A picture containing text&#10;&#10;Description automatically generated">
            <a:extLst>
              <a:ext uri="{FF2B5EF4-FFF2-40B4-BE49-F238E27FC236}">
                <a16:creationId xmlns:a16="http://schemas.microsoft.com/office/drawing/2014/main" id="{4FA7AF74-A079-47BC-B8B6-6E9AECD97A9B}"/>
              </a:ext>
            </a:extLst>
          </p:cNvPr>
          <p:cNvPicPr>
            <a:picLocks noChangeAspect="1"/>
          </p:cNvPicPr>
          <p:nvPr/>
        </p:nvPicPr>
        <p:blipFill rotWithShape="1">
          <a:blip r:embed="rId2"/>
          <a:srcRect l="69191"/>
          <a:stretch/>
        </p:blipFill>
        <p:spPr>
          <a:xfrm>
            <a:off x="1814866" y="-563380"/>
            <a:ext cx="1511298" cy="2304177"/>
          </a:xfrm>
          <a:prstGeom prst="rect">
            <a:avLst/>
          </a:prstGeom>
        </p:spPr>
      </p:pic>
      <p:graphicFrame>
        <p:nvGraphicFramePr>
          <p:cNvPr id="6" name="Diagram 5">
            <a:extLst>
              <a:ext uri="{FF2B5EF4-FFF2-40B4-BE49-F238E27FC236}">
                <a16:creationId xmlns:a16="http://schemas.microsoft.com/office/drawing/2014/main" id="{4C7ED59C-F600-C5CD-2A08-79865A23D0D8}"/>
              </a:ext>
            </a:extLst>
          </p:cNvPr>
          <p:cNvGraphicFramePr/>
          <p:nvPr/>
        </p:nvGraphicFramePr>
        <p:xfrm>
          <a:off x="135301" y="1450208"/>
          <a:ext cx="8873397" cy="34971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021319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28</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1003200" y="246998"/>
            <a:ext cx="7366000" cy="523220"/>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Temas</a:t>
            </a: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a:t>
            </a: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generadores</a:t>
            </a:r>
            <a:endPar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endParaRPr>
          </a:p>
        </p:txBody>
      </p:sp>
      <p:graphicFrame>
        <p:nvGraphicFramePr>
          <p:cNvPr id="4" name="Table 3">
            <a:extLst>
              <a:ext uri="{FF2B5EF4-FFF2-40B4-BE49-F238E27FC236}">
                <a16:creationId xmlns:a16="http://schemas.microsoft.com/office/drawing/2014/main" id="{3557FDB0-8510-E478-186F-DC5E187BE599}"/>
              </a:ext>
            </a:extLst>
          </p:cNvPr>
          <p:cNvGraphicFramePr>
            <a:graphicFrameLocks noGrp="1"/>
          </p:cNvGraphicFramePr>
          <p:nvPr>
            <p:extLst>
              <p:ext uri="{D42A27DB-BD31-4B8C-83A1-F6EECF244321}">
                <p14:modId xmlns:p14="http://schemas.microsoft.com/office/powerpoint/2010/main" val="1939143616"/>
              </p:ext>
            </p:extLst>
          </p:nvPr>
        </p:nvGraphicFramePr>
        <p:xfrm>
          <a:off x="882501" y="835399"/>
          <a:ext cx="7607399" cy="4217268"/>
        </p:xfrm>
        <a:graphic>
          <a:graphicData uri="http://schemas.openxmlformats.org/drawingml/2006/table">
            <a:tbl>
              <a:tblPr firstRow="1" bandRow="1">
                <a:tableStyleId>{242A20BD-2505-46DF-82F6-A791D1CCFF51}</a:tableStyleId>
              </a:tblPr>
              <a:tblGrid>
                <a:gridCol w="1125369">
                  <a:extLst>
                    <a:ext uri="{9D8B030D-6E8A-4147-A177-3AD203B41FA5}">
                      <a16:colId xmlns:a16="http://schemas.microsoft.com/office/drawing/2014/main" val="733048984"/>
                    </a:ext>
                  </a:extLst>
                </a:gridCol>
                <a:gridCol w="1830192">
                  <a:extLst>
                    <a:ext uri="{9D8B030D-6E8A-4147-A177-3AD203B41FA5}">
                      <a16:colId xmlns:a16="http://schemas.microsoft.com/office/drawing/2014/main" val="1130014662"/>
                    </a:ext>
                  </a:extLst>
                </a:gridCol>
                <a:gridCol w="1321546">
                  <a:extLst>
                    <a:ext uri="{9D8B030D-6E8A-4147-A177-3AD203B41FA5}">
                      <a16:colId xmlns:a16="http://schemas.microsoft.com/office/drawing/2014/main" val="731075061"/>
                    </a:ext>
                  </a:extLst>
                </a:gridCol>
                <a:gridCol w="1532992">
                  <a:extLst>
                    <a:ext uri="{9D8B030D-6E8A-4147-A177-3AD203B41FA5}">
                      <a16:colId xmlns:a16="http://schemas.microsoft.com/office/drawing/2014/main" val="1463235392"/>
                    </a:ext>
                  </a:extLst>
                </a:gridCol>
                <a:gridCol w="1797300">
                  <a:extLst>
                    <a:ext uri="{9D8B030D-6E8A-4147-A177-3AD203B41FA5}">
                      <a16:colId xmlns:a16="http://schemas.microsoft.com/office/drawing/2014/main" val="3276185302"/>
                    </a:ext>
                  </a:extLst>
                </a:gridCol>
              </a:tblGrid>
              <a:tr h="200547">
                <a:tc>
                  <a:txBody>
                    <a:bodyPr/>
                    <a:lstStyle/>
                    <a:p>
                      <a:pPr marL="0" marR="0" algn="ctr">
                        <a:lnSpc>
                          <a:spcPct val="107000"/>
                        </a:lnSpc>
                        <a:spcBef>
                          <a:spcPts val="0"/>
                        </a:spcBef>
                        <a:spcAft>
                          <a:spcPts val="800"/>
                        </a:spcAft>
                      </a:pPr>
                      <a:r>
                        <a:rPr lang="en-US" sz="1050">
                          <a:effectLst/>
                        </a:rPr>
                        <a:t>Primero</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48694" marR="48694" marT="24347" marB="24347"/>
                </a:tc>
                <a:tc>
                  <a:txBody>
                    <a:bodyPr/>
                    <a:lstStyle/>
                    <a:p>
                      <a:pPr marL="0" marR="0" algn="ctr">
                        <a:lnSpc>
                          <a:spcPct val="107000"/>
                        </a:lnSpc>
                        <a:spcBef>
                          <a:spcPts val="0"/>
                        </a:spcBef>
                        <a:spcAft>
                          <a:spcPts val="800"/>
                        </a:spcAft>
                      </a:pPr>
                      <a:r>
                        <a:rPr lang="en-US" sz="1050">
                          <a:effectLst/>
                        </a:rPr>
                        <a:t>Segundo</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48694" marR="48694" marT="24347" marB="24347"/>
                </a:tc>
                <a:tc>
                  <a:txBody>
                    <a:bodyPr/>
                    <a:lstStyle/>
                    <a:p>
                      <a:pPr marL="0" marR="0" algn="ctr">
                        <a:lnSpc>
                          <a:spcPct val="107000"/>
                        </a:lnSpc>
                        <a:spcBef>
                          <a:spcPts val="0"/>
                        </a:spcBef>
                        <a:spcAft>
                          <a:spcPts val="800"/>
                        </a:spcAft>
                      </a:pPr>
                      <a:r>
                        <a:rPr lang="en-US" sz="1050">
                          <a:effectLst/>
                        </a:rPr>
                        <a:t>Tercero</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48694" marR="48694" marT="24347" marB="24347"/>
                </a:tc>
                <a:tc>
                  <a:txBody>
                    <a:bodyPr/>
                    <a:lstStyle/>
                    <a:p>
                      <a:pPr marL="0" marR="0" algn="ctr">
                        <a:lnSpc>
                          <a:spcPct val="107000"/>
                        </a:lnSpc>
                        <a:spcBef>
                          <a:spcPts val="0"/>
                        </a:spcBef>
                        <a:spcAft>
                          <a:spcPts val="800"/>
                        </a:spcAft>
                      </a:pPr>
                      <a:r>
                        <a:rPr lang="en-US" sz="1050">
                          <a:effectLst/>
                        </a:rPr>
                        <a:t>Cuarto</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48694" marR="48694" marT="24347" marB="24347"/>
                </a:tc>
                <a:tc>
                  <a:txBody>
                    <a:bodyPr/>
                    <a:lstStyle/>
                    <a:p>
                      <a:pPr marL="0" marR="0" algn="ctr">
                        <a:lnSpc>
                          <a:spcPct val="107000"/>
                        </a:lnSpc>
                        <a:spcBef>
                          <a:spcPts val="0"/>
                        </a:spcBef>
                        <a:spcAft>
                          <a:spcPts val="800"/>
                        </a:spcAft>
                      </a:pPr>
                      <a:r>
                        <a:rPr lang="en-US" sz="1050" dirty="0">
                          <a:effectLst/>
                        </a:rPr>
                        <a:t>Quinto</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8694" marR="48694" marT="24347" marB="24347"/>
                </a:tc>
                <a:extLst>
                  <a:ext uri="{0D108BD9-81ED-4DB2-BD59-A6C34878D82A}">
                    <a16:rowId xmlns:a16="http://schemas.microsoft.com/office/drawing/2014/main" val="2432575310"/>
                  </a:ext>
                </a:extLst>
              </a:tr>
              <a:tr h="3950725">
                <a:tc>
                  <a:txBody>
                    <a:bodyPr/>
                    <a:lstStyle/>
                    <a:p>
                      <a:pPr marL="0" marR="0">
                        <a:lnSpc>
                          <a:spcPct val="107000"/>
                        </a:lnSpc>
                        <a:spcBef>
                          <a:spcPts val="0"/>
                        </a:spcBef>
                        <a:spcAft>
                          <a:spcPts val="800"/>
                        </a:spcAft>
                      </a:pPr>
                      <a:r>
                        <a:rPr lang="es-US" sz="900">
                          <a:effectLst/>
                        </a:rPr>
                        <a:t>Autogestión </a:t>
                      </a:r>
                      <a:endParaRPr lang="en-US" sz="900">
                        <a:effectLst/>
                      </a:endParaRPr>
                    </a:p>
                    <a:p>
                      <a:pPr marL="0" marR="0">
                        <a:lnSpc>
                          <a:spcPct val="107000"/>
                        </a:lnSpc>
                        <a:spcBef>
                          <a:spcPts val="0"/>
                        </a:spcBef>
                        <a:spcAft>
                          <a:spcPts val="800"/>
                        </a:spcAft>
                      </a:pPr>
                      <a:r>
                        <a:rPr lang="es-PR" sz="900">
                          <a:effectLst/>
                        </a:rPr>
                        <a:t>Convivencia</a:t>
                      </a:r>
                      <a:endParaRPr lang="en-US" sz="900">
                        <a:effectLst/>
                      </a:endParaRPr>
                    </a:p>
                    <a:p>
                      <a:pPr marL="0" marR="0">
                        <a:lnSpc>
                          <a:spcPct val="107000"/>
                        </a:lnSpc>
                        <a:spcBef>
                          <a:spcPts val="0"/>
                        </a:spcBef>
                        <a:spcAft>
                          <a:spcPts val="800"/>
                        </a:spcAft>
                      </a:pPr>
                      <a:r>
                        <a:rPr lang="es-PR" sz="900">
                          <a:effectLst/>
                        </a:rPr>
                        <a:t>Diversidad funcional</a:t>
                      </a:r>
                      <a:r>
                        <a:rPr lang="es-US" sz="900">
                          <a:effectLst/>
                        </a:rPr>
                        <a:t> </a:t>
                      </a:r>
                      <a:endParaRPr lang="en-US" sz="900">
                        <a:effectLst/>
                      </a:endParaRPr>
                    </a:p>
                    <a:p>
                      <a:pPr marL="0" marR="0">
                        <a:lnSpc>
                          <a:spcPct val="107000"/>
                        </a:lnSpc>
                        <a:spcBef>
                          <a:spcPts val="0"/>
                        </a:spcBef>
                        <a:spcAft>
                          <a:spcPts val="800"/>
                        </a:spcAft>
                      </a:pPr>
                      <a:r>
                        <a:rPr lang="es-PR" sz="900">
                          <a:effectLst/>
                        </a:rPr>
                        <a:t>Educación para la paz</a:t>
                      </a:r>
                      <a:endParaRPr lang="en-US" sz="900">
                        <a:effectLst/>
                      </a:endParaRPr>
                    </a:p>
                    <a:p>
                      <a:pPr marL="0" marR="0">
                        <a:lnSpc>
                          <a:spcPct val="107000"/>
                        </a:lnSpc>
                        <a:spcBef>
                          <a:spcPts val="0"/>
                        </a:spcBef>
                        <a:spcAft>
                          <a:spcPts val="800"/>
                        </a:spcAft>
                      </a:pPr>
                      <a:r>
                        <a:rPr lang="es-PR" sz="900">
                          <a:effectLst/>
                        </a:rPr>
                        <a:t>Ética en la vida diaria</a:t>
                      </a:r>
                      <a:endParaRPr lang="en-US" sz="900">
                        <a:effectLst/>
                      </a:endParaRPr>
                    </a:p>
                    <a:p>
                      <a:pPr marL="0" marR="0">
                        <a:lnSpc>
                          <a:spcPct val="107000"/>
                        </a:lnSpc>
                        <a:spcBef>
                          <a:spcPts val="0"/>
                        </a:spcBef>
                        <a:spcAft>
                          <a:spcPts val="800"/>
                        </a:spcAft>
                      </a:pPr>
                      <a:r>
                        <a:rPr lang="es-US" sz="900">
                          <a:effectLst/>
                        </a:rPr>
                        <a:t>Formación de líderes</a:t>
                      </a:r>
                      <a:endParaRPr lang="en-US" sz="900">
                        <a:effectLst/>
                      </a:endParaRPr>
                    </a:p>
                    <a:p>
                      <a:pPr marL="0" marR="0">
                        <a:lnSpc>
                          <a:spcPct val="107000"/>
                        </a:lnSpc>
                        <a:spcBef>
                          <a:spcPts val="0"/>
                        </a:spcBef>
                        <a:spcAft>
                          <a:spcPts val="800"/>
                        </a:spcAft>
                      </a:pPr>
                      <a:r>
                        <a:rPr lang="es-PR" sz="900">
                          <a:effectLst/>
                        </a:rPr>
                        <a:t>Responsabilidad laboral</a:t>
                      </a:r>
                      <a:endParaRPr lang="en-US" sz="900">
                        <a:effectLst/>
                      </a:endParaRPr>
                    </a:p>
                    <a:p>
                      <a:pPr marL="0" marR="0">
                        <a:lnSpc>
                          <a:spcPct val="107000"/>
                        </a:lnSpc>
                        <a:spcBef>
                          <a:spcPts val="0"/>
                        </a:spcBef>
                        <a:spcAft>
                          <a:spcPts val="800"/>
                        </a:spcAft>
                      </a:pPr>
                      <a:r>
                        <a:rPr lang="es-PR" sz="900">
                          <a:effectLst/>
                        </a:rPr>
                        <a:t>Responsabilidad social</a:t>
                      </a:r>
                      <a:r>
                        <a:rPr lang="es-US" sz="900">
                          <a:effectLst/>
                        </a:rPr>
                        <a:t> </a:t>
                      </a:r>
                      <a:br>
                        <a:rPr lang="es-US" sz="900">
                          <a:effectLst/>
                        </a:rPr>
                      </a:br>
                      <a:r>
                        <a:rPr lang="es-PR" sz="900">
                          <a:effectLst/>
                        </a:rPr>
                        <a:t>Toma de decisiones</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48694" marR="48694" marT="24347" marB="24347"/>
                </a:tc>
                <a:tc>
                  <a:txBody>
                    <a:bodyPr/>
                    <a:lstStyle/>
                    <a:p>
                      <a:pPr marL="0" marR="0">
                        <a:lnSpc>
                          <a:spcPct val="100000"/>
                        </a:lnSpc>
                        <a:spcBef>
                          <a:spcPts val="0"/>
                        </a:spcBef>
                        <a:spcAft>
                          <a:spcPts val="800"/>
                        </a:spcAft>
                      </a:pPr>
                      <a:r>
                        <a:rPr lang="es-US" sz="900" dirty="0">
                          <a:effectLst/>
                        </a:rPr>
                        <a:t>Autogestión</a:t>
                      </a:r>
                      <a:endParaRPr lang="en-US" sz="900" dirty="0">
                        <a:effectLst/>
                      </a:endParaRPr>
                    </a:p>
                    <a:p>
                      <a:pPr marL="0" marR="0">
                        <a:lnSpc>
                          <a:spcPct val="100000"/>
                        </a:lnSpc>
                        <a:spcBef>
                          <a:spcPts val="0"/>
                        </a:spcBef>
                        <a:spcAft>
                          <a:spcPts val="800"/>
                        </a:spcAft>
                      </a:pPr>
                      <a:r>
                        <a:rPr lang="es-US" sz="900" dirty="0">
                          <a:effectLst/>
                        </a:rPr>
                        <a:t>Conciencia tecnológica</a:t>
                      </a:r>
                      <a:endParaRPr lang="en-US" sz="900" dirty="0">
                        <a:effectLst/>
                      </a:endParaRPr>
                    </a:p>
                    <a:p>
                      <a:pPr marL="0" marR="0">
                        <a:lnSpc>
                          <a:spcPct val="100000"/>
                        </a:lnSpc>
                        <a:spcBef>
                          <a:spcPts val="0"/>
                        </a:spcBef>
                        <a:spcAft>
                          <a:spcPts val="800"/>
                        </a:spcAft>
                      </a:pPr>
                      <a:r>
                        <a:rPr lang="es-US" sz="900" dirty="0">
                          <a:effectLst/>
                        </a:rPr>
                        <a:t>Convivencia</a:t>
                      </a:r>
                      <a:endParaRPr lang="en-US" sz="900" dirty="0">
                        <a:effectLst/>
                      </a:endParaRPr>
                    </a:p>
                    <a:p>
                      <a:pPr marL="0" marR="0">
                        <a:lnSpc>
                          <a:spcPct val="100000"/>
                        </a:lnSpc>
                        <a:spcBef>
                          <a:spcPts val="0"/>
                        </a:spcBef>
                        <a:spcAft>
                          <a:spcPts val="800"/>
                        </a:spcAft>
                      </a:pPr>
                      <a:r>
                        <a:rPr lang="es-US" sz="900" dirty="0">
                          <a:effectLst/>
                        </a:rPr>
                        <a:t>Disciplina digital </a:t>
                      </a:r>
                      <a:endParaRPr lang="en-US" sz="900" dirty="0">
                        <a:effectLst/>
                      </a:endParaRPr>
                    </a:p>
                    <a:p>
                      <a:pPr marL="0" marR="0">
                        <a:lnSpc>
                          <a:spcPct val="100000"/>
                        </a:lnSpc>
                        <a:spcBef>
                          <a:spcPts val="0"/>
                        </a:spcBef>
                        <a:spcAft>
                          <a:spcPts val="800"/>
                        </a:spcAft>
                      </a:pPr>
                      <a:r>
                        <a:rPr lang="es-US" sz="900" dirty="0">
                          <a:effectLst/>
                        </a:rPr>
                        <a:t>Disciplina digital</a:t>
                      </a:r>
                      <a:endParaRPr lang="en-US" sz="900" dirty="0">
                        <a:effectLst/>
                      </a:endParaRPr>
                    </a:p>
                    <a:p>
                      <a:pPr marL="0" marR="0">
                        <a:lnSpc>
                          <a:spcPct val="100000"/>
                        </a:lnSpc>
                        <a:spcBef>
                          <a:spcPts val="0"/>
                        </a:spcBef>
                        <a:spcAft>
                          <a:spcPts val="800"/>
                        </a:spcAft>
                      </a:pPr>
                      <a:r>
                        <a:rPr lang="es-US" sz="900" dirty="0">
                          <a:effectLst/>
                        </a:rPr>
                        <a:t>Diversidad funcional</a:t>
                      </a:r>
                      <a:endParaRPr lang="en-US" sz="900" dirty="0">
                        <a:effectLst/>
                      </a:endParaRPr>
                    </a:p>
                    <a:p>
                      <a:pPr marL="0" marR="0">
                        <a:lnSpc>
                          <a:spcPct val="100000"/>
                        </a:lnSpc>
                        <a:spcBef>
                          <a:spcPts val="0"/>
                        </a:spcBef>
                        <a:spcAft>
                          <a:spcPts val="800"/>
                        </a:spcAft>
                      </a:pPr>
                      <a:r>
                        <a:rPr lang="es-US" sz="900" dirty="0">
                          <a:effectLst/>
                        </a:rPr>
                        <a:t>Economía</a:t>
                      </a:r>
                      <a:endParaRPr lang="en-US" sz="900" dirty="0">
                        <a:effectLst/>
                      </a:endParaRPr>
                    </a:p>
                    <a:p>
                      <a:pPr marL="0" marR="0">
                        <a:lnSpc>
                          <a:spcPct val="100000"/>
                        </a:lnSpc>
                        <a:spcBef>
                          <a:spcPts val="0"/>
                        </a:spcBef>
                        <a:spcAft>
                          <a:spcPts val="800"/>
                        </a:spcAft>
                      </a:pPr>
                      <a:r>
                        <a:rPr lang="es-US" sz="900" dirty="0">
                          <a:effectLst/>
                        </a:rPr>
                        <a:t>Educación al consumidor</a:t>
                      </a:r>
                      <a:endParaRPr lang="en-US" sz="900" dirty="0">
                        <a:effectLst/>
                      </a:endParaRPr>
                    </a:p>
                    <a:p>
                      <a:pPr marL="0" marR="0">
                        <a:lnSpc>
                          <a:spcPct val="100000"/>
                        </a:lnSpc>
                        <a:spcBef>
                          <a:spcPts val="0"/>
                        </a:spcBef>
                        <a:spcAft>
                          <a:spcPts val="800"/>
                        </a:spcAft>
                      </a:pPr>
                      <a:r>
                        <a:rPr lang="es-US" sz="900" dirty="0">
                          <a:effectLst/>
                        </a:rPr>
                        <a:t>Ética en la vida diaria</a:t>
                      </a:r>
                      <a:endParaRPr lang="en-US" sz="900" dirty="0">
                        <a:effectLst/>
                      </a:endParaRPr>
                    </a:p>
                    <a:p>
                      <a:pPr marL="0" marR="0">
                        <a:lnSpc>
                          <a:spcPct val="100000"/>
                        </a:lnSpc>
                        <a:spcBef>
                          <a:spcPts val="0"/>
                        </a:spcBef>
                        <a:spcAft>
                          <a:spcPts val="800"/>
                        </a:spcAft>
                      </a:pPr>
                      <a:r>
                        <a:rPr lang="es-US" sz="900" dirty="0">
                          <a:effectLst/>
                        </a:rPr>
                        <a:t>Finanzas</a:t>
                      </a:r>
                      <a:endParaRPr lang="en-US" sz="900" dirty="0">
                        <a:effectLst/>
                      </a:endParaRPr>
                    </a:p>
                    <a:p>
                      <a:pPr marL="0" marR="0">
                        <a:lnSpc>
                          <a:spcPct val="100000"/>
                        </a:lnSpc>
                        <a:spcBef>
                          <a:spcPts val="0"/>
                        </a:spcBef>
                        <a:spcAft>
                          <a:spcPts val="800"/>
                        </a:spcAft>
                      </a:pPr>
                      <a:r>
                        <a:rPr lang="es-US" sz="900" dirty="0">
                          <a:effectLst/>
                        </a:rPr>
                        <a:t>Formación de líderes</a:t>
                      </a:r>
                      <a:endParaRPr lang="en-US" sz="900" dirty="0">
                        <a:effectLst/>
                      </a:endParaRPr>
                    </a:p>
                    <a:p>
                      <a:pPr marL="0" marR="0">
                        <a:lnSpc>
                          <a:spcPct val="100000"/>
                        </a:lnSpc>
                        <a:spcBef>
                          <a:spcPts val="0"/>
                        </a:spcBef>
                        <a:spcAft>
                          <a:spcPts val="800"/>
                        </a:spcAft>
                      </a:pPr>
                      <a:r>
                        <a:rPr lang="es-US" sz="900" dirty="0">
                          <a:effectLst/>
                        </a:rPr>
                        <a:t>Investigación</a:t>
                      </a:r>
                      <a:endParaRPr lang="en-US" sz="900" dirty="0">
                        <a:effectLst/>
                      </a:endParaRPr>
                    </a:p>
                    <a:p>
                      <a:pPr marL="0" marR="0">
                        <a:lnSpc>
                          <a:spcPct val="100000"/>
                        </a:lnSpc>
                        <a:spcBef>
                          <a:spcPts val="0"/>
                        </a:spcBef>
                        <a:spcAft>
                          <a:spcPts val="800"/>
                        </a:spcAft>
                      </a:pPr>
                      <a:r>
                        <a:rPr lang="es-US" sz="900" dirty="0">
                          <a:effectLst/>
                        </a:rPr>
                        <a:t>Participación comunitaria</a:t>
                      </a:r>
                      <a:endParaRPr lang="en-US" sz="900" dirty="0">
                        <a:effectLst/>
                      </a:endParaRPr>
                    </a:p>
                    <a:p>
                      <a:pPr marL="0" marR="0">
                        <a:lnSpc>
                          <a:spcPct val="100000"/>
                        </a:lnSpc>
                        <a:spcBef>
                          <a:spcPts val="0"/>
                        </a:spcBef>
                        <a:spcAft>
                          <a:spcPts val="800"/>
                        </a:spcAft>
                      </a:pPr>
                      <a:r>
                        <a:rPr lang="es-US" sz="900" dirty="0">
                          <a:effectLst/>
                        </a:rPr>
                        <a:t>Responsabilidad social</a:t>
                      </a:r>
                      <a:endParaRPr lang="en-US" sz="900" dirty="0">
                        <a:effectLst/>
                      </a:endParaRPr>
                    </a:p>
                    <a:p>
                      <a:pPr marL="0" marR="0">
                        <a:lnSpc>
                          <a:spcPct val="100000"/>
                        </a:lnSpc>
                        <a:spcBef>
                          <a:spcPts val="0"/>
                        </a:spcBef>
                        <a:spcAft>
                          <a:spcPts val="800"/>
                        </a:spcAft>
                      </a:pPr>
                      <a:r>
                        <a:rPr lang="es-US" sz="900" dirty="0">
                          <a:effectLst/>
                        </a:rPr>
                        <a:t>Salud integral</a:t>
                      </a:r>
                      <a:endParaRPr lang="en-US" sz="900" dirty="0">
                        <a:effectLst/>
                      </a:endParaRPr>
                    </a:p>
                    <a:p>
                      <a:pPr marL="0" marR="0">
                        <a:lnSpc>
                          <a:spcPct val="100000"/>
                        </a:lnSpc>
                        <a:spcBef>
                          <a:spcPts val="0"/>
                        </a:spcBef>
                        <a:spcAft>
                          <a:spcPts val="800"/>
                        </a:spcAft>
                      </a:pPr>
                      <a:r>
                        <a:rPr lang="es-US" sz="900" dirty="0">
                          <a:effectLst/>
                        </a:rPr>
                        <a:t>Tecnología y Sociedad </a:t>
                      </a:r>
                      <a:endParaRPr lang="en-US" sz="900" dirty="0">
                        <a:effectLst/>
                      </a:endParaRPr>
                    </a:p>
                    <a:p>
                      <a:pPr marL="0" marR="0">
                        <a:lnSpc>
                          <a:spcPct val="100000"/>
                        </a:lnSpc>
                        <a:spcBef>
                          <a:spcPts val="0"/>
                        </a:spcBef>
                        <a:spcAft>
                          <a:spcPts val="800"/>
                        </a:spcAft>
                      </a:pPr>
                      <a:r>
                        <a:rPr lang="es-US" sz="900" dirty="0">
                          <a:effectLst/>
                        </a:rPr>
                        <a:t>Toma de decisiones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8694" marR="48694" marT="24347" marB="24347"/>
                </a:tc>
                <a:tc>
                  <a:txBody>
                    <a:bodyPr/>
                    <a:lstStyle/>
                    <a:p>
                      <a:pPr marL="0" marR="0">
                        <a:lnSpc>
                          <a:spcPct val="107000"/>
                        </a:lnSpc>
                        <a:spcBef>
                          <a:spcPts val="0"/>
                        </a:spcBef>
                        <a:spcAft>
                          <a:spcPts val="800"/>
                        </a:spcAft>
                      </a:pPr>
                      <a:r>
                        <a:rPr lang="es-US" sz="900">
                          <a:effectLst/>
                        </a:rPr>
                        <a:t>Conciencia económica</a:t>
                      </a:r>
                      <a:endParaRPr lang="en-US" sz="900">
                        <a:effectLst/>
                      </a:endParaRPr>
                    </a:p>
                    <a:p>
                      <a:pPr marL="0" marR="0">
                        <a:lnSpc>
                          <a:spcPct val="107000"/>
                        </a:lnSpc>
                        <a:spcBef>
                          <a:spcPts val="0"/>
                        </a:spcBef>
                        <a:spcAft>
                          <a:spcPts val="800"/>
                        </a:spcAft>
                      </a:pPr>
                      <a:r>
                        <a:rPr lang="es-US" sz="900">
                          <a:effectLst/>
                        </a:rPr>
                        <a:t>Convivencia</a:t>
                      </a:r>
                      <a:endParaRPr lang="en-US" sz="900">
                        <a:effectLst/>
                      </a:endParaRPr>
                    </a:p>
                    <a:p>
                      <a:pPr marL="0" marR="0">
                        <a:lnSpc>
                          <a:spcPct val="107000"/>
                        </a:lnSpc>
                        <a:spcBef>
                          <a:spcPts val="0"/>
                        </a:spcBef>
                        <a:spcAft>
                          <a:spcPts val="800"/>
                        </a:spcAft>
                      </a:pPr>
                      <a:r>
                        <a:rPr lang="es-US" sz="900">
                          <a:effectLst/>
                        </a:rPr>
                        <a:t>Disciplina digital </a:t>
                      </a:r>
                      <a:endParaRPr lang="en-US" sz="900">
                        <a:effectLst/>
                      </a:endParaRPr>
                    </a:p>
                    <a:p>
                      <a:pPr marL="0" marR="0">
                        <a:lnSpc>
                          <a:spcPct val="107000"/>
                        </a:lnSpc>
                        <a:spcBef>
                          <a:spcPts val="0"/>
                        </a:spcBef>
                        <a:spcAft>
                          <a:spcPts val="800"/>
                        </a:spcAft>
                      </a:pPr>
                      <a:r>
                        <a:rPr lang="es-US" sz="900">
                          <a:effectLst/>
                        </a:rPr>
                        <a:t>Diversidad cultural</a:t>
                      </a:r>
                      <a:endParaRPr lang="en-US" sz="900">
                        <a:effectLst/>
                      </a:endParaRPr>
                    </a:p>
                    <a:p>
                      <a:pPr marL="0" marR="0">
                        <a:lnSpc>
                          <a:spcPct val="107000"/>
                        </a:lnSpc>
                        <a:spcBef>
                          <a:spcPts val="0"/>
                        </a:spcBef>
                        <a:spcAft>
                          <a:spcPts val="800"/>
                        </a:spcAft>
                      </a:pPr>
                      <a:r>
                        <a:rPr lang="es-US" sz="900">
                          <a:effectLst/>
                        </a:rPr>
                        <a:t>Diversidad funcional</a:t>
                      </a:r>
                      <a:endParaRPr lang="en-US" sz="900">
                        <a:effectLst/>
                      </a:endParaRPr>
                    </a:p>
                    <a:p>
                      <a:pPr marL="0" marR="0">
                        <a:lnSpc>
                          <a:spcPct val="107000"/>
                        </a:lnSpc>
                        <a:spcBef>
                          <a:spcPts val="0"/>
                        </a:spcBef>
                        <a:spcAft>
                          <a:spcPts val="800"/>
                        </a:spcAft>
                      </a:pPr>
                      <a:r>
                        <a:rPr lang="es-US" sz="900">
                          <a:effectLst/>
                        </a:rPr>
                        <a:t>Ética en la vida diaria</a:t>
                      </a:r>
                      <a:endParaRPr lang="en-US" sz="900">
                        <a:effectLst/>
                      </a:endParaRPr>
                    </a:p>
                    <a:p>
                      <a:pPr marL="0" marR="0">
                        <a:lnSpc>
                          <a:spcPct val="107000"/>
                        </a:lnSpc>
                        <a:spcBef>
                          <a:spcPts val="0"/>
                        </a:spcBef>
                        <a:spcAft>
                          <a:spcPts val="800"/>
                        </a:spcAft>
                      </a:pPr>
                      <a:r>
                        <a:rPr lang="es-PR" sz="900">
                          <a:effectLst/>
                        </a:rPr>
                        <a:t>Finanzas</a:t>
                      </a:r>
                      <a:endParaRPr lang="en-US" sz="900">
                        <a:effectLst/>
                      </a:endParaRPr>
                    </a:p>
                    <a:p>
                      <a:pPr marL="0" marR="0">
                        <a:lnSpc>
                          <a:spcPct val="107000"/>
                        </a:lnSpc>
                        <a:spcBef>
                          <a:spcPts val="0"/>
                        </a:spcBef>
                        <a:spcAft>
                          <a:spcPts val="800"/>
                        </a:spcAft>
                      </a:pPr>
                      <a:r>
                        <a:rPr lang="es-PR" sz="900">
                          <a:effectLst/>
                        </a:rPr>
                        <a:t>Investigación</a:t>
                      </a:r>
                      <a:endParaRPr lang="en-US" sz="900">
                        <a:effectLst/>
                      </a:endParaRPr>
                    </a:p>
                    <a:p>
                      <a:pPr marL="0" marR="0">
                        <a:lnSpc>
                          <a:spcPct val="107000"/>
                        </a:lnSpc>
                        <a:spcBef>
                          <a:spcPts val="0"/>
                        </a:spcBef>
                        <a:spcAft>
                          <a:spcPts val="800"/>
                        </a:spcAft>
                      </a:pPr>
                      <a:r>
                        <a:rPr lang="es-US" sz="900">
                          <a:effectLst/>
                        </a:rPr>
                        <a:t>Investigación</a:t>
                      </a:r>
                      <a:endParaRPr lang="en-US" sz="900">
                        <a:effectLst/>
                      </a:endParaRPr>
                    </a:p>
                    <a:p>
                      <a:pPr marL="0" marR="0">
                        <a:lnSpc>
                          <a:spcPct val="107000"/>
                        </a:lnSpc>
                        <a:spcBef>
                          <a:spcPts val="0"/>
                        </a:spcBef>
                        <a:spcAft>
                          <a:spcPts val="800"/>
                        </a:spcAft>
                      </a:pPr>
                      <a:r>
                        <a:rPr lang="es-US" sz="900">
                          <a:effectLst/>
                        </a:rPr>
                        <a:t>Origen étnico </a:t>
                      </a:r>
                      <a:endParaRPr lang="en-US" sz="900">
                        <a:effectLst/>
                      </a:endParaRPr>
                    </a:p>
                    <a:p>
                      <a:pPr marL="0" marR="0">
                        <a:lnSpc>
                          <a:spcPct val="107000"/>
                        </a:lnSpc>
                        <a:spcBef>
                          <a:spcPts val="0"/>
                        </a:spcBef>
                        <a:spcAft>
                          <a:spcPts val="800"/>
                        </a:spcAft>
                      </a:pPr>
                      <a:r>
                        <a:rPr lang="es-US" sz="900">
                          <a:effectLst/>
                        </a:rPr>
                        <a:t>Responsabilidad social</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48694" marR="48694" marT="24347" marB="24347"/>
                </a:tc>
                <a:tc>
                  <a:txBody>
                    <a:bodyPr/>
                    <a:lstStyle/>
                    <a:p>
                      <a:pPr marL="0" marR="0">
                        <a:lnSpc>
                          <a:spcPct val="107000"/>
                        </a:lnSpc>
                        <a:spcBef>
                          <a:spcPts val="0"/>
                        </a:spcBef>
                        <a:spcAft>
                          <a:spcPts val="800"/>
                        </a:spcAft>
                      </a:pPr>
                      <a:r>
                        <a:rPr lang="es-ES" sz="900">
                          <a:effectLst/>
                        </a:rPr>
                        <a:t>Conciencia tecnológica </a:t>
                      </a:r>
                      <a:r>
                        <a:rPr lang="es-US" sz="900">
                          <a:effectLst/>
                        </a:rPr>
                        <a:t> </a:t>
                      </a:r>
                      <a:endParaRPr lang="en-US" sz="900">
                        <a:effectLst/>
                      </a:endParaRPr>
                    </a:p>
                    <a:p>
                      <a:pPr marL="0" marR="0">
                        <a:lnSpc>
                          <a:spcPct val="107000"/>
                        </a:lnSpc>
                        <a:spcBef>
                          <a:spcPts val="0"/>
                        </a:spcBef>
                        <a:spcAft>
                          <a:spcPts val="800"/>
                        </a:spcAft>
                      </a:pPr>
                      <a:r>
                        <a:rPr lang="es-ES" sz="900">
                          <a:effectLst/>
                        </a:rPr>
                        <a:t>Disciplina digital </a:t>
                      </a:r>
                      <a:r>
                        <a:rPr lang="es-US" sz="900">
                          <a:effectLst/>
                        </a:rPr>
                        <a:t> </a:t>
                      </a:r>
                      <a:endParaRPr lang="en-US" sz="900">
                        <a:effectLst/>
                      </a:endParaRPr>
                    </a:p>
                    <a:p>
                      <a:pPr marL="0" marR="0">
                        <a:lnSpc>
                          <a:spcPct val="107000"/>
                        </a:lnSpc>
                        <a:spcBef>
                          <a:spcPts val="0"/>
                        </a:spcBef>
                        <a:spcAft>
                          <a:spcPts val="800"/>
                        </a:spcAft>
                      </a:pPr>
                      <a:r>
                        <a:rPr lang="es-ES" sz="900">
                          <a:effectLst/>
                        </a:rPr>
                        <a:t>Diversidad</a:t>
                      </a:r>
                      <a:r>
                        <a:rPr lang="es-US" sz="900">
                          <a:effectLst/>
                        </a:rPr>
                        <a:t> </a:t>
                      </a:r>
                      <a:endParaRPr lang="en-US" sz="900">
                        <a:effectLst/>
                      </a:endParaRPr>
                    </a:p>
                    <a:p>
                      <a:pPr marL="0" marR="0">
                        <a:lnSpc>
                          <a:spcPct val="107000"/>
                        </a:lnSpc>
                        <a:spcBef>
                          <a:spcPts val="0"/>
                        </a:spcBef>
                        <a:spcAft>
                          <a:spcPts val="800"/>
                        </a:spcAft>
                      </a:pPr>
                      <a:r>
                        <a:rPr lang="es-US" sz="900">
                          <a:effectLst/>
                        </a:rPr>
                        <a:t>Diversidad funcional</a:t>
                      </a:r>
                      <a:endParaRPr lang="en-US" sz="900">
                        <a:effectLst/>
                      </a:endParaRPr>
                    </a:p>
                    <a:p>
                      <a:pPr marL="0" marR="0">
                        <a:lnSpc>
                          <a:spcPct val="107000"/>
                        </a:lnSpc>
                        <a:spcBef>
                          <a:spcPts val="0"/>
                        </a:spcBef>
                        <a:spcAft>
                          <a:spcPts val="800"/>
                        </a:spcAft>
                      </a:pPr>
                      <a:r>
                        <a:rPr lang="es-US" sz="900">
                          <a:effectLst/>
                        </a:rPr>
                        <a:t>Ética en la vida diaria </a:t>
                      </a:r>
                      <a:endParaRPr lang="en-US" sz="900">
                        <a:effectLst/>
                      </a:endParaRPr>
                    </a:p>
                    <a:p>
                      <a:pPr marL="0" marR="0">
                        <a:lnSpc>
                          <a:spcPct val="107000"/>
                        </a:lnSpc>
                        <a:spcBef>
                          <a:spcPts val="0"/>
                        </a:spcBef>
                        <a:spcAft>
                          <a:spcPts val="800"/>
                        </a:spcAft>
                      </a:pPr>
                      <a:r>
                        <a:rPr lang="es-US" sz="900">
                          <a:effectLst/>
                        </a:rPr>
                        <a:t>Responsabilidad social</a:t>
                      </a:r>
                      <a:endParaRPr lang="en-US" sz="900">
                        <a:effectLst/>
                      </a:endParaRPr>
                    </a:p>
                    <a:p>
                      <a:pPr marL="0" marR="0">
                        <a:lnSpc>
                          <a:spcPct val="107000"/>
                        </a:lnSpc>
                        <a:spcBef>
                          <a:spcPts val="0"/>
                        </a:spcBef>
                        <a:spcAft>
                          <a:spcPts val="800"/>
                        </a:spcAft>
                      </a:pPr>
                      <a:r>
                        <a:rPr lang="es-US" sz="900">
                          <a:effectLst/>
                        </a:rPr>
                        <a:t>Toma de decisiones  </a:t>
                      </a:r>
                      <a:endParaRPr lang="en-US" sz="900">
                        <a:effectLst/>
                      </a:endParaRPr>
                    </a:p>
                    <a:p>
                      <a:pPr marL="0" marR="0">
                        <a:lnSpc>
                          <a:spcPct val="107000"/>
                        </a:lnSpc>
                        <a:spcBef>
                          <a:spcPts val="0"/>
                        </a:spcBef>
                        <a:spcAft>
                          <a:spcPts val="800"/>
                        </a:spcAft>
                      </a:pPr>
                      <a:r>
                        <a:rPr lang="es-US" sz="900">
                          <a:effectLst/>
                        </a:rPr>
                        <a: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48694" marR="48694" marT="24347" marB="24347"/>
                </a:tc>
                <a:tc>
                  <a:txBody>
                    <a:bodyPr/>
                    <a:lstStyle/>
                    <a:p>
                      <a:pPr marL="0" marR="0">
                        <a:lnSpc>
                          <a:spcPct val="107000"/>
                        </a:lnSpc>
                        <a:spcBef>
                          <a:spcPts val="0"/>
                        </a:spcBef>
                        <a:spcAft>
                          <a:spcPts val="800"/>
                        </a:spcAft>
                      </a:pPr>
                      <a:r>
                        <a:rPr lang="es-PR" sz="900" dirty="0">
                          <a:effectLst/>
                        </a:rPr>
                        <a:t>Autogestión</a:t>
                      </a:r>
                      <a:r>
                        <a:rPr lang="es-US" sz="900" dirty="0">
                          <a:effectLst/>
                        </a:rPr>
                        <a:t> </a:t>
                      </a:r>
                      <a:endParaRPr lang="en-US" sz="900" dirty="0">
                        <a:effectLst/>
                      </a:endParaRPr>
                    </a:p>
                    <a:p>
                      <a:pPr marL="0" marR="0">
                        <a:lnSpc>
                          <a:spcPct val="107000"/>
                        </a:lnSpc>
                        <a:spcBef>
                          <a:spcPts val="0"/>
                        </a:spcBef>
                        <a:spcAft>
                          <a:spcPts val="800"/>
                        </a:spcAft>
                      </a:pPr>
                      <a:r>
                        <a:rPr lang="es-ES" sz="900" dirty="0">
                          <a:effectLst/>
                        </a:rPr>
                        <a:t>Cuidado del medio ambiente</a:t>
                      </a:r>
                      <a:r>
                        <a:rPr lang="es-US" sz="900" dirty="0">
                          <a:effectLst/>
                        </a:rPr>
                        <a:t> </a:t>
                      </a:r>
                      <a:endParaRPr lang="en-US" sz="900" dirty="0">
                        <a:effectLst/>
                      </a:endParaRPr>
                    </a:p>
                    <a:p>
                      <a:pPr marL="0" marR="0">
                        <a:lnSpc>
                          <a:spcPct val="107000"/>
                        </a:lnSpc>
                        <a:spcBef>
                          <a:spcPts val="0"/>
                        </a:spcBef>
                        <a:spcAft>
                          <a:spcPts val="800"/>
                        </a:spcAft>
                      </a:pPr>
                      <a:r>
                        <a:rPr lang="es-US" sz="900" dirty="0">
                          <a:effectLst/>
                        </a:rPr>
                        <a:t>Diversidad funcional</a:t>
                      </a:r>
                      <a:endParaRPr lang="en-US" sz="900" dirty="0">
                        <a:effectLst/>
                      </a:endParaRPr>
                    </a:p>
                    <a:p>
                      <a:pPr marL="0" marR="0">
                        <a:lnSpc>
                          <a:spcPct val="107000"/>
                        </a:lnSpc>
                        <a:spcBef>
                          <a:spcPts val="0"/>
                        </a:spcBef>
                        <a:spcAft>
                          <a:spcPts val="800"/>
                        </a:spcAft>
                      </a:pPr>
                      <a:r>
                        <a:rPr lang="es-PR" sz="900" dirty="0">
                          <a:effectLst/>
                        </a:rPr>
                        <a:t>Ética en la vida diaria </a:t>
                      </a:r>
                      <a:endParaRPr lang="en-US" sz="900" dirty="0">
                        <a:effectLst/>
                      </a:endParaRPr>
                    </a:p>
                    <a:p>
                      <a:pPr marL="0" marR="0">
                        <a:lnSpc>
                          <a:spcPct val="107000"/>
                        </a:lnSpc>
                        <a:spcBef>
                          <a:spcPts val="0"/>
                        </a:spcBef>
                        <a:spcAft>
                          <a:spcPts val="800"/>
                        </a:spcAft>
                      </a:pPr>
                      <a:r>
                        <a:rPr lang="es-PR" sz="900" dirty="0">
                          <a:effectLst/>
                        </a:rPr>
                        <a:t>Finanzas</a:t>
                      </a:r>
                      <a:endParaRPr lang="en-US" sz="900" dirty="0">
                        <a:effectLst/>
                      </a:endParaRPr>
                    </a:p>
                    <a:p>
                      <a:pPr marL="0" marR="0">
                        <a:lnSpc>
                          <a:spcPct val="107000"/>
                        </a:lnSpc>
                        <a:spcBef>
                          <a:spcPts val="0"/>
                        </a:spcBef>
                        <a:spcAft>
                          <a:spcPts val="800"/>
                        </a:spcAft>
                      </a:pPr>
                      <a:r>
                        <a:rPr lang="es-US" sz="900" dirty="0">
                          <a:effectLst/>
                        </a:rPr>
                        <a:t>Responsabilidad social</a:t>
                      </a:r>
                      <a:endParaRPr lang="en-US" sz="900" dirty="0">
                        <a:effectLst/>
                      </a:endParaRPr>
                    </a:p>
                    <a:p>
                      <a:pPr marL="0" marR="0">
                        <a:lnSpc>
                          <a:spcPct val="107000"/>
                        </a:lnSpc>
                        <a:spcBef>
                          <a:spcPts val="0"/>
                        </a:spcBef>
                        <a:spcAft>
                          <a:spcPts val="800"/>
                        </a:spcAft>
                      </a:pPr>
                      <a:r>
                        <a:rPr lang="es-US" sz="900" dirty="0">
                          <a:effectLst/>
                        </a:rPr>
                        <a:t>Toma de decisiones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8694" marR="48694" marT="24347" marB="24347"/>
                </a:tc>
                <a:extLst>
                  <a:ext uri="{0D108BD9-81ED-4DB2-BD59-A6C34878D82A}">
                    <a16:rowId xmlns:a16="http://schemas.microsoft.com/office/drawing/2014/main" val="1560729923"/>
                  </a:ext>
                </a:extLst>
              </a:tr>
            </a:tbl>
          </a:graphicData>
        </a:graphic>
      </p:graphicFrame>
    </p:spTree>
    <p:extLst>
      <p:ext uri="{BB962C8B-B14F-4D97-AF65-F5344CB8AC3E}">
        <p14:creationId xmlns:p14="http://schemas.microsoft.com/office/powerpoint/2010/main" val="17898125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DF353D3-0F14-3DA3-1053-2DE0561D0ADB}"/>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29</a:t>
            </a:fld>
            <a:endParaRPr lang="en"/>
          </a:p>
        </p:txBody>
      </p:sp>
      <p:graphicFrame>
        <p:nvGraphicFramePr>
          <p:cNvPr id="3" name="Table 2">
            <a:extLst>
              <a:ext uri="{FF2B5EF4-FFF2-40B4-BE49-F238E27FC236}">
                <a16:creationId xmlns:a16="http://schemas.microsoft.com/office/drawing/2014/main" id="{0E553CCC-6104-9AAF-B47A-4448BB8D2DAC}"/>
              </a:ext>
            </a:extLst>
          </p:cNvPr>
          <p:cNvGraphicFramePr>
            <a:graphicFrameLocks noGrp="1"/>
          </p:cNvGraphicFramePr>
          <p:nvPr>
            <p:extLst>
              <p:ext uri="{D42A27DB-BD31-4B8C-83A1-F6EECF244321}">
                <p14:modId xmlns:p14="http://schemas.microsoft.com/office/powerpoint/2010/main" val="479354408"/>
              </p:ext>
            </p:extLst>
          </p:nvPr>
        </p:nvGraphicFramePr>
        <p:xfrm>
          <a:off x="1206795" y="365865"/>
          <a:ext cx="6730409" cy="4411769"/>
        </p:xfrm>
        <a:graphic>
          <a:graphicData uri="http://schemas.openxmlformats.org/drawingml/2006/table">
            <a:tbl>
              <a:tblPr firstRow="1" bandRow="1">
                <a:tableStyleId>{242A20BD-2505-46DF-82F6-A791D1CCFF51}</a:tableStyleId>
              </a:tblPr>
              <a:tblGrid>
                <a:gridCol w="2094171">
                  <a:extLst>
                    <a:ext uri="{9D8B030D-6E8A-4147-A177-3AD203B41FA5}">
                      <a16:colId xmlns:a16="http://schemas.microsoft.com/office/drawing/2014/main" val="3185513832"/>
                    </a:ext>
                  </a:extLst>
                </a:gridCol>
                <a:gridCol w="2244915">
                  <a:extLst>
                    <a:ext uri="{9D8B030D-6E8A-4147-A177-3AD203B41FA5}">
                      <a16:colId xmlns:a16="http://schemas.microsoft.com/office/drawing/2014/main" val="3730401546"/>
                    </a:ext>
                  </a:extLst>
                </a:gridCol>
                <a:gridCol w="2391323">
                  <a:extLst>
                    <a:ext uri="{9D8B030D-6E8A-4147-A177-3AD203B41FA5}">
                      <a16:colId xmlns:a16="http://schemas.microsoft.com/office/drawing/2014/main" val="3557497122"/>
                    </a:ext>
                  </a:extLst>
                </a:gridCol>
              </a:tblGrid>
              <a:tr h="207751">
                <a:tc>
                  <a:txBody>
                    <a:bodyPr/>
                    <a:lstStyle/>
                    <a:p>
                      <a:pPr marL="0" marR="0" algn="ctr">
                        <a:lnSpc>
                          <a:spcPct val="107000"/>
                        </a:lnSpc>
                        <a:spcBef>
                          <a:spcPts val="0"/>
                        </a:spcBef>
                        <a:spcAft>
                          <a:spcPts val="800"/>
                        </a:spcAft>
                      </a:pPr>
                      <a:r>
                        <a:rPr lang="en-US" sz="1400">
                          <a:effectLst/>
                        </a:rPr>
                        <a:t>Sexto</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8694" marR="48694" marT="24347" marB="24347"/>
                </a:tc>
                <a:tc>
                  <a:txBody>
                    <a:bodyPr/>
                    <a:lstStyle/>
                    <a:p>
                      <a:pPr marL="0" marR="0" algn="ctr">
                        <a:lnSpc>
                          <a:spcPct val="107000"/>
                        </a:lnSpc>
                        <a:spcBef>
                          <a:spcPts val="0"/>
                        </a:spcBef>
                        <a:spcAft>
                          <a:spcPts val="800"/>
                        </a:spcAft>
                      </a:pPr>
                      <a:r>
                        <a:rPr lang="en-US" sz="1400">
                          <a:effectLst/>
                        </a:rPr>
                        <a:t>Séptimo</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8694" marR="48694" marT="24347" marB="24347"/>
                </a:tc>
                <a:tc>
                  <a:txBody>
                    <a:bodyPr/>
                    <a:lstStyle/>
                    <a:p>
                      <a:pPr marL="0" marR="0" algn="ctr">
                        <a:lnSpc>
                          <a:spcPct val="107000"/>
                        </a:lnSpc>
                        <a:spcBef>
                          <a:spcPts val="0"/>
                        </a:spcBef>
                        <a:spcAft>
                          <a:spcPts val="800"/>
                        </a:spcAft>
                      </a:pPr>
                      <a:r>
                        <a:rPr lang="en-US" sz="1400">
                          <a:effectLst/>
                        </a:rPr>
                        <a:t>Octavo</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8694" marR="48694" marT="24347" marB="24347"/>
                </a:tc>
                <a:extLst>
                  <a:ext uri="{0D108BD9-81ED-4DB2-BD59-A6C34878D82A}">
                    <a16:rowId xmlns:a16="http://schemas.microsoft.com/office/drawing/2014/main" val="3436242448"/>
                  </a:ext>
                </a:extLst>
              </a:tr>
              <a:tr h="3880640">
                <a:tc>
                  <a:txBody>
                    <a:bodyPr/>
                    <a:lstStyle/>
                    <a:p>
                      <a:pPr marL="0" marR="0">
                        <a:lnSpc>
                          <a:spcPct val="107000"/>
                        </a:lnSpc>
                        <a:spcBef>
                          <a:spcPts val="0"/>
                        </a:spcBef>
                        <a:spcAft>
                          <a:spcPts val="0"/>
                        </a:spcAft>
                      </a:pPr>
                      <a:r>
                        <a:rPr lang="es-PR" sz="1400" dirty="0">
                          <a:effectLst/>
                        </a:rPr>
                        <a:t>Antirracismo</a:t>
                      </a:r>
                      <a:endParaRPr lang="en-US" sz="1400" dirty="0">
                        <a:effectLst/>
                      </a:endParaRPr>
                    </a:p>
                    <a:p>
                      <a:pPr marL="0" marR="0">
                        <a:lnSpc>
                          <a:spcPct val="107000"/>
                        </a:lnSpc>
                        <a:spcBef>
                          <a:spcPts val="0"/>
                        </a:spcBef>
                        <a:spcAft>
                          <a:spcPts val="0"/>
                        </a:spcAft>
                      </a:pPr>
                      <a:r>
                        <a:rPr lang="es-PR" sz="1400" dirty="0">
                          <a:effectLst/>
                        </a:rPr>
                        <a:t>Autogestión</a:t>
                      </a:r>
                      <a:r>
                        <a:rPr lang="es-US" sz="1400" dirty="0">
                          <a:effectLst/>
                        </a:rPr>
                        <a:t> </a:t>
                      </a:r>
                      <a:endParaRPr lang="en-US" sz="1400" dirty="0">
                        <a:effectLst/>
                      </a:endParaRPr>
                    </a:p>
                    <a:p>
                      <a:pPr marL="0" marR="0">
                        <a:lnSpc>
                          <a:spcPct val="107000"/>
                        </a:lnSpc>
                        <a:spcBef>
                          <a:spcPts val="0"/>
                        </a:spcBef>
                        <a:spcAft>
                          <a:spcPts val="0"/>
                        </a:spcAft>
                      </a:pPr>
                      <a:r>
                        <a:rPr lang="es-PR" sz="1400" dirty="0">
                          <a:effectLst/>
                        </a:rPr>
                        <a:t>Convivencia</a:t>
                      </a:r>
                      <a:endParaRPr lang="en-US" sz="1400" dirty="0">
                        <a:effectLst/>
                      </a:endParaRPr>
                    </a:p>
                    <a:p>
                      <a:pPr marL="0" marR="0">
                        <a:lnSpc>
                          <a:spcPct val="107000"/>
                        </a:lnSpc>
                        <a:spcBef>
                          <a:spcPts val="0"/>
                        </a:spcBef>
                        <a:spcAft>
                          <a:spcPts val="0"/>
                        </a:spcAft>
                      </a:pPr>
                      <a:r>
                        <a:rPr lang="es-US" sz="1400" dirty="0">
                          <a:effectLst/>
                        </a:rPr>
                        <a:t>Diversidad funcional</a:t>
                      </a:r>
                      <a:endParaRPr lang="en-US" sz="1400" dirty="0">
                        <a:effectLst/>
                      </a:endParaRPr>
                    </a:p>
                    <a:p>
                      <a:pPr marL="0" marR="0">
                        <a:lnSpc>
                          <a:spcPct val="107000"/>
                        </a:lnSpc>
                        <a:spcBef>
                          <a:spcPts val="0"/>
                        </a:spcBef>
                        <a:spcAft>
                          <a:spcPts val="0"/>
                        </a:spcAft>
                      </a:pPr>
                      <a:r>
                        <a:rPr lang="es-PR" sz="1400" dirty="0">
                          <a:effectLst/>
                        </a:rPr>
                        <a:t>Educación para la paz</a:t>
                      </a:r>
                      <a:endParaRPr lang="en-US" sz="1400" dirty="0">
                        <a:effectLst/>
                      </a:endParaRPr>
                    </a:p>
                    <a:p>
                      <a:pPr marL="0" marR="0">
                        <a:lnSpc>
                          <a:spcPct val="107000"/>
                        </a:lnSpc>
                        <a:spcBef>
                          <a:spcPts val="0"/>
                        </a:spcBef>
                        <a:spcAft>
                          <a:spcPts val="0"/>
                        </a:spcAft>
                      </a:pPr>
                      <a:r>
                        <a:rPr lang="es-PR" sz="1400" dirty="0">
                          <a:effectLst/>
                        </a:rPr>
                        <a:t>Ética en la vida diaria </a:t>
                      </a:r>
                      <a:endParaRPr lang="en-US" sz="1400" dirty="0">
                        <a:effectLst/>
                      </a:endParaRPr>
                    </a:p>
                    <a:p>
                      <a:pPr marL="0" marR="0">
                        <a:lnSpc>
                          <a:spcPct val="107000"/>
                        </a:lnSpc>
                        <a:spcBef>
                          <a:spcPts val="0"/>
                        </a:spcBef>
                        <a:spcAft>
                          <a:spcPts val="0"/>
                        </a:spcAft>
                      </a:pPr>
                      <a:r>
                        <a:rPr lang="es-PR" sz="1400" dirty="0">
                          <a:effectLst/>
                        </a:rPr>
                        <a:t>Finanzas</a:t>
                      </a:r>
                      <a:endParaRPr lang="en-US" sz="1400" dirty="0">
                        <a:effectLst/>
                      </a:endParaRPr>
                    </a:p>
                    <a:p>
                      <a:pPr marL="0" marR="0">
                        <a:lnSpc>
                          <a:spcPct val="107000"/>
                        </a:lnSpc>
                        <a:spcBef>
                          <a:spcPts val="0"/>
                        </a:spcBef>
                        <a:spcAft>
                          <a:spcPts val="0"/>
                        </a:spcAft>
                      </a:pPr>
                      <a:r>
                        <a:rPr lang="es-PR" sz="1400" dirty="0">
                          <a:effectLst/>
                        </a:rPr>
                        <a:t>Moral</a:t>
                      </a:r>
                      <a:endParaRPr lang="en-US" sz="1400" dirty="0">
                        <a:effectLst/>
                      </a:endParaRPr>
                    </a:p>
                    <a:p>
                      <a:pPr marL="0" marR="0">
                        <a:lnSpc>
                          <a:spcPct val="107000"/>
                        </a:lnSpc>
                        <a:spcBef>
                          <a:spcPts val="0"/>
                        </a:spcBef>
                        <a:spcAft>
                          <a:spcPts val="0"/>
                        </a:spcAft>
                      </a:pPr>
                      <a:r>
                        <a:rPr lang="es-PR" sz="1400" dirty="0">
                          <a:effectLst/>
                        </a:rPr>
                        <a:t>Responsabilidad laboral</a:t>
                      </a:r>
                      <a:r>
                        <a:rPr lang="es-US" sz="1400" dirty="0">
                          <a:effectLst/>
                        </a:rPr>
                        <a:t> </a:t>
                      </a:r>
                      <a:endParaRPr lang="en-US" sz="1400" dirty="0">
                        <a:effectLst/>
                      </a:endParaRPr>
                    </a:p>
                    <a:p>
                      <a:pPr marL="0" marR="0">
                        <a:lnSpc>
                          <a:spcPct val="107000"/>
                        </a:lnSpc>
                        <a:spcBef>
                          <a:spcPts val="0"/>
                        </a:spcBef>
                        <a:spcAft>
                          <a:spcPts val="0"/>
                        </a:spcAft>
                      </a:pPr>
                      <a:r>
                        <a:rPr lang="es-US" sz="1400" dirty="0">
                          <a:effectLst/>
                        </a:rPr>
                        <a:t>Responsabilidad social</a:t>
                      </a:r>
                      <a:endParaRPr lang="en-US" sz="1400" dirty="0">
                        <a:effectLst/>
                      </a:endParaRPr>
                    </a:p>
                    <a:p>
                      <a:pPr marL="0" marR="0">
                        <a:lnSpc>
                          <a:spcPct val="107000"/>
                        </a:lnSpc>
                        <a:spcBef>
                          <a:spcPts val="0"/>
                        </a:spcBef>
                        <a:spcAft>
                          <a:spcPts val="0"/>
                        </a:spcAft>
                      </a:pPr>
                      <a:r>
                        <a:rPr lang="es-US" sz="1400" dirty="0">
                          <a:effectLst/>
                        </a:rPr>
                        <a:t>Toma de decisiones  </a:t>
                      </a:r>
                      <a:endParaRPr lang="en-US" sz="1400" dirty="0">
                        <a:effectLst/>
                      </a:endParaRPr>
                    </a:p>
                    <a:p>
                      <a:pPr marL="0" marR="0">
                        <a:lnSpc>
                          <a:spcPct val="107000"/>
                        </a:lnSpc>
                        <a:spcBef>
                          <a:spcPts val="0"/>
                        </a:spcBef>
                        <a:spcAft>
                          <a:spcPts val="800"/>
                        </a:spcAft>
                      </a:pPr>
                      <a:r>
                        <a:rPr lang="es-US" sz="14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8694" marR="48694" marT="24347" marB="24347"/>
                </a:tc>
                <a:tc>
                  <a:txBody>
                    <a:bodyPr/>
                    <a:lstStyle/>
                    <a:p>
                      <a:pPr marL="0" marR="0">
                        <a:lnSpc>
                          <a:spcPct val="107000"/>
                        </a:lnSpc>
                        <a:spcBef>
                          <a:spcPts val="0"/>
                        </a:spcBef>
                        <a:spcAft>
                          <a:spcPts val="0"/>
                        </a:spcAft>
                      </a:pPr>
                      <a:r>
                        <a:rPr lang="es-US" sz="1400">
                          <a:effectLst/>
                        </a:rPr>
                        <a:t>Agricultura</a:t>
                      </a:r>
                      <a:endParaRPr lang="en-US" sz="1400">
                        <a:effectLst/>
                      </a:endParaRPr>
                    </a:p>
                    <a:p>
                      <a:pPr marL="0" marR="0">
                        <a:lnSpc>
                          <a:spcPct val="107000"/>
                        </a:lnSpc>
                        <a:spcBef>
                          <a:spcPts val="0"/>
                        </a:spcBef>
                        <a:spcAft>
                          <a:spcPts val="0"/>
                        </a:spcAft>
                      </a:pPr>
                      <a:r>
                        <a:rPr lang="es-US" sz="1400">
                          <a:effectLst/>
                        </a:rPr>
                        <a:t>Autogestión</a:t>
                      </a:r>
                      <a:endParaRPr lang="en-US" sz="1400">
                        <a:effectLst/>
                      </a:endParaRPr>
                    </a:p>
                    <a:p>
                      <a:pPr marL="0" marR="0">
                        <a:lnSpc>
                          <a:spcPct val="107000"/>
                        </a:lnSpc>
                        <a:spcBef>
                          <a:spcPts val="0"/>
                        </a:spcBef>
                        <a:spcAft>
                          <a:spcPts val="0"/>
                        </a:spcAft>
                      </a:pPr>
                      <a:r>
                        <a:rPr lang="es-US" sz="1400">
                          <a:effectLst/>
                        </a:rPr>
                        <a:t>Conciencia tecnológica</a:t>
                      </a:r>
                      <a:endParaRPr lang="en-US" sz="1400">
                        <a:effectLst/>
                      </a:endParaRPr>
                    </a:p>
                    <a:p>
                      <a:pPr marL="0" marR="0">
                        <a:lnSpc>
                          <a:spcPct val="107000"/>
                        </a:lnSpc>
                        <a:spcBef>
                          <a:spcPts val="0"/>
                        </a:spcBef>
                        <a:spcAft>
                          <a:spcPts val="0"/>
                        </a:spcAft>
                      </a:pPr>
                      <a:r>
                        <a:rPr lang="es-US" sz="1400">
                          <a:effectLst/>
                        </a:rPr>
                        <a:t>Cuidado del medioambiente</a:t>
                      </a:r>
                      <a:endParaRPr lang="en-US" sz="1400">
                        <a:effectLst/>
                      </a:endParaRPr>
                    </a:p>
                    <a:p>
                      <a:pPr marL="0" marR="0">
                        <a:lnSpc>
                          <a:spcPct val="107000"/>
                        </a:lnSpc>
                        <a:spcBef>
                          <a:spcPts val="0"/>
                        </a:spcBef>
                        <a:spcAft>
                          <a:spcPts val="0"/>
                        </a:spcAft>
                      </a:pPr>
                      <a:r>
                        <a:rPr lang="es-US" sz="1400">
                          <a:effectLst/>
                        </a:rPr>
                        <a:t>Disciplina digital</a:t>
                      </a:r>
                      <a:endParaRPr lang="en-US" sz="1400">
                        <a:effectLst/>
                      </a:endParaRPr>
                    </a:p>
                    <a:p>
                      <a:pPr marL="0" marR="0">
                        <a:lnSpc>
                          <a:spcPct val="107000"/>
                        </a:lnSpc>
                        <a:spcBef>
                          <a:spcPts val="0"/>
                        </a:spcBef>
                        <a:spcAft>
                          <a:spcPts val="0"/>
                        </a:spcAft>
                      </a:pPr>
                      <a:r>
                        <a:rPr lang="es-US" sz="1400">
                          <a:effectLst/>
                        </a:rPr>
                        <a:t>Diversidad</a:t>
                      </a:r>
                      <a:endParaRPr lang="en-US" sz="1400">
                        <a:effectLst/>
                      </a:endParaRPr>
                    </a:p>
                    <a:p>
                      <a:pPr marL="0" marR="0">
                        <a:lnSpc>
                          <a:spcPct val="107000"/>
                        </a:lnSpc>
                        <a:spcBef>
                          <a:spcPts val="0"/>
                        </a:spcBef>
                        <a:spcAft>
                          <a:spcPts val="0"/>
                        </a:spcAft>
                      </a:pPr>
                      <a:r>
                        <a:rPr lang="es-US" sz="1400">
                          <a:effectLst/>
                        </a:rPr>
                        <a:t>Diversidad funcional</a:t>
                      </a:r>
                      <a:endParaRPr lang="en-US" sz="1400">
                        <a:effectLst/>
                      </a:endParaRPr>
                    </a:p>
                    <a:p>
                      <a:pPr marL="0" marR="0">
                        <a:lnSpc>
                          <a:spcPct val="107000"/>
                        </a:lnSpc>
                        <a:spcBef>
                          <a:spcPts val="0"/>
                        </a:spcBef>
                        <a:spcAft>
                          <a:spcPts val="0"/>
                        </a:spcAft>
                      </a:pPr>
                      <a:r>
                        <a:rPr lang="es-US" sz="1400">
                          <a:effectLst/>
                        </a:rPr>
                        <a:t>Ética en la vida diaria</a:t>
                      </a:r>
                      <a:endParaRPr lang="en-US" sz="1400">
                        <a:effectLst/>
                      </a:endParaRPr>
                    </a:p>
                    <a:p>
                      <a:pPr marL="0" marR="0">
                        <a:lnSpc>
                          <a:spcPct val="107000"/>
                        </a:lnSpc>
                        <a:spcBef>
                          <a:spcPts val="0"/>
                        </a:spcBef>
                        <a:spcAft>
                          <a:spcPts val="0"/>
                        </a:spcAft>
                      </a:pPr>
                      <a:r>
                        <a:rPr lang="es-US" sz="1400">
                          <a:effectLst/>
                        </a:rPr>
                        <a:t>Inclusividad </a:t>
                      </a:r>
                      <a:endParaRPr lang="en-US" sz="1400">
                        <a:effectLst/>
                      </a:endParaRPr>
                    </a:p>
                    <a:p>
                      <a:pPr marL="0" marR="0">
                        <a:lnSpc>
                          <a:spcPct val="107000"/>
                        </a:lnSpc>
                        <a:spcBef>
                          <a:spcPts val="0"/>
                        </a:spcBef>
                        <a:spcAft>
                          <a:spcPts val="0"/>
                        </a:spcAft>
                      </a:pPr>
                      <a:r>
                        <a:rPr lang="es-US" sz="1400">
                          <a:effectLst/>
                        </a:rPr>
                        <a:t>Recursos naturales</a:t>
                      </a:r>
                      <a:endParaRPr lang="en-US" sz="1400">
                        <a:effectLst/>
                      </a:endParaRPr>
                    </a:p>
                    <a:p>
                      <a:pPr marL="0" marR="0">
                        <a:lnSpc>
                          <a:spcPct val="107000"/>
                        </a:lnSpc>
                        <a:spcBef>
                          <a:spcPts val="0"/>
                        </a:spcBef>
                        <a:spcAft>
                          <a:spcPts val="0"/>
                        </a:spcAft>
                      </a:pPr>
                      <a:r>
                        <a:rPr lang="es-US" sz="1400">
                          <a:effectLst/>
                        </a:rPr>
                        <a:t>Responsabilidad laboral</a:t>
                      </a:r>
                      <a:endParaRPr lang="en-US" sz="1400">
                        <a:effectLst/>
                      </a:endParaRPr>
                    </a:p>
                    <a:p>
                      <a:pPr marL="0" marR="0">
                        <a:lnSpc>
                          <a:spcPct val="107000"/>
                        </a:lnSpc>
                        <a:spcBef>
                          <a:spcPts val="0"/>
                        </a:spcBef>
                        <a:spcAft>
                          <a:spcPts val="0"/>
                        </a:spcAft>
                      </a:pPr>
                      <a:r>
                        <a:rPr lang="es-US" sz="1400">
                          <a:effectLst/>
                        </a:rPr>
                        <a:t>Responsabilidad social</a:t>
                      </a:r>
                      <a:endParaRPr lang="en-US" sz="1400">
                        <a:effectLst/>
                      </a:endParaRPr>
                    </a:p>
                    <a:p>
                      <a:pPr marL="0" marR="0">
                        <a:lnSpc>
                          <a:spcPct val="107000"/>
                        </a:lnSpc>
                        <a:spcBef>
                          <a:spcPts val="0"/>
                        </a:spcBef>
                        <a:spcAft>
                          <a:spcPts val="0"/>
                        </a:spcAft>
                      </a:pPr>
                      <a:r>
                        <a:rPr lang="es-US" sz="1400">
                          <a:effectLst/>
                        </a:rPr>
                        <a:t>Sensibilidad por la naturaleza</a:t>
                      </a:r>
                      <a:endParaRPr lang="en-US" sz="1400">
                        <a:effectLst/>
                      </a:endParaRPr>
                    </a:p>
                    <a:p>
                      <a:pPr marL="0" marR="0">
                        <a:lnSpc>
                          <a:spcPct val="107000"/>
                        </a:lnSpc>
                        <a:spcBef>
                          <a:spcPts val="0"/>
                        </a:spcBef>
                        <a:spcAft>
                          <a:spcPts val="0"/>
                        </a:spcAft>
                      </a:pPr>
                      <a:r>
                        <a:rPr lang="es-US" sz="1400">
                          <a:effectLst/>
                        </a:rPr>
                        <a:t>Solidaridad</a:t>
                      </a:r>
                      <a:endParaRPr lang="en-US" sz="1400">
                        <a:effectLst/>
                      </a:endParaRPr>
                    </a:p>
                    <a:p>
                      <a:pPr marL="0" marR="0">
                        <a:lnSpc>
                          <a:spcPct val="107000"/>
                        </a:lnSpc>
                        <a:spcBef>
                          <a:spcPts val="0"/>
                        </a:spcBef>
                        <a:spcAft>
                          <a:spcPts val="0"/>
                        </a:spcAft>
                      </a:pPr>
                      <a:r>
                        <a:rPr lang="es-US" sz="1400">
                          <a:effectLst/>
                        </a:rPr>
                        <a:t>Toma de decisiones</a:t>
                      </a:r>
                      <a:endParaRPr lang="en-US" sz="1400">
                        <a:effectLst/>
                      </a:endParaRPr>
                    </a:p>
                    <a:p>
                      <a:pPr marL="0" marR="0">
                        <a:lnSpc>
                          <a:spcPct val="107000"/>
                        </a:lnSpc>
                        <a:spcBef>
                          <a:spcPts val="0"/>
                        </a:spcBef>
                        <a:spcAft>
                          <a:spcPts val="800"/>
                        </a:spcAft>
                      </a:pPr>
                      <a:r>
                        <a:rPr lang="es-US" sz="1400">
                          <a:effectLst/>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8694" marR="48694" marT="24347" marB="24347"/>
                </a:tc>
                <a:tc>
                  <a:txBody>
                    <a:bodyPr/>
                    <a:lstStyle/>
                    <a:p>
                      <a:pPr marL="0" marR="0">
                        <a:lnSpc>
                          <a:spcPct val="107000"/>
                        </a:lnSpc>
                        <a:spcBef>
                          <a:spcPts val="0"/>
                        </a:spcBef>
                        <a:spcAft>
                          <a:spcPts val="0"/>
                        </a:spcAft>
                      </a:pPr>
                      <a:r>
                        <a:rPr lang="es-US" sz="1400" dirty="0">
                          <a:effectLst/>
                        </a:rPr>
                        <a:t>Disciplina digital</a:t>
                      </a:r>
                      <a:endParaRPr lang="en-US" sz="1400" dirty="0">
                        <a:effectLst/>
                      </a:endParaRPr>
                    </a:p>
                    <a:p>
                      <a:pPr marL="0" marR="0">
                        <a:lnSpc>
                          <a:spcPct val="107000"/>
                        </a:lnSpc>
                        <a:spcBef>
                          <a:spcPts val="0"/>
                        </a:spcBef>
                        <a:spcAft>
                          <a:spcPts val="0"/>
                        </a:spcAft>
                      </a:pPr>
                      <a:r>
                        <a:rPr lang="es-US" sz="1400" dirty="0">
                          <a:effectLst/>
                        </a:rPr>
                        <a:t>Diversidad funcional</a:t>
                      </a:r>
                      <a:endParaRPr lang="en-US" sz="1400" dirty="0">
                        <a:effectLst/>
                      </a:endParaRPr>
                    </a:p>
                    <a:p>
                      <a:pPr marL="0" marR="0">
                        <a:lnSpc>
                          <a:spcPct val="107000"/>
                        </a:lnSpc>
                        <a:spcBef>
                          <a:spcPts val="0"/>
                        </a:spcBef>
                        <a:spcAft>
                          <a:spcPts val="0"/>
                        </a:spcAft>
                      </a:pPr>
                      <a:r>
                        <a:rPr lang="es-US" sz="1400" dirty="0">
                          <a:effectLst/>
                        </a:rPr>
                        <a:t>Educación ambiental </a:t>
                      </a:r>
                      <a:endParaRPr lang="en-US" sz="1400" dirty="0">
                        <a:effectLst/>
                      </a:endParaRPr>
                    </a:p>
                    <a:p>
                      <a:pPr marL="0" marR="0">
                        <a:lnSpc>
                          <a:spcPct val="107000"/>
                        </a:lnSpc>
                        <a:spcBef>
                          <a:spcPts val="0"/>
                        </a:spcBef>
                        <a:spcAft>
                          <a:spcPts val="0"/>
                        </a:spcAft>
                      </a:pPr>
                      <a:r>
                        <a:rPr lang="es-US" sz="1400" dirty="0">
                          <a:effectLst/>
                        </a:rPr>
                        <a:t>Ética en la vida diaria</a:t>
                      </a:r>
                      <a:endParaRPr lang="en-US" sz="1400" dirty="0">
                        <a:effectLst/>
                      </a:endParaRPr>
                    </a:p>
                    <a:p>
                      <a:pPr marL="0" marR="0">
                        <a:lnSpc>
                          <a:spcPct val="107000"/>
                        </a:lnSpc>
                        <a:spcBef>
                          <a:spcPts val="0"/>
                        </a:spcBef>
                        <a:spcAft>
                          <a:spcPts val="0"/>
                        </a:spcAft>
                      </a:pPr>
                      <a:r>
                        <a:rPr lang="es-ES" sz="1400" dirty="0">
                          <a:effectLst/>
                        </a:rPr>
                        <a:t>Formación de líderes</a:t>
                      </a:r>
                      <a:endParaRPr lang="en-US" sz="1400" dirty="0">
                        <a:effectLst/>
                      </a:endParaRPr>
                    </a:p>
                    <a:p>
                      <a:pPr marL="0" marR="0">
                        <a:lnSpc>
                          <a:spcPct val="107000"/>
                        </a:lnSpc>
                        <a:spcBef>
                          <a:spcPts val="0"/>
                        </a:spcBef>
                        <a:spcAft>
                          <a:spcPts val="0"/>
                        </a:spcAft>
                      </a:pPr>
                      <a:r>
                        <a:rPr lang="es-US" sz="1400" dirty="0">
                          <a:effectLst/>
                        </a:rPr>
                        <a:t>Investigación</a:t>
                      </a:r>
                      <a:endParaRPr lang="en-US" sz="1400" dirty="0">
                        <a:effectLst/>
                      </a:endParaRPr>
                    </a:p>
                    <a:p>
                      <a:pPr marL="0" marR="0">
                        <a:lnSpc>
                          <a:spcPct val="107000"/>
                        </a:lnSpc>
                        <a:spcBef>
                          <a:spcPts val="0"/>
                        </a:spcBef>
                        <a:spcAft>
                          <a:spcPts val="0"/>
                        </a:spcAft>
                      </a:pPr>
                      <a:r>
                        <a:rPr lang="es-ES" sz="1400" dirty="0">
                          <a:effectLst/>
                        </a:rPr>
                        <a:t>Publicidad</a:t>
                      </a:r>
                      <a:endParaRPr lang="en-US" sz="1400" dirty="0">
                        <a:effectLst/>
                      </a:endParaRPr>
                    </a:p>
                    <a:p>
                      <a:pPr marL="0" marR="0">
                        <a:lnSpc>
                          <a:spcPct val="107000"/>
                        </a:lnSpc>
                        <a:spcBef>
                          <a:spcPts val="0"/>
                        </a:spcBef>
                        <a:spcAft>
                          <a:spcPts val="0"/>
                        </a:spcAft>
                      </a:pPr>
                      <a:r>
                        <a:rPr lang="es-US" sz="1400" dirty="0">
                          <a:effectLst/>
                        </a:rPr>
                        <a:t>Recursos naturales</a:t>
                      </a:r>
                      <a:endParaRPr lang="en-US" sz="1400" dirty="0">
                        <a:effectLst/>
                      </a:endParaRPr>
                    </a:p>
                    <a:p>
                      <a:pPr marL="0" marR="0">
                        <a:lnSpc>
                          <a:spcPct val="107000"/>
                        </a:lnSpc>
                        <a:spcBef>
                          <a:spcPts val="0"/>
                        </a:spcBef>
                        <a:spcAft>
                          <a:spcPts val="0"/>
                        </a:spcAft>
                      </a:pPr>
                      <a:r>
                        <a:rPr lang="es-US" sz="1400" dirty="0">
                          <a:effectLst/>
                        </a:rPr>
                        <a:t>Responsabilidad laboral</a:t>
                      </a:r>
                      <a:endParaRPr lang="en-US" sz="1400" dirty="0">
                        <a:effectLst/>
                      </a:endParaRPr>
                    </a:p>
                    <a:p>
                      <a:pPr marL="0" marR="0">
                        <a:lnSpc>
                          <a:spcPct val="107000"/>
                        </a:lnSpc>
                        <a:spcBef>
                          <a:spcPts val="0"/>
                        </a:spcBef>
                        <a:spcAft>
                          <a:spcPts val="0"/>
                        </a:spcAft>
                      </a:pPr>
                      <a:r>
                        <a:rPr lang="es-US" sz="1400" dirty="0">
                          <a:effectLst/>
                        </a:rPr>
                        <a:t>Responsabilidad social</a:t>
                      </a:r>
                      <a:endParaRPr lang="en-US" sz="1400" dirty="0">
                        <a:effectLst/>
                      </a:endParaRPr>
                    </a:p>
                    <a:p>
                      <a:pPr marL="0" marR="0">
                        <a:lnSpc>
                          <a:spcPct val="107000"/>
                        </a:lnSpc>
                        <a:spcBef>
                          <a:spcPts val="0"/>
                        </a:spcBef>
                        <a:spcAft>
                          <a:spcPts val="0"/>
                        </a:spcAft>
                      </a:pPr>
                      <a:r>
                        <a:rPr lang="es-US" sz="1400" dirty="0">
                          <a:effectLst/>
                        </a:rPr>
                        <a:t>Sensibilidad por la naturaleza</a:t>
                      </a:r>
                      <a:endParaRPr lang="en-US" sz="1400" dirty="0">
                        <a:effectLst/>
                      </a:endParaRPr>
                    </a:p>
                    <a:p>
                      <a:pPr marL="0" marR="0">
                        <a:lnSpc>
                          <a:spcPct val="107000"/>
                        </a:lnSpc>
                        <a:spcBef>
                          <a:spcPts val="0"/>
                        </a:spcBef>
                        <a:spcAft>
                          <a:spcPts val="0"/>
                        </a:spcAft>
                      </a:pPr>
                      <a:r>
                        <a:rPr lang="es-US" sz="1400" dirty="0">
                          <a:effectLst/>
                        </a:rPr>
                        <a:t>Toma de decisiones </a:t>
                      </a:r>
                      <a:endParaRPr lang="en-US" sz="1400" dirty="0">
                        <a:effectLst/>
                      </a:endParaRPr>
                    </a:p>
                    <a:p>
                      <a:pPr marL="0" marR="0">
                        <a:lnSpc>
                          <a:spcPct val="107000"/>
                        </a:lnSpc>
                        <a:spcBef>
                          <a:spcPts val="0"/>
                        </a:spcBef>
                        <a:spcAft>
                          <a:spcPts val="0"/>
                        </a:spcAft>
                      </a:pPr>
                      <a:r>
                        <a:rPr lang="es-US" sz="1400" dirty="0">
                          <a:effectLst/>
                        </a:rPr>
                        <a:t>Trabajo</a:t>
                      </a:r>
                      <a:endParaRPr lang="en-US" sz="1400" dirty="0">
                        <a:effectLst/>
                      </a:endParaRPr>
                    </a:p>
                    <a:p>
                      <a:pPr marL="0" marR="0">
                        <a:lnSpc>
                          <a:spcPct val="107000"/>
                        </a:lnSpc>
                        <a:spcBef>
                          <a:spcPts val="0"/>
                        </a:spcBef>
                        <a:spcAft>
                          <a:spcPts val="800"/>
                        </a:spcAft>
                      </a:pPr>
                      <a:r>
                        <a:rPr lang="es-PR" sz="14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8694" marR="48694" marT="24347" marB="24347"/>
                </a:tc>
                <a:extLst>
                  <a:ext uri="{0D108BD9-81ED-4DB2-BD59-A6C34878D82A}">
                    <a16:rowId xmlns:a16="http://schemas.microsoft.com/office/drawing/2014/main" val="86297899"/>
                  </a:ext>
                </a:extLst>
              </a:tr>
            </a:tbl>
          </a:graphicData>
        </a:graphic>
      </p:graphicFrame>
    </p:spTree>
    <p:extLst>
      <p:ext uri="{BB962C8B-B14F-4D97-AF65-F5344CB8AC3E}">
        <p14:creationId xmlns:p14="http://schemas.microsoft.com/office/powerpoint/2010/main" val="2815955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2" name="Title 1">
            <a:extLst>
              <a:ext uri="{FF2B5EF4-FFF2-40B4-BE49-F238E27FC236}">
                <a16:creationId xmlns:a16="http://schemas.microsoft.com/office/drawing/2014/main" id="{06AB06C0-D17D-43DB-AD40-7EE99FFCF176}"/>
              </a:ext>
            </a:extLst>
          </p:cNvPr>
          <p:cNvSpPr>
            <a:spLocks noGrp="1"/>
          </p:cNvSpPr>
          <p:nvPr>
            <p:ph type="title"/>
          </p:nvPr>
        </p:nvSpPr>
        <p:spPr>
          <a:xfrm>
            <a:off x="3092116" y="878305"/>
            <a:ext cx="5426242" cy="856901"/>
          </a:xfrm>
        </p:spPr>
        <p:txBody>
          <a:bodyPr/>
          <a:lstStyle/>
          <a:p>
            <a:r>
              <a:rPr lang="es-PR" sz="3200" b="1" dirty="0">
                <a:solidFill>
                  <a:schemeClr val="accent4"/>
                </a:solidFill>
                <a:effectLst>
                  <a:outerShdw blurRad="38100" dist="38100" dir="2700000" algn="tl">
                    <a:srgbClr val="000000">
                      <a:alpha val="43137"/>
                    </a:srgbClr>
                  </a:outerShdw>
                </a:effectLst>
              </a:rPr>
              <a:t>Nota aclaratoria</a:t>
            </a:r>
          </a:p>
        </p:txBody>
      </p:sp>
      <p:sp>
        <p:nvSpPr>
          <p:cNvPr id="417" name="Google Shape;417;p19"/>
          <p:cNvSpPr txBox="1">
            <a:spLocks noGrp="1"/>
          </p:cNvSpPr>
          <p:nvPr>
            <p:ph type="body" idx="1"/>
          </p:nvPr>
        </p:nvSpPr>
        <p:spPr>
          <a:xfrm>
            <a:off x="3092116" y="1885520"/>
            <a:ext cx="5426242" cy="2888358"/>
          </a:xfrm>
          <a:prstGeom prst="rect">
            <a:avLst/>
          </a:prstGeom>
        </p:spPr>
        <p:txBody>
          <a:bodyPr spcFirstLastPara="1" wrap="square" lIns="91425" tIns="91425" rIns="91425" bIns="91425" anchor="t" anchorCtr="0">
            <a:noAutofit/>
          </a:bodyPr>
          <a:lstStyle/>
          <a:p>
            <a:pPr marL="0" lvl="0" indent="0" algn="just" rtl="0">
              <a:spcBef>
                <a:spcPts val="600"/>
              </a:spcBef>
              <a:spcAft>
                <a:spcPts val="1000"/>
              </a:spcAft>
              <a:buNone/>
            </a:pPr>
            <a:r>
              <a:rPr lang="es-ES" sz="2000" dirty="0"/>
              <a:t>Para propósitos de carácter legal en relación con la Ley de Derechos Civiles de 1964, el uso de los términos estudiante, maestro, director, facilitador,  y cualquier otro que pueda hacer referencia a ambos géneros, incluye tanto al masculino como al femenino.​</a:t>
            </a:r>
          </a:p>
        </p:txBody>
      </p:sp>
      <p:sp>
        <p:nvSpPr>
          <p:cNvPr id="418" name="Google Shape;418;p19"/>
          <p:cNvSpPr txBox="1">
            <a:spLocks noGrp="1"/>
          </p:cNvSpPr>
          <p:nvPr>
            <p:ph type="sldNum"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a:t>
            </a:fld>
            <a:endParaRPr/>
          </a:p>
        </p:txBody>
      </p:sp>
      <p:pic>
        <p:nvPicPr>
          <p:cNvPr id="6" name="Picture 5" descr="A picture containing text&#10;&#10;Description automatically generated">
            <a:extLst>
              <a:ext uri="{FF2B5EF4-FFF2-40B4-BE49-F238E27FC236}">
                <a16:creationId xmlns:a16="http://schemas.microsoft.com/office/drawing/2014/main" id="{6F41CFA9-619C-473F-9E36-83F2A83C6F83}"/>
              </a:ext>
            </a:extLst>
          </p:cNvPr>
          <p:cNvPicPr>
            <a:picLocks noChangeAspect="1"/>
          </p:cNvPicPr>
          <p:nvPr/>
        </p:nvPicPr>
        <p:blipFill>
          <a:blip r:embed="rId3"/>
          <a:stretch>
            <a:fillRect/>
          </a:stretch>
        </p:blipFill>
        <p:spPr>
          <a:xfrm>
            <a:off x="6102350" y="179484"/>
            <a:ext cx="2235628" cy="1050123"/>
          </a:xfrm>
          <a:prstGeom prst="rect">
            <a:avLst/>
          </a:prstGeom>
        </p:spPr>
      </p:pic>
    </p:spTree>
    <p:extLst>
      <p:ext uri="{BB962C8B-B14F-4D97-AF65-F5344CB8AC3E}">
        <p14:creationId xmlns:p14="http://schemas.microsoft.com/office/powerpoint/2010/main" val="14306460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73CA7C3-AC32-F91A-F379-FDF62DECEEB3}"/>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30</a:t>
            </a:fld>
            <a:endParaRPr lang="en"/>
          </a:p>
        </p:txBody>
      </p:sp>
      <p:graphicFrame>
        <p:nvGraphicFramePr>
          <p:cNvPr id="3" name="Table 2">
            <a:extLst>
              <a:ext uri="{FF2B5EF4-FFF2-40B4-BE49-F238E27FC236}">
                <a16:creationId xmlns:a16="http://schemas.microsoft.com/office/drawing/2014/main" id="{D8ACB105-40E0-48F2-05E8-FC3BE3EB4C41}"/>
              </a:ext>
            </a:extLst>
          </p:cNvPr>
          <p:cNvGraphicFramePr>
            <a:graphicFrameLocks noGrp="1"/>
          </p:cNvGraphicFramePr>
          <p:nvPr>
            <p:extLst>
              <p:ext uri="{D42A27DB-BD31-4B8C-83A1-F6EECF244321}">
                <p14:modId xmlns:p14="http://schemas.microsoft.com/office/powerpoint/2010/main" val="1698189514"/>
              </p:ext>
            </p:extLst>
          </p:nvPr>
        </p:nvGraphicFramePr>
        <p:xfrm>
          <a:off x="1446028" y="318684"/>
          <a:ext cx="6539023" cy="4432941"/>
        </p:xfrm>
        <a:graphic>
          <a:graphicData uri="http://schemas.openxmlformats.org/drawingml/2006/table">
            <a:tbl>
              <a:tblPr firstRow="1" bandRow="1">
                <a:tableStyleId>{242A20BD-2505-46DF-82F6-A791D1CCFF51}</a:tableStyleId>
              </a:tblPr>
              <a:tblGrid>
                <a:gridCol w="1485223">
                  <a:extLst>
                    <a:ext uri="{9D8B030D-6E8A-4147-A177-3AD203B41FA5}">
                      <a16:colId xmlns:a16="http://schemas.microsoft.com/office/drawing/2014/main" val="3744290063"/>
                    </a:ext>
                  </a:extLst>
                </a:gridCol>
                <a:gridCol w="1624652">
                  <a:extLst>
                    <a:ext uri="{9D8B030D-6E8A-4147-A177-3AD203B41FA5}">
                      <a16:colId xmlns:a16="http://schemas.microsoft.com/office/drawing/2014/main" val="2946324145"/>
                    </a:ext>
                  </a:extLst>
                </a:gridCol>
                <a:gridCol w="1715079">
                  <a:extLst>
                    <a:ext uri="{9D8B030D-6E8A-4147-A177-3AD203B41FA5}">
                      <a16:colId xmlns:a16="http://schemas.microsoft.com/office/drawing/2014/main" val="628388031"/>
                    </a:ext>
                  </a:extLst>
                </a:gridCol>
                <a:gridCol w="1714069">
                  <a:extLst>
                    <a:ext uri="{9D8B030D-6E8A-4147-A177-3AD203B41FA5}">
                      <a16:colId xmlns:a16="http://schemas.microsoft.com/office/drawing/2014/main" val="536294203"/>
                    </a:ext>
                  </a:extLst>
                </a:gridCol>
              </a:tblGrid>
              <a:tr h="224762">
                <a:tc>
                  <a:txBody>
                    <a:bodyPr/>
                    <a:lstStyle/>
                    <a:p>
                      <a:pPr marL="0" marR="0" algn="ctr">
                        <a:lnSpc>
                          <a:spcPct val="107000"/>
                        </a:lnSpc>
                        <a:spcBef>
                          <a:spcPts val="0"/>
                        </a:spcBef>
                        <a:spcAft>
                          <a:spcPts val="800"/>
                        </a:spcAft>
                      </a:pPr>
                      <a:r>
                        <a:rPr lang="en-US" sz="1200">
                          <a:effectLst/>
                        </a:rPr>
                        <a:t>Noveno</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8694" marR="48694" marT="24347" marB="24347"/>
                </a:tc>
                <a:tc>
                  <a:txBody>
                    <a:bodyPr/>
                    <a:lstStyle/>
                    <a:p>
                      <a:pPr marL="0" marR="0" algn="ctr">
                        <a:lnSpc>
                          <a:spcPct val="107000"/>
                        </a:lnSpc>
                        <a:spcBef>
                          <a:spcPts val="0"/>
                        </a:spcBef>
                        <a:spcAft>
                          <a:spcPts val="800"/>
                        </a:spcAft>
                      </a:pPr>
                      <a:r>
                        <a:rPr lang="en-US" sz="1200">
                          <a:effectLst/>
                        </a:rPr>
                        <a:t>Décimo</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8694" marR="48694" marT="24347" marB="24347"/>
                </a:tc>
                <a:tc>
                  <a:txBody>
                    <a:bodyPr/>
                    <a:lstStyle/>
                    <a:p>
                      <a:pPr marL="0" marR="0" algn="ctr">
                        <a:lnSpc>
                          <a:spcPct val="107000"/>
                        </a:lnSpc>
                        <a:spcBef>
                          <a:spcPts val="0"/>
                        </a:spcBef>
                        <a:spcAft>
                          <a:spcPts val="800"/>
                        </a:spcAft>
                      </a:pPr>
                      <a:r>
                        <a:rPr lang="en-US" sz="1200">
                          <a:effectLst/>
                        </a:rPr>
                        <a:t>Undécimo</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8694" marR="48694" marT="24347" marB="24347"/>
                </a:tc>
                <a:tc>
                  <a:txBody>
                    <a:bodyPr/>
                    <a:lstStyle/>
                    <a:p>
                      <a:pPr marL="0" marR="0" algn="ctr">
                        <a:lnSpc>
                          <a:spcPct val="107000"/>
                        </a:lnSpc>
                        <a:spcBef>
                          <a:spcPts val="0"/>
                        </a:spcBef>
                        <a:spcAft>
                          <a:spcPts val="800"/>
                        </a:spcAft>
                      </a:pPr>
                      <a:r>
                        <a:rPr lang="en-US" sz="1200">
                          <a:effectLst/>
                        </a:rPr>
                        <a:t>Duodécimo</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566920886"/>
                  </a:ext>
                </a:extLst>
              </a:tr>
              <a:tr h="4198382">
                <a:tc>
                  <a:txBody>
                    <a:bodyPr/>
                    <a:lstStyle/>
                    <a:p>
                      <a:pPr marL="0" marR="0">
                        <a:lnSpc>
                          <a:spcPct val="107000"/>
                        </a:lnSpc>
                        <a:spcBef>
                          <a:spcPts val="0"/>
                        </a:spcBef>
                        <a:spcAft>
                          <a:spcPts val="0"/>
                        </a:spcAft>
                      </a:pPr>
                      <a:r>
                        <a:rPr lang="es-US" sz="1200">
                          <a:effectLst/>
                        </a:rPr>
                        <a:t>Disciplina digital</a:t>
                      </a:r>
                      <a:endParaRPr lang="en-US" sz="1200">
                        <a:effectLst/>
                      </a:endParaRPr>
                    </a:p>
                    <a:p>
                      <a:pPr marL="0" marR="0">
                        <a:lnSpc>
                          <a:spcPct val="107000"/>
                        </a:lnSpc>
                        <a:spcBef>
                          <a:spcPts val="0"/>
                        </a:spcBef>
                        <a:spcAft>
                          <a:spcPts val="0"/>
                        </a:spcAft>
                      </a:pPr>
                      <a:r>
                        <a:rPr lang="es-US" sz="1200">
                          <a:effectLst/>
                        </a:rPr>
                        <a:t>Diversidad funcional</a:t>
                      </a:r>
                      <a:endParaRPr lang="en-US" sz="1200">
                        <a:effectLst/>
                      </a:endParaRPr>
                    </a:p>
                    <a:p>
                      <a:pPr marL="0" marR="0">
                        <a:lnSpc>
                          <a:spcPct val="107000"/>
                        </a:lnSpc>
                        <a:spcBef>
                          <a:spcPts val="0"/>
                        </a:spcBef>
                        <a:spcAft>
                          <a:spcPts val="0"/>
                        </a:spcAft>
                      </a:pPr>
                      <a:r>
                        <a:rPr lang="es-ES" sz="1200">
                          <a:effectLst/>
                        </a:rPr>
                        <a:t>Economía</a:t>
                      </a:r>
                      <a:endParaRPr lang="en-US" sz="1200">
                        <a:effectLst/>
                      </a:endParaRPr>
                    </a:p>
                    <a:p>
                      <a:pPr marL="0" marR="0">
                        <a:lnSpc>
                          <a:spcPct val="107000"/>
                        </a:lnSpc>
                        <a:spcBef>
                          <a:spcPts val="0"/>
                        </a:spcBef>
                        <a:spcAft>
                          <a:spcPts val="0"/>
                        </a:spcAft>
                      </a:pPr>
                      <a:r>
                        <a:rPr lang="es-ES" sz="1200">
                          <a:effectLst/>
                        </a:rPr>
                        <a:t>Educación al consumidor</a:t>
                      </a:r>
                      <a:endParaRPr lang="en-US" sz="1200">
                        <a:effectLst/>
                      </a:endParaRPr>
                    </a:p>
                    <a:p>
                      <a:pPr marL="0" marR="0">
                        <a:lnSpc>
                          <a:spcPct val="107000"/>
                        </a:lnSpc>
                        <a:spcBef>
                          <a:spcPts val="0"/>
                        </a:spcBef>
                        <a:spcAft>
                          <a:spcPts val="0"/>
                        </a:spcAft>
                      </a:pPr>
                      <a:r>
                        <a:rPr lang="es-US" sz="1200">
                          <a:effectLst/>
                        </a:rPr>
                        <a:t>Ética en la vida diaria</a:t>
                      </a:r>
                      <a:endParaRPr lang="en-US" sz="1200">
                        <a:effectLst/>
                      </a:endParaRPr>
                    </a:p>
                    <a:p>
                      <a:pPr marL="0" marR="0">
                        <a:lnSpc>
                          <a:spcPct val="107000"/>
                        </a:lnSpc>
                        <a:spcBef>
                          <a:spcPts val="0"/>
                        </a:spcBef>
                        <a:spcAft>
                          <a:spcPts val="0"/>
                        </a:spcAft>
                      </a:pPr>
                      <a:r>
                        <a:rPr lang="es-ES" sz="1200">
                          <a:effectLst/>
                        </a:rPr>
                        <a:t>Finanzas</a:t>
                      </a:r>
                      <a:endParaRPr lang="en-US" sz="1200">
                        <a:effectLst/>
                      </a:endParaRPr>
                    </a:p>
                    <a:p>
                      <a:pPr marL="0" marR="0">
                        <a:lnSpc>
                          <a:spcPct val="107000"/>
                        </a:lnSpc>
                        <a:spcBef>
                          <a:spcPts val="0"/>
                        </a:spcBef>
                        <a:spcAft>
                          <a:spcPts val="0"/>
                        </a:spcAft>
                      </a:pPr>
                      <a:r>
                        <a:rPr lang="es-ES" sz="1200">
                          <a:effectLst/>
                        </a:rPr>
                        <a:t>Formación de líderes</a:t>
                      </a:r>
                      <a:endParaRPr lang="en-US" sz="1200">
                        <a:effectLst/>
                      </a:endParaRPr>
                    </a:p>
                    <a:p>
                      <a:pPr marL="0" marR="0">
                        <a:lnSpc>
                          <a:spcPct val="107000"/>
                        </a:lnSpc>
                        <a:spcBef>
                          <a:spcPts val="0"/>
                        </a:spcBef>
                        <a:spcAft>
                          <a:spcPts val="0"/>
                        </a:spcAft>
                      </a:pPr>
                      <a:r>
                        <a:rPr lang="es-US" sz="1200">
                          <a:effectLst/>
                        </a:rPr>
                        <a:t>Investigación</a:t>
                      </a:r>
                      <a:endParaRPr lang="en-US" sz="1200">
                        <a:effectLst/>
                      </a:endParaRPr>
                    </a:p>
                    <a:p>
                      <a:pPr marL="0" marR="0">
                        <a:lnSpc>
                          <a:spcPct val="107000"/>
                        </a:lnSpc>
                        <a:spcBef>
                          <a:spcPts val="0"/>
                        </a:spcBef>
                        <a:spcAft>
                          <a:spcPts val="0"/>
                        </a:spcAft>
                      </a:pPr>
                      <a:r>
                        <a:rPr lang="es-ES" sz="1200">
                          <a:effectLst/>
                        </a:rPr>
                        <a:t>Responsabilidad laboral</a:t>
                      </a:r>
                      <a:endParaRPr lang="en-US" sz="1200">
                        <a:effectLst/>
                      </a:endParaRPr>
                    </a:p>
                    <a:p>
                      <a:pPr marL="0" marR="0">
                        <a:lnSpc>
                          <a:spcPct val="107000"/>
                        </a:lnSpc>
                        <a:spcBef>
                          <a:spcPts val="0"/>
                        </a:spcBef>
                        <a:spcAft>
                          <a:spcPts val="0"/>
                        </a:spcAft>
                      </a:pPr>
                      <a:r>
                        <a:rPr lang="es-US" sz="1200">
                          <a:effectLst/>
                        </a:rPr>
                        <a:t>Responsabilidad social</a:t>
                      </a:r>
                      <a:endParaRPr lang="en-US" sz="1200">
                        <a:effectLst/>
                      </a:endParaRPr>
                    </a:p>
                    <a:p>
                      <a:pPr marL="0" marR="0">
                        <a:lnSpc>
                          <a:spcPct val="107000"/>
                        </a:lnSpc>
                        <a:spcBef>
                          <a:spcPts val="0"/>
                        </a:spcBef>
                        <a:spcAft>
                          <a:spcPts val="0"/>
                        </a:spcAft>
                      </a:pPr>
                      <a:r>
                        <a:rPr lang="es-ES" sz="1200">
                          <a:effectLst/>
                        </a:rPr>
                        <a:t>Salud física</a:t>
                      </a:r>
                      <a:endParaRPr lang="en-US" sz="1200">
                        <a:effectLst/>
                      </a:endParaRPr>
                    </a:p>
                    <a:p>
                      <a:pPr marL="0" marR="0">
                        <a:lnSpc>
                          <a:spcPct val="107000"/>
                        </a:lnSpc>
                        <a:spcBef>
                          <a:spcPts val="0"/>
                        </a:spcBef>
                        <a:spcAft>
                          <a:spcPts val="0"/>
                        </a:spcAft>
                      </a:pPr>
                      <a:r>
                        <a:rPr lang="es-ES" sz="1200">
                          <a:effectLst/>
                        </a:rPr>
                        <a:t>Salud integral</a:t>
                      </a:r>
                      <a:r>
                        <a:rPr lang="es-US" sz="1200">
                          <a:effectLst/>
                        </a:rPr>
                        <a:t> </a:t>
                      </a:r>
                      <a:endParaRPr lang="en-US" sz="1200">
                        <a:effectLst/>
                      </a:endParaRPr>
                    </a:p>
                    <a:p>
                      <a:pPr marL="0" marR="0">
                        <a:lnSpc>
                          <a:spcPct val="107000"/>
                        </a:lnSpc>
                        <a:spcBef>
                          <a:spcPts val="0"/>
                        </a:spcBef>
                        <a:spcAft>
                          <a:spcPts val="0"/>
                        </a:spcAft>
                      </a:pPr>
                      <a:r>
                        <a:rPr lang="es-ES" sz="1200">
                          <a:effectLst/>
                        </a:rPr>
                        <a:t>Solidaridad</a:t>
                      </a:r>
                      <a:r>
                        <a:rPr lang="es-US" sz="1200">
                          <a:effectLst/>
                        </a:rPr>
                        <a:t> </a:t>
                      </a:r>
                      <a:endParaRPr lang="en-US" sz="1200">
                        <a:effectLst/>
                      </a:endParaRPr>
                    </a:p>
                    <a:p>
                      <a:pPr marL="0" marR="0">
                        <a:lnSpc>
                          <a:spcPct val="107000"/>
                        </a:lnSpc>
                        <a:spcBef>
                          <a:spcPts val="0"/>
                        </a:spcBef>
                        <a:spcAft>
                          <a:spcPts val="0"/>
                        </a:spcAft>
                      </a:pPr>
                      <a:r>
                        <a:rPr lang="es-US" sz="1200">
                          <a:effectLst/>
                        </a:rPr>
                        <a:t>Toma de decisiones</a:t>
                      </a:r>
                      <a:endParaRPr lang="en-US" sz="1200">
                        <a:effectLst/>
                      </a:endParaRPr>
                    </a:p>
                    <a:p>
                      <a:pPr marL="0" marR="0">
                        <a:lnSpc>
                          <a:spcPct val="107000"/>
                        </a:lnSpc>
                        <a:spcBef>
                          <a:spcPts val="0"/>
                        </a:spcBef>
                        <a:spcAft>
                          <a:spcPts val="0"/>
                        </a:spcAft>
                      </a:pPr>
                      <a:r>
                        <a:rPr lang="es-US" sz="1200">
                          <a:effectLst/>
                        </a:rPr>
                        <a:t>Trabajo</a:t>
                      </a:r>
                      <a:endParaRPr lang="en-US" sz="1200">
                        <a:effectLst/>
                      </a:endParaRPr>
                    </a:p>
                    <a:p>
                      <a:pPr marL="0" marR="0">
                        <a:lnSpc>
                          <a:spcPct val="107000"/>
                        </a:lnSpc>
                        <a:spcBef>
                          <a:spcPts val="0"/>
                        </a:spcBef>
                        <a:spcAft>
                          <a:spcPts val="800"/>
                        </a:spcAft>
                      </a:pPr>
                      <a:r>
                        <a:rPr lang="es-US"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8694" marR="48694" marT="24347" marB="24347"/>
                </a:tc>
                <a:tc>
                  <a:txBody>
                    <a:bodyPr/>
                    <a:lstStyle/>
                    <a:p>
                      <a:pPr marL="0" marR="0">
                        <a:lnSpc>
                          <a:spcPct val="107000"/>
                        </a:lnSpc>
                        <a:spcBef>
                          <a:spcPts val="0"/>
                        </a:spcBef>
                        <a:spcAft>
                          <a:spcPts val="0"/>
                        </a:spcAft>
                      </a:pPr>
                      <a:r>
                        <a:rPr lang="es-US" sz="1200">
                          <a:effectLst/>
                        </a:rPr>
                        <a:t>Capital social </a:t>
                      </a:r>
                      <a:endParaRPr lang="en-US" sz="1200">
                        <a:effectLst/>
                      </a:endParaRPr>
                    </a:p>
                    <a:p>
                      <a:pPr marL="0" marR="0">
                        <a:lnSpc>
                          <a:spcPct val="107000"/>
                        </a:lnSpc>
                        <a:spcBef>
                          <a:spcPts val="0"/>
                        </a:spcBef>
                        <a:spcAft>
                          <a:spcPts val="0"/>
                        </a:spcAft>
                      </a:pPr>
                      <a:r>
                        <a:rPr lang="es-US" sz="1200">
                          <a:effectLst/>
                        </a:rPr>
                        <a:t>Comunidad</a:t>
                      </a:r>
                      <a:endParaRPr lang="en-US" sz="1200">
                        <a:effectLst/>
                      </a:endParaRPr>
                    </a:p>
                    <a:p>
                      <a:pPr marL="0" marR="0">
                        <a:lnSpc>
                          <a:spcPct val="107000"/>
                        </a:lnSpc>
                        <a:spcBef>
                          <a:spcPts val="0"/>
                        </a:spcBef>
                        <a:spcAft>
                          <a:spcPts val="0"/>
                        </a:spcAft>
                      </a:pPr>
                      <a:r>
                        <a:rPr lang="es-US" sz="1200">
                          <a:effectLst/>
                        </a:rPr>
                        <a:t>Disciplina digital</a:t>
                      </a:r>
                      <a:endParaRPr lang="en-US" sz="1200">
                        <a:effectLst/>
                      </a:endParaRPr>
                    </a:p>
                    <a:p>
                      <a:pPr marL="0" marR="0">
                        <a:lnSpc>
                          <a:spcPct val="107000"/>
                        </a:lnSpc>
                        <a:spcBef>
                          <a:spcPts val="0"/>
                        </a:spcBef>
                        <a:spcAft>
                          <a:spcPts val="0"/>
                        </a:spcAft>
                      </a:pPr>
                      <a:r>
                        <a:rPr lang="es-US" sz="1200">
                          <a:effectLst/>
                        </a:rPr>
                        <a:t>Diversidad funcional</a:t>
                      </a:r>
                      <a:endParaRPr lang="en-US" sz="1200">
                        <a:effectLst/>
                      </a:endParaRPr>
                    </a:p>
                    <a:p>
                      <a:pPr marL="0" marR="0">
                        <a:lnSpc>
                          <a:spcPct val="107000"/>
                        </a:lnSpc>
                        <a:spcBef>
                          <a:spcPts val="0"/>
                        </a:spcBef>
                        <a:spcAft>
                          <a:spcPts val="0"/>
                        </a:spcAft>
                      </a:pPr>
                      <a:r>
                        <a:rPr lang="es-US" sz="1200">
                          <a:effectLst/>
                        </a:rPr>
                        <a:t>Empresarismo</a:t>
                      </a:r>
                      <a:endParaRPr lang="en-US" sz="1200">
                        <a:effectLst/>
                      </a:endParaRPr>
                    </a:p>
                    <a:p>
                      <a:pPr marL="0" marR="0">
                        <a:lnSpc>
                          <a:spcPct val="107000"/>
                        </a:lnSpc>
                        <a:spcBef>
                          <a:spcPts val="0"/>
                        </a:spcBef>
                        <a:spcAft>
                          <a:spcPts val="0"/>
                        </a:spcAft>
                      </a:pPr>
                      <a:r>
                        <a:rPr lang="es-US" sz="1200">
                          <a:effectLst/>
                        </a:rPr>
                        <a:t>Ética en la vida diaria</a:t>
                      </a:r>
                      <a:endParaRPr lang="en-US" sz="1200">
                        <a:effectLst/>
                      </a:endParaRPr>
                    </a:p>
                    <a:p>
                      <a:pPr marL="0" marR="0">
                        <a:lnSpc>
                          <a:spcPct val="107000"/>
                        </a:lnSpc>
                        <a:spcBef>
                          <a:spcPts val="0"/>
                        </a:spcBef>
                        <a:spcAft>
                          <a:spcPts val="0"/>
                        </a:spcAft>
                      </a:pPr>
                      <a:r>
                        <a:rPr lang="es-ES" sz="1200">
                          <a:effectLst/>
                        </a:rPr>
                        <a:t>Finanzas</a:t>
                      </a:r>
                      <a:endParaRPr lang="en-US" sz="1200">
                        <a:effectLst/>
                      </a:endParaRPr>
                    </a:p>
                    <a:p>
                      <a:pPr marL="0" marR="0">
                        <a:lnSpc>
                          <a:spcPct val="107000"/>
                        </a:lnSpc>
                        <a:spcBef>
                          <a:spcPts val="0"/>
                        </a:spcBef>
                        <a:spcAft>
                          <a:spcPts val="0"/>
                        </a:spcAft>
                      </a:pPr>
                      <a:r>
                        <a:rPr lang="es-US" sz="1200">
                          <a:effectLst/>
                        </a:rPr>
                        <a:t>Inclusividad</a:t>
                      </a:r>
                      <a:endParaRPr lang="en-US" sz="1200">
                        <a:effectLst/>
                      </a:endParaRPr>
                    </a:p>
                    <a:p>
                      <a:pPr marL="0" marR="0">
                        <a:lnSpc>
                          <a:spcPct val="107000"/>
                        </a:lnSpc>
                        <a:spcBef>
                          <a:spcPts val="0"/>
                        </a:spcBef>
                        <a:spcAft>
                          <a:spcPts val="0"/>
                        </a:spcAft>
                      </a:pPr>
                      <a:r>
                        <a:rPr lang="es-US" sz="1200">
                          <a:effectLst/>
                        </a:rPr>
                        <a:t>Investigación</a:t>
                      </a:r>
                      <a:endParaRPr lang="en-US" sz="1200">
                        <a:effectLst/>
                      </a:endParaRPr>
                    </a:p>
                    <a:p>
                      <a:pPr marL="0" marR="0">
                        <a:lnSpc>
                          <a:spcPct val="107000"/>
                        </a:lnSpc>
                        <a:spcBef>
                          <a:spcPts val="0"/>
                        </a:spcBef>
                        <a:spcAft>
                          <a:spcPts val="0"/>
                        </a:spcAft>
                      </a:pPr>
                      <a:r>
                        <a:rPr lang="es-US" sz="1200">
                          <a:effectLst/>
                        </a:rPr>
                        <a:t>Responsabilidad social</a:t>
                      </a:r>
                      <a:endParaRPr lang="en-US" sz="1200">
                        <a:effectLst/>
                      </a:endParaRPr>
                    </a:p>
                    <a:p>
                      <a:pPr marL="0" marR="0">
                        <a:lnSpc>
                          <a:spcPct val="107000"/>
                        </a:lnSpc>
                        <a:spcBef>
                          <a:spcPts val="0"/>
                        </a:spcBef>
                        <a:spcAft>
                          <a:spcPts val="0"/>
                        </a:spcAft>
                      </a:pPr>
                      <a:r>
                        <a:rPr lang="es-US" sz="1200">
                          <a:effectLst/>
                        </a:rPr>
                        <a:t>Toma de decisiones</a:t>
                      </a:r>
                      <a:endParaRPr lang="en-US" sz="1200">
                        <a:effectLst/>
                      </a:endParaRPr>
                    </a:p>
                    <a:p>
                      <a:pPr marL="0" marR="0">
                        <a:lnSpc>
                          <a:spcPct val="107000"/>
                        </a:lnSpc>
                        <a:spcBef>
                          <a:spcPts val="0"/>
                        </a:spcBef>
                        <a:spcAft>
                          <a:spcPts val="800"/>
                        </a:spcAft>
                      </a:pPr>
                      <a:r>
                        <a:rPr lang="es-US"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8694" marR="48694" marT="24347" marB="24347"/>
                </a:tc>
                <a:tc>
                  <a:txBody>
                    <a:bodyPr/>
                    <a:lstStyle/>
                    <a:p>
                      <a:pPr marL="0" marR="0">
                        <a:lnSpc>
                          <a:spcPct val="107000"/>
                        </a:lnSpc>
                        <a:spcBef>
                          <a:spcPts val="0"/>
                        </a:spcBef>
                        <a:spcAft>
                          <a:spcPts val="0"/>
                        </a:spcAft>
                      </a:pPr>
                      <a:r>
                        <a:rPr lang="es-US" sz="1200">
                          <a:effectLst/>
                        </a:rPr>
                        <a:t>Disciplina digital</a:t>
                      </a:r>
                      <a:endParaRPr lang="en-US" sz="1200">
                        <a:effectLst/>
                      </a:endParaRPr>
                    </a:p>
                    <a:p>
                      <a:pPr marL="0" marR="0">
                        <a:lnSpc>
                          <a:spcPct val="107000"/>
                        </a:lnSpc>
                        <a:spcBef>
                          <a:spcPts val="0"/>
                        </a:spcBef>
                        <a:spcAft>
                          <a:spcPts val="0"/>
                        </a:spcAft>
                      </a:pPr>
                      <a:r>
                        <a:rPr lang="es-US" sz="1200">
                          <a:effectLst/>
                        </a:rPr>
                        <a:t>Diversidad funcional</a:t>
                      </a:r>
                      <a:endParaRPr lang="en-US" sz="1200">
                        <a:effectLst/>
                      </a:endParaRPr>
                    </a:p>
                    <a:p>
                      <a:pPr marL="0" marR="0">
                        <a:lnSpc>
                          <a:spcPct val="107000"/>
                        </a:lnSpc>
                        <a:spcBef>
                          <a:spcPts val="0"/>
                        </a:spcBef>
                        <a:spcAft>
                          <a:spcPts val="0"/>
                        </a:spcAft>
                      </a:pPr>
                      <a:r>
                        <a:rPr lang="es-US" sz="1200">
                          <a:effectLst/>
                        </a:rPr>
                        <a:t>Ética en la vida diaria</a:t>
                      </a:r>
                      <a:endParaRPr lang="en-US" sz="1200">
                        <a:effectLst/>
                      </a:endParaRPr>
                    </a:p>
                    <a:p>
                      <a:pPr marL="0" marR="0">
                        <a:lnSpc>
                          <a:spcPct val="107000"/>
                        </a:lnSpc>
                        <a:spcBef>
                          <a:spcPts val="0"/>
                        </a:spcBef>
                        <a:spcAft>
                          <a:spcPts val="0"/>
                        </a:spcAft>
                      </a:pPr>
                      <a:r>
                        <a:rPr lang="es-ES" sz="1200">
                          <a:effectLst/>
                        </a:rPr>
                        <a:t>Formación de líderes</a:t>
                      </a:r>
                      <a:endParaRPr lang="en-US" sz="1200">
                        <a:effectLst/>
                      </a:endParaRPr>
                    </a:p>
                    <a:p>
                      <a:pPr marL="0" marR="0">
                        <a:lnSpc>
                          <a:spcPct val="107000"/>
                        </a:lnSpc>
                        <a:spcBef>
                          <a:spcPts val="0"/>
                        </a:spcBef>
                        <a:spcAft>
                          <a:spcPts val="0"/>
                        </a:spcAft>
                      </a:pPr>
                      <a:r>
                        <a:rPr lang="es-US" sz="1200">
                          <a:effectLst/>
                        </a:rPr>
                        <a:t>Investigación</a:t>
                      </a:r>
                      <a:endParaRPr lang="en-US" sz="1200">
                        <a:effectLst/>
                      </a:endParaRPr>
                    </a:p>
                    <a:p>
                      <a:pPr marL="0" marR="0">
                        <a:lnSpc>
                          <a:spcPct val="107000"/>
                        </a:lnSpc>
                        <a:spcBef>
                          <a:spcPts val="0"/>
                        </a:spcBef>
                        <a:spcAft>
                          <a:spcPts val="0"/>
                        </a:spcAft>
                      </a:pPr>
                      <a:r>
                        <a:rPr lang="es-US" sz="1200">
                          <a:effectLst/>
                        </a:rPr>
                        <a:t>Publicidad</a:t>
                      </a:r>
                      <a:endParaRPr lang="en-US" sz="1200">
                        <a:effectLst/>
                      </a:endParaRPr>
                    </a:p>
                    <a:p>
                      <a:pPr marL="0" marR="0">
                        <a:lnSpc>
                          <a:spcPct val="107000"/>
                        </a:lnSpc>
                        <a:spcBef>
                          <a:spcPts val="0"/>
                        </a:spcBef>
                        <a:spcAft>
                          <a:spcPts val="0"/>
                        </a:spcAft>
                      </a:pPr>
                      <a:r>
                        <a:rPr lang="es-US" sz="1200">
                          <a:effectLst/>
                        </a:rPr>
                        <a:t>Responsabilidad social</a:t>
                      </a:r>
                      <a:endParaRPr lang="en-US" sz="1200">
                        <a:effectLst/>
                      </a:endParaRPr>
                    </a:p>
                    <a:p>
                      <a:pPr marL="0" marR="0">
                        <a:lnSpc>
                          <a:spcPct val="107000"/>
                        </a:lnSpc>
                        <a:spcBef>
                          <a:spcPts val="0"/>
                        </a:spcBef>
                        <a:spcAft>
                          <a:spcPts val="0"/>
                        </a:spcAft>
                      </a:pPr>
                      <a:r>
                        <a:rPr lang="es-US" sz="1200">
                          <a:effectLst/>
                        </a:rPr>
                        <a:t>Solidaridad</a:t>
                      </a:r>
                      <a:endParaRPr lang="en-US" sz="1200">
                        <a:effectLst/>
                      </a:endParaRPr>
                    </a:p>
                    <a:p>
                      <a:pPr marL="0" marR="0">
                        <a:lnSpc>
                          <a:spcPct val="107000"/>
                        </a:lnSpc>
                        <a:spcBef>
                          <a:spcPts val="0"/>
                        </a:spcBef>
                        <a:spcAft>
                          <a:spcPts val="0"/>
                        </a:spcAft>
                      </a:pPr>
                      <a:r>
                        <a:rPr lang="es-ES" sz="1200">
                          <a:effectLst/>
                        </a:rPr>
                        <a:t>Toma de decisiones</a:t>
                      </a:r>
                      <a:endParaRPr lang="en-US" sz="1200">
                        <a:effectLst/>
                      </a:endParaRPr>
                    </a:p>
                    <a:p>
                      <a:pPr marL="0" marR="0">
                        <a:lnSpc>
                          <a:spcPct val="107000"/>
                        </a:lnSpc>
                        <a:spcBef>
                          <a:spcPts val="0"/>
                        </a:spcBef>
                        <a:spcAft>
                          <a:spcPts val="800"/>
                        </a:spcAft>
                      </a:pPr>
                      <a:r>
                        <a:rPr lang="es-PR"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8694" marR="48694" marT="24347" marB="24347"/>
                </a:tc>
                <a:tc>
                  <a:txBody>
                    <a:bodyPr/>
                    <a:lstStyle/>
                    <a:p>
                      <a:pPr marL="0" marR="0">
                        <a:lnSpc>
                          <a:spcPct val="107000"/>
                        </a:lnSpc>
                        <a:spcBef>
                          <a:spcPts val="0"/>
                        </a:spcBef>
                        <a:spcAft>
                          <a:spcPts val="0"/>
                        </a:spcAft>
                      </a:pPr>
                      <a:r>
                        <a:rPr lang="es-PR" sz="1200" dirty="0">
                          <a:effectLst/>
                        </a:rPr>
                        <a:t>Conciencia tecnológica </a:t>
                      </a:r>
                      <a:r>
                        <a:rPr lang="es-US" sz="1200" dirty="0">
                          <a:effectLst/>
                        </a:rPr>
                        <a:t> </a:t>
                      </a:r>
                      <a:endParaRPr lang="en-US" sz="1200" dirty="0">
                        <a:effectLst/>
                      </a:endParaRPr>
                    </a:p>
                    <a:p>
                      <a:pPr marL="0" marR="0">
                        <a:lnSpc>
                          <a:spcPct val="107000"/>
                        </a:lnSpc>
                        <a:spcBef>
                          <a:spcPts val="0"/>
                        </a:spcBef>
                        <a:spcAft>
                          <a:spcPts val="0"/>
                        </a:spcAft>
                      </a:pPr>
                      <a:r>
                        <a:rPr lang="es-PR" sz="1200" dirty="0">
                          <a:effectLst/>
                        </a:rPr>
                        <a:t>Convivencia</a:t>
                      </a:r>
                      <a:endParaRPr lang="en-US" sz="1200" dirty="0">
                        <a:effectLst/>
                      </a:endParaRPr>
                    </a:p>
                    <a:p>
                      <a:pPr marL="0" marR="0">
                        <a:lnSpc>
                          <a:spcPct val="107000"/>
                        </a:lnSpc>
                        <a:spcBef>
                          <a:spcPts val="0"/>
                        </a:spcBef>
                        <a:spcAft>
                          <a:spcPts val="0"/>
                        </a:spcAft>
                      </a:pPr>
                      <a:r>
                        <a:rPr lang="es-PR" sz="1200" dirty="0">
                          <a:effectLst/>
                        </a:rPr>
                        <a:t>Disciplina digital</a:t>
                      </a:r>
                      <a:endParaRPr lang="en-US" sz="1200" dirty="0">
                        <a:effectLst/>
                      </a:endParaRPr>
                    </a:p>
                    <a:p>
                      <a:pPr marL="0" marR="0">
                        <a:lnSpc>
                          <a:spcPct val="107000"/>
                        </a:lnSpc>
                        <a:spcBef>
                          <a:spcPts val="0"/>
                        </a:spcBef>
                        <a:spcAft>
                          <a:spcPts val="0"/>
                        </a:spcAft>
                      </a:pPr>
                      <a:r>
                        <a:rPr lang="es-PR" sz="1200" dirty="0">
                          <a:effectLst/>
                        </a:rPr>
                        <a:t>Educación para la paz</a:t>
                      </a:r>
                      <a:endParaRPr lang="en-US" sz="1200" dirty="0">
                        <a:effectLst/>
                      </a:endParaRPr>
                    </a:p>
                    <a:p>
                      <a:pPr marL="0" marR="0">
                        <a:lnSpc>
                          <a:spcPct val="107000"/>
                        </a:lnSpc>
                        <a:spcBef>
                          <a:spcPts val="0"/>
                        </a:spcBef>
                        <a:spcAft>
                          <a:spcPts val="0"/>
                        </a:spcAft>
                      </a:pPr>
                      <a:r>
                        <a:rPr lang="es-PR" sz="1200" dirty="0">
                          <a:effectLst/>
                        </a:rPr>
                        <a:t>Ética para la vida diaria</a:t>
                      </a:r>
                      <a:endParaRPr lang="en-US" sz="1200" dirty="0">
                        <a:effectLst/>
                      </a:endParaRPr>
                    </a:p>
                    <a:p>
                      <a:pPr marL="0" marR="0">
                        <a:lnSpc>
                          <a:spcPct val="107000"/>
                        </a:lnSpc>
                        <a:spcBef>
                          <a:spcPts val="0"/>
                        </a:spcBef>
                        <a:spcAft>
                          <a:spcPts val="0"/>
                        </a:spcAft>
                      </a:pPr>
                      <a:r>
                        <a:rPr lang="es-PR" sz="1200" dirty="0">
                          <a:effectLst/>
                        </a:rPr>
                        <a:t>Investigación</a:t>
                      </a:r>
                      <a:endParaRPr lang="en-US" sz="1200" dirty="0">
                        <a:effectLst/>
                      </a:endParaRPr>
                    </a:p>
                    <a:p>
                      <a:pPr marL="0" marR="0">
                        <a:lnSpc>
                          <a:spcPct val="107000"/>
                        </a:lnSpc>
                        <a:spcBef>
                          <a:spcPts val="0"/>
                        </a:spcBef>
                        <a:spcAft>
                          <a:spcPts val="0"/>
                        </a:spcAft>
                      </a:pPr>
                      <a:r>
                        <a:rPr lang="es-PR" sz="1200" dirty="0">
                          <a:effectLst/>
                        </a:rPr>
                        <a:t>Responsabilidad social</a:t>
                      </a:r>
                      <a:r>
                        <a:rPr lang="es-US" sz="1200" dirty="0">
                          <a:effectLst/>
                        </a:rPr>
                        <a:t> </a:t>
                      </a:r>
                      <a:endParaRPr lang="en-US" sz="1200" dirty="0">
                        <a:effectLst/>
                      </a:endParaRPr>
                    </a:p>
                    <a:p>
                      <a:pPr marL="0" marR="0">
                        <a:lnSpc>
                          <a:spcPct val="107000"/>
                        </a:lnSpc>
                        <a:spcBef>
                          <a:spcPts val="0"/>
                        </a:spcBef>
                        <a:spcAft>
                          <a:spcPts val="800"/>
                        </a:spcAft>
                      </a:pPr>
                      <a:r>
                        <a:rPr lang="es-PR"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942915401"/>
                  </a:ext>
                </a:extLst>
              </a:tr>
            </a:tbl>
          </a:graphicData>
        </a:graphic>
      </p:graphicFrame>
    </p:spTree>
    <p:extLst>
      <p:ext uri="{BB962C8B-B14F-4D97-AF65-F5344CB8AC3E}">
        <p14:creationId xmlns:p14="http://schemas.microsoft.com/office/powerpoint/2010/main" val="23442473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9"/>
          <p:cNvSpPr txBox="1">
            <a:spLocks noGrp="1"/>
          </p:cNvSpPr>
          <p:nvPr>
            <p:ph type="ctrTitle" idx="4294967295"/>
          </p:nvPr>
        </p:nvSpPr>
        <p:spPr>
          <a:xfrm>
            <a:off x="1304925" y="-227300"/>
            <a:ext cx="6534300"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dirty="0"/>
              <a:t>Nuevas herramientas </a:t>
            </a:r>
            <a:endParaRPr sz="3600" dirty="0"/>
          </a:p>
        </p:txBody>
      </p:sp>
      <p:sp>
        <p:nvSpPr>
          <p:cNvPr id="240" name="Google Shape;240;p19"/>
          <p:cNvSpPr txBox="1">
            <a:spLocks noGrp="1"/>
          </p:cNvSpPr>
          <p:nvPr>
            <p:ph type="subTitle" idx="4294967295"/>
          </p:nvPr>
        </p:nvSpPr>
        <p:spPr>
          <a:xfrm>
            <a:off x="1304925" y="3868755"/>
            <a:ext cx="6534300" cy="7848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dirty="0">
                <a:solidFill>
                  <a:srgbClr val="A1BECC"/>
                </a:solidFill>
              </a:rPr>
              <a:t>Nuestro currículo oficial 2022</a:t>
            </a:r>
            <a:endParaRPr dirty="0">
              <a:solidFill>
                <a:srgbClr val="A1BECC"/>
              </a:solidFill>
            </a:endParaRPr>
          </a:p>
        </p:txBody>
      </p:sp>
      <p:sp>
        <p:nvSpPr>
          <p:cNvPr id="241" name="Google Shape;241;p19"/>
          <p:cNvSpPr/>
          <p:nvPr/>
        </p:nvSpPr>
        <p:spPr>
          <a:xfrm>
            <a:off x="3333750" y="1333500"/>
            <a:ext cx="2476500" cy="24765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9"/>
          <p:cNvSpPr/>
          <p:nvPr/>
        </p:nvSpPr>
        <p:spPr>
          <a:xfrm>
            <a:off x="3209925" y="1209675"/>
            <a:ext cx="2724300" cy="27243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9"/>
          <p:cNvSpPr/>
          <p:nvPr/>
        </p:nvSpPr>
        <p:spPr>
          <a:xfrm>
            <a:off x="2962275" y="1543050"/>
            <a:ext cx="704700" cy="7047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9"/>
          <p:cNvSpPr/>
          <p:nvPr/>
        </p:nvSpPr>
        <p:spPr>
          <a:xfrm>
            <a:off x="5295900" y="2897050"/>
            <a:ext cx="971700" cy="971700"/>
          </a:xfrm>
          <a:prstGeom prst="donut">
            <a:avLst>
              <a:gd name="adj" fmla="val 12811"/>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5" name="Google Shape;245;p19"/>
          <p:cNvGrpSpPr/>
          <p:nvPr/>
        </p:nvGrpSpPr>
        <p:grpSpPr>
          <a:xfrm>
            <a:off x="3990646" y="2000576"/>
            <a:ext cx="1162865" cy="1162930"/>
            <a:chOff x="570875" y="4322250"/>
            <a:chExt cx="443300" cy="443325"/>
          </a:xfrm>
        </p:grpSpPr>
        <p:sp>
          <p:nvSpPr>
            <p:cNvPr id="246" name="Google Shape;246;p19"/>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9"/>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9"/>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9"/>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0" name="Google Shape;250;p19"/>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31</a:t>
            </a:fld>
            <a:endParaRPr/>
          </a:p>
        </p:txBody>
      </p:sp>
      <p:pic>
        <p:nvPicPr>
          <p:cNvPr id="14" name="Picture 13" descr="A picture containing text&#10;&#10;Description automatically generated">
            <a:extLst>
              <a:ext uri="{FF2B5EF4-FFF2-40B4-BE49-F238E27FC236}">
                <a16:creationId xmlns:a16="http://schemas.microsoft.com/office/drawing/2014/main" id="{406AEB16-AC7D-401A-8B6A-867C483333DB}"/>
              </a:ext>
            </a:extLst>
          </p:cNvPr>
          <p:cNvPicPr>
            <a:picLocks noChangeAspect="1"/>
          </p:cNvPicPr>
          <p:nvPr/>
        </p:nvPicPr>
        <p:blipFill rotWithShape="1">
          <a:blip r:embed="rId3"/>
          <a:srcRect l="69191"/>
          <a:stretch/>
        </p:blipFill>
        <p:spPr>
          <a:xfrm>
            <a:off x="2446237" y="790531"/>
            <a:ext cx="1511298" cy="2304177"/>
          </a:xfrm>
          <a:prstGeom prst="rect">
            <a:avLst/>
          </a:prstGeom>
        </p:spPr>
      </p:pic>
    </p:spTree>
    <p:extLst>
      <p:ext uri="{BB962C8B-B14F-4D97-AF65-F5344CB8AC3E}">
        <p14:creationId xmlns:p14="http://schemas.microsoft.com/office/powerpoint/2010/main" val="869272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D292B86-12F8-4E0C-B713-7D0678DC6FC1}"/>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32</a:t>
            </a:fld>
            <a:endParaRPr lang="en"/>
          </a:p>
        </p:txBody>
      </p:sp>
      <p:pic>
        <p:nvPicPr>
          <p:cNvPr id="10" name="Picture 9" descr="A picture containing text&#10;&#10;Description automatically generated">
            <a:extLst>
              <a:ext uri="{FF2B5EF4-FFF2-40B4-BE49-F238E27FC236}">
                <a16:creationId xmlns:a16="http://schemas.microsoft.com/office/drawing/2014/main" id="{69D5919B-74D9-4769-847E-6BF611031629}"/>
              </a:ext>
            </a:extLst>
          </p:cNvPr>
          <p:cNvPicPr>
            <a:picLocks noChangeAspect="1"/>
          </p:cNvPicPr>
          <p:nvPr/>
        </p:nvPicPr>
        <p:blipFill rotWithShape="1">
          <a:blip r:embed="rId2"/>
          <a:srcRect l="72046" t="1272" r="-1056" b="-1272"/>
          <a:stretch/>
        </p:blipFill>
        <p:spPr>
          <a:xfrm>
            <a:off x="8375792" y="-97082"/>
            <a:ext cx="924697" cy="1497257"/>
          </a:xfrm>
          <a:prstGeom prst="rect">
            <a:avLst/>
          </a:prstGeom>
        </p:spPr>
      </p:pic>
      <p:pic>
        <p:nvPicPr>
          <p:cNvPr id="4" name="Picture 3" descr="Map&#10;&#10;Description automatically generated">
            <a:extLst>
              <a:ext uri="{FF2B5EF4-FFF2-40B4-BE49-F238E27FC236}">
                <a16:creationId xmlns:a16="http://schemas.microsoft.com/office/drawing/2014/main" id="{CEAB868C-0144-12CD-A046-32DC784A4E7B}"/>
              </a:ext>
            </a:extLst>
          </p:cNvPr>
          <p:cNvPicPr>
            <a:picLocks noChangeAspect="1"/>
          </p:cNvPicPr>
          <p:nvPr/>
        </p:nvPicPr>
        <p:blipFill>
          <a:blip r:embed="rId3"/>
          <a:stretch>
            <a:fillRect/>
          </a:stretch>
        </p:blipFill>
        <p:spPr>
          <a:xfrm>
            <a:off x="3538761" y="1108463"/>
            <a:ext cx="2261443" cy="2926573"/>
          </a:xfrm>
          <a:prstGeom prst="rect">
            <a:avLst/>
          </a:prstGeom>
        </p:spPr>
      </p:pic>
      <p:pic>
        <p:nvPicPr>
          <p:cNvPr id="8" name="Picture 7" descr="Diagram, map&#10;&#10;Description automatically generated">
            <a:extLst>
              <a:ext uri="{FF2B5EF4-FFF2-40B4-BE49-F238E27FC236}">
                <a16:creationId xmlns:a16="http://schemas.microsoft.com/office/drawing/2014/main" id="{9E79EBA0-7B94-1106-FB34-8569E4076803}"/>
              </a:ext>
            </a:extLst>
          </p:cNvPr>
          <p:cNvPicPr>
            <a:picLocks noChangeAspect="1"/>
          </p:cNvPicPr>
          <p:nvPr/>
        </p:nvPicPr>
        <p:blipFill>
          <a:blip r:embed="rId4"/>
          <a:stretch>
            <a:fillRect/>
          </a:stretch>
        </p:blipFill>
        <p:spPr>
          <a:xfrm>
            <a:off x="891699" y="651546"/>
            <a:ext cx="2261443" cy="2926573"/>
          </a:xfrm>
          <a:prstGeom prst="rect">
            <a:avLst/>
          </a:prstGeom>
        </p:spPr>
      </p:pic>
      <p:pic>
        <p:nvPicPr>
          <p:cNvPr id="12" name="Picture 11" descr="Shape&#10;&#10;Description automatically generated">
            <a:extLst>
              <a:ext uri="{FF2B5EF4-FFF2-40B4-BE49-F238E27FC236}">
                <a16:creationId xmlns:a16="http://schemas.microsoft.com/office/drawing/2014/main" id="{D8559E22-E7EA-0C5D-BE9F-C6BC826F8A8A}"/>
              </a:ext>
            </a:extLst>
          </p:cNvPr>
          <p:cNvPicPr>
            <a:picLocks noChangeAspect="1"/>
          </p:cNvPicPr>
          <p:nvPr/>
        </p:nvPicPr>
        <p:blipFill>
          <a:blip r:embed="rId5"/>
          <a:stretch>
            <a:fillRect/>
          </a:stretch>
        </p:blipFill>
        <p:spPr>
          <a:xfrm>
            <a:off x="6185824" y="1825052"/>
            <a:ext cx="2261443" cy="2926573"/>
          </a:xfrm>
          <a:prstGeom prst="rect">
            <a:avLst/>
          </a:prstGeom>
        </p:spPr>
      </p:pic>
    </p:spTree>
    <p:extLst>
      <p:ext uri="{BB962C8B-B14F-4D97-AF65-F5344CB8AC3E}">
        <p14:creationId xmlns:p14="http://schemas.microsoft.com/office/powerpoint/2010/main" val="17574410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D292B86-12F8-4E0C-B713-7D0678DC6FC1}"/>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33</a:t>
            </a:fld>
            <a:endParaRPr lang="en"/>
          </a:p>
        </p:txBody>
      </p:sp>
      <p:pic>
        <p:nvPicPr>
          <p:cNvPr id="5" name="Picture 4">
            <a:extLst>
              <a:ext uri="{FF2B5EF4-FFF2-40B4-BE49-F238E27FC236}">
                <a16:creationId xmlns:a16="http://schemas.microsoft.com/office/drawing/2014/main" id="{E0DF0991-C845-4FEA-9A52-D36B5DBECAA0}"/>
              </a:ext>
            </a:extLst>
          </p:cNvPr>
          <p:cNvPicPr>
            <a:picLocks noChangeAspect="1"/>
          </p:cNvPicPr>
          <p:nvPr/>
        </p:nvPicPr>
        <p:blipFill>
          <a:blip r:embed="rId2"/>
          <a:stretch>
            <a:fillRect/>
          </a:stretch>
        </p:blipFill>
        <p:spPr>
          <a:xfrm>
            <a:off x="4832252" y="1279612"/>
            <a:ext cx="3441747" cy="2179875"/>
          </a:xfrm>
          <a:prstGeom prst="rect">
            <a:avLst/>
          </a:prstGeom>
          <a:ln>
            <a:noFill/>
          </a:ln>
          <a:effectLst>
            <a:outerShdw blurRad="190500" algn="tl" rotWithShape="0">
              <a:srgbClr val="000000">
                <a:alpha val="70000"/>
              </a:srgbClr>
            </a:outerShdw>
          </a:effectLst>
        </p:spPr>
      </p:pic>
      <p:pic>
        <p:nvPicPr>
          <p:cNvPr id="7" name="Picture 6">
            <a:extLst>
              <a:ext uri="{FF2B5EF4-FFF2-40B4-BE49-F238E27FC236}">
                <a16:creationId xmlns:a16="http://schemas.microsoft.com/office/drawing/2014/main" id="{04EF7C49-A4BA-4F6F-8CE3-8F3F08863CB7}"/>
              </a:ext>
            </a:extLst>
          </p:cNvPr>
          <p:cNvPicPr>
            <a:picLocks noChangeAspect="1"/>
          </p:cNvPicPr>
          <p:nvPr/>
        </p:nvPicPr>
        <p:blipFill>
          <a:blip r:embed="rId3"/>
          <a:stretch>
            <a:fillRect/>
          </a:stretch>
        </p:blipFill>
        <p:spPr>
          <a:xfrm>
            <a:off x="870001" y="1351341"/>
            <a:ext cx="3467099" cy="1901797"/>
          </a:xfrm>
          <a:prstGeom prst="rect">
            <a:avLst/>
          </a:prstGeom>
          <a:ln>
            <a:noFill/>
          </a:ln>
          <a:effectLst>
            <a:outerShdw blurRad="190500" algn="tl" rotWithShape="0">
              <a:srgbClr val="000000">
                <a:alpha val="70000"/>
              </a:srgbClr>
            </a:outerShdw>
          </a:effectLst>
        </p:spPr>
      </p:pic>
      <p:pic>
        <p:nvPicPr>
          <p:cNvPr id="10" name="Picture 9" descr="A picture containing text&#10;&#10;Description automatically generated">
            <a:extLst>
              <a:ext uri="{FF2B5EF4-FFF2-40B4-BE49-F238E27FC236}">
                <a16:creationId xmlns:a16="http://schemas.microsoft.com/office/drawing/2014/main" id="{69D5919B-74D9-4769-847E-6BF611031629}"/>
              </a:ext>
            </a:extLst>
          </p:cNvPr>
          <p:cNvPicPr>
            <a:picLocks noChangeAspect="1"/>
          </p:cNvPicPr>
          <p:nvPr/>
        </p:nvPicPr>
        <p:blipFill rotWithShape="1">
          <a:blip r:embed="rId4"/>
          <a:srcRect l="72046" t="1272" r="-1056" b="-1272"/>
          <a:stretch/>
        </p:blipFill>
        <p:spPr>
          <a:xfrm>
            <a:off x="8375792" y="-97082"/>
            <a:ext cx="924697" cy="1497257"/>
          </a:xfrm>
          <a:prstGeom prst="rect">
            <a:avLst/>
          </a:prstGeom>
        </p:spPr>
      </p:pic>
    </p:spTree>
    <p:extLst>
      <p:ext uri="{BB962C8B-B14F-4D97-AF65-F5344CB8AC3E}">
        <p14:creationId xmlns:p14="http://schemas.microsoft.com/office/powerpoint/2010/main" val="33128144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34</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1123900" y="308187"/>
            <a:ext cx="7366000" cy="523220"/>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Nueva Carta Circular</a:t>
            </a:r>
          </a:p>
        </p:txBody>
      </p:sp>
      <p:sp>
        <p:nvSpPr>
          <p:cNvPr id="9" name="TextBox 8">
            <a:extLst>
              <a:ext uri="{FF2B5EF4-FFF2-40B4-BE49-F238E27FC236}">
                <a16:creationId xmlns:a16="http://schemas.microsoft.com/office/drawing/2014/main" id="{872BC84B-AB3A-44E8-AC6B-45ACCAABF1C1}"/>
              </a:ext>
            </a:extLst>
          </p:cNvPr>
          <p:cNvSpPr txBox="1"/>
          <p:nvPr/>
        </p:nvSpPr>
        <p:spPr>
          <a:xfrm>
            <a:off x="958850" y="955923"/>
            <a:ext cx="7226300" cy="3539430"/>
          </a:xfrm>
          <a:prstGeom prst="rect">
            <a:avLst/>
          </a:prstGeom>
          <a:noFill/>
        </p:spPr>
        <p:txBody>
          <a:bodyPr wrap="square">
            <a:spAutoFit/>
          </a:bodyPr>
          <a:lstStyle/>
          <a:p>
            <a:pPr marL="342900" indent="-342900">
              <a:buFont typeface="Arial" panose="020B0604020202020204" pitchFamily="34" charset="0"/>
              <a:buChar char="•"/>
            </a:pPr>
            <a:r>
              <a:rPr lang="es-ES" sz="2000" dirty="0">
                <a:solidFill>
                  <a:schemeClr val="bg2"/>
                </a:solidFill>
                <a:latin typeface="Varela Round" panose="00000500000000000000" pitchFamily="2" charset="-79"/>
                <a:cs typeface="Varela Round" panose="00000500000000000000" pitchFamily="2" charset="-79"/>
              </a:rPr>
              <a:t>Cursos de Geometría y Álgebra II (10mo y 9no respectivamente)</a:t>
            </a:r>
          </a:p>
          <a:p>
            <a:pPr marL="342900" indent="-342900">
              <a:buFont typeface="Arial" panose="020B0604020202020204" pitchFamily="34" charset="0"/>
              <a:buChar char="•"/>
            </a:pPr>
            <a:endParaRPr lang="es-ES" sz="2000" dirty="0">
              <a:solidFill>
                <a:schemeClr val="bg2"/>
              </a:solidFill>
              <a:latin typeface="Varela Round" panose="00000500000000000000" pitchFamily="2" charset="-79"/>
              <a:cs typeface="Varela Round" panose="00000500000000000000" pitchFamily="2" charset="-79"/>
            </a:endParaRPr>
          </a:p>
          <a:p>
            <a:pPr marL="342900" indent="-342900">
              <a:buFont typeface="Arial" panose="020B0604020202020204" pitchFamily="34" charset="0"/>
              <a:buChar char="•"/>
            </a:pPr>
            <a:r>
              <a:rPr lang="es-ES" sz="1800" b="0" i="0" dirty="0">
                <a:solidFill>
                  <a:schemeClr val="bg2"/>
                </a:solidFill>
                <a:effectLst/>
                <a:latin typeface="Varela Round" panose="00000500000000000000" pitchFamily="2" charset="-79"/>
                <a:cs typeface="Varela Round" panose="00000500000000000000" pitchFamily="2" charset="-79"/>
              </a:rPr>
              <a:t>Durante el año escolar, mientras implementan el currículo oficial del grado y de la materia, los maestros integrarán transversalmente el tema: “La equidad y el respeto entre todos los seres humanos” utilizando el pensamiento crítico y creativo, la integración de valores humanos y la atención a la pluralidad humana como un medio para prevenir la violencia y fomentar el desarrollo de una sociedad sensible, inclusiva e igualitaria para el logro del bienestar colectivo.</a:t>
            </a:r>
            <a:endParaRPr lang="es-ES" sz="1800" dirty="0">
              <a:solidFill>
                <a:schemeClr val="bg2"/>
              </a:solidFill>
              <a:latin typeface="Varela Round" panose="00000500000000000000" pitchFamily="2" charset="-79"/>
              <a:cs typeface="Varela Round" panose="00000500000000000000" pitchFamily="2" charset="-79"/>
            </a:endParaRPr>
          </a:p>
          <a:p>
            <a:pPr marL="342900" indent="-342900">
              <a:buFont typeface="Wingdings" panose="05000000000000000000" pitchFamily="2" charset="2"/>
              <a:buChar char="§"/>
            </a:pPr>
            <a:endParaRPr lang="es-ES" sz="2000" dirty="0">
              <a:solidFill>
                <a:schemeClr val="bg2"/>
              </a:solidFill>
              <a:latin typeface="Varela Round" panose="00000500000000000000" pitchFamily="2" charset="-79"/>
              <a:cs typeface="Varela Round" panose="00000500000000000000" pitchFamily="2" charset="-79"/>
            </a:endParaRPr>
          </a:p>
        </p:txBody>
      </p:sp>
    </p:spTree>
    <p:extLst>
      <p:ext uri="{BB962C8B-B14F-4D97-AF65-F5344CB8AC3E}">
        <p14:creationId xmlns:p14="http://schemas.microsoft.com/office/powerpoint/2010/main" val="25017689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4D87831-E1F1-8774-A7E7-27C3C1673616}"/>
              </a:ext>
            </a:extLst>
          </p:cNvPr>
          <p:cNvSpPr>
            <a:spLocks noGrp="1"/>
          </p:cNvSpPr>
          <p:nvPr>
            <p:ph type="body" idx="1"/>
          </p:nvPr>
        </p:nvSpPr>
        <p:spPr/>
        <p:txBody>
          <a:bodyPr/>
          <a:lstStyle/>
          <a:p>
            <a:r>
              <a:rPr lang="es-PR" sz="1800" dirty="0">
                <a:solidFill>
                  <a:schemeClr val="bg2"/>
                </a:solidFill>
                <a:effectLst/>
                <a:latin typeface="Varela Round" panose="00000500000000000000" pitchFamily="2" charset="-79"/>
                <a:ea typeface="Calibri" panose="020F0502020204030204" pitchFamily="34" charset="0"/>
                <a:cs typeface="Varela Round" panose="00000500000000000000" pitchFamily="2" charset="-79"/>
              </a:rPr>
              <a:t>El 21 de marzo de cada año, se celebrará el Día Nacional para la Erradicación del Racismo y Afirmación de la </a:t>
            </a:r>
            <a:r>
              <a:rPr lang="es-PR" sz="1800" dirty="0" err="1">
                <a:solidFill>
                  <a:schemeClr val="bg2"/>
                </a:solidFill>
                <a:effectLst/>
                <a:latin typeface="Varela Round" panose="00000500000000000000" pitchFamily="2" charset="-79"/>
                <a:ea typeface="Calibri" panose="020F0502020204030204" pitchFamily="34" charset="0"/>
                <a:cs typeface="Varela Round" panose="00000500000000000000" pitchFamily="2" charset="-79"/>
              </a:rPr>
              <a:t>Afrodescendencia</a:t>
            </a:r>
            <a:r>
              <a:rPr lang="es-PR" sz="1800" dirty="0">
                <a:solidFill>
                  <a:schemeClr val="bg2"/>
                </a:solidFill>
                <a:effectLst/>
                <a:latin typeface="Varela Round" panose="00000500000000000000" pitchFamily="2" charset="-79"/>
                <a:ea typeface="Calibri" panose="020F0502020204030204" pitchFamily="34" charset="0"/>
                <a:cs typeface="Varela Round" panose="00000500000000000000" pitchFamily="2" charset="-79"/>
              </a:rPr>
              <a:t>”, según lo dispone la Ley # 24 del año 2021.  Los maestros implementarán actividades dentro del currículo de Matemáticas para conmemorar esta festividad durante toda la semana. </a:t>
            </a:r>
            <a:endParaRPr lang="en-US" sz="1800" dirty="0">
              <a:solidFill>
                <a:schemeClr val="bg2"/>
              </a:solidFill>
              <a:effectLst/>
              <a:latin typeface="Varela Round" panose="00000500000000000000" pitchFamily="2" charset="-79"/>
              <a:ea typeface="Calibri" panose="020F0502020204030204" pitchFamily="34" charset="0"/>
              <a:cs typeface="Varela Round" panose="00000500000000000000" pitchFamily="2" charset="-79"/>
            </a:endParaRPr>
          </a:p>
          <a:p>
            <a:endParaRPr lang="en-US" dirty="0">
              <a:solidFill>
                <a:schemeClr val="bg2"/>
              </a:solidFill>
            </a:endParaRPr>
          </a:p>
        </p:txBody>
      </p:sp>
      <p:sp>
        <p:nvSpPr>
          <p:cNvPr id="2" name="Slide Number Placeholder 1">
            <a:extLst>
              <a:ext uri="{FF2B5EF4-FFF2-40B4-BE49-F238E27FC236}">
                <a16:creationId xmlns:a16="http://schemas.microsoft.com/office/drawing/2014/main" id="{695FCF59-0F1E-C278-0C71-E689C343F321}"/>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35</a:t>
            </a:fld>
            <a:endParaRPr lang="en"/>
          </a:p>
        </p:txBody>
      </p:sp>
    </p:spTree>
    <p:extLst>
      <p:ext uri="{BB962C8B-B14F-4D97-AF65-F5344CB8AC3E}">
        <p14:creationId xmlns:p14="http://schemas.microsoft.com/office/powerpoint/2010/main" val="23865202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9"/>
          <p:cNvSpPr txBox="1">
            <a:spLocks noGrp="1"/>
          </p:cNvSpPr>
          <p:nvPr>
            <p:ph type="ctrTitle" idx="4294967295"/>
          </p:nvPr>
        </p:nvSpPr>
        <p:spPr>
          <a:xfrm>
            <a:off x="1304925" y="-227300"/>
            <a:ext cx="6534300"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dirty="0"/>
              <a:t>Cómo facilita estos cambios </a:t>
            </a:r>
            <a:endParaRPr sz="3600" dirty="0"/>
          </a:p>
        </p:txBody>
      </p:sp>
      <p:sp>
        <p:nvSpPr>
          <p:cNvPr id="240" name="Google Shape;240;p19"/>
          <p:cNvSpPr txBox="1">
            <a:spLocks noGrp="1"/>
          </p:cNvSpPr>
          <p:nvPr>
            <p:ph type="subTitle" idx="4294967295"/>
          </p:nvPr>
        </p:nvSpPr>
        <p:spPr>
          <a:xfrm>
            <a:off x="1304925" y="3868755"/>
            <a:ext cx="6534300" cy="7848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dirty="0">
                <a:solidFill>
                  <a:srgbClr val="A1BECC"/>
                </a:solidFill>
              </a:rPr>
              <a:t>el proceso de planificación de la enseñanza</a:t>
            </a:r>
            <a:endParaRPr dirty="0">
              <a:solidFill>
                <a:srgbClr val="A1BECC"/>
              </a:solidFill>
            </a:endParaRPr>
          </a:p>
        </p:txBody>
      </p:sp>
      <p:sp>
        <p:nvSpPr>
          <p:cNvPr id="241" name="Google Shape;241;p19"/>
          <p:cNvSpPr/>
          <p:nvPr/>
        </p:nvSpPr>
        <p:spPr>
          <a:xfrm>
            <a:off x="3333750" y="1333500"/>
            <a:ext cx="2476500" cy="24765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9"/>
          <p:cNvSpPr/>
          <p:nvPr/>
        </p:nvSpPr>
        <p:spPr>
          <a:xfrm>
            <a:off x="3209925" y="1209675"/>
            <a:ext cx="2724300" cy="27243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9"/>
          <p:cNvSpPr/>
          <p:nvPr/>
        </p:nvSpPr>
        <p:spPr>
          <a:xfrm>
            <a:off x="2962275" y="1543050"/>
            <a:ext cx="704700" cy="7047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9"/>
          <p:cNvSpPr/>
          <p:nvPr/>
        </p:nvSpPr>
        <p:spPr>
          <a:xfrm>
            <a:off x="5295900" y="2897050"/>
            <a:ext cx="971700" cy="971700"/>
          </a:xfrm>
          <a:prstGeom prst="donut">
            <a:avLst>
              <a:gd name="adj" fmla="val 12811"/>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5" name="Google Shape;245;p19"/>
          <p:cNvGrpSpPr/>
          <p:nvPr/>
        </p:nvGrpSpPr>
        <p:grpSpPr>
          <a:xfrm>
            <a:off x="3990646" y="2000576"/>
            <a:ext cx="1162865" cy="1162930"/>
            <a:chOff x="570875" y="4322250"/>
            <a:chExt cx="443300" cy="443325"/>
          </a:xfrm>
        </p:grpSpPr>
        <p:sp>
          <p:nvSpPr>
            <p:cNvPr id="246" name="Google Shape;246;p19"/>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9"/>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9"/>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9"/>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0" name="Google Shape;250;p19"/>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36</a:t>
            </a:fld>
            <a:endParaRPr dirty="0"/>
          </a:p>
        </p:txBody>
      </p:sp>
      <p:pic>
        <p:nvPicPr>
          <p:cNvPr id="14" name="Picture 13" descr="A picture containing text&#10;&#10;Description automatically generated">
            <a:extLst>
              <a:ext uri="{FF2B5EF4-FFF2-40B4-BE49-F238E27FC236}">
                <a16:creationId xmlns:a16="http://schemas.microsoft.com/office/drawing/2014/main" id="{406AEB16-AC7D-401A-8B6A-867C483333DB}"/>
              </a:ext>
            </a:extLst>
          </p:cNvPr>
          <p:cNvPicPr>
            <a:picLocks noChangeAspect="1"/>
          </p:cNvPicPr>
          <p:nvPr/>
        </p:nvPicPr>
        <p:blipFill rotWithShape="1">
          <a:blip r:embed="rId3"/>
          <a:srcRect l="69191"/>
          <a:stretch/>
        </p:blipFill>
        <p:spPr>
          <a:xfrm>
            <a:off x="2446237" y="790531"/>
            <a:ext cx="1511298" cy="2304177"/>
          </a:xfrm>
          <a:prstGeom prst="rect">
            <a:avLst/>
          </a:prstGeom>
        </p:spPr>
      </p:pic>
    </p:spTree>
    <p:extLst>
      <p:ext uri="{BB962C8B-B14F-4D97-AF65-F5344CB8AC3E}">
        <p14:creationId xmlns:p14="http://schemas.microsoft.com/office/powerpoint/2010/main" val="18635334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37</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1123900" y="308187"/>
            <a:ext cx="7366000" cy="954107"/>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El nuevo </a:t>
            </a: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currículo</a:t>
            </a: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a:t>
            </a: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oficial</a:t>
            </a: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de </a:t>
            </a: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Programa</a:t>
            </a: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a:t>
            </a: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facilita</a:t>
            </a: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la </a:t>
            </a: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planificación</a:t>
            </a: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de la </a:t>
            </a: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enseñanza</a:t>
            </a: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a:t>
            </a:r>
          </a:p>
        </p:txBody>
      </p:sp>
      <p:sp>
        <p:nvSpPr>
          <p:cNvPr id="9" name="TextBox 8">
            <a:extLst>
              <a:ext uri="{FF2B5EF4-FFF2-40B4-BE49-F238E27FC236}">
                <a16:creationId xmlns:a16="http://schemas.microsoft.com/office/drawing/2014/main" id="{872BC84B-AB3A-44E8-AC6B-45ACCAABF1C1}"/>
              </a:ext>
            </a:extLst>
          </p:cNvPr>
          <p:cNvSpPr txBox="1"/>
          <p:nvPr/>
        </p:nvSpPr>
        <p:spPr>
          <a:xfrm>
            <a:off x="958850" y="1740839"/>
            <a:ext cx="7226300" cy="1323439"/>
          </a:xfrm>
          <a:prstGeom prst="rect">
            <a:avLst/>
          </a:prstGeom>
          <a:noFill/>
        </p:spPr>
        <p:txBody>
          <a:bodyPr wrap="square">
            <a:spAutoFit/>
          </a:bodyPr>
          <a:lstStyle/>
          <a:p>
            <a:pPr marL="342900" indent="-342900">
              <a:buFont typeface="Wingdings" panose="05000000000000000000" pitchFamily="2" charset="2"/>
              <a:buChar char="§"/>
            </a:pPr>
            <a:r>
              <a:rPr lang="es-ES" sz="2000" dirty="0">
                <a:latin typeface="Varela Round" panose="00000500000000000000" pitchFamily="2" charset="-79"/>
                <a:cs typeface="Varela Round" panose="00000500000000000000" pitchFamily="2" charset="-79"/>
              </a:rPr>
              <a:t>Secuencia lógica de los cursos.</a:t>
            </a:r>
          </a:p>
          <a:p>
            <a:endParaRPr lang="es-ES" sz="2000" dirty="0">
              <a:latin typeface="Varela Round" panose="00000500000000000000" pitchFamily="2" charset="-79"/>
              <a:cs typeface="Varela Round" panose="00000500000000000000" pitchFamily="2" charset="-79"/>
            </a:endParaRPr>
          </a:p>
          <a:p>
            <a:pPr marL="342900" indent="-342900">
              <a:buFont typeface="Wingdings" panose="05000000000000000000" pitchFamily="2" charset="2"/>
              <a:buChar char="§"/>
            </a:pPr>
            <a:r>
              <a:rPr lang="es-ES" sz="2000" dirty="0">
                <a:solidFill>
                  <a:srgbClr val="000000"/>
                </a:solidFill>
                <a:latin typeface="Varela Round" panose="00000500000000000000" pitchFamily="2" charset="-79"/>
                <a:cs typeface="Varela Round" panose="00000500000000000000" pitchFamily="2" charset="-79"/>
              </a:rPr>
              <a:t>Destrezas con niveles de profundidad</a:t>
            </a:r>
            <a:r>
              <a:rPr lang="es-ES" sz="2000" dirty="0">
                <a:latin typeface="Varela Round" panose="00000500000000000000" pitchFamily="2" charset="-79"/>
                <a:cs typeface="Varela Round" panose="00000500000000000000" pitchFamily="2" charset="-79"/>
              </a:rPr>
              <a:t>, según la taxonomía de Bloom.</a:t>
            </a:r>
            <a:endParaRPr lang="es-ES" sz="2000" dirty="0">
              <a:solidFill>
                <a:srgbClr val="000000"/>
              </a:solidFill>
              <a:latin typeface="Varela Round" panose="00000500000000000000" pitchFamily="2" charset="-79"/>
              <a:cs typeface="Varela Round" panose="00000500000000000000" pitchFamily="2" charset="-79"/>
            </a:endParaRPr>
          </a:p>
        </p:txBody>
      </p:sp>
    </p:spTree>
    <p:extLst>
      <p:ext uri="{BB962C8B-B14F-4D97-AF65-F5344CB8AC3E}">
        <p14:creationId xmlns:p14="http://schemas.microsoft.com/office/powerpoint/2010/main" val="21606101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B2C992F-DC58-F4A4-1EEB-2C5A2D835BDC}"/>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38</a:t>
            </a:fld>
            <a:endParaRPr lang="en"/>
          </a:p>
        </p:txBody>
      </p:sp>
      <p:pic>
        <p:nvPicPr>
          <p:cNvPr id="2050" name="Picture 2">
            <a:extLst>
              <a:ext uri="{FF2B5EF4-FFF2-40B4-BE49-F238E27FC236}">
                <a16:creationId xmlns:a16="http://schemas.microsoft.com/office/drawing/2014/main" id="{BAF460D9-AA72-1F6E-E3B2-1557A1C309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9988" y="0"/>
            <a:ext cx="6802437"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44738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22"/>
          <p:cNvSpPr txBox="1">
            <a:spLocks noGrp="1"/>
          </p:cNvSpPr>
          <p:nvPr>
            <p:ph type="title"/>
          </p:nvPr>
        </p:nvSpPr>
        <p:spPr>
          <a:xfrm>
            <a:off x="4317000" y="910767"/>
            <a:ext cx="4553525" cy="2009468"/>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400" b="1" dirty="0">
                <a:solidFill>
                  <a:schemeClr val="accent4"/>
                </a:solidFill>
                <a:effectLst>
                  <a:outerShdw blurRad="38100" dist="38100" dir="2700000" algn="tl">
                    <a:srgbClr val="000000">
                      <a:alpha val="43137"/>
                    </a:srgbClr>
                  </a:outerShdw>
                </a:effectLst>
              </a:rPr>
              <a:t>Deje su opinión sobre la revisión curricular del programa escaneado el código QR. </a:t>
            </a:r>
            <a:endParaRPr sz="2400" b="1" dirty="0">
              <a:solidFill>
                <a:schemeClr val="accent4"/>
              </a:solidFill>
              <a:effectLst>
                <a:outerShdw blurRad="38100" dist="38100" dir="2700000" algn="tl">
                  <a:srgbClr val="000000">
                    <a:alpha val="43137"/>
                  </a:srgbClr>
                </a:outerShdw>
              </a:effectLst>
            </a:endParaRPr>
          </a:p>
        </p:txBody>
      </p:sp>
      <p:sp>
        <p:nvSpPr>
          <p:cNvPr id="275" name="Google Shape;275;p22"/>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39</a:t>
            </a:fld>
            <a:endParaRPr/>
          </a:p>
        </p:txBody>
      </p:sp>
      <p:pic>
        <p:nvPicPr>
          <p:cNvPr id="1026" name="Picture 2" descr="Confirman que hay 12 brotes activos de COVID-19 en escuelas de Puerto Rico">
            <a:extLst>
              <a:ext uri="{FF2B5EF4-FFF2-40B4-BE49-F238E27FC236}">
                <a16:creationId xmlns:a16="http://schemas.microsoft.com/office/drawing/2014/main" id="{01DBE474-66D7-4E5F-97D8-D7E09E9144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1772" y="1130300"/>
            <a:ext cx="3110628" cy="292222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7" name="Picture 6" descr="A picture containing text&#10;&#10;Description automatically generated">
            <a:extLst>
              <a:ext uri="{FF2B5EF4-FFF2-40B4-BE49-F238E27FC236}">
                <a16:creationId xmlns:a16="http://schemas.microsoft.com/office/drawing/2014/main" id="{74D0B0A1-ABFA-4BCC-85EC-CEE69394230B}"/>
              </a:ext>
            </a:extLst>
          </p:cNvPr>
          <p:cNvPicPr>
            <a:picLocks noChangeAspect="1"/>
          </p:cNvPicPr>
          <p:nvPr/>
        </p:nvPicPr>
        <p:blipFill>
          <a:blip r:embed="rId4"/>
          <a:stretch>
            <a:fillRect/>
          </a:stretch>
        </p:blipFill>
        <p:spPr>
          <a:xfrm>
            <a:off x="4098856" y="-86630"/>
            <a:ext cx="4396760" cy="1740131"/>
          </a:xfrm>
          <a:prstGeom prst="rect">
            <a:avLst/>
          </a:prstGeom>
        </p:spPr>
      </p:pic>
      <p:pic>
        <p:nvPicPr>
          <p:cNvPr id="3" name="Picture 2" descr="Qr code&#10;&#10;Description automatically generated">
            <a:extLst>
              <a:ext uri="{FF2B5EF4-FFF2-40B4-BE49-F238E27FC236}">
                <a16:creationId xmlns:a16="http://schemas.microsoft.com/office/drawing/2014/main" id="{2A924777-6FEC-7C9E-72D6-050514ACABB9}"/>
              </a:ext>
            </a:extLst>
          </p:cNvPr>
          <p:cNvPicPr>
            <a:picLocks noChangeAspect="1"/>
          </p:cNvPicPr>
          <p:nvPr/>
        </p:nvPicPr>
        <p:blipFill>
          <a:blip r:embed="rId5"/>
          <a:stretch>
            <a:fillRect/>
          </a:stretch>
        </p:blipFill>
        <p:spPr>
          <a:xfrm>
            <a:off x="5459959" y="2989983"/>
            <a:ext cx="2009468" cy="200946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14"/>
          <p:cNvSpPr txBox="1">
            <a:spLocks noGrp="1"/>
          </p:cNvSpPr>
          <p:nvPr>
            <p:ph type="title"/>
          </p:nvPr>
        </p:nvSpPr>
        <p:spPr>
          <a:xfrm>
            <a:off x="3561348" y="236558"/>
            <a:ext cx="3150138" cy="901399"/>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b="1" dirty="0">
                <a:solidFill>
                  <a:schemeClr val="accent2"/>
                </a:solidFill>
                <a:effectLst>
                  <a:outerShdw blurRad="38100" dist="38100" dir="2700000" algn="tl">
                    <a:srgbClr val="000000">
                      <a:alpha val="43137"/>
                    </a:srgbClr>
                  </a:outerShdw>
                </a:effectLst>
              </a:rPr>
              <a:t>Objetivos</a:t>
            </a:r>
            <a:r>
              <a:rPr lang="en" sz="3200" dirty="0"/>
              <a:t> </a:t>
            </a:r>
            <a:endParaRPr sz="3200" dirty="0"/>
          </a:p>
        </p:txBody>
      </p:sp>
      <p:sp>
        <p:nvSpPr>
          <p:cNvPr id="201" name="Google Shape;201;p14"/>
          <p:cNvSpPr txBox="1"/>
          <p:nvPr/>
        </p:nvSpPr>
        <p:spPr>
          <a:xfrm>
            <a:off x="2313315" y="1213492"/>
            <a:ext cx="3705110" cy="2207100"/>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US" sz="2800" b="1" dirty="0">
                <a:solidFill>
                  <a:srgbClr val="E8004C"/>
                </a:solidFill>
                <a:latin typeface="Varela Round"/>
                <a:ea typeface="Varela Round"/>
                <a:cs typeface="Varela Round"/>
                <a:sym typeface="Varela Round"/>
              </a:rPr>
              <a:t>1. </a:t>
            </a:r>
            <a:endParaRPr sz="2800" dirty="0">
              <a:solidFill>
                <a:srgbClr val="E8004C"/>
              </a:solidFill>
              <a:latin typeface="Varela Round"/>
              <a:ea typeface="Varela Round"/>
              <a:cs typeface="Varela Round"/>
              <a:sym typeface="Varela Round"/>
            </a:endParaRPr>
          </a:p>
          <a:p>
            <a:pPr marL="0" lvl="0" indent="0" algn="l" rtl="0">
              <a:spcBef>
                <a:spcPts val="600"/>
              </a:spcBef>
              <a:spcAft>
                <a:spcPts val="0"/>
              </a:spcAft>
              <a:buClr>
                <a:schemeClr val="dk1"/>
              </a:buClr>
              <a:buSzPts val="1100"/>
              <a:buFont typeface="Arial"/>
              <a:buNone/>
            </a:pPr>
            <a:r>
              <a:rPr lang="es-ES" sz="2000" dirty="0">
                <a:solidFill>
                  <a:srgbClr val="617A86"/>
                </a:solidFill>
                <a:latin typeface="Varela Round"/>
                <a:ea typeface="Varela Round"/>
                <a:cs typeface="Varela Round"/>
                <a:sym typeface="Varela Round"/>
              </a:rPr>
              <a:t>Presentar el currículo de Matemáticas y los cambios significativos en la Revisión Curricular.</a:t>
            </a:r>
          </a:p>
          <a:p>
            <a:pPr marL="0" lvl="0" indent="0" algn="l" rtl="0">
              <a:spcBef>
                <a:spcPts val="600"/>
              </a:spcBef>
              <a:spcAft>
                <a:spcPts val="0"/>
              </a:spcAft>
              <a:buNone/>
            </a:pPr>
            <a:endParaRPr sz="1000" dirty="0">
              <a:solidFill>
                <a:srgbClr val="617A86"/>
              </a:solidFill>
              <a:latin typeface="Varela Round"/>
              <a:ea typeface="Varela Round"/>
              <a:cs typeface="Varela Round"/>
              <a:sym typeface="Varela Round"/>
            </a:endParaRPr>
          </a:p>
        </p:txBody>
      </p:sp>
      <p:sp>
        <p:nvSpPr>
          <p:cNvPr id="204" name="Google Shape;204;p14"/>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a:t>
            </a:fld>
            <a:endParaRPr/>
          </a:p>
        </p:txBody>
      </p:sp>
      <p:pic>
        <p:nvPicPr>
          <p:cNvPr id="7" name="Picture 6" descr="A picture containing text&#10;&#10;Description automatically generated">
            <a:extLst>
              <a:ext uri="{FF2B5EF4-FFF2-40B4-BE49-F238E27FC236}">
                <a16:creationId xmlns:a16="http://schemas.microsoft.com/office/drawing/2014/main" id="{37CDB446-2C79-4EF4-A8C7-B8E2BF5D8E47}"/>
              </a:ext>
            </a:extLst>
          </p:cNvPr>
          <p:cNvPicPr>
            <a:picLocks noChangeAspect="1"/>
          </p:cNvPicPr>
          <p:nvPr/>
        </p:nvPicPr>
        <p:blipFill>
          <a:blip r:embed="rId3"/>
          <a:stretch>
            <a:fillRect/>
          </a:stretch>
        </p:blipFill>
        <p:spPr>
          <a:xfrm>
            <a:off x="681548" y="-133645"/>
            <a:ext cx="2583427" cy="1213492"/>
          </a:xfrm>
          <a:prstGeom prst="rect">
            <a:avLst/>
          </a:prstGeom>
        </p:spPr>
      </p:pic>
      <p:sp>
        <p:nvSpPr>
          <p:cNvPr id="8" name="Google Shape;201;p14">
            <a:extLst>
              <a:ext uri="{FF2B5EF4-FFF2-40B4-BE49-F238E27FC236}">
                <a16:creationId xmlns:a16="http://schemas.microsoft.com/office/drawing/2014/main" id="{D8E48209-D162-4D94-8DD8-305C8B6FC165}"/>
              </a:ext>
            </a:extLst>
          </p:cNvPr>
          <p:cNvSpPr txBox="1"/>
          <p:nvPr/>
        </p:nvSpPr>
        <p:spPr>
          <a:xfrm>
            <a:off x="6148292" y="1802073"/>
            <a:ext cx="2722233" cy="2207100"/>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US" sz="2800" b="1" dirty="0">
                <a:solidFill>
                  <a:srgbClr val="E8004C"/>
                </a:solidFill>
                <a:latin typeface="Varela Round"/>
                <a:ea typeface="Varela Round"/>
                <a:cs typeface="Varela Round"/>
                <a:sym typeface="Varela Round"/>
              </a:rPr>
              <a:t>2. </a:t>
            </a:r>
            <a:endParaRPr sz="2800" dirty="0">
              <a:solidFill>
                <a:srgbClr val="E8004C"/>
              </a:solidFill>
              <a:latin typeface="Varela Round"/>
              <a:ea typeface="Varela Round"/>
              <a:cs typeface="Varela Round"/>
              <a:sym typeface="Varela Round"/>
            </a:endParaRPr>
          </a:p>
          <a:p>
            <a:pPr marL="0" lvl="0" indent="0" algn="l" rtl="0">
              <a:spcBef>
                <a:spcPts val="600"/>
              </a:spcBef>
              <a:spcAft>
                <a:spcPts val="0"/>
              </a:spcAft>
              <a:buClr>
                <a:schemeClr val="dk1"/>
              </a:buClr>
              <a:buSzPts val="1100"/>
              <a:buFont typeface="Arial"/>
              <a:buNone/>
            </a:pPr>
            <a:r>
              <a:rPr lang="es-ES" sz="2000" dirty="0">
                <a:solidFill>
                  <a:srgbClr val="617A86"/>
                </a:solidFill>
                <a:latin typeface="Varela Round"/>
                <a:ea typeface="Varela Round"/>
                <a:cs typeface="Varela Round"/>
                <a:sym typeface="Varela Round"/>
              </a:rPr>
              <a:t>Presentar y explicar las herramientas de alineación: horizontal y vertical. </a:t>
            </a:r>
          </a:p>
        </p:txBody>
      </p:sp>
      <p:sp>
        <p:nvSpPr>
          <p:cNvPr id="9" name="Google Shape;201;p14">
            <a:extLst>
              <a:ext uri="{FF2B5EF4-FFF2-40B4-BE49-F238E27FC236}">
                <a16:creationId xmlns:a16="http://schemas.microsoft.com/office/drawing/2014/main" id="{BAB3B62B-B92E-4D2F-B266-2EA026118948}"/>
              </a:ext>
            </a:extLst>
          </p:cNvPr>
          <p:cNvSpPr txBox="1"/>
          <p:nvPr/>
        </p:nvSpPr>
        <p:spPr>
          <a:xfrm>
            <a:off x="2586790" y="3420592"/>
            <a:ext cx="6557210" cy="1422762"/>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US" sz="2800" b="1" dirty="0">
                <a:solidFill>
                  <a:srgbClr val="E8004C"/>
                </a:solidFill>
                <a:latin typeface="Varela Round"/>
                <a:ea typeface="Varela Round"/>
                <a:cs typeface="Varela Round"/>
                <a:sym typeface="Varela Round"/>
              </a:rPr>
              <a:t>3. </a:t>
            </a:r>
            <a:endParaRPr sz="2800" dirty="0">
              <a:solidFill>
                <a:srgbClr val="E8004C"/>
              </a:solidFill>
              <a:latin typeface="Varela Round"/>
              <a:ea typeface="Varela Round"/>
              <a:cs typeface="Varela Round"/>
              <a:sym typeface="Varela Round"/>
            </a:endParaRPr>
          </a:p>
          <a:p>
            <a:pPr marL="0" lvl="0" indent="0" algn="l" rtl="0">
              <a:spcBef>
                <a:spcPts val="600"/>
              </a:spcBef>
              <a:spcAft>
                <a:spcPts val="0"/>
              </a:spcAft>
              <a:buClr>
                <a:schemeClr val="dk1"/>
              </a:buClr>
              <a:buSzPts val="1100"/>
              <a:buFont typeface="Arial"/>
              <a:buNone/>
            </a:pPr>
            <a:r>
              <a:rPr lang="es-ES" sz="2000" dirty="0">
                <a:solidFill>
                  <a:srgbClr val="617A86"/>
                </a:solidFill>
                <a:latin typeface="Varela Round"/>
                <a:ea typeface="Varela Round"/>
                <a:cs typeface="Varela Round"/>
                <a:sym typeface="Varela Round"/>
              </a:rPr>
              <a:t>Discutir puntos relevantes y aclarar dudas con respecto a las nuevos documentos.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35"/>
          <p:cNvSpPr txBox="1">
            <a:spLocks noGrp="1"/>
          </p:cNvSpPr>
          <p:nvPr>
            <p:ph type="ctrTitle" idx="4294967295"/>
          </p:nvPr>
        </p:nvSpPr>
        <p:spPr>
          <a:xfrm>
            <a:off x="787400" y="1411521"/>
            <a:ext cx="7772400"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4800" b="1" dirty="0"/>
              <a:t>Gracias por su atención. </a:t>
            </a:r>
            <a:endParaRPr sz="4800" b="1" dirty="0"/>
          </a:p>
        </p:txBody>
      </p:sp>
      <p:sp>
        <p:nvSpPr>
          <p:cNvPr id="426" name="Google Shape;426;p35"/>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40</a:t>
            </a:fld>
            <a:endParaRPr/>
          </a:p>
        </p:txBody>
      </p:sp>
      <p:pic>
        <p:nvPicPr>
          <p:cNvPr id="7" name="Picture 6" descr="A picture containing text&#10;&#10;Description automatically generated">
            <a:extLst>
              <a:ext uri="{FF2B5EF4-FFF2-40B4-BE49-F238E27FC236}">
                <a16:creationId xmlns:a16="http://schemas.microsoft.com/office/drawing/2014/main" id="{C37F1264-F016-4908-B0A1-792C80AECF26}"/>
              </a:ext>
            </a:extLst>
          </p:cNvPr>
          <p:cNvPicPr>
            <a:picLocks noChangeAspect="1"/>
          </p:cNvPicPr>
          <p:nvPr/>
        </p:nvPicPr>
        <p:blipFill>
          <a:blip r:embed="rId3"/>
          <a:stretch>
            <a:fillRect/>
          </a:stretch>
        </p:blipFill>
        <p:spPr>
          <a:xfrm>
            <a:off x="2043699" y="2572179"/>
            <a:ext cx="5056602" cy="237519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22"/>
          <p:cNvSpPr txBox="1">
            <a:spLocks noGrp="1"/>
          </p:cNvSpPr>
          <p:nvPr>
            <p:ph type="title"/>
          </p:nvPr>
        </p:nvSpPr>
        <p:spPr>
          <a:xfrm>
            <a:off x="4572000" y="1965479"/>
            <a:ext cx="3923148" cy="2786146"/>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200" b="1" dirty="0">
                <a:solidFill>
                  <a:schemeClr val="accent4"/>
                </a:solidFill>
                <a:effectLst>
                  <a:outerShdw blurRad="38100" dist="38100" dir="2700000" algn="tl">
                    <a:srgbClr val="000000">
                      <a:alpha val="43137"/>
                    </a:srgbClr>
                  </a:outerShdw>
                </a:effectLst>
              </a:rPr>
              <a:t>Fundamentos del Proyecto de Revisión Curricular de Servicios Académicos </a:t>
            </a:r>
            <a:endParaRPr sz="3200" b="1" dirty="0">
              <a:solidFill>
                <a:schemeClr val="accent4"/>
              </a:solidFill>
              <a:effectLst>
                <a:outerShdw blurRad="38100" dist="38100" dir="2700000" algn="tl">
                  <a:srgbClr val="000000">
                    <a:alpha val="43137"/>
                  </a:srgbClr>
                </a:outerShdw>
              </a:effectLst>
            </a:endParaRPr>
          </a:p>
        </p:txBody>
      </p:sp>
      <p:sp>
        <p:nvSpPr>
          <p:cNvPr id="275" name="Google Shape;275;p22"/>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5</a:t>
            </a:fld>
            <a:endParaRPr/>
          </a:p>
        </p:txBody>
      </p:sp>
      <p:pic>
        <p:nvPicPr>
          <p:cNvPr id="1026" name="Picture 2" descr="Confirman que hay 12 brotes activos de COVID-19 en escuelas de Puerto Rico">
            <a:extLst>
              <a:ext uri="{FF2B5EF4-FFF2-40B4-BE49-F238E27FC236}">
                <a16:creationId xmlns:a16="http://schemas.microsoft.com/office/drawing/2014/main" id="{01DBE474-66D7-4E5F-97D8-D7E09E9144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1772" y="1130300"/>
            <a:ext cx="3110628" cy="292222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7" name="Picture 6" descr="A picture containing text&#10;&#10;Description automatically generated">
            <a:extLst>
              <a:ext uri="{FF2B5EF4-FFF2-40B4-BE49-F238E27FC236}">
                <a16:creationId xmlns:a16="http://schemas.microsoft.com/office/drawing/2014/main" id="{74D0B0A1-ABFA-4BCC-85EC-CEE69394230B}"/>
              </a:ext>
            </a:extLst>
          </p:cNvPr>
          <p:cNvPicPr>
            <a:picLocks noChangeAspect="1"/>
          </p:cNvPicPr>
          <p:nvPr/>
        </p:nvPicPr>
        <p:blipFill>
          <a:blip r:embed="rId4"/>
          <a:stretch>
            <a:fillRect/>
          </a:stretch>
        </p:blipFill>
        <p:spPr>
          <a:xfrm>
            <a:off x="3962400" y="0"/>
            <a:ext cx="4396760" cy="2065254"/>
          </a:xfrm>
          <a:prstGeom prst="rect">
            <a:avLst/>
          </a:prstGeom>
        </p:spPr>
      </p:pic>
    </p:spTree>
    <p:extLst>
      <p:ext uri="{BB962C8B-B14F-4D97-AF65-F5344CB8AC3E}">
        <p14:creationId xmlns:p14="http://schemas.microsoft.com/office/powerpoint/2010/main" val="40276906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text&#10;&#10;Description automatically generated">
            <a:extLst>
              <a:ext uri="{FF2B5EF4-FFF2-40B4-BE49-F238E27FC236}">
                <a16:creationId xmlns:a16="http://schemas.microsoft.com/office/drawing/2014/main" id="{CC4E6530-7D4C-470B-ADE8-D0C9D61B5514}"/>
              </a:ext>
            </a:extLst>
          </p:cNvPr>
          <p:cNvPicPr>
            <a:picLocks noChangeAspect="1"/>
          </p:cNvPicPr>
          <p:nvPr/>
        </p:nvPicPr>
        <p:blipFill rotWithShape="1">
          <a:blip r:embed="rId2"/>
          <a:srcRect l="69191"/>
          <a:stretch/>
        </p:blipFill>
        <p:spPr>
          <a:xfrm>
            <a:off x="8422036" y="35625"/>
            <a:ext cx="795923" cy="1213492"/>
          </a:xfrm>
          <a:prstGeom prst="rect">
            <a:avLst/>
          </a:prstGeom>
        </p:spPr>
      </p:pic>
      <p:grpSp>
        <p:nvGrpSpPr>
          <p:cNvPr id="5" name="Google Shape;469;p42">
            <a:extLst>
              <a:ext uri="{FF2B5EF4-FFF2-40B4-BE49-F238E27FC236}">
                <a16:creationId xmlns:a16="http://schemas.microsoft.com/office/drawing/2014/main" id="{A14F6F85-324C-4AC3-6F39-576A710314E5}"/>
              </a:ext>
            </a:extLst>
          </p:cNvPr>
          <p:cNvGrpSpPr/>
          <p:nvPr/>
        </p:nvGrpSpPr>
        <p:grpSpPr>
          <a:xfrm>
            <a:off x="1400506" y="1919951"/>
            <a:ext cx="3272445" cy="2740310"/>
            <a:chOff x="3736257" y="4460423"/>
            <a:chExt cx="762630" cy="638618"/>
          </a:xfrm>
        </p:grpSpPr>
        <p:sp>
          <p:nvSpPr>
            <p:cNvPr id="6" name="Google Shape;472;p42">
              <a:extLst>
                <a:ext uri="{FF2B5EF4-FFF2-40B4-BE49-F238E27FC236}">
                  <a16:creationId xmlns:a16="http://schemas.microsoft.com/office/drawing/2014/main" id="{56EA582D-E79E-0CCA-0570-5373DC36E660}"/>
                </a:ext>
              </a:extLst>
            </p:cNvPr>
            <p:cNvSpPr/>
            <p:nvPr/>
          </p:nvSpPr>
          <p:spPr>
            <a:xfrm>
              <a:off x="3736257" y="4519014"/>
              <a:ext cx="762630" cy="157955"/>
            </a:xfrm>
            <a:custGeom>
              <a:avLst/>
              <a:gdLst/>
              <a:ahLst/>
              <a:cxnLst/>
              <a:rect l="l" t="t" r="r" b="b"/>
              <a:pathLst>
                <a:path w="1261" h="202" extrusionOk="0">
                  <a:moveTo>
                    <a:pt x="630" y="53"/>
                  </a:moveTo>
                  <a:cubicBezTo>
                    <a:pt x="363" y="53"/>
                    <a:pt x="82" y="34"/>
                    <a:pt x="0" y="0"/>
                  </a:cubicBezTo>
                  <a:cubicBezTo>
                    <a:pt x="71" y="146"/>
                    <a:pt x="71" y="146"/>
                    <a:pt x="71" y="146"/>
                  </a:cubicBezTo>
                  <a:cubicBezTo>
                    <a:pt x="88" y="157"/>
                    <a:pt x="134" y="170"/>
                    <a:pt x="227" y="181"/>
                  </a:cubicBezTo>
                  <a:cubicBezTo>
                    <a:pt x="334" y="194"/>
                    <a:pt x="478" y="202"/>
                    <a:pt x="630" y="202"/>
                  </a:cubicBezTo>
                  <a:cubicBezTo>
                    <a:pt x="630" y="202"/>
                    <a:pt x="630" y="202"/>
                    <a:pt x="630" y="202"/>
                  </a:cubicBezTo>
                  <a:cubicBezTo>
                    <a:pt x="929" y="202"/>
                    <a:pt x="1147" y="174"/>
                    <a:pt x="1189" y="146"/>
                  </a:cubicBezTo>
                  <a:cubicBezTo>
                    <a:pt x="1261" y="0"/>
                    <a:pt x="1261" y="0"/>
                    <a:pt x="1261" y="0"/>
                  </a:cubicBezTo>
                  <a:cubicBezTo>
                    <a:pt x="1179" y="34"/>
                    <a:pt x="897" y="53"/>
                    <a:pt x="630" y="53"/>
                  </a:cubicBezTo>
                  <a:close/>
                </a:path>
              </a:pathLst>
            </a:custGeom>
            <a:solidFill>
              <a:schemeClr val="accent1"/>
            </a:solidFill>
            <a:ln>
              <a:solidFill>
                <a:schemeClr val="accent1">
                  <a:lumMod val="40000"/>
                  <a:lumOff val="60000"/>
                </a:schemeClr>
              </a:solidFill>
            </a:ln>
          </p:spPr>
          <p:txBody>
            <a:bodyPr spcFirstLastPara="1" wrap="square" lIns="68575" tIns="34275" rIns="68575" bIns="34275" anchor="ctr" anchorCtr="0">
              <a:noAutofit/>
            </a:bodyPr>
            <a:lstStyle/>
            <a:p>
              <a:pPr algn="ctr">
                <a:buClr>
                  <a:schemeClr val="dk1"/>
                </a:buClr>
                <a:buSzPts val="1400"/>
              </a:pPr>
              <a:r>
                <a:rPr lang="en" sz="1200" b="1">
                  <a:solidFill>
                    <a:schemeClr val="tx1">
                      <a:lumMod val="50000"/>
                    </a:schemeClr>
                  </a:solidFill>
                  <a:latin typeface="Sniglet"/>
                  <a:ea typeface="Sniglet"/>
                  <a:cs typeface="Sniglet"/>
                  <a:sym typeface="Sniglet"/>
                </a:rPr>
                <a:t>PENSAMIENTO CRÍTICO</a:t>
              </a:r>
              <a:endParaRPr lang="en" sz="1200" b="1" i="0" u="none" strike="noStrike" cap="none">
                <a:solidFill>
                  <a:schemeClr val="tx1">
                    <a:lumMod val="50000"/>
                  </a:schemeClr>
                </a:solidFill>
                <a:latin typeface="Sniglet"/>
                <a:ea typeface="Sniglet"/>
                <a:cs typeface="Sniglet"/>
              </a:endParaRPr>
            </a:p>
          </p:txBody>
        </p:sp>
        <p:sp>
          <p:nvSpPr>
            <p:cNvPr id="8" name="Google Shape;473;p42">
              <a:extLst>
                <a:ext uri="{FF2B5EF4-FFF2-40B4-BE49-F238E27FC236}">
                  <a16:creationId xmlns:a16="http://schemas.microsoft.com/office/drawing/2014/main" id="{257166D3-B172-48F1-D973-9EE5E4BF6C7A}"/>
                </a:ext>
              </a:extLst>
            </p:cNvPr>
            <p:cNvSpPr/>
            <p:nvPr/>
          </p:nvSpPr>
          <p:spPr>
            <a:xfrm>
              <a:off x="3824940" y="4794430"/>
              <a:ext cx="582426" cy="142783"/>
            </a:xfrm>
            <a:custGeom>
              <a:avLst/>
              <a:gdLst/>
              <a:ahLst/>
              <a:cxnLst/>
              <a:rect l="l" t="t" r="r" b="b"/>
              <a:pathLst>
                <a:path w="951" h="198" extrusionOk="0">
                  <a:moveTo>
                    <a:pt x="0" y="0"/>
                  </a:moveTo>
                  <a:cubicBezTo>
                    <a:pt x="70" y="144"/>
                    <a:pt x="70" y="144"/>
                    <a:pt x="70" y="144"/>
                  </a:cubicBezTo>
                  <a:cubicBezTo>
                    <a:pt x="101" y="171"/>
                    <a:pt x="259" y="198"/>
                    <a:pt x="475" y="198"/>
                  </a:cubicBezTo>
                  <a:cubicBezTo>
                    <a:pt x="692" y="198"/>
                    <a:pt x="849" y="171"/>
                    <a:pt x="881" y="144"/>
                  </a:cubicBezTo>
                  <a:cubicBezTo>
                    <a:pt x="951" y="0"/>
                    <a:pt x="951" y="0"/>
                    <a:pt x="951" y="0"/>
                  </a:cubicBezTo>
                  <a:cubicBezTo>
                    <a:pt x="881" y="32"/>
                    <a:pt x="673" y="50"/>
                    <a:pt x="475" y="50"/>
                  </a:cubicBezTo>
                  <a:cubicBezTo>
                    <a:pt x="277" y="50"/>
                    <a:pt x="69" y="32"/>
                    <a:pt x="0" y="0"/>
                  </a:cubicBezTo>
                  <a:close/>
                </a:path>
              </a:pathLst>
            </a:custGeom>
            <a:solidFill>
              <a:schemeClr val="accent3"/>
            </a:solidFill>
            <a:ln>
              <a:noFill/>
            </a:ln>
          </p:spPr>
          <p:txBody>
            <a:bodyPr spcFirstLastPara="1" wrap="square" lIns="68575" tIns="34275" rIns="68575" bIns="34275" anchor="ctr" anchorCtr="0">
              <a:noAutofit/>
            </a:bodyPr>
            <a:lstStyle/>
            <a:p>
              <a:pPr algn="ctr">
                <a:buClr>
                  <a:schemeClr val="dk1"/>
                </a:buClr>
                <a:buSzPts val="1400"/>
              </a:pPr>
              <a:r>
                <a:rPr lang="en" sz="1100" b="1" dirty="0">
                  <a:latin typeface="Sniglet"/>
                  <a:ea typeface="Sniglet"/>
                  <a:cs typeface="Sniglet"/>
                  <a:sym typeface="Sniglet"/>
                </a:rPr>
                <a:t>ACTITUDES PARA EL ÉXITO ACADÉMICO</a:t>
              </a:r>
              <a:endParaRPr sz="1100" b="1" i="0" u="none" strike="noStrike" cap="none" dirty="0">
                <a:latin typeface="Sniglet"/>
                <a:ea typeface="Sniglet"/>
                <a:cs typeface="Sniglet"/>
                <a:sym typeface="Sniglet"/>
              </a:endParaRPr>
            </a:p>
          </p:txBody>
        </p:sp>
        <p:sp>
          <p:nvSpPr>
            <p:cNvPr id="10" name="Google Shape;474;p42">
              <a:extLst>
                <a:ext uri="{FF2B5EF4-FFF2-40B4-BE49-F238E27FC236}">
                  <a16:creationId xmlns:a16="http://schemas.microsoft.com/office/drawing/2014/main" id="{AE0223A5-BF5F-B792-786B-7E8ABF4A2C57}"/>
                </a:ext>
              </a:extLst>
            </p:cNvPr>
            <p:cNvSpPr/>
            <p:nvPr/>
          </p:nvSpPr>
          <p:spPr>
            <a:xfrm>
              <a:off x="3778727" y="4655928"/>
              <a:ext cx="672585" cy="153653"/>
            </a:xfrm>
            <a:custGeom>
              <a:avLst/>
              <a:gdLst/>
              <a:ahLst/>
              <a:cxnLst/>
              <a:rect l="l" t="t" r="r" b="b"/>
              <a:pathLst>
                <a:path w="1105" h="200" extrusionOk="0">
                  <a:moveTo>
                    <a:pt x="552" y="51"/>
                  </a:moveTo>
                  <a:cubicBezTo>
                    <a:pt x="399" y="51"/>
                    <a:pt x="255" y="44"/>
                    <a:pt x="147" y="31"/>
                  </a:cubicBezTo>
                  <a:cubicBezTo>
                    <a:pt x="76" y="22"/>
                    <a:pt x="26" y="12"/>
                    <a:pt x="0" y="0"/>
                  </a:cubicBezTo>
                  <a:cubicBezTo>
                    <a:pt x="70" y="145"/>
                    <a:pt x="70" y="145"/>
                    <a:pt x="70" y="145"/>
                  </a:cubicBezTo>
                  <a:cubicBezTo>
                    <a:pt x="108" y="173"/>
                    <a:pt x="296" y="200"/>
                    <a:pt x="552" y="200"/>
                  </a:cubicBezTo>
                  <a:cubicBezTo>
                    <a:pt x="809" y="200"/>
                    <a:pt x="996" y="173"/>
                    <a:pt x="1034" y="145"/>
                  </a:cubicBezTo>
                  <a:cubicBezTo>
                    <a:pt x="1105" y="0"/>
                    <a:pt x="1105" y="0"/>
                    <a:pt x="1105" y="0"/>
                  </a:cubicBezTo>
                  <a:cubicBezTo>
                    <a:pt x="1030" y="33"/>
                    <a:pt x="785" y="51"/>
                    <a:pt x="552" y="51"/>
                  </a:cubicBezTo>
                  <a:close/>
                </a:path>
              </a:pathLst>
            </a:custGeom>
            <a:solidFill>
              <a:schemeClr val="accent2">
                <a:lumMod val="60000"/>
                <a:lumOff val="40000"/>
              </a:schemeClr>
            </a:solidFill>
            <a:ln>
              <a:noFill/>
            </a:ln>
          </p:spPr>
          <p:txBody>
            <a:bodyPr spcFirstLastPara="1" wrap="square" lIns="68575" tIns="34275" rIns="68575" bIns="34275" anchor="ctr" anchorCtr="0">
              <a:noAutofit/>
            </a:bodyPr>
            <a:lstStyle/>
            <a:p>
              <a:pPr algn="ctr">
                <a:buClr>
                  <a:schemeClr val="dk1"/>
                </a:buClr>
                <a:buSzPts val="1400"/>
                <a:buFont typeface="Calibri"/>
              </a:pPr>
              <a:r>
                <a:rPr lang="en" sz="1200" b="1" dirty="0">
                  <a:latin typeface="Sniglet"/>
                  <a:ea typeface="Sniglet"/>
                  <a:cs typeface="Sniglet"/>
                </a:rPr>
                <a:t>PENSAMIENTO CREATIVO</a:t>
              </a:r>
              <a:endParaRPr lang="en" sz="1200" b="1" i="0" u="none" strike="noStrike" cap="none" dirty="0">
                <a:latin typeface="Sniglet"/>
                <a:ea typeface="Sniglet"/>
                <a:cs typeface="Sniglet"/>
              </a:endParaRPr>
            </a:p>
          </p:txBody>
        </p:sp>
        <p:sp>
          <p:nvSpPr>
            <p:cNvPr id="11" name="Google Shape;475;p42">
              <a:extLst>
                <a:ext uri="{FF2B5EF4-FFF2-40B4-BE49-F238E27FC236}">
                  <a16:creationId xmlns:a16="http://schemas.microsoft.com/office/drawing/2014/main" id="{F2E2D634-2E23-019F-96DF-D86B70C15A15}"/>
                </a:ext>
              </a:extLst>
            </p:cNvPr>
            <p:cNvSpPr/>
            <p:nvPr/>
          </p:nvSpPr>
          <p:spPr>
            <a:xfrm>
              <a:off x="3868662" y="4912316"/>
              <a:ext cx="504580" cy="186725"/>
            </a:xfrm>
            <a:custGeom>
              <a:avLst/>
              <a:gdLst/>
              <a:ahLst/>
              <a:cxnLst/>
              <a:rect l="l" t="t" r="r" b="b"/>
              <a:pathLst>
                <a:path w="796" h="197" extrusionOk="0">
                  <a:moveTo>
                    <a:pt x="0" y="0"/>
                  </a:moveTo>
                  <a:cubicBezTo>
                    <a:pt x="65" y="132"/>
                    <a:pt x="65" y="132"/>
                    <a:pt x="65" y="132"/>
                  </a:cubicBezTo>
                  <a:cubicBezTo>
                    <a:pt x="65" y="132"/>
                    <a:pt x="65" y="132"/>
                    <a:pt x="65" y="132"/>
                  </a:cubicBezTo>
                  <a:cubicBezTo>
                    <a:pt x="65" y="133"/>
                    <a:pt x="65" y="133"/>
                    <a:pt x="65" y="133"/>
                  </a:cubicBezTo>
                  <a:cubicBezTo>
                    <a:pt x="70" y="142"/>
                    <a:pt x="70" y="142"/>
                    <a:pt x="70" y="142"/>
                  </a:cubicBezTo>
                  <a:cubicBezTo>
                    <a:pt x="95" y="170"/>
                    <a:pt x="221" y="197"/>
                    <a:pt x="398" y="197"/>
                  </a:cubicBezTo>
                  <a:cubicBezTo>
                    <a:pt x="576" y="197"/>
                    <a:pt x="702" y="170"/>
                    <a:pt x="727" y="142"/>
                  </a:cubicBezTo>
                  <a:cubicBezTo>
                    <a:pt x="732" y="133"/>
                    <a:pt x="732" y="133"/>
                    <a:pt x="732" y="133"/>
                  </a:cubicBezTo>
                  <a:cubicBezTo>
                    <a:pt x="732" y="132"/>
                    <a:pt x="732" y="132"/>
                    <a:pt x="732" y="132"/>
                  </a:cubicBezTo>
                  <a:cubicBezTo>
                    <a:pt x="732" y="132"/>
                    <a:pt x="732" y="132"/>
                    <a:pt x="732" y="132"/>
                  </a:cubicBezTo>
                  <a:cubicBezTo>
                    <a:pt x="796" y="0"/>
                    <a:pt x="796" y="0"/>
                    <a:pt x="796" y="0"/>
                  </a:cubicBezTo>
                  <a:cubicBezTo>
                    <a:pt x="735" y="31"/>
                    <a:pt x="562" y="48"/>
                    <a:pt x="398" y="48"/>
                  </a:cubicBezTo>
                  <a:cubicBezTo>
                    <a:pt x="234" y="48"/>
                    <a:pt x="62" y="31"/>
                    <a:pt x="0" y="0"/>
                  </a:cubicBezTo>
                  <a:close/>
                </a:path>
              </a:pathLst>
            </a:custGeom>
            <a:solidFill>
              <a:schemeClr val="accent4">
                <a:lumMod val="60000"/>
                <a:lumOff val="40000"/>
              </a:schemeClr>
            </a:solidFill>
            <a:ln>
              <a:noFill/>
            </a:ln>
          </p:spPr>
          <p:txBody>
            <a:bodyPr spcFirstLastPara="1" wrap="square" lIns="68575" tIns="34275" rIns="68575" bIns="34275" anchor="ctr" anchorCtr="0">
              <a:noAutofit/>
            </a:bodyPr>
            <a:lstStyle/>
            <a:p>
              <a:pPr algn="ctr">
                <a:buClr>
                  <a:schemeClr val="dk1"/>
                </a:buClr>
                <a:buSzPts val="1400"/>
              </a:pPr>
              <a:br>
                <a:rPr lang="en" sz="1100" b="1" dirty="0">
                  <a:latin typeface="Sniglet"/>
                  <a:ea typeface="Sniglet"/>
                  <a:cs typeface="Sniglet"/>
                  <a:sym typeface="Sniglet"/>
                </a:rPr>
              </a:br>
              <a:r>
                <a:rPr lang="en" sz="1100" b="1" dirty="0">
                  <a:latin typeface="Sniglet"/>
                  <a:ea typeface="Sniglet"/>
                  <a:cs typeface="Sniglet"/>
                  <a:sym typeface="Sniglet"/>
                </a:rPr>
                <a:t>EQUIDAD Y RESPETO HACIA TODOS LOS SERES </a:t>
              </a:r>
              <a:r>
                <a:rPr lang="en" sz="1050" b="1" dirty="0">
                  <a:latin typeface="Sniglet"/>
                  <a:ea typeface="Sniglet"/>
                  <a:cs typeface="Sniglet"/>
                  <a:sym typeface="Sniglet"/>
                </a:rPr>
                <a:t>HUMANOS</a:t>
              </a:r>
              <a:endParaRPr sz="1050" b="1" i="0" u="none" strike="noStrike" cap="none" dirty="0">
                <a:latin typeface="Sniglet"/>
                <a:ea typeface="Sniglet"/>
                <a:cs typeface="Sniglet"/>
                <a:sym typeface="Sniglet"/>
              </a:endParaRPr>
            </a:p>
          </p:txBody>
        </p:sp>
        <p:sp>
          <p:nvSpPr>
            <p:cNvPr id="12" name="Google Shape;476;p42">
              <a:extLst>
                <a:ext uri="{FF2B5EF4-FFF2-40B4-BE49-F238E27FC236}">
                  <a16:creationId xmlns:a16="http://schemas.microsoft.com/office/drawing/2014/main" id="{0A803146-F37A-080C-6CD2-8FFB8C7E38E3}"/>
                </a:ext>
              </a:extLst>
            </p:cNvPr>
            <p:cNvSpPr/>
            <p:nvPr/>
          </p:nvSpPr>
          <p:spPr>
            <a:xfrm>
              <a:off x="3778727" y="4460423"/>
              <a:ext cx="719100" cy="79200"/>
            </a:xfrm>
            <a:prstGeom prst="ellipse">
              <a:avLst/>
            </a:prstGeom>
            <a:solidFill>
              <a:schemeClr val="l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dk1"/>
                </a:buClr>
                <a:buSzPts val="1400"/>
                <a:buFont typeface="Calibri"/>
                <a:buNone/>
              </a:pPr>
              <a:endParaRPr sz="1200" b="1" i="0" u="none" strike="noStrike" cap="none" dirty="0">
                <a:solidFill>
                  <a:schemeClr val="lt1"/>
                </a:solidFill>
                <a:latin typeface="Sniglet"/>
                <a:ea typeface="Sniglet"/>
                <a:cs typeface="Sniglet"/>
                <a:sym typeface="Sniglet"/>
              </a:endParaRPr>
            </a:p>
          </p:txBody>
        </p:sp>
      </p:grpSp>
      <p:grpSp>
        <p:nvGrpSpPr>
          <p:cNvPr id="13" name="Google Shape;469;p42">
            <a:extLst>
              <a:ext uri="{FF2B5EF4-FFF2-40B4-BE49-F238E27FC236}">
                <a16:creationId xmlns:a16="http://schemas.microsoft.com/office/drawing/2014/main" id="{98DBBCD8-6862-BA49-BF14-3162394134C4}"/>
              </a:ext>
            </a:extLst>
          </p:cNvPr>
          <p:cNvGrpSpPr/>
          <p:nvPr/>
        </p:nvGrpSpPr>
        <p:grpSpPr>
          <a:xfrm>
            <a:off x="4844782" y="1919951"/>
            <a:ext cx="3272445" cy="2740310"/>
            <a:chOff x="3736257" y="4460423"/>
            <a:chExt cx="762630" cy="638618"/>
          </a:xfrm>
        </p:grpSpPr>
        <p:sp>
          <p:nvSpPr>
            <p:cNvPr id="14" name="Google Shape;472;p42">
              <a:extLst>
                <a:ext uri="{FF2B5EF4-FFF2-40B4-BE49-F238E27FC236}">
                  <a16:creationId xmlns:a16="http://schemas.microsoft.com/office/drawing/2014/main" id="{D06FAD65-461A-8630-CB21-76C35B381DE7}"/>
                </a:ext>
              </a:extLst>
            </p:cNvPr>
            <p:cNvSpPr/>
            <p:nvPr/>
          </p:nvSpPr>
          <p:spPr>
            <a:xfrm>
              <a:off x="3736257" y="4519014"/>
              <a:ext cx="762630" cy="157955"/>
            </a:xfrm>
            <a:custGeom>
              <a:avLst/>
              <a:gdLst/>
              <a:ahLst/>
              <a:cxnLst/>
              <a:rect l="l" t="t" r="r" b="b"/>
              <a:pathLst>
                <a:path w="1261" h="202" extrusionOk="0">
                  <a:moveTo>
                    <a:pt x="630" y="53"/>
                  </a:moveTo>
                  <a:cubicBezTo>
                    <a:pt x="363" y="53"/>
                    <a:pt x="82" y="34"/>
                    <a:pt x="0" y="0"/>
                  </a:cubicBezTo>
                  <a:cubicBezTo>
                    <a:pt x="71" y="146"/>
                    <a:pt x="71" y="146"/>
                    <a:pt x="71" y="146"/>
                  </a:cubicBezTo>
                  <a:cubicBezTo>
                    <a:pt x="88" y="157"/>
                    <a:pt x="134" y="170"/>
                    <a:pt x="227" y="181"/>
                  </a:cubicBezTo>
                  <a:cubicBezTo>
                    <a:pt x="334" y="194"/>
                    <a:pt x="478" y="202"/>
                    <a:pt x="630" y="202"/>
                  </a:cubicBezTo>
                  <a:cubicBezTo>
                    <a:pt x="630" y="202"/>
                    <a:pt x="630" y="202"/>
                    <a:pt x="630" y="202"/>
                  </a:cubicBezTo>
                  <a:cubicBezTo>
                    <a:pt x="929" y="202"/>
                    <a:pt x="1147" y="174"/>
                    <a:pt x="1189" y="146"/>
                  </a:cubicBezTo>
                  <a:cubicBezTo>
                    <a:pt x="1261" y="0"/>
                    <a:pt x="1261" y="0"/>
                    <a:pt x="1261" y="0"/>
                  </a:cubicBezTo>
                  <a:cubicBezTo>
                    <a:pt x="1179" y="34"/>
                    <a:pt x="897" y="53"/>
                    <a:pt x="630" y="53"/>
                  </a:cubicBezTo>
                  <a:close/>
                </a:path>
              </a:pathLst>
            </a:custGeom>
            <a:solidFill>
              <a:schemeClr val="accent1"/>
            </a:solidFill>
            <a:ln>
              <a:solidFill>
                <a:schemeClr val="accent1">
                  <a:lumMod val="40000"/>
                  <a:lumOff val="60000"/>
                </a:schemeClr>
              </a:solidFill>
            </a:ln>
          </p:spPr>
          <p:txBody>
            <a:bodyPr spcFirstLastPara="1" wrap="square" lIns="68575" tIns="34275" rIns="68575" bIns="34275" anchor="ctr" anchorCtr="0">
              <a:noAutofit/>
            </a:bodyPr>
            <a:lstStyle/>
            <a:p>
              <a:pPr algn="ctr">
                <a:buClr>
                  <a:schemeClr val="dk1"/>
                </a:buClr>
                <a:buSzPts val="1400"/>
              </a:pPr>
              <a:r>
                <a:rPr lang="es-PR" sz="1200" b="1" dirty="0">
                  <a:solidFill>
                    <a:schemeClr val="tx1">
                      <a:lumMod val="50000"/>
                    </a:schemeClr>
                  </a:solidFill>
                  <a:latin typeface="Sniglet"/>
                  <a:ea typeface="Sniglet"/>
                  <a:cs typeface="Sniglet"/>
                  <a:sym typeface="Sniglet"/>
                </a:rPr>
                <a:t>PERTINENCIA DE PROGRAMAS DE ESTUDIO (Ley 85-2018)</a:t>
              </a:r>
            </a:p>
          </p:txBody>
        </p:sp>
        <p:sp>
          <p:nvSpPr>
            <p:cNvPr id="15" name="Google Shape;473;p42">
              <a:extLst>
                <a:ext uri="{FF2B5EF4-FFF2-40B4-BE49-F238E27FC236}">
                  <a16:creationId xmlns:a16="http://schemas.microsoft.com/office/drawing/2014/main" id="{47A74132-A4B4-C6DB-297F-7A311E2D84A4}"/>
                </a:ext>
              </a:extLst>
            </p:cNvPr>
            <p:cNvSpPr/>
            <p:nvPr/>
          </p:nvSpPr>
          <p:spPr>
            <a:xfrm>
              <a:off x="3824940" y="4794430"/>
              <a:ext cx="582426" cy="142783"/>
            </a:xfrm>
            <a:custGeom>
              <a:avLst/>
              <a:gdLst/>
              <a:ahLst/>
              <a:cxnLst/>
              <a:rect l="l" t="t" r="r" b="b"/>
              <a:pathLst>
                <a:path w="951" h="198" extrusionOk="0">
                  <a:moveTo>
                    <a:pt x="0" y="0"/>
                  </a:moveTo>
                  <a:cubicBezTo>
                    <a:pt x="70" y="144"/>
                    <a:pt x="70" y="144"/>
                    <a:pt x="70" y="144"/>
                  </a:cubicBezTo>
                  <a:cubicBezTo>
                    <a:pt x="101" y="171"/>
                    <a:pt x="259" y="198"/>
                    <a:pt x="475" y="198"/>
                  </a:cubicBezTo>
                  <a:cubicBezTo>
                    <a:pt x="692" y="198"/>
                    <a:pt x="849" y="171"/>
                    <a:pt x="881" y="144"/>
                  </a:cubicBezTo>
                  <a:cubicBezTo>
                    <a:pt x="951" y="0"/>
                    <a:pt x="951" y="0"/>
                    <a:pt x="951" y="0"/>
                  </a:cubicBezTo>
                  <a:cubicBezTo>
                    <a:pt x="881" y="32"/>
                    <a:pt x="673" y="50"/>
                    <a:pt x="475" y="50"/>
                  </a:cubicBezTo>
                  <a:cubicBezTo>
                    <a:pt x="277" y="50"/>
                    <a:pt x="69" y="32"/>
                    <a:pt x="0" y="0"/>
                  </a:cubicBezTo>
                  <a:close/>
                </a:path>
              </a:pathLst>
            </a:custGeom>
            <a:solidFill>
              <a:schemeClr val="accent3"/>
            </a:solidFill>
            <a:ln>
              <a:noFill/>
            </a:ln>
          </p:spPr>
          <p:txBody>
            <a:bodyPr spcFirstLastPara="1" wrap="square" lIns="68575" tIns="34275" rIns="68575" bIns="34275" anchor="ctr" anchorCtr="0">
              <a:noAutofit/>
            </a:bodyPr>
            <a:lstStyle/>
            <a:p>
              <a:pPr algn="ctr">
                <a:buClr>
                  <a:schemeClr val="dk1"/>
                </a:buClr>
                <a:buSzPts val="1400"/>
              </a:pPr>
              <a:r>
                <a:rPr lang="en-US" sz="1100" b="1" dirty="0">
                  <a:latin typeface="Sniglet"/>
                  <a:ea typeface="Sniglet"/>
                  <a:cs typeface="Sniglet"/>
                  <a:sym typeface="Sniglet"/>
                </a:rPr>
                <a:t>COMPETENCIAS ESENCIALES </a:t>
              </a:r>
            </a:p>
            <a:p>
              <a:pPr algn="ctr">
                <a:buClr>
                  <a:schemeClr val="dk1"/>
                </a:buClr>
                <a:buSzPts val="1400"/>
              </a:pPr>
              <a:r>
                <a:rPr lang="en-US" sz="1100" b="1" dirty="0">
                  <a:latin typeface="Sniglet"/>
                  <a:ea typeface="Sniglet"/>
                  <a:cs typeface="Sniglet"/>
                  <a:sym typeface="Sniglet"/>
                </a:rPr>
                <a:t>DE FILNANDIA </a:t>
              </a:r>
              <a:endParaRPr lang="en-US" sz="1100" b="1" i="0" u="none" strike="noStrike" cap="none" dirty="0">
                <a:latin typeface="Sniglet"/>
                <a:ea typeface="Sniglet"/>
                <a:cs typeface="Sniglet"/>
                <a:sym typeface="Sniglet"/>
              </a:endParaRPr>
            </a:p>
          </p:txBody>
        </p:sp>
        <p:sp>
          <p:nvSpPr>
            <p:cNvPr id="16" name="Google Shape;474;p42">
              <a:extLst>
                <a:ext uri="{FF2B5EF4-FFF2-40B4-BE49-F238E27FC236}">
                  <a16:creationId xmlns:a16="http://schemas.microsoft.com/office/drawing/2014/main" id="{8F8D6FCE-AF22-E33D-B256-FB2D892AA26C}"/>
                </a:ext>
              </a:extLst>
            </p:cNvPr>
            <p:cNvSpPr/>
            <p:nvPr/>
          </p:nvSpPr>
          <p:spPr>
            <a:xfrm>
              <a:off x="3778727" y="4655928"/>
              <a:ext cx="672585" cy="153653"/>
            </a:xfrm>
            <a:custGeom>
              <a:avLst/>
              <a:gdLst/>
              <a:ahLst/>
              <a:cxnLst/>
              <a:rect l="l" t="t" r="r" b="b"/>
              <a:pathLst>
                <a:path w="1105" h="200" extrusionOk="0">
                  <a:moveTo>
                    <a:pt x="552" y="51"/>
                  </a:moveTo>
                  <a:cubicBezTo>
                    <a:pt x="399" y="51"/>
                    <a:pt x="255" y="44"/>
                    <a:pt x="147" y="31"/>
                  </a:cubicBezTo>
                  <a:cubicBezTo>
                    <a:pt x="76" y="22"/>
                    <a:pt x="26" y="12"/>
                    <a:pt x="0" y="0"/>
                  </a:cubicBezTo>
                  <a:cubicBezTo>
                    <a:pt x="70" y="145"/>
                    <a:pt x="70" y="145"/>
                    <a:pt x="70" y="145"/>
                  </a:cubicBezTo>
                  <a:cubicBezTo>
                    <a:pt x="108" y="173"/>
                    <a:pt x="296" y="200"/>
                    <a:pt x="552" y="200"/>
                  </a:cubicBezTo>
                  <a:cubicBezTo>
                    <a:pt x="809" y="200"/>
                    <a:pt x="996" y="173"/>
                    <a:pt x="1034" y="145"/>
                  </a:cubicBezTo>
                  <a:cubicBezTo>
                    <a:pt x="1105" y="0"/>
                    <a:pt x="1105" y="0"/>
                    <a:pt x="1105" y="0"/>
                  </a:cubicBezTo>
                  <a:cubicBezTo>
                    <a:pt x="1030" y="33"/>
                    <a:pt x="785" y="51"/>
                    <a:pt x="552" y="51"/>
                  </a:cubicBezTo>
                  <a:close/>
                </a:path>
              </a:pathLst>
            </a:custGeom>
            <a:solidFill>
              <a:schemeClr val="accent2">
                <a:lumMod val="60000"/>
                <a:lumOff val="40000"/>
              </a:schemeClr>
            </a:solidFill>
            <a:ln>
              <a:noFill/>
            </a:ln>
          </p:spPr>
          <p:txBody>
            <a:bodyPr spcFirstLastPara="1" wrap="square" lIns="68575" tIns="34275" rIns="68575" bIns="34275" anchor="ctr" anchorCtr="0">
              <a:noAutofit/>
            </a:bodyPr>
            <a:lstStyle/>
            <a:p>
              <a:pPr algn="ctr">
                <a:buClr>
                  <a:schemeClr val="dk1"/>
                </a:buClr>
                <a:buSzPts val="1400"/>
                <a:buFont typeface="Calibri"/>
              </a:pPr>
              <a:r>
                <a:rPr lang="en-US" sz="1200" b="1" dirty="0">
                  <a:latin typeface="Sniglet"/>
                  <a:ea typeface="Sniglet"/>
                  <a:cs typeface="Sniglet"/>
                </a:rPr>
                <a:t>OBJETIVOS DE DESARROLLO SOSTENIBLE  </a:t>
              </a:r>
              <a:endParaRPr lang="en" sz="1200" b="1" i="0" u="none" strike="noStrike" cap="none" dirty="0">
                <a:latin typeface="Sniglet"/>
                <a:ea typeface="Sniglet"/>
                <a:cs typeface="Sniglet"/>
              </a:endParaRPr>
            </a:p>
          </p:txBody>
        </p:sp>
        <p:sp>
          <p:nvSpPr>
            <p:cNvPr id="17" name="Google Shape;475;p42">
              <a:extLst>
                <a:ext uri="{FF2B5EF4-FFF2-40B4-BE49-F238E27FC236}">
                  <a16:creationId xmlns:a16="http://schemas.microsoft.com/office/drawing/2014/main" id="{61771E69-D7CE-0D50-C824-0C667AAA8694}"/>
                </a:ext>
              </a:extLst>
            </p:cNvPr>
            <p:cNvSpPr/>
            <p:nvPr/>
          </p:nvSpPr>
          <p:spPr>
            <a:xfrm>
              <a:off x="3868662" y="4912316"/>
              <a:ext cx="504580" cy="186725"/>
            </a:xfrm>
            <a:custGeom>
              <a:avLst/>
              <a:gdLst/>
              <a:ahLst/>
              <a:cxnLst/>
              <a:rect l="l" t="t" r="r" b="b"/>
              <a:pathLst>
                <a:path w="796" h="197" extrusionOk="0">
                  <a:moveTo>
                    <a:pt x="0" y="0"/>
                  </a:moveTo>
                  <a:cubicBezTo>
                    <a:pt x="65" y="132"/>
                    <a:pt x="65" y="132"/>
                    <a:pt x="65" y="132"/>
                  </a:cubicBezTo>
                  <a:cubicBezTo>
                    <a:pt x="65" y="132"/>
                    <a:pt x="65" y="132"/>
                    <a:pt x="65" y="132"/>
                  </a:cubicBezTo>
                  <a:cubicBezTo>
                    <a:pt x="65" y="133"/>
                    <a:pt x="65" y="133"/>
                    <a:pt x="65" y="133"/>
                  </a:cubicBezTo>
                  <a:cubicBezTo>
                    <a:pt x="70" y="142"/>
                    <a:pt x="70" y="142"/>
                    <a:pt x="70" y="142"/>
                  </a:cubicBezTo>
                  <a:cubicBezTo>
                    <a:pt x="95" y="170"/>
                    <a:pt x="221" y="197"/>
                    <a:pt x="398" y="197"/>
                  </a:cubicBezTo>
                  <a:cubicBezTo>
                    <a:pt x="576" y="197"/>
                    <a:pt x="702" y="170"/>
                    <a:pt x="727" y="142"/>
                  </a:cubicBezTo>
                  <a:cubicBezTo>
                    <a:pt x="732" y="133"/>
                    <a:pt x="732" y="133"/>
                    <a:pt x="732" y="133"/>
                  </a:cubicBezTo>
                  <a:cubicBezTo>
                    <a:pt x="732" y="132"/>
                    <a:pt x="732" y="132"/>
                    <a:pt x="732" y="132"/>
                  </a:cubicBezTo>
                  <a:cubicBezTo>
                    <a:pt x="732" y="132"/>
                    <a:pt x="732" y="132"/>
                    <a:pt x="732" y="132"/>
                  </a:cubicBezTo>
                  <a:cubicBezTo>
                    <a:pt x="796" y="0"/>
                    <a:pt x="796" y="0"/>
                    <a:pt x="796" y="0"/>
                  </a:cubicBezTo>
                  <a:cubicBezTo>
                    <a:pt x="735" y="31"/>
                    <a:pt x="562" y="48"/>
                    <a:pt x="398" y="48"/>
                  </a:cubicBezTo>
                  <a:cubicBezTo>
                    <a:pt x="234" y="48"/>
                    <a:pt x="62" y="31"/>
                    <a:pt x="0" y="0"/>
                  </a:cubicBezTo>
                  <a:close/>
                </a:path>
              </a:pathLst>
            </a:custGeom>
            <a:solidFill>
              <a:schemeClr val="accent4">
                <a:lumMod val="60000"/>
                <a:lumOff val="40000"/>
              </a:schemeClr>
            </a:solidFill>
            <a:ln>
              <a:noFill/>
            </a:ln>
          </p:spPr>
          <p:txBody>
            <a:bodyPr spcFirstLastPara="1" wrap="square" lIns="68575" tIns="34275" rIns="68575" bIns="34275" anchor="ctr" anchorCtr="0">
              <a:noAutofit/>
            </a:bodyPr>
            <a:lstStyle/>
            <a:p>
              <a:pPr algn="ctr">
                <a:buClr>
                  <a:schemeClr val="dk1"/>
                </a:buClr>
                <a:buSzPts val="1400"/>
              </a:pPr>
              <a:br>
                <a:rPr lang="en" sz="1100" b="1" dirty="0">
                  <a:latin typeface="Sniglet"/>
                  <a:ea typeface="Sniglet"/>
                  <a:cs typeface="Sniglet"/>
                  <a:sym typeface="Sniglet"/>
                </a:rPr>
              </a:br>
              <a:r>
                <a:rPr lang="en-US" sz="1100" b="1" dirty="0">
                  <a:latin typeface="Sniglet"/>
                  <a:ea typeface="Sniglet"/>
                  <a:cs typeface="Sniglet"/>
                  <a:sym typeface="Sniglet"/>
                </a:rPr>
                <a:t>COMPETENCIAS </a:t>
              </a:r>
            </a:p>
            <a:p>
              <a:pPr algn="ctr">
                <a:buClr>
                  <a:schemeClr val="dk1"/>
                </a:buClr>
                <a:buSzPts val="1400"/>
              </a:pPr>
              <a:r>
                <a:rPr lang="en-US" sz="1100" b="1" dirty="0">
                  <a:latin typeface="Sniglet"/>
                  <a:ea typeface="Sniglet"/>
                  <a:cs typeface="Sniglet"/>
                  <a:sym typeface="Sniglet"/>
                </a:rPr>
                <a:t>DEL SIGLO XXI</a:t>
              </a:r>
              <a:endParaRPr sz="1050" b="1" i="0" u="none" strike="noStrike" cap="none" dirty="0">
                <a:latin typeface="Sniglet"/>
                <a:ea typeface="Sniglet"/>
                <a:cs typeface="Sniglet"/>
                <a:sym typeface="Sniglet"/>
              </a:endParaRPr>
            </a:p>
          </p:txBody>
        </p:sp>
        <p:sp>
          <p:nvSpPr>
            <p:cNvPr id="18" name="Google Shape;476;p42">
              <a:extLst>
                <a:ext uri="{FF2B5EF4-FFF2-40B4-BE49-F238E27FC236}">
                  <a16:creationId xmlns:a16="http://schemas.microsoft.com/office/drawing/2014/main" id="{B635D77B-33B5-04CE-416B-C54562D44F29}"/>
                </a:ext>
              </a:extLst>
            </p:cNvPr>
            <p:cNvSpPr/>
            <p:nvPr/>
          </p:nvSpPr>
          <p:spPr>
            <a:xfrm>
              <a:off x="3778727" y="4460423"/>
              <a:ext cx="719100" cy="79200"/>
            </a:xfrm>
            <a:prstGeom prst="ellipse">
              <a:avLst/>
            </a:prstGeom>
            <a:solidFill>
              <a:schemeClr val="l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dk1"/>
                </a:buClr>
                <a:buSzPts val="1400"/>
                <a:buFont typeface="Calibri"/>
                <a:buNone/>
              </a:pPr>
              <a:endParaRPr sz="1200" b="1" i="0" u="none" strike="noStrike" cap="none">
                <a:solidFill>
                  <a:schemeClr val="lt1"/>
                </a:solidFill>
                <a:latin typeface="Sniglet"/>
                <a:ea typeface="Sniglet"/>
                <a:cs typeface="Sniglet"/>
                <a:sym typeface="Sniglet"/>
              </a:endParaRPr>
            </a:p>
          </p:txBody>
        </p:sp>
      </p:grpSp>
      <p:sp>
        <p:nvSpPr>
          <p:cNvPr id="19" name="Google Shape;476;p42">
            <a:extLst>
              <a:ext uri="{FF2B5EF4-FFF2-40B4-BE49-F238E27FC236}">
                <a16:creationId xmlns:a16="http://schemas.microsoft.com/office/drawing/2014/main" id="{9AC677F4-E0A3-EEFB-218E-0C108A525798}"/>
              </a:ext>
            </a:extLst>
          </p:cNvPr>
          <p:cNvSpPr/>
          <p:nvPr/>
        </p:nvSpPr>
        <p:spPr>
          <a:xfrm>
            <a:off x="906257" y="965200"/>
            <a:ext cx="7528479" cy="1061801"/>
          </a:xfrm>
          <a:prstGeom prst="ellipse">
            <a:avLst/>
          </a:prstGeom>
          <a:solidFill>
            <a:schemeClr val="accent6"/>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68575" tIns="34275" rIns="68575" bIns="34275" anchor="ctr" anchorCtr="0">
            <a:noAutofit/>
            <a:scene3d>
              <a:camera prst="orthographicFront"/>
              <a:lightRig rig="threePt" dir="t"/>
            </a:scene3d>
            <a:sp3d extrusionH="57150">
              <a:bevelT w="38100" h="38100"/>
            </a:sp3d>
          </a:bodyPr>
          <a:lstStyle/>
          <a:p>
            <a:pPr marL="0" marR="0" lvl="0" indent="0" algn="ctr" rtl="0">
              <a:lnSpc>
                <a:spcPct val="100000"/>
              </a:lnSpc>
              <a:spcBef>
                <a:spcPts val="0"/>
              </a:spcBef>
              <a:spcAft>
                <a:spcPts val="0"/>
              </a:spcAft>
              <a:buClr>
                <a:schemeClr val="dk1"/>
              </a:buClr>
              <a:buSzPts val="1400"/>
              <a:buFont typeface="Calibri"/>
              <a:buNone/>
            </a:pPr>
            <a:r>
              <a:rPr lang="en-US" sz="1800" b="1" i="0" u="none" strike="noStrike" cap="none" dirty="0">
                <a:solidFill>
                  <a:schemeClr val="tx1"/>
                </a:solidFill>
                <a:latin typeface="Sniglet"/>
                <a:ea typeface="Sniglet"/>
                <a:cs typeface="Sniglet"/>
                <a:sym typeface="Sniglet"/>
              </a:rPr>
              <a:t>NUEVO CURRÍCULO DEL ÁREA DE </a:t>
            </a:r>
          </a:p>
          <a:p>
            <a:pPr marL="0" marR="0" lvl="0" indent="0" algn="ctr" rtl="0">
              <a:lnSpc>
                <a:spcPct val="100000"/>
              </a:lnSpc>
              <a:spcBef>
                <a:spcPts val="0"/>
              </a:spcBef>
              <a:spcAft>
                <a:spcPts val="0"/>
              </a:spcAft>
              <a:buClr>
                <a:schemeClr val="dk1"/>
              </a:buClr>
              <a:buSzPts val="1400"/>
              <a:buFont typeface="Calibri"/>
              <a:buNone/>
            </a:pPr>
            <a:r>
              <a:rPr lang="en-US" sz="1800" b="1" i="0" u="none" strike="noStrike" cap="none" dirty="0">
                <a:solidFill>
                  <a:schemeClr val="tx1"/>
                </a:solidFill>
                <a:latin typeface="Sniglet"/>
                <a:ea typeface="Sniglet"/>
                <a:cs typeface="Sniglet"/>
                <a:sym typeface="Sniglet"/>
              </a:rPr>
              <a:t>SERVICIOS ACADÉMCOS </a:t>
            </a:r>
            <a:endParaRPr sz="1800" b="1" i="0" u="none" strike="noStrike" cap="none" dirty="0">
              <a:solidFill>
                <a:schemeClr val="tx1"/>
              </a:solidFill>
              <a:latin typeface="Sniglet"/>
              <a:ea typeface="Sniglet"/>
              <a:cs typeface="Sniglet"/>
              <a:sym typeface="Sniglet"/>
            </a:endParaRPr>
          </a:p>
        </p:txBody>
      </p:sp>
      <p:sp>
        <p:nvSpPr>
          <p:cNvPr id="20" name="Google Shape;250;p19">
            <a:extLst>
              <a:ext uri="{FF2B5EF4-FFF2-40B4-BE49-F238E27FC236}">
                <a16:creationId xmlns:a16="http://schemas.microsoft.com/office/drawing/2014/main" id="{78B99D66-8E34-A2A2-6D82-F8F535CE93CE}"/>
              </a:ext>
            </a:extLst>
          </p:cNvPr>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6</a:t>
            </a:fld>
            <a:endParaRPr dirty="0"/>
          </a:p>
        </p:txBody>
      </p:sp>
    </p:spTree>
    <p:extLst>
      <p:ext uri="{BB962C8B-B14F-4D97-AF65-F5344CB8AC3E}">
        <p14:creationId xmlns:p14="http://schemas.microsoft.com/office/powerpoint/2010/main" val="8867468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22"/>
          <p:cNvSpPr txBox="1">
            <a:spLocks noGrp="1"/>
          </p:cNvSpPr>
          <p:nvPr>
            <p:ph type="title"/>
          </p:nvPr>
        </p:nvSpPr>
        <p:spPr>
          <a:xfrm>
            <a:off x="4687079" y="2065254"/>
            <a:ext cx="3923148" cy="177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4800" b="1" dirty="0">
                <a:solidFill>
                  <a:schemeClr val="accent4"/>
                </a:solidFill>
                <a:effectLst>
                  <a:outerShdw blurRad="38100" dist="38100" dir="2700000" algn="tl">
                    <a:srgbClr val="000000">
                      <a:alpha val="43137"/>
                    </a:srgbClr>
                  </a:outerShdw>
                </a:effectLst>
              </a:rPr>
              <a:t>Preceptos guías </a:t>
            </a:r>
            <a:endParaRPr sz="4800" b="1" dirty="0">
              <a:solidFill>
                <a:schemeClr val="accent4"/>
              </a:solidFill>
              <a:effectLst>
                <a:outerShdw blurRad="38100" dist="38100" dir="2700000" algn="tl">
                  <a:srgbClr val="000000">
                    <a:alpha val="43137"/>
                  </a:srgbClr>
                </a:outerShdw>
              </a:effectLst>
            </a:endParaRPr>
          </a:p>
        </p:txBody>
      </p:sp>
      <p:sp>
        <p:nvSpPr>
          <p:cNvPr id="275" name="Google Shape;275;p22"/>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7</a:t>
            </a:fld>
            <a:endParaRPr/>
          </a:p>
        </p:txBody>
      </p:sp>
      <p:pic>
        <p:nvPicPr>
          <p:cNvPr id="1026" name="Picture 2" descr="Confirman que hay 12 brotes activos de COVID-19 en escuelas de Puerto Rico">
            <a:extLst>
              <a:ext uri="{FF2B5EF4-FFF2-40B4-BE49-F238E27FC236}">
                <a16:creationId xmlns:a16="http://schemas.microsoft.com/office/drawing/2014/main" id="{01DBE474-66D7-4E5F-97D8-D7E09E9144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1772" y="1130300"/>
            <a:ext cx="3110628" cy="292222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7" name="Picture 6" descr="A picture containing text&#10;&#10;Description automatically generated">
            <a:extLst>
              <a:ext uri="{FF2B5EF4-FFF2-40B4-BE49-F238E27FC236}">
                <a16:creationId xmlns:a16="http://schemas.microsoft.com/office/drawing/2014/main" id="{74D0B0A1-ABFA-4BCC-85EC-CEE69394230B}"/>
              </a:ext>
            </a:extLst>
          </p:cNvPr>
          <p:cNvPicPr>
            <a:picLocks noChangeAspect="1"/>
          </p:cNvPicPr>
          <p:nvPr/>
        </p:nvPicPr>
        <p:blipFill>
          <a:blip r:embed="rId4"/>
          <a:stretch>
            <a:fillRect/>
          </a:stretch>
        </p:blipFill>
        <p:spPr>
          <a:xfrm>
            <a:off x="3962400" y="0"/>
            <a:ext cx="4396760" cy="2065254"/>
          </a:xfrm>
          <a:prstGeom prst="rect">
            <a:avLst/>
          </a:prstGeom>
        </p:spPr>
      </p:pic>
      <p:pic>
        <p:nvPicPr>
          <p:cNvPr id="6" name="Picture 2" descr="Vista previa de imagen">
            <a:extLst>
              <a:ext uri="{FF2B5EF4-FFF2-40B4-BE49-F238E27FC236}">
                <a16:creationId xmlns:a16="http://schemas.microsoft.com/office/drawing/2014/main" id="{BFC6EF16-2EF9-4F30-AA4C-6F95B3855F8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084" t="10541" r="8750" b="10541"/>
          <a:stretch/>
        </p:blipFill>
        <p:spPr bwMode="auto">
          <a:xfrm>
            <a:off x="5537963" y="4052525"/>
            <a:ext cx="1103546" cy="816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3413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83B7864-A609-4AAD-817E-2BEFCE565229}"/>
              </a:ext>
            </a:extLst>
          </p:cNvPr>
          <p:cNvSpPr>
            <a:spLocks noGrp="1"/>
          </p:cNvSpPr>
          <p:nvPr>
            <p:ph type="body" idx="1"/>
          </p:nvPr>
        </p:nvSpPr>
        <p:spPr>
          <a:xfrm>
            <a:off x="2489200" y="991117"/>
            <a:ext cx="6527325" cy="3664158"/>
          </a:xfrm>
        </p:spPr>
        <p:txBody>
          <a:bodyPr/>
          <a:lstStyle/>
          <a:p>
            <a:r>
              <a:rPr lang="es-PR" sz="2000" dirty="0"/>
              <a:t>Pertinencia del currículo. </a:t>
            </a:r>
          </a:p>
          <a:p>
            <a:endParaRPr lang="es-PR" sz="2000" dirty="0"/>
          </a:p>
          <a:p>
            <a:r>
              <a:rPr lang="es-PR" sz="2000" dirty="0"/>
              <a:t>Homogenizar los formatos de los documentos. </a:t>
            </a:r>
          </a:p>
          <a:p>
            <a:endParaRPr lang="es-PR" sz="2000" dirty="0"/>
          </a:p>
          <a:p>
            <a:r>
              <a:rPr lang="es-PR" sz="2000" dirty="0"/>
              <a:t>Asegurar que el rigor de cada grado en cada materia este acorde con la etapas de desarrollo de los estudiantes. </a:t>
            </a:r>
          </a:p>
          <a:p>
            <a:endParaRPr lang="es-PR" sz="2000" dirty="0"/>
          </a:p>
          <a:p>
            <a:r>
              <a:rPr lang="es-PR" sz="2000" dirty="0"/>
              <a:t>Cumplir con el proceso de “Peer </a:t>
            </a:r>
            <a:r>
              <a:rPr lang="es-PR" sz="2000" dirty="0" err="1"/>
              <a:t>Review</a:t>
            </a:r>
            <a:r>
              <a:rPr lang="es-PR" sz="2000" dirty="0"/>
              <a:t>” del Departamento de Educación Federal</a:t>
            </a:r>
            <a:r>
              <a:rPr lang="en-US" sz="2000" dirty="0"/>
              <a:t>. </a:t>
            </a:r>
            <a:endParaRPr lang="es-PR" sz="2000" dirty="0"/>
          </a:p>
        </p:txBody>
      </p:sp>
      <p:sp>
        <p:nvSpPr>
          <p:cNvPr id="4" name="Slide Number Placeholder 3">
            <a:extLst>
              <a:ext uri="{FF2B5EF4-FFF2-40B4-BE49-F238E27FC236}">
                <a16:creationId xmlns:a16="http://schemas.microsoft.com/office/drawing/2014/main" id="{9E46B874-F179-4B9C-AFFF-7659C67B52F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8</a:t>
            </a:fld>
            <a:endParaRPr lang="en"/>
          </a:p>
        </p:txBody>
      </p:sp>
      <p:pic>
        <p:nvPicPr>
          <p:cNvPr id="7" name="Picture 6" descr="A picture containing text&#10;&#10;Description automatically generated">
            <a:extLst>
              <a:ext uri="{FF2B5EF4-FFF2-40B4-BE49-F238E27FC236}">
                <a16:creationId xmlns:a16="http://schemas.microsoft.com/office/drawing/2014/main" id="{83BF3A37-C3A3-4B3E-B9C2-9A25C95910A4}"/>
              </a:ext>
            </a:extLst>
          </p:cNvPr>
          <p:cNvPicPr>
            <a:picLocks noChangeAspect="1"/>
          </p:cNvPicPr>
          <p:nvPr/>
        </p:nvPicPr>
        <p:blipFill rotWithShape="1">
          <a:blip r:embed="rId2"/>
          <a:srcRect l="69191"/>
          <a:stretch/>
        </p:blipFill>
        <p:spPr>
          <a:xfrm>
            <a:off x="512747" y="-230385"/>
            <a:ext cx="1602354" cy="2443004"/>
          </a:xfrm>
          <a:prstGeom prst="rect">
            <a:avLst/>
          </a:prstGeom>
        </p:spPr>
      </p:pic>
    </p:spTree>
    <p:extLst>
      <p:ext uri="{BB962C8B-B14F-4D97-AF65-F5344CB8AC3E}">
        <p14:creationId xmlns:p14="http://schemas.microsoft.com/office/powerpoint/2010/main" val="37162750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80FF025-3B79-40F3-AF10-BA7867CA4E7C}"/>
              </a:ext>
            </a:extLst>
          </p:cNvPr>
          <p:cNvSpPr>
            <a:spLocks noGrp="1"/>
          </p:cNvSpPr>
          <p:nvPr>
            <p:ph type="title"/>
          </p:nvPr>
        </p:nvSpPr>
        <p:spPr>
          <a:xfrm>
            <a:off x="3113674" y="765441"/>
            <a:ext cx="5275500" cy="641100"/>
          </a:xfrm>
        </p:spPr>
        <p:txBody>
          <a:bodyPr/>
          <a:lstStyle/>
          <a:p>
            <a:r>
              <a:rPr lang="es-PR" sz="2800" b="1" dirty="0">
                <a:solidFill>
                  <a:schemeClr val="accent6"/>
                </a:solidFill>
                <a:effectLst>
                  <a:outerShdw blurRad="38100" dist="38100" dir="2700000" algn="tl">
                    <a:srgbClr val="000000">
                      <a:alpha val="43137"/>
                    </a:srgbClr>
                  </a:outerShdw>
                </a:effectLst>
              </a:rPr>
              <a:t>Puntos de partida</a:t>
            </a:r>
          </a:p>
        </p:txBody>
      </p:sp>
      <p:sp>
        <p:nvSpPr>
          <p:cNvPr id="4" name="Text Placeholder 3">
            <a:extLst>
              <a:ext uri="{FF2B5EF4-FFF2-40B4-BE49-F238E27FC236}">
                <a16:creationId xmlns:a16="http://schemas.microsoft.com/office/drawing/2014/main" id="{554185D0-D53F-4C5E-99C9-008E3BD0C67C}"/>
              </a:ext>
            </a:extLst>
          </p:cNvPr>
          <p:cNvSpPr>
            <a:spLocks noGrp="1"/>
          </p:cNvSpPr>
          <p:nvPr>
            <p:ph type="body" idx="1"/>
          </p:nvPr>
        </p:nvSpPr>
        <p:spPr>
          <a:xfrm>
            <a:off x="2935874" y="1525758"/>
            <a:ext cx="5884275" cy="2786100"/>
          </a:xfrm>
        </p:spPr>
        <p:txBody>
          <a:bodyPr/>
          <a:lstStyle/>
          <a:p>
            <a:r>
              <a:rPr lang="es-PR" sz="1800" dirty="0"/>
              <a:t>Análisis de los resultados de las pruebas estandarizadas y notas. </a:t>
            </a:r>
          </a:p>
          <a:p>
            <a:r>
              <a:rPr lang="es-PR" sz="1800" dirty="0"/>
              <a:t>Consultas a maestros realizadas por los programas. </a:t>
            </a:r>
          </a:p>
          <a:p>
            <a:r>
              <a:rPr lang="es-PR" sz="1800" dirty="0"/>
              <a:t>Revisión de literatura y documentos de estándares de otras jurisdicciones y países. </a:t>
            </a:r>
          </a:p>
          <a:p>
            <a:r>
              <a:rPr lang="es-PR" sz="1800" dirty="0"/>
              <a:t>Recomendaciones de Comité Asesor Técnico del DEPR (TAC, por su siglas en inglés). </a:t>
            </a:r>
          </a:p>
          <a:p>
            <a:pPr marL="76200" indent="0">
              <a:buNone/>
            </a:pPr>
            <a:endParaRPr lang="es-PR" sz="1800" dirty="0"/>
          </a:p>
        </p:txBody>
      </p:sp>
      <p:sp>
        <p:nvSpPr>
          <p:cNvPr id="2" name="Slide Number Placeholder 1">
            <a:extLst>
              <a:ext uri="{FF2B5EF4-FFF2-40B4-BE49-F238E27FC236}">
                <a16:creationId xmlns:a16="http://schemas.microsoft.com/office/drawing/2014/main" id="{9A80BF32-79E1-4445-AB0E-0B7BEC0F4938}"/>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9</a:t>
            </a:fld>
            <a:endParaRPr lang="en"/>
          </a:p>
        </p:txBody>
      </p:sp>
      <p:pic>
        <p:nvPicPr>
          <p:cNvPr id="5" name="Picture 4" descr="A picture containing text&#10;&#10;Description automatically generated">
            <a:extLst>
              <a:ext uri="{FF2B5EF4-FFF2-40B4-BE49-F238E27FC236}">
                <a16:creationId xmlns:a16="http://schemas.microsoft.com/office/drawing/2014/main" id="{189701CA-B791-46EA-B6F8-2D93DB93F701}"/>
              </a:ext>
            </a:extLst>
          </p:cNvPr>
          <p:cNvPicPr>
            <a:picLocks noChangeAspect="1"/>
          </p:cNvPicPr>
          <p:nvPr/>
        </p:nvPicPr>
        <p:blipFill rotWithShape="1">
          <a:blip r:embed="rId2"/>
          <a:srcRect l="69191"/>
          <a:stretch/>
        </p:blipFill>
        <p:spPr>
          <a:xfrm>
            <a:off x="598387" y="-171494"/>
            <a:ext cx="1511298" cy="2304177"/>
          </a:xfrm>
          <a:prstGeom prst="rect">
            <a:avLst/>
          </a:prstGeom>
        </p:spPr>
      </p:pic>
    </p:spTree>
    <p:extLst>
      <p:ext uri="{BB962C8B-B14F-4D97-AF65-F5344CB8AC3E}">
        <p14:creationId xmlns:p14="http://schemas.microsoft.com/office/powerpoint/2010/main" val="1680729394"/>
      </p:ext>
    </p:extLst>
  </p:cSld>
  <p:clrMapOvr>
    <a:masterClrMapping/>
  </p:clrMapOvr>
</p:sld>
</file>

<file path=ppt/theme/theme1.xml><?xml version="1.0" encoding="utf-8"?>
<a:theme xmlns:a="http://schemas.openxmlformats.org/drawingml/2006/main" name="Puck template">
  <a:themeElements>
    <a:clrScheme name="Custom 347">
      <a:dk1>
        <a:srgbClr val="212A2E"/>
      </a:dk1>
      <a:lt1>
        <a:srgbClr val="FFFFFF"/>
      </a:lt1>
      <a:dk2>
        <a:srgbClr val="617A86"/>
      </a:dk2>
      <a:lt2>
        <a:srgbClr val="A1BECC"/>
      </a:lt2>
      <a:accent1>
        <a:srgbClr val="00D1C6"/>
      </a:accent1>
      <a:accent2>
        <a:srgbClr val="00ACC3"/>
      </a:accent2>
      <a:accent3>
        <a:srgbClr val="BBCD00"/>
      </a:accent3>
      <a:accent4>
        <a:srgbClr val="65BB48"/>
      </a:accent4>
      <a:accent5>
        <a:srgbClr val="F8BB00"/>
      </a:accent5>
      <a:accent6>
        <a:srgbClr val="EF6222"/>
      </a:accent6>
      <a:hlink>
        <a:srgbClr val="617A86"/>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1394</TotalTime>
  <Words>1825</Words>
  <Application>Microsoft Office PowerPoint</Application>
  <PresentationFormat>On-screen Show (16:9)</PresentationFormat>
  <Paragraphs>387</Paragraphs>
  <Slides>40</Slides>
  <Notes>16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40</vt:i4>
      </vt:variant>
    </vt:vector>
  </HeadingPairs>
  <TitlesOfParts>
    <vt:vector size="48" baseType="lpstr">
      <vt:lpstr>Nixie One</vt:lpstr>
      <vt:lpstr>Calibri</vt:lpstr>
      <vt:lpstr>Cambria Math</vt:lpstr>
      <vt:lpstr>Arial</vt:lpstr>
      <vt:lpstr>Wingdings</vt:lpstr>
      <vt:lpstr>Sniglet</vt:lpstr>
      <vt:lpstr>Varela Round</vt:lpstr>
      <vt:lpstr>Puck template</vt:lpstr>
      <vt:lpstr>Programa de Matemáticas  Área de Servicios Académicos </vt:lpstr>
      <vt:lpstr>Notificación de Política Pública </vt:lpstr>
      <vt:lpstr>Nota aclaratoria</vt:lpstr>
      <vt:lpstr>Objetivos </vt:lpstr>
      <vt:lpstr>Fundamentos del Proyecto de Revisión Curricular de Servicios Académicos </vt:lpstr>
      <vt:lpstr>PowerPoint Presentation</vt:lpstr>
      <vt:lpstr>Preceptos guías </vt:lpstr>
      <vt:lpstr>PowerPoint Presentation</vt:lpstr>
      <vt:lpstr>Puntos de partida</vt:lpstr>
      <vt:lpstr>Proceso de Revisión Curricular del Programa  de Matemáticas</vt:lpstr>
      <vt:lpstr>Enfoque del Programa </vt:lpstr>
      <vt:lpstr>PowerPoint Presentation</vt:lpstr>
      <vt:lpstr>Cambios en los estándares </vt:lpstr>
      <vt:lpstr>PowerPoint Presentation</vt:lpstr>
      <vt:lpstr>PowerPoint Presentation</vt:lpstr>
      <vt:lpstr>PowerPoint Presentation</vt:lpstr>
      <vt:lpstr>Cambios en el currículo</vt:lpstr>
      <vt:lpstr>Ejemplo</vt:lpstr>
      <vt:lpstr>PowerPoint Presentation</vt:lpstr>
      <vt:lpstr>PowerPoint Presentation</vt:lpstr>
      <vt:lpstr>PowerPoint Presentation</vt:lpstr>
      <vt:lpstr>PowerPoint Presentation</vt:lpstr>
      <vt:lpstr>PowerPoint Presentation</vt:lpstr>
      <vt:lpstr>Nuevos temas transversales </vt:lpstr>
      <vt:lpstr>Los temas transversales</vt:lpstr>
      <vt:lpstr>Los temas transversales</vt:lpstr>
      <vt:lpstr>Temas transversales</vt:lpstr>
      <vt:lpstr>PowerPoint Presentation</vt:lpstr>
      <vt:lpstr>PowerPoint Presentation</vt:lpstr>
      <vt:lpstr>PowerPoint Presentation</vt:lpstr>
      <vt:lpstr>Nuevas herramientas </vt:lpstr>
      <vt:lpstr>PowerPoint Presentation</vt:lpstr>
      <vt:lpstr>PowerPoint Presentation</vt:lpstr>
      <vt:lpstr>PowerPoint Presentation</vt:lpstr>
      <vt:lpstr>PowerPoint Presentation</vt:lpstr>
      <vt:lpstr>Cómo facilita estos cambios </vt:lpstr>
      <vt:lpstr>PowerPoint Presentation</vt:lpstr>
      <vt:lpstr>PowerPoint Presentation</vt:lpstr>
      <vt:lpstr>Deje su opinión sobre la revisión curricular del programa escaneado el código QR. </vt:lpstr>
      <vt:lpstr>Gracias por su atención.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Beverly Morro Vega</dc:creator>
  <cp:lastModifiedBy>Beverly Morro Vega</cp:lastModifiedBy>
  <cp:revision>150</cp:revision>
  <dcterms:modified xsi:type="dcterms:W3CDTF">2022-08-04T22:36:17Z</dcterms:modified>
</cp:coreProperties>
</file>