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34"/>
  </p:notesMasterIdLst>
  <p:sldIdLst>
    <p:sldId id="256" r:id="rId5"/>
    <p:sldId id="295" r:id="rId6"/>
    <p:sldId id="296" r:id="rId7"/>
    <p:sldId id="257" r:id="rId8"/>
    <p:sldId id="367" r:id="rId9"/>
    <p:sldId id="306" r:id="rId10"/>
    <p:sldId id="388" r:id="rId11"/>
    <p:sldId id="316" r:id="rId12"/>
    <p:sldId id="364" r:id="rId13"/>
    <p:sldId id="265" r:id="rId14"/>
    <p:sldId id="363" r:id="rId15"/>
    <p:sldId id="342" r:id="rId16"/>
    <p:sldId id="315" r:id="rId17"/>
    <p:sldId id="332" r:id="rId18"/>
    <p:sldId id="385" r:id="rId19"/>
    <p:sldId id="382" r:id="rId20"/>
    <p:sldId id="378" r:id="rId21"/>
    <p:sldId id="379" r:id="rId22"/>
    <p:sldId id="380" r:id="rId23"/>
    <p:sldId id="390" r:id="rId24"/>
    <p:sldId id="331" r:id="rId25"/>
    <p:sldId id="371" r:id="rId26"/>
    <p:sldId id="391" r:id="rId27"/>
    <p:sldId id="387" r:id="rId28"/>
    <p:sldId id="389" r:id="rId29"/>
    <p:sldId id="381" r:id="rId30"/>
    <p:sldId id="386" r:id="rId31"/>
    <p:sldId id="384" r:id="rId32"/>
    <p:sldId id="278"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Nixie One" panose="020B0604020202020204" charset="0"/>
      <p:regular r:id="rId39"/>
    </p:embeddedFont>
    <p:embeddedFont>
      <p:font typeface="Sniglet" panose="020B0604020202020204" charset="0"/>
      <p:regular r:id="rId40"/>
    </p:embeddedFont>
    <p:embeddedFont>
      <p:font typeface="Varela Round" panose="00000500000000000000" pitchFamily="2" charset="-79"/>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1" autoAdjust="0"/>
    <p:restoredTop sz="94346" autoAdjust="0"/>
  </p:normalViewPr>
  <p:slideViewPr>
    <p:cSldViewPr snapToGrid="0">
      <p:cViewPr>
        <p:scale>
          <a:sx n="78" d="100"/>
          <a:sy n="78" d="100"/>
        </p:scale>
        <p:origin x="1004" y="444"/>
      </p:cViewPr>
      <p:guideLst/>
    </p:cSldViewPr>
  </p:slid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TIF"/><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TIF"/><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0A01A-23AA-4B8E-B9D9-7FD3BC50C82A}"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es-PR"/>
        </a:p>
      </dgm:t>
    </dgm:pt>
    <dgm:pt modelId="{C2EB534E-C9D2-4CF9-A732-C108B73CA16E}">
      <dgm:prSet phldrT="[Text]" custT="1"/>
      <dgm:spPr/>
      <dgm:t>
        <a:bodyPr/>
        <a:lstStyle/>
        <a:p>
          <a:pPr>
            <a:buClrTx/>
            <a:buSzTx/>
            <a:buFont typeface="Wingdings" panose="05000000000000000000" pitchFamily="2" charset="2"/>
            <a:buChar char="q"/>
          </a:pPr>
          <a:r>
            <a:rPr lang="es-PR" sz="1400" b="0" u="none" strike="noStrike" cap="none">
              <a:effectLst/>
              <a:sym typeface="Arial"/>
            </a:rPr>
            <a:t>Equidad y respeto entre todos los seres humanos</a:t>
          </a:r>
          <a:endParaRPr lang="es-PR" sz="1400" dirty="0"/>
        </a:p>
      </dgm:t>
    </dgm:pt>
    <dgm:pt modelId="{55692331-B6A2-4B07-9620-3E44F7F3B006}" type="parTrans" cxnId="{46BFB4D3-19A4-43E1-BC6C-1D43E94B8FD9}">
      <dgm:prSet/>
      <dgm:spPr/>
      <dgm:t>
        <a:bodyPr/>
        <a:lstStyle/>
        <a:p>
          <a:endParaRPr lang="es-PR" sz="1400"/>
        </a:p>
      </dgm:t>
    </dgm:pt>
    <dgm:pt modelId="{BD2B98F4-AF3D-4F23-BD3B-70419DC4BA02}" type="sibTrans" cxnId="{46BFB4D3-19A4-43E1-BC6C-1D43E94B8FD9}">
      <dgm:prSet/>
      <dgm:spPr/>
      <dgm:t>
        <a:bodyPr/>
        <a:lstStyle/>
        <a:p>
          <a:endParaRPr lang="es-PR" sz="1400"/>
        </a:p>
      </dgm:t>
    </dgm:pt>
    <dgm:pt modelId="{098CE51A-8990-40DA-A234-9EC33F102CE1}">
      <dgm:prSet custT="1"/>
      <dgm:spPr/>
      <dgm:t>
        <a:bodyPr/>
        <a:lstStyle/>
        <a:p>
          <a:r>
            <a:rPr lang="es-PR" sz="1400" b="0" u="none" strike="noStrike" cap="none">
              <a:effectLst/>
              <a:sym typeface="Arial"/>
            </a:rPr>
            <a:t>Identidad cultural e interculturalidad</a:t>
          </a:r>
          <a:endParaRPr lang="es-PR" sz="1400" b="0" u="none" strike="noStrike" cap="none" dirty="0">
            <a:effectLst/>
            <a:sym typeface="Arial"/>
          </a:endParaRPr>
        </a:p>
      </dgm:t>
    </dgm:pt>
    <dgm:pt modelId="{8FD59F1C-0672-44B0-867D-509339F5216D}" type="parTrans" cxnId="{6469FF23-D938-42CF-9FDB-7122633A3370}">
      <dgm:prSet/>
      <dgm:spPr/>
      <dgm:t>
        <a:bodyPr/>
        <a:lstStyle/>
        <a:p>
          <a:endParaRPr lang="es-PR" sz="1400"/>
        </a:p>
      </dgm:t>
    </dgm:pt>
    <dgm:pt modelId="{B73DC9C3-152D-4844-A011-F6415449EC21}" type="sibTrans" cxnId="{6469FF23-D938-42CF-9FDB-7122633A3370}">
      <dgm:prSet/>
      <dgm:spPr/>
      <dgm:t>
        <a:bodyPr/>
        <a:lstStyle/>
        <a:p>
          <a:endParaRPr lang="es-PR" sz="1400"/>
        </a:p>
      </dgm:t>
    </dgm:pt>
    <dgm:pt modelId="{AF40CD12-1F8F-4DE1-9C72-4342BB7A73B7}">
      <dgm:prSet custT="1"/>
      <dgm:spPr/>
      <dgm:t>
        <a:bodyPr/>
        <a:lstStyle/>
        <a:p>
          <a:r>
            <a:rPr lang="es-PR" sz="1400" b="0" u="none" strike="noStrike" cap="none">
              <a:effectLst/>
              <a:sym typeface="Arial"/>
            </a:rPr>
            <a:t>Educación para la concienciación ambiental y ecológica </a:t>
          </a:r>
          <a:endParaRPr lang="es-PR" sz="1400" b="0" u="none" strike="noStrike" cap="none" dirty="0">
            <a:effectLst/>
            <a:sym typeface="Arial"/>
          </a:endParaRPr>
        </a:p>
      </dgm:t>
    </dgm:pt>
    <dgm:pt modelId="{7D0090EE-DFC5-42BF-A730-97AB3D3B53E2}" type="parTrans" cxnId="{D5CF4DC0-1750-4D42-8671-24F400148EC4}">
      <dgm:prSet/>
      <dgm:spPr/>
      <dgm:t>
        <a:bodyPr/>
        <a:lstStyle/>
        <a:p>
          <a:endParaRPr lang="es-PR" sz="1400"/>
        </a:p>
      </dgm:t>
    </dgm:pt>
    <dgm:pt modelId="{058D41A7-DDE0-4F2D-BCAA-D2C11EB7FA31}" type="sibTrans" cxnId="{D5CF4DC0-1750-4D42-8671-24F400148EC4}">
      <dgm:prSet/>
      <dgm:spPr/>
      <dgm:t>
        <a:bodyPr/>
        <a:lstStyle/>
        <a:p>
          <a:endParaRPr lang="es-PR" sz="1400"/>
        </a:p>
      </dgm:t>
    </dgm:pt>
    <dgm:pt modelId="{362AA53C-AAD7-4F34-9921-7BA6AAD32A9C}">
      <dgm:prSet custT="1"/>
      <dgm:spPr/>
      <dgm:t>
        <a:bodyPr/>
        <a:lstStyle/>
        <a:p>
          <a:r>
            <a:rPr lang="es-PR" sz="1400" b="0" u="none" strike="noStrike" cap="none">
              <a:effectLst/>
              <a:sym typeface="Arial"/>
            </a:rPr>
            <a:t>Emprendimiento e innovación </a:t>
          </a:r>
          <a:endParaRPr lang="es-PR" sz="1400" b="0" u="none" strike="noStrike" cap="none" dirty="0">
            <a:effectLst/>
            <a:sym typeface="Arial"/>
          </a:endParaRPr>
        </a:p>
      </dgm:t>
    </dgm:pt>
    <dgm:pt modelId="{1554027D-31C5-46C9-A411-A39B54915E14}" type="parTrans" cxnId="{8A47BFE6-3ECE-4145-A862-354A9D7632CA}">
      <dgm:prSet/>
      <dgm:spPr/>
      <dgm:t>
        <a:bodyPr/>
        <a:lstStyle/>
        <a:p>
          <a:endParaRPr lang="es-PR" sz="1400"/>
        </a:p>
      </dgm:t>
    </dgm:pt>
    <dgm:pt modelId="{66F49139-5520-47BA-8DBA-FA0694F5FA86}" type="sibTrans" cxnId="{8A47BFE6-3ECE-4145-A862-354A9D7632CA}">
      <dgm:prSet/>
      <dgm:spPr/>
      <dgm:t>
        <a:bodyPr/>
        <a:lstStyle/>
        <a:p>
          <a:endParaRPr lang="es-PR" sz="1400"/>
        </a:p>
      </dgm:t>
    </dgm:pt>
    <dgm:pt modelId="{BCA06A6F-3A71-4635-8CFF-4240C443AB9C}">
      <dgm:prSet custT="1"/>
      <dgm:spPr/>
      <dgm:t>
        <a:bodyPr/>
        <a:lstStyle/>
        <a:p>
          <a:r>
            <a:rPr lang="es-PR" sz="1400" b="0" u="none" strike="noStrike" cap="none">
              <a:effectLst/>
              <a:sym typeface="Arial"/>
            </a:rPr>
            <a:t>Promoción de la salud </a:t>
          </a:r>
          <a:endParaRPr lang="es-PR" sz="1400" b="0" u="none" strike="noStrike" cap="none" dirty="0">
            <a:effectLst/>
            <a:sym typeface="Arial"/>
          </a:endParaRPr>
        </a:p>
      </dgm:t>
    </dgm:pt>
    <dgm:pt modelId="{B8681765-837E-447C-A0EE-CEF4C61EFF22}" type="parTrans" cxnId="{627EA52E-4739-448B-A8C4-24CE88EAE771}">
      <dgm:prSet/>
      <dgm:spPr/>
      <dgm:t>
        <a:bodyPr/>
        <a:lstStyle/>
        <a:p>
          <a:endParaRPr lang="es-PR" sz="1400"/>
        </a:p>
      </dgm:t>
    </dgm:pt>
    <dgm:pt modelId="{089583C5-242D-41C1-9019-5A1E5C4C5BA5}" type="sibTrans" cxnId="{627EA52E-4739-448B-A8C4-24CE88EAE771}">
      <dgm:prSet/>
      <dgm:spPr/>
      <dgm:t>
        <a:bodyPr/>
        <a:lstStyle/>
        <a:p>
          <a:endParaRPr lang="es-PR" sz="1400"/>
        </a:p>
      </dgm:t>
    </dgm:pt>
    <dgm:pt modelId="{CB531989-E810-47B1-9448-400DF9AB0106}">
      <dgm:prSet custT="1"/>
      <dgm:spPr/>
      <dgm:t>
        <a:bodyPr/>
        <a:lstStyle/>
        <a:p>
          <a:r>
            <a:rPr lang="es-PR" sz="1400" b="0" u="none" strike="noStrike" cap="none">
              <a:effectLst/>
              <a:sym typeface="Arial"/>
            </a:rPr>
            <a:t>Tecnologías de la Información y la comunicación</a:t>
          </a:r>
          <a:endParaRPr lang="es-ES" sz="1400" b="0" noProof="0" dirty="0">
            <a:effectLst/>
            <a:latin typeface="Varela Round" panose="00000500000000000000" pitchFamily="2" charset="-79"/>
            <a:ea typeface="Open Sans Light"/>
            <a:cs typeface="Varela Round" panose="00000500000000000000" pitchFamily="2" charset="-79"/>
          </a:endParaRPr>
        </a:p>
      </dgm:t>
    </dgm:pt>
    <dgm:pt modelId="{3D1F550F-9593-4FCD-8EE3-ADF49098B9A0}" type="parTrans" cxnId="{127EE5AA-78A0-4B07-A92E-FF3BA3320165}">
      <dgm:prSet/>
      <dgm:spPr/>
      <dgm:t>
        <a:bodyPr/>
        <a:lstStyle/>
        <a:p>
          <a:endParaRPr lang="es-PR" sz="1400"/>
        </a:p>
      </dgm:t>
    </dgm:pt>
    <dgm:pt modelId="{B267AFA1-A93E-4FFD-A49D-3DB2C6104026}" type="sibTrans" cxnId="{127EE5AA-78A0-4B07-A92E-FF3BA3320165}">
      <dgm:prSet/>
      <dgm:spPr/>
      <dgm:t>
        <a:bodyPr/>
        <a:lstStyle/>
        <a:p>
          <a:endParaRPr lang="es-PR" sz="1400"/>
        </a:p>
      </dgm:t>
    </dgm:pt>
    <dgm:pt modelId="{F1F455CF-9FF9-4937-8E3D-4C465A5A319C}" type="pres">
      <dgm:prSet presAssocID="{A150A01A-23AA-4B8E-B9D9-7FD3BC50C82A}" presName="Name0" presStyleCnt="0">
        <dgm:presLayoutVars>
          <dgm:dir/>
          <dgm:resizeHandles val="exact"/>
        </dgm:presLayoutVars>
      </dgm:prSet>
      <dgm:spPr/>
    </dgm:pt>
    <dgm:pt modelId="{42F5D427-D2C4-4A92-8A45-51884D2B51B2}" type="pres">
      <dgm:prSet presAssocID="{A150A01A-23AA-4B8E-B9D9-7FD3BC50C82A}" presName="fgShape" presStyleLbl="fgShp" presStyleIdx="0" presStyleCnt="1"/>
      <dgm:spPr/>
    </dgm:pt>
    <dgm:pt modelId="{02D2D5F0-5C69-4852-9A01-BFDE1ED87A4E}" type="pres">
      <dgm:prSet presAssocID="{A150A01A-23AA-4B8E-B9D9-7FD3BC50C82A}" presName="linComp" presStyleCnt="0"/>
      <dgm:spPr/>
    </dgm:pt>
    <dgm:pt modelId="{545C2518-C484-4CBA-B7B4-5BE1DC01A0E9}" type="pres">
      <dgm:prSet presAssocID="{C2EB534E-C9D2-4CF9-A732-C108B73CA16E}" presName="compNode" presStyleCnt="0"/>
      <dgm:spPr/>
    </dgm:pt>
    <dgm:pt modelId="{24A9ABE8-7813-48CA-87BD-8DB000763755}" type="pres">
      <dgm:prSet presAssocID="{C2EB534E-C9D2-4CF9-A732-C108B73CA16E}" presName="bkgdShape" presStyleLbl="node1" presStyleIdx="0" presStyleCnt="6"/>
      <dgm:spPr/>
    </dgm:pt>
    <dgm:pt modelId="{148033B5-095B-4CC2-9216-E525B6909A57}" type="pres">
      <dgm:prSet presAssocID="{C2EB534E-C9D2-4CF9-A732-C108B73CA16E}" presName="nodeTx" presStyleLbl="node1" presStyleIdx="0" presStyleCnt="6">
        <dgm:presLayoutVars>
          <dgm:bulletEnabled val="1"/>
        </dgm:presLayoutVars>
      </dgm:prSet>
      <dgm:spPr/>
    </dgm:pt>
    <dgm:pt modelId="{804872CC-01D4-4895-A2EF-BA420A1D9E41}" type="pres">
      <dgm:prSet presAssocID="{C2EB534E-C9D2-4CF9-A732-C108B73CA16E}" presName="invisiNode" presStyleLbl="node1" presStyleIdx="0" presStyleCnt="6"/>
      <dgm:spPr/>
    </dgm:pt>
    <dgm:pt modelId="{4B6E3B37-657F-4636-95A9-9A972327F5B2}" type="pres">
      <dgm:prSet presAssocID="{C2EB534E-C9D2-4CF9-A732-C108B73CA16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97941A6-9052-4C09-AFB1-3EE50EC94DCE}" type="pres">
      <dgm:prSet presAssocID="{BD2B98F4-AF3D-4F23-BD3B-70419DC4BA02}" presName="sibTrans" presStyleLbl="sibTrans2D1" presStyleIdx="0" presStyleCnt="0"/>
      <dgm:spPr/>
    </dgm:pt>
    <dgm:pt modelId="{17159929-E9A0-4EBA-8955-7C1D0430019E}" type="pres">
      <dgm:prSet presAssocID="{098CE51A-8990-40DA-A234-9EC33F102CE1}" presName="compNode" presStyleCnt="0"/>
      <dgm:spPr/>
    </dgm:pt>
    <dgm:pt modelId="{CDDADF1C-1EB2-4967-98DF-2724166E2137}" type="pres">
      <dgm:prSet presAssocID="{098CE51A-8990-40DA-A234-9EC33F102CE1}" presName="bkgdShape" presStyleLbl="node1" presStyleIdx="1" presStyleCnt="6"/>
      <dgm:spPr/>
    </dgm:pt>
    <dgm:pt modelId="{9078497C-E467-4966-BA02-2C2C24A62E36}" type="pres">
      <dgm:prSet presAssocID="{098CE51A-8990-40DA-A234-9EC33F102CE1}" presName="nodeTx" presStyleLbl="node1" presStyleIdx="1" presStyleCnt="6">
        <dgm:presLayoutVars>
          <dgm:bulletEnabled val="1"/>
        </dgm:presLayoutVars>
      </dgm:prSet>
      <dgm:spPr/>
    </dgm:pt>
    <dgm:pt modelId="{70F4E768-4596-40AB-9935-3BB9B11DE401}" type="pres">
      <dgm:prSet presAssocID="{098CE51A-8990-40DA-A234-9EC33F102CE1}" presName="invisiNode" presStyleLbl="node1" presStyleIdx="1" presStyleCnt="6"/>
      <dgm:spPr/>
    </dgm:pt>
    <dgm:pt modelId="{60BD41E3-2DEA-4DAC-AA86-B3521385B90C}" type="pres">
      <dgm:prSet presAssocID="{098CE51A-8990-40DA-A234-9EC33F102CE1}" presName="imagNode" presStyleLbl="fgImgPlace1" presStyleIdx="1" presStyleCnt="6"/>
      <dgm:spPr>
        <a:blipFill rotWithShape="1">
          <a:blip xmlns:r="http://schemas.openxmlformats.org/officeDocument/2006/relationships" r:embed="rId2"/>
          <a:srcRect/>
          <a:stretch>
            <a:fillRect l="-25000" r="-25000"/>
          </a:stretch>
        </a:blipFill>
      </dgm:spPr>
    </dgm:pt>
    <dgm:pt modelId="{681284D2-6911-4D4D-B586-F3EB97548931}" type="pres">
      <dgm:prSet presAssocID="{B73DC9C3-152D-4844-A011-F6415449EC21}" presName="sibTrans" presStyleLbl="sibTrans2D1" presStyleIdx="0" presStyleCnt="0"/>
      <dgm:spPr/>
    </dgm:pt>
    <dgm:pt modelId="{7B58A0F6-583E-42DC-A503-E3510AF353DA}" type="pres">
      <dgm:prSet presAssocID="{AF40CD12-1F8F-4DE1-9C72-4342BB7A73B7}" presName="compNode" presStyleCnt="0"/>
      <dgm:spPr/>
    </dgm:pt>
    <dgm:pt modelId="{38B6CB9A-FDF4-4664-BD49-3901F6B4C127}" type="pres">
      <dgm:prSet presAssocID="{AF40CD12-1F8F-4DE1-9C72-4342BB7A73B7}" presName="bkgdShape" presStyleLbl="node1" presStyleIdx="2" presStyleCnt="6"/>
      <dgm:spPr/>
    </dgm:pt>
    <dgm:pt modelId="{C5AD8557-F7E6-435D-8639-F2E226420FBD}" type="pres">
      <dgm:prSet presAssocID="{AF40CD12-1F8F-4DE1-9C72-4342BB7A73B7}" presName="nodeTx" presStyleLbl="node1" presStyleIdx="2" presStyleCnt="6">
        <dgm:presLayoutVars>
          <dgm:bulletEnabled val="1"/>
        </dgm:presLayoutVars>
      </dgm:prSet>
      <dgm:spPr/>
    </dgm:pt>
    <dgm:pt modelId="{2AD03C67-08D8-49E5-960B-9C86F5B6C81C}" type="pres">
      <dgm:prSet presAssocID="{AF40CD12-1F8F-4DE1-9C72-4342BB7A73B7}" presName="invisiNode" presStyleLbl="node1" presStyleIdx="2" presStyleCnt="6"/>
      <dgm:spPr/>
    </dgm:pt>
    <dgm:pt modelId="{079E3DDC-5D07-4B15-BAB6-18B8E0C770D7}" type="pres">
      <dgm:prSet presAssocID="{AF40CD12-1F8F-4DE1-9C72-4342BB7A73B7}" presName="imagNode" presStyleLbl="fgImgPlace1" presStyleIdx="2" presStyleCnt="6" custScaleX="119439" custScaleY="116893"/>
      <dgm:spPr>
        <a:blipFill rotWithShape="1">
          <a:blip xmlns:r="http://schemas.openxmlformats.org/officeDocument/2006/relationships" r:embed="rId3"/>
          <a:srcRect/>
          <a:stretch>
            <a:fillRect/>
          </a:stretch>
        </a:blipFill>
      </dgm:spPr>
    </dgm:pt>
    <dgm:pt modelId="{33E1FE38-D856-4D1A-8B0D-56098F5FEB13}" type="pres">
      <dgm:prSet presAssocID="{058D41A7-DDE0-4F2D-BCAA-D2C11EB7FA31}" presName="sibTrans" presStyleLbl="sibTrans2D1" presStyleIdx="0" presStyleCnt="0"/>
      <dgm:spPr/>
    </dgm:pt>
    <dgm:pt modelId="{907FFF89-1BCC-471E-8C95-E21D70BC535F}" type="pres">
      <dgm:prSet presAssocID="{362AA53C-AAD7-4F34-9921-7BA6AAD32A9C}" presName="compNode" presStyleCnt="0"/>
      <dgm:spPr/>
    </dgm:pt>
    <dgm:pt modelId="{2C220C3A-40F1-4628-9092-287EC5E48F64}" type="pres">
      <dgm:prSet presAssocID="{362AA53C-AAD7-4F34-9921-7BA6AAD32A9C}" presName="bkgdShape" presStyleLbl="node1" presStyleIdx="3" presStyleCnt="6"/>
      <dgm:spPr/>
    </dgm:pt>
    <dgm:pt modelId="{EA6D3EA7-0406-46C6-AE9C-C7447C323000}" type="pres">
      <dgm:prSet presAssocID="{362AA53C-AAD7-4F34-9921-7BA6AAD32A9C}" presName="nodeTx" presStyleLbl="node1" presStyleIdx="3" presStyleCnt="6">
        <dgm:presLayoutVars>
          <dgm:bulletEnabled val="1"/>
        </dgm:presLayoutVars>
      </dgm:prSet>
      <dgm:spPr/>
    </dgm:pt>
    <dgm:pt modelId="{FCB6C896-CC52-4CBE-9548-4EB462FEEE39}" type="pres">
      <dgm:prSet presAssocID="{362AA53C-AAD7-4F34-9921-7BA6AAD32A9C}" presName="invisiNode" presStyleLbl="node1" presStyleIdx="3" presStyleCnt="6"/>
      <dgm:spPr/>
    </dgm:pt>
    <dgm:pt modelId="{111EBD65-2FA4-4D47-B40C-62A2611B0973}" type="pres">
      <dgm:prSet presAssocID="{362AA53C-AAD7-4F34-9921-7BA6AAD32A9C}" presName="imagNode" presStyleLbl="fgImgPlace1" presStyleIdx="3" presStyleCnt="6" custScaleX="101217" custLinFactNeighborX="0"/>
      <dgm:spPr>
        <a:blipFill rotWithShape="1">
          <a:blip xmlns:r="http://schemas.openxmlformats.org/officeDocument/2006/relationships" r:embed="rId4"/>
          <a:srcRect/>
          <a:stretch>
            <a:fillRect l="-39000" r="-39000"/>
          </a:stretch>
        </a:blipFill>
      </dgm:spPr>
    </dgm:pt>
    <dgm:pt modelId="{050801EF-13CB-4793-8314-D6EBD5D93189}" type="pres">
      <dgm:prSet presAssocID="{66F49139-5520-47BA-8DBA-FA0694F5FA86}" presName="sibTrans" presStyleLbl="sibTrans2D1" presStyleIdx="0" presStyleCnt="0"/>
      <dgm:spPr/>
    </dgm:pt>
    <dgm:pt modelId="{C71F0A3A-8762-4671-BB53-6BB9967A8097}" type="pres">
      <dgm:prSet presAssocID="{BCA06A6F-3A71-4635-8CFF-4240C443AB9C}" presName="compNode" presStyleCnt="0"/>
      <dgm:spPr/>
    </dgm:pt>
    <dgm:pt modelId="{72826286-7D7C-4321-AA30-F87621631CEF}" type="pres">
      <dgm:prSet presAssocID="{BCA06A6F-3A71-4635-8CFF-4240C443AB9C}" presName="bkgdShape" presStyleLbl="node1" presStyleIdx="4" presStyleCnt="6"/>
      <dgm:spPr/>
    </dgm:pt>
    <dgm:pt modelId="{E3A5AAB2-F5E6-4B82-A487-DC89AAE84E65}" type="pres">
      <dgm:prSet presAssocID="{BCA06A6F-3A71-4635-8CFF-4240C443AB9C}" presName="nodeTx" presStyleLbl="node1" presStyleIdx="4" presStyleCnt="6">
        <dgm:presLayoutVars>
          <dgm:bulletEnabled val="1"/>
        </dgm:presLayoutVars>
      </dgm:prSet>
      <dgm:spPr/>
    </dgm:pt>
    <dgm:pt modelId="{E92FEBF5-3019-448D-95F4-38E23FAB719B}" type="pres">
      <dgm:prSet presAssocID="{BCA06A6F-3A71-4635-8CFF-4240C443AB9C}" presName="invisiNode" presStyleLbl="node1" presStyleIdx="4" presStyleCnt="6"/>
      <dgm:spPr/>
    </dgm:pt>
    <dgm:pt modelId="{9E8CF131-31CD-434C-903A-2C2E7224550B}" type="pres">
      <dgm:prSet presAssocID="{BCA06A6F-3A71-4635-8CFF-4240C443AB9C}" presName="imagNode" presStyleLbl="fgImgPlace1" presStyleIdx="4" presStyleCnt="6"/>
      <dgm:spPr>
        <a:blipFill dpi="0" rotWithShape="1">
          <a:blip xmlns:r="http://schemas.openxmlformats.org/officeDocument/2006/relationships" r:embed="rId5"/>
          <a:srcRect/>
          <a:stretch>
            <a:fillRect l="-5340" t="20396" r="2041" b="15839"/>
          </a:stretch>
        </a:blipFill>
      </dgm:spPr>
    </dgm:pt>
    <dgm:pt modelId="{50E16603-64AD-438F-ADAA-EB8D22DE4D50}" type="pres">
      <dgm:prSet presAssocID="{089583C5-242D-41C1-9019-5A1E5C4C5BA5}" presName="sibTrans" presStyleLbl="sibTrans2D1" presStyleIdx="0" presStyleCnt="0"/>
      <dgm:spPr/>
    </dgm:pt>
    <dgm:pt modelId="{5691C8A4-1B66-49B9-8456-0D66BD034456}" type="pres">
      <dgm:prSet presAssocID="{CB531989-E810-47B1-9448-400DF9AB0106}" presName="compNode" presStyleCnt="0"/>
      <dgm:spPr/>
    </dgm:pt>
    <dgm:pt modelId="{E86E4434-91FE-4890-85A9-CB3914A3C206}" type="pres">
      <dgm:prSet presAssocID="{CB531989-E810-47B1-9448-400DF9AB0106}" presName="bkgdShape" presStyleLbl="node1" presStyleIdx="5" presStyleCnt="6"/>
      <dgm:spPr/>
    </dgm:pt>
    <dgm:pt modelId="{A2FFC0A3-80EE-4958-ABED-3258D767E8EB}" type="pres">
      <dgm:prSet presAssocID="{CB531989-E810-47B1-9448-400DF9AB0106}" presName="nodeTx" presStyleLbl="node1" presStyleIdx="5" presStyleCnt="6">
        <dgm:presLayoutVars>
          <dgm:bulletEnabled val="1"/>
        </dgm:presLayoutVars>
      </dgm:prSet>
      <dgm:spPr/>
    </dgm:pt>
    <dgm:pt modelId="{41A5C461-ECD3-4C1A-9878-C665B303EB24}" type="pres">
      <dgm:prSet presAssocID="{CB531989-E810-47B1-9448-400DF9AB0106}" presName="invisiNode" presStyleLbl="node1" presStyleIdx="5" presStyleCnt="6"/>
      <dgm:spPr/>
    </dgm:pt>
    <dgm:pt modelId="{47C7AA8D-0F2A-4CF5-8464-294784BC59BE}" type="pres">
      <dgm:prSet presAssocID="{CB531989-E810-47B1-9448-400DF9AB0106}" presName="imagNode" presStyleLbl="fgImgPlace1" presStyleIdx="5" presStyleCnt="6"/>
      <dgm:spPr>
        <a:blipFill dpi="0" rotWithShape="1">
          <a:blip xmlns:r="http://schemas.openxmlformats.org/officeDocument/2006/relationships" r:embed="rId6"/>
          <a:srcRect/>
          <a:stretch>
            <a:fillRect l="-2301" r="-320"/>
          </a:stretch>
        </a:blipFill>
      </dgm:spPr>
    </dgm:pt>
  </dgm:ptLst>
  <dgm:cxnLst>
    <dgm:cxn modelId="{C6931201-F1FB-47A1-A175-A4386C6BFA4D}" type="presOf" srcId="{098CE51A-8990-40DA-A234-9EC33F102CE1}" destId="{9078497C-E467-4966-BA02-2C2C24A62E36}" srcOrd="1" destOrd="0" presId="urn:microsoft.com/office/officeart/2005/8/layout/hList7"/>
    <dgm:cxn modelId="{D2ADDC09-D02C-4F2C-B447-AB4A7BE60CE9}" type="presOf" srcId="{098CE51A-8990-40DA-A234-9EC33F102CE1}" destId="{CDDADF1C-1EB2-4967-98DF-2724166E2137}" srcOrd="0" destOrd="0" presId="urn:microsoft.com/office/officeart/2005/8/layout/hList7"/>
    <dgm:cxn modelId="{1C6B530B-AC4D-43C3-A1CE-B1C93ED0CA53}" type="presOf" srcId="{AF40CD12-1F8F-4DE1-9C72-4342BB7A73B7}" destId="{C5AD8557-F7E6-435D-8639-F2E226420FBD}" srcOrd="1" destOrd="0" presId="urn:microsoft.com/office/officeart/2005/8/layout/hList7"/>
    <dgm:cxn modelId="{4B47E811-F211-4662-87D0-BC45ECFDA05D}" type="presOf" srcId="{66F49139-5520-47BA-8DBA-FA0694F5FA86}" destId="{050801EF-13CB-4793-8314-D6EBD5D93189}" srcOrd="0" destOrd="0" presId="urn:microsoft.com/office/officeart/2005/8/layout/hList7"/>
    <dgm:cxn modelId="{6469FF23-D938-42CF-9FDB-7122633A3370}" srcId="{A150A01A-23AA-4B8E-B9D9-7FD3BC50C82A}" destId="{098CE51A-8990-40DA-A234-9EC33F102CE1}" srcOrd="1" destOrd="0" parTransId="{8FD59F1C-0672-44B0-867D-509339F5216D}" sibTransId="{B73DC9C3-152D-4844-A011-F6415449EC21}"/>
    <dgm:cxn modelId="{627EA52E-4739-448B-A8C4-24CE88EAE771}" srcId="{A150A01A-23AA-4B8E-B9D9-7FD3BC50C82A}" destId="{BCA06A6F-3A71-4635-8CFF-4240C443AB9C}" srcOrd="4" destOrd="0" parTransId="{B8681765-837E-447C-A0EE-CEF4C61EFF22}" sibTransId="{089583C5-242D-41C1-9019-5A1E5C4C5BA5}"/>
    <dgm:cxn modelId="{EF45B260-7693-4B1F-8512-BE8F6B785306}" type="presOf" srcId="{B73DC9C3-152D-4844-A011-F6415449EC21}" destId="{681284D2-6911-4D4D-B586-F3EB97548931}" srcOrd="0" destOrd="0" presId="urn:microsoft.com/office/officeart/2005/8/layout/hList7"/>
    <dgm:cxn modelId="{E6513C44-070B-4550-B542-120CA65C4517}" type="presOf" srcId="{CB531989-E810-47B1-9448-400DF9AB0106}" destId="{A2FFC0A3-80EE-4958-ABED-3258D767E8EB}" srcOrd="1" destOrd="0" presId="urn:microsoft.com/office/officeart/2005/8/layout/hList7"/>
    <dgm:cxn modelId="{2DD36E73-0709-4EAC-802D-EACE81500865}" type="presOf" srcId="{C2EB534E-C9D2-4CF9-A732-C108B73CA16E}" destId="{148033B5-095B-4CC2-9216-E525B6909A57}" srcOrd="1" destOrd="0" presId="urn:microsoft.com/office/officeart/2005/8/layout/hList7"/>
    <dgm:cxn modelId="{BB20A694-2CB2-4C45-8369-593BE55FA04E}" type="presOf" srcId="{C2EB534E-C9D2-4CF9-A732-C108B73CA16E}" destId="{24A9ABE8-7813-48CA-87BD-8DB000763755}" srcOrd="0" destOrd="0" presId="urn:microsoft.com/office/officeart/2005/8/layout/hList7"/>
    <dgm:cxn modelId="{155309A3-B52D-4172-A4B6-1A30A98DD781}" type="presOf" srcId="{362AA53C-AAD7-4F34-9921-7BA6AAD32A9C}" destId="{2C220C3A-40F1-4628-9092-287EC5E48F64}" srcOrd="0" destOrd="0" presId="urn:microsoft.com/office/officeart/2005/8/layout/hList7"/>
    <dgm:cxn modelId="{E788D7A7-0407-4700-BECF-B5311C329E35}" type="presOf" srcId="{CB531989-E810-47B1-9448-400DF9AB0106}" destId="{E86E4434-91FE-4890-85A9-CB3914A3C206}" srcOrd="0" destOrd="0" presId="urn:microsoft.com/office/officeart/2005/8/layout/hList7"/>
    <dgm:cxn modelId="{E6AAC0A8-8276-48FE-9F29-63343D8A310E}" type="presOf" srcId="{BD2B98F4-AF3D-4F23-BD3B-70419DC4BA02}" destId="{197941A6-9052-4C09-AFB1-3EE50EC94DCE}" srcOrd="0" destOrd="0" presId="urn:microsoft.com/office/officeart/2005/8/layout/hList7"/>
    <dgm:cxn modelId="{127EE5AA-78A0-4B07-A92E-FF3BA3320165}" srcId="{A150A01A-23AA-4B8E-B9D9-7FD3BC50C82A}" destId="{CB531989-E810-47B1-9448-400DF9AB0106}" srcOrd="5" destOrd="0" parTransId="{3D1F550F-9593-4FCD-8EE3-ADF49098B9A0}" sibTransId="{B267AFA1-A93E-4FFD-A49D-3DB2C6104026}"/>
    <dgm:cxn modelId="{1BC507AE-2E4A-4859-B144-67F0A78D4377}" type="presOf" srcId="{BCA06A6F-3A71-4635-8CFF-4240C443AB9C}" destId="{72826286-7D7C-4321-AA30-F87621631CEF}" srcOrd="0" destOrd="0" presId="urn:microsoft.com/office/officeart/2005/8/layout/hList7"/>
    <dgm:cxn modelId="{B3F728B8-5825-47DE-92DC-37D1A0A139C7}" type="presOf" srcId="{A150A01A-23AA-4B8E-B9D9-7FD3BC50C82A}" destId="{F1F455CF-9FF9-4937-8E3D-4C465A5A319C}" srcOrd="0" destOrd="0" presId="urn:microsoft.com/office/officeart/2005/8/layout/hList7"/>
    <dgm:cxn modelId="{D5CF4DC0-1750-4D42-8671-24F400148EC4}" srcId="{A150A01A-23AA-4B8E-B9D9-7FD3BC50C82A}" destId="{AF40CD12-1F8F-4DE1-9C72-4342BB7A73B7}" srcOrd="2" destOrd="0" parTransId="{7D0090EE-DFC5-42BF-A730-97AB3D3B53E2}" sibTransId="{058D41A7-DDE0-4F2D-BCAA-D2C11EB7FA31}"/>
    <dgm:cxn modelId="{2DD492CD-7F22-418F-9451-11298E38E15B}" type="presOf" srcId="{AF40CD12-1F8F-4DE1-9C72-4342BB7A73B7}" destId="{38B6CB9A-FDF4-4664-BD49-3901F6B4C127}" srcOrd="0" destOrd="0" presId="urn:microsoft.com/office/officeart/2005/8/layout/hList7"/>
    <dgm:cxn modelId="{46BFB4D3-19A4-43E1-BC6C-1D43E94B8FD9}" srcId="{A150A01A-23AA-4B8E-B9D9-7FD3BC50C82A}" destId="{C2EB534E-C9D2-4CF9-A732-C108B73CA16E}" srcOrd="0" destOrd="0" parTransId="{55692331-B6A2-4B07-9620-3E44F7F3B006}" sibTransId="{BD2B98F4-AF3D-4F23-BD3B-70419DC4BA02}"/>
    <dgm:cxn modelId="{1E6BDBD5-3B7D-4035-BE66-B0CDE972D881}" type="presOf" srcId="{BCA06A6F-3A71-4635-8CFF-4240C443AB9C}" destId="{E3A5AAB2-F5E6-4B82-A487-DC89AAE84E65}" srcOrd="1" destOrd="0" presId="urn:microsoft.com/office/officeart/2005/8/layout/hList7"/>
    <dgm:cxn modelId="{3F9857D6-E73A-4EBE-B842-30E8B47DD21F}" type="presOf" srcId="{362AA53C-AAD7-4F34-9921-7BA6AAD32A9C}" destId="{EA6D3EA7-0406-46C6-AE9C-C7447C323000}" srcOrd="1" destOrd="0" presId="urn:microsoft.com/office/officeart/2005/8/layout/hList7"/>
    <dgm:cxn modelId="{8A47BFE6-3ECE-4145-A862-354A9D7632CA}" srcId="{A150A01A-23AA-4B8E-B9D9-7FD3BC50C82A}" destId="{362AA53C-AAD7-4F34-9921-7BA6AAD32A9C}" srcOrd="3" destOrd="0" parTransId="{1554027D-31C5-46C9-A411-A39B54915E14}" sibTransId="{66F49139-5520-47BA-8DBA-FA0694F5FA86}"/>
    <dgm:cxn modelId="{FDE84AF1-054C-47DD-9699-726B31245437}" type="presOf" srcId="{089583C5-242D-41C1-9019-5A1E5C4C5BA5}" destId="{50E16603-64AD-438F-ADAA-EB8D22DE4D50}" srcOrd="0" destOrd="0" presId="urn:microsoft.com/office/officeart/2005/8/layout/hList7"/>
    <dgm:cxn modelId="{53E9F3FE-1BDF-4443-A0BD-996787A71908}" type="presOf" srcId="{058D41A7-DDE0-4F2D-BCAA-D2C11EB7FA31}" destId="{33E1FE38-D856-4D1A-8B0D-56098F5FEB13}" srcOrd="0" destOrd="0" presId="urn:microsoft.com/office/officeart/2005/8/layout/hList7"/>
    <dgm:cxn modelId="{752178DF-038C-45B6-96A5-70699B66D2A1}" type="presParOf" srcId="{F1F455CF-9FF9-4937-8E3D-4C465A5A319C}" destId="{42F5D427-D2C4-4A92-8A45-51884D2B51B2}" srcOrd="0" destOrd="0" presId="urn:microsoft.com/office/officeart/2005/8/layout/hList7"/>
    <dgm:cxn modelId="{3B547435-581B-4AAA-9490-1841F2664B93}" type="presParOf" srcId="{F1F455CF-9FF9-4937-8E3D-4C465A5A319C}" destId="{02D2D5F0-5C69-4852-9A01-BFDE1ED87A4E}" srcOrd="1" destOrd="0" presId="urn:microsoft.com/office/officeart/2005/8/layout/hList7"/>
    <dgm:cxn modelId="{1A470E26-A551-42E7-87F8-4B7E5EF6DBA2}" type="presParOf" srcId="{02D2D5F0-5C69-4852-9A01-BFDE1ED87A4E}" destId="{545C2518-C484-4CBA-B7B4-5BE1DC01A0E9}" srcOrd="0" destOrd="0" presId="urn:microsoft.com/office/officeart/2005/8/layout/hList7"/>
    <dgm:cxn modelId="{81C23C4F-B91C-4BA4-919E-33BFD2E66B9D}" type="presParOf" srcId="{545C2518-C484-4CBA-B7B4-5BE1DC01A0E9}" destId="{24A9ABE8-7813-48CA-87BD-8DB000763755}" srcOrd="0" destOrd="0" presId="urn:microsoft.com/office/officeart/2005/8/layout/hList7"/>
    <dgm:cxn modelId="{19F226A1-B4BA-46A8-B29F-48F145C6B47B}" type="presParOf" srcId="{545C2518-C484-4CBA-B7B4-5BE1DC01A0E9}" destId="{148033B5-095B-4CC2-9216-E525B6909A57}" srcOrd="1" destOrd="0" presId="urn:microsoft.com/office/officeart/2005/8/layout/hList7"/>
    <dgm:cxn modelId="{7132C67D-D794-40C4-8174-E3BAA2FF1642}" type="presParOf" srcId="{545C2518-C484-4CBA-B7B4-5BE1DC01A0E9}" destId="{804872CC-01D4-4895-A2EF-BA420A1D9E41}" srcOrd="2" destOrd="0" presId="urn:microsoft.com/office/officeart/2005/8/layout/hList7"/>
    <dgm:cxn modelId="{D1421522-2F62-4708-96C3-AF1376CFFD04}" type="presParOf" srcId="{545C2518-C484-4CBA-B7B4-5BE1DC01A0E9}" destId="{4B6E3B37-657F-4636-95A9-9A972327F5B2}" srcOrd="3" destOrd="0" presId="urn:microsoft.com/office/officeart/2005/8/layout/hList7"/>
    <dgm:cxn modelId="{F292DA1A-A115-4CCE-9FCF-FF314AA3CD8B}" type="presParOf" srcId="{02D2D5F0-5C69-4852-9A01-BFDE1ED87A4E}" destId="{197941A6-9052-4C09-AFB1-3EE50EC94DCE}" srcOrd="1" destOrd="0" presId="urn:microsoft.com/office/officeart/2005/8/layout/hList7"/>
    <dgm:cxn modelId="{4DD54F92-5FDB-4AE1-9EE6-DCF9847E962D}" type="presParOf" srcId="{02D2D5F0-5C69-4852-9A01-BFDE1ED87A4E}" destId="{17159929-E9A0-4EBA-8955-7C1D0430019E}" srcOrd="2" destOrd="0" presId="urn:microsoft.com/office/officeart/2005/8/layout/hList7"/>
    <dgm:cxn modelId="{6219EBBB-22A9-4713-9A7A-FBB33778E9A2}" type="presParOf" srcId="{17159929-E9A0-4EBA-8955-7C1D0430019E}" destId="{CDDADF1C-1EB2-4967-98DF-2724166E2137}" srcOrd="0" destOrd="0" presId="urn:microsoft.com/office/officeart/2005/8/layout/hList7"/>
    <dgm:cxn modelId="{1673C524-EF60-46B4-B352-BF017C621015}" type="presParOf" srcId="{17159929-E9A0-4EBA-8955-7C1D0430019E}" destId="{9078497C-E467-4966-BA02-2C2C24A62E36}" srcOrd="1" destOrd="0" presId="urn:microsoft.com/office/officeart/2005/8/layout/hList7"/>
    <dgm:cxn modelId="{D70182C4-63C7-4C2A-A435-EA3AEE6BEFBC}" type="presParOf" srcId="{17159929-E9A0-4EBA-8955-7C1D0430019E}" destId="{70F4E768-4596-40AB-9935-3BB9B11DE401}" srcOrd="2" destOrd="0" presId="urn:microsoft.com/office/officeart/2005/8/layout/hList7"/>
    <dgm:cxn modelId="{201B4166-FC35-4C2A-935C-DE09581219D9}" type="presParOf" srcId="{17159929-E9A0-4EBA-8955-7C1D0430019E}" destId="{60BD41E3-2DEA-4DAC-AA86-B3521385B90C}" srcOrd="3" destOrd="0" presId="urn:microsoft.com/office/officeart/2005/8/layout/hList7"/>
    <dgm:cxn modelId="{01C2170A-DDF2-4F6E-9136-8B6BFDDAA46A}" type="presParOf" srcId="{02D2D5F0-5C69-4852-9A01-BFDE1ED87A4E}" destId="{681284D2-6911-4D4D-B586-F3EB97548931}" srcOrd="3" destOrd="0" presId="urn:microsoft.com/office/officeart/2005/8/layout/hList7"/>
    <dgm:cxn modelId="{D592D165-1473-4845-B6A0-30F0433C1AFB}" type="presParOf" srcId="{02D2D5F0-5C69-4852-9A01-BFDE1ED87A4E}" destId="{7B58A0F6-583E-42DC-A503-E3510AF353DA}" srcOrd="4" destOrd="0" presId="urn:microsoft.com/office/officeart/2005/8/layout/hList7"/>
    <dgm:cxn modelId="{BC8FFE8D-ADF5-42F7-B578-0D8A7DB15198}" type="presParOf" srcId="{7B58A0F6-583E-42DC-A503-E3510AF353DA}" destId="{38B6CB9A-FDF4-4664-BD49-3901F6B4C127}" srcOrd="0" destOrd="0" presId="urn:microsoft.com/office/officeart/2005/8/layout/hList7"/>
    <dgm:cxn modelId="{4EB1B145-CF90-477C-A019-22EA0C3E3229}" type="presParOf" srcId="{7B58A0F6-583E-42DC-A503-E3510AF353DA}" destId="{C5AD8557-F7E6-435D-8639-F2E226420FBD}" srcOrd="1" destOrd="0" presId="urn:microsoft.com/office/officeart/2005/8/layout/hList7"/>
    <dgm:cxn modelId="{72CF6262-DA73-4936-A689-40D6F7B9D585}" type="presParOf" srcId="{7B58A0F6-583E-42DC-A503-E3510AF353DA}" destId="{2AD03C67-08D8-49E5-960B-9C86F5B6C81C}" srcOrd="2" destOrd="0" presId="urn:microsoft.com/office/officeart/2005/8/layout/hList7"/>
    <dgm:cxn modelId="{1475B2B7-8B6E-41BF-B54B-671C7BE1E250}" type="presParOf" srcId="{7B58A0F6-583E-42DC-A503-E3510AF353DA}" destId="{079E3DDC-5D07-4B15-BAB6-18B8E0C770D7}" srcOrd="3" destOrd="0" presId="urn:microsoft.com/office/officeart/2005/8/layout/hList7"/>
    <dgm:cxn modelId="{632522AD-1441-451E-9591-71EF63F57C39}" type="presParOf" srcId="{02D2D5F0-5C69-4852-9A01-BFDE1ED87A4E}" destId="{33E1FE38-D856-4D1A-8B0D-56098F5FEB13}" srcOrd="5" destOrd="0" presId="urn:microsoft.com/office/officeart/2005/8/layout/hList7"/>
    <dgm:cxn modelId="{AE2CD1E2-A837-46C9-BF7C-2605A5F39425}" type="presParOf" srcId="{02D2D5F0-5C69-4852-9A01-BFDE1ED87A4E}" destId="{907FFF89-1BCC-471E-8C95-E21D70BC535F}" srcOrd="6" destOrd="0" presId="urn:microsoft.com/office/officeart/2005/8/layout/hList7"/>
    <dgm:cxn modelId="{4A916F2C-BF80-4F76-94A9-8583E9417C17}" type="presParOf" srcId="{907FFF89-1BCC-471E-8C95-E21D70BC535F}" destId="{2C220C3A-40F1-4628-9092-287EC5E48F64}" srcOrd="0" destOrd="0" presId="urn:microsoft.com/office/officeart/2005/8/layout/hList7"/>
    <dgm:cxn modelId="{4EF0D3AC-7C5F-4064-98AA-F2018EC6BA62}" type="presParOf" srcId="{907FFF89-1BCC-471E-8C95-E21D70BC535F}" destId="{EA6D3EA7-0406-46C6-AE9C-C7447C323000}" srcOrd="1" destOrd="0" presId="urn:microsoft.com/office/officeart/2005/8/layout/hList7"/>
    <dgm:cxn modelId="{3F43B6AC-F8E0-4DFD-A897-05EE54B0A2A6}" type="presParOf" srcId="{907FFF89-1BCC-471E-8C95-E21D70BC535F}" destId="{FCB6C896-CC52-4CBE-9548-4EB462FEEE39}" srcOrd="2" destOrd="0" presId="urn:microsoft.com/office/officeart/2005/8/layout/hList7"/>
    <dgm:cxn modelId="{5027C0BC-1B28-40BA-BC7F-A46D3C2CE10D}" type="presParOf" srcId="{907FFF89-1BCC-471E-8C95-E21D70BC535F}" destId="{111EBD65-2FA4-4D47-B40C-62A2611B0973}" srcOrd="3" destOrd="0" presId="urn:microsoft.com/office/officeart/2005/8/layout/hList7"/>
    <dgm:cxn modelId="{4242C74B-1809-48A5-A8A1-DD194C1A15F8}" type="presParOf" srcId="{02D2D5F0-5C69-4852-9A01-BFDE1ED87A4E}" destId="{050801EF-13CB-4793-8314-D6EBD5D93189}" srcOrd="7" destOrd="0" presId="urn:microsoft.com/office/officeart/2005/8/layout/hList7"/>
    <dgm:cxn modelId="{84704061-3260-436C-A380-727C128C2187}" type="presParOf" srcId="{02D2D5F0-5C69-4852-9A01-BFDE1ED87A4E}" destId="{C71F0A3A-8762-4671-BB53-6BB9967A8097}" srcOrd="8" destOrd="0" presId="urn:microsoft.com/office/officeart/2005/8/layout/hList7"/>
    <dgm:cxn modelId="{9C6FA539-A5A4-4E08-A21F-32551E2C16F1}" type="presParOf" srcId="{C71F0A3A-8762-4671-BB53-6BB9967A8097}" destId="{72826286-7D7C-4321-AA30-F87621631CEF}" srcOrd="0" destOrd="0" presId="urn:microsoft.com/office/officeart/2005/8/layout/hList7"/>
    <dgm:cxn modelId="{CEECDC03-B3A6-43CE-A09B-9B31FAE1E392}" type="presParOf" srcId="{C71F0A3A-8762-4671-BB53-6BB9967A8097}" destId="{E3A5AAB2-F5E6-4B82-A487-DC89AAE84E65}" srcOrd="1" destOrd="0" presId="urn:microsoft.com/office/officeart/2005/8/layout/hList7"/>
    <dgm:cxn modelId="{02BA85B7-3C93-47C2-8BEF-610803B1E806}" type="presParOf" srcId="{C71F0A3A-8762-4671-BB53-6BB9967A8097}" destId="{E92FEBF5-3019-448D-95F4-38E23FAB719B}" srcOrd="2" destOrd="0" presId="urn:microsoft.com/office/officeart/2005/8/layout/hList7"/>
    <dgm:cxn modelId="{4780C8C5-A299-473B-B01F-A7C60E4EA4CF}" type="presParOf" srcId="{C71F0A3A-8762-4671-BB53-6BB9967A8097}" destId="{9E8CF131-31CD-434C-903A-2C2E7224550B}" srcOrd="3" destOrd="0" presId="urn:microsoft.com/office/officeart/2005/8/layout/hList7"/>
    <dgm:cxn modelId="{D39DEE06-9254-4877-A955-7A69607748F8}" type="presParOf" srcId="{02D2D5F0-5C69-4852-9A01-BFDE1ED87A4E}" destId="{50E16603-64AD-438F-ADAA-EB8D22DE4D50}" srcOrd="9" destOrd="0" presId="urn:microsoft.com/office/officeart/2005/8/layout/hList7"/>
    <dgm:cxn modelId="{7BDE148B-7FF8-4A90-B771-03AC928025B5}" type="presParOf" srcId="{02D2D5F0-5C69-4852-9A01-BFDE1ED87A4E}" destId="{5691C8A4-1B66-49B9-8456-0D66BD034456}" srcOrd="10" destOrd="0" presId="urn:microsoft.com/office/officeart/2005/8/layout/hList7"/>
    <dgm:cxn modelId="{D6041AD7-B323-49CB-8516-66388AEE4837}" type="presParOf" srcId="{5691C8A4-1B66-49B9-8456-0D66BD034456}" destId="{E86E4434-91FE-4890-85A9-CB3914A3C206}" srcOrd="0" destOrd="0" presId="urn:microsoft.com/office/officeart/2005/8/layout/hList7"/>
    <dgm:cxn modelId="{F9B713FB-B989-469C-9BDD-84495CCF7876}" type="presParOf" srcId="{5691C8A4-1B66-49B9-8456-0D66BD034456}" destId="{A2FFC0A3-80EE-4958-ABED-3258D767E8EB}" srcOrd="1" destOrd="0" presId="urn:microsoft.com/office/officeart/2005/8/layout/hList7"/>
    <dgm:cxn modelId="{C76C52CA-9FD7-47C6-B279-9D8267292623}" type="presParOf" srcId="{5691C8A4-1B66-49B9-8456-0D66BD034456}" destId="{41A5C461-ECD3-4C1A-9878-C665B303EB24}" srcOrd="2" destOrd="0" presId="urn:microsoft.com/office/officeart/2005/8/layout/hList7"/>
    <dgm:cxn modelId="{B1000F27-1312-4B32-B9CC-DF3A5F941ABC}" type="presParOf" srcId="{5691C8A4-1B66-49B9-8456-0D66BD034456}" destId="{47C7AA8D-0F2A-4CF5-8464-294784BC59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ABE8-7813-48CA-87BD-8DB000763755}">
      <dsp:nvSpPr>
        <dsp:cNvPr id="0" name=""/>
        <dsp:cNvSpPr/>
      </dsp:nvSpPr>
      <dsp:spPr>
        <a:xfrm>
          <a:off x="108" y="0"/>
          <a:ext cx="1442793" cy="3497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es-PR" sz="1400" b="0" u="none" strike="noStrike" kern="1200" cap="none">
              <a:effectLst/>
              <a:sym typeface="Arial"/>
            </a:rPr>
            <a:t>Equidad y respeto entre todos los seres humanos</a:t>
          </a:r>
          <a:endParaRPr lang="es-PR" sz="1400" kern="1200" dirty="0"/>
        </a:p>
      </dsp:txBody>
      <dsp:txXfrm>
        <a:off x="108" y="1398866"/>
        <a:ext cx="1442793" cy="1398866"/>
      </dsp:txXfrm>
    </dsp:sp>
    <dsp:sp modelId="{4B6E3B37-657F-4636-95A9-9A972327F5B2}">
      <dsp:nvSpPr>
        <dsp:cNvPr id="0" name=""/>
        <dsp:cNvSpPr/>
      </dsp:nvSpPr>
      <dsp:spPr>
        <a:xfrm>
          <a:off x="139226" y="209830"/>
          <a:ext cx="1164556" cy="11645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ADF1C-1EB2-4967-98DF-2724166E2137}">
      <dsp:nvSpPr>
        <dsp:cNvPr id="0" name=""/>
        <dsp:cNvSpPr/>
      </dsp:nvSpPr>
      <dsp:spPr>
        <a:xfrm>
          <a:off x="1486185" y="0"/>
          <a:ext cx="1442793" cy="3497167"/>
        </a:xfrm>
        <a:prstGeom prst="roundRect">
          <a:avLst>
            <a:gd name="adj" fmla="val 10000"/>
          </a:avLst>
        </a:prstGeom>
        <a:solidFill>
          <a:schemeClr val="accent4">
            <a:hueOff val="-715517"/>
            <a:satOff val="10837"/>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Identidad cultural e interculturalidad</a:t>
          </a:r>
          <a:endParaRPr lang="es-PR" sz="1400" b="0" u="none" strike="noStrike" kern="1200" cap="none" dirty="0">
            <a:effectLst/>
            <a:sym typeface="Arial"/>
          </a:endParaRPr>
        </a:p>
      </dsp:txBody>
      <dsp:txXfrm>
        <a:off x="1486185" y="1398866"/>
        <a:ext cx="1442793" cy="1398866"/>
      </dsp:txXfrm>
    </dsp:sp>
    <dsp:sp modelId="{60BD41E3-2DEA-4DAC-AA86-B3521385B90C}">
      <dsp:nvSpPr>
        <dsp:cNvPr id="0" name=""/>
        <dsp:cNvSpPr/>
      </dsp:nvSpPr>
      <dsp:spPr>
        <a:xfrm>
          <a:off x="1625304" y="209830"/>
          <a:ext cx="1164556" cy="1164556"/>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CB9A-FDF4-4664-BD49-3901F6B4C127}">
      <dsp:nvSpPr>
        <dsp:cNvPr id="0" name=""/>
        <dsp:cNvSpPr/>
      </dsp:nvSpPr>
      <dsp:spPr>
        <a:xfrm>
          <a:off x="2972263" y="0"/>
          <a:ext cx="1442793" cy="3497167"/>
        </a:xfrm>
        <a:prstGeom prst="roundRect">
          <a:avLst>
            <a:gd name="adj" fmla="val 10000"/>
          </a:avLst>
        </a:prstGeom>
        <a:solidFill>
          <a:schemeClr val="accent4">
            <a:hueOff val="-1431034"/>
            <a:satOff val="21673"/>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Educación para la concienciación ambiental y ecológica </a:t>
          </a:r>
          <a:endParaRPr lang="es-PR" sz="1400" b="0" u="none" strike="noStrike" kern="1200" cap="none" dirty="0">
            <a:effectLst/>
            <a:sym typeface="Arial"/>
          </a:endParaRPr>
        </a:p>
      </dsp:txBody>
      <dsp:txXfrm>
        <a:off x="2972263" y="1398866"/>
        <a:ext cx="1442793" cy="1398866"/>
      </dsp:txXfrm>
    </dsp:sp>
    <dsp:sp modelId="{079E3DDC-5D07-4B15-BAB6-18B8E0C770D7}">
      <dsp:nvSpPr>
        <dsp:cNvPr id="0" name=""/>
        <dsp:cNvSpPr/>
      </dsp:nvSpPr>
      <dsp:spPr>
        <a:xfrm>
          <a:off x="2998192" y="111465"/>
          <a:ext cx="1390934" cy="1361285"/>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20C3A-40F1-4628-9092-287EC5E48F64}">
      <dsp:nvSpPr>
        <dsp:cNvPr id="0" name=""/>
        <dsp:cNvSpPr/>
      </dsp:nvSpPr>
      <dsp:spPr>
        <a:xfrm>
          <a:off x="4458340" y="0"/>
          <a:ext cx="1442793" cy="3497167"/>
        </a:xfrm>
        <a:prstGeom prst="roundRect">
          <a:avLst>
            <a:gd name="adj" fmla="val 10000"/>
          </a:avLst>
        </a:prstGeom>
        <a:solidFill>
          <a:schemeClr val="accent4">
            <a:hueOff val="-2146550"/>
            <a:satOff val="32510"/>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Emprendimiento e innovación </a:t>
          </a:r>
          <a:endParaRPr lang="es-PR" sz="1400" b="0" u="none" strike="noStrike" kern="1200" cap="none" dirty="0">
            <a:effectLst/>
            <a:sym typeface="Arial"/>
          </a:endParaRPr>
        </a:p>
      </dsp:txBody>
      <dsp:txXfrm>
        <a:off x="4458340" y="1398866"/>
        <a:ext cx="1442793" cy="1398866"/>
      </dsp:txXfrm>
    </dsp:sp>
    <dsp:sp modelId="{111EBD65-2FA4-4D47-B40C-62A2611B0973}">
      <dsp:nvSpPr>
        <dsp:cNvPr id="0" name=""/>
        <dsp:cNvSpPr/>
      </dsp:nvSpPr>
      <dsp:spPr>
        <a:xfrm>
          <a:off x="4590372" y="209830"/>
          <a:ext cx="1178729" cy="1164556"/>
        </a:xfrm>
        <a:prstGeom prst="ellipse">
          <a:avLst/>
        </a:prstGeom>
        <a:blipFill rotWithShape="1">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26286-7D7C-4321-AA30-F87621631CEF}">
      <dsp:nvSpPr>
        <dsp:cNvPr id="0" name=""/>
        <dsp:cNvSpPr/>
      </dsp:nvSpPr>
      <dsp:spPr>
        <a:xfrm>
          <a:off x="5944417" y="0"/>
          <a:ext cx="1442793" cy="3497167"/>
        </a:xfrm>
        <a:prstGeom prst="roundRect">
          <a:avLst>
            <a:gd name="adj" fmla="val 10000"/>
          </a:avLst>
        </a:prstGeom>
        <a:solidFill>
          <a:schemeClr val="accent4">
            <a:hueOff val="-2862067"/>
            <a:satOff val="43346"/>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Promoción de la salud </a:t>
          </a:r>
          <a:endParaRPr lang="es-PR" sz="1400" b="0" u="none" strike="noStrike" kern="1200" cap="none" dirty="0">
            <a:effectLst/>
            <a:sym typeface="Arial"/>
          </a:endParaRPr>
        </a:p>
      </dsp:txBody>
      <dsp:txXfrm>
        <a:off x="5944417" y="1398866"/>
        <a:ext cx="1442793" cy="1398866"/>
      </dsp:txXfrm>
    </dsp:sp>
    <dsp:sp modelId="{9E8CF131-31CD-434C-903A-2C2E7224550B}">
      <dsp:nvSpPr>
        <dsp:cNvPr id="0" name=""/>
        <dsp:cNvSpPr/>
      </dsp:nvSpPr>
      <dsp:spPr>
        <a:xfrm>
          <a:off x="6083536" y="209830"/>
          <a:ext cx="1164556" cy="1164556"/>
        </a:xfrm>
        <a:prstGeom prst="ellipse">
          <a:avLst/>
        </a:prstGeom>
        <a:blipFill dpi="0" rotWithShape="1">
          <a:blip xmlns:r="http://schemas.openxmlformats.org/officeDocument/2006/relationships" r:embed="rId5"/>
          <a:srcRect/>
          <a:stretch>
            <a:fillRect l="-5340" t="20396" r="2041" b="158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4434-91FE-4890-85A9-CB3914A3C206}">
      <dsp:nvSpPr>
        <dsp:cNvPr id="0" name=""/>
        <dsp:cNvSpPr/>
      </dsp:nvSpPr>
      <dsp:spPr>
        <a:xfrm>
          <a:off x="7430495" y="0"/>
          <a:ext cx="1442793" cy="3497167"/>
        </a:xfrm>
        <a:prstGeom prst="roundRect">
          <a:avLst>
            <a:gd name="adj" fmla="val 10000"/>
          </a:avLst>
        </a:prstGeom>
        <a:solidFill>
          <a:schemeClr val="accent4">
            <a:hueOff val="-3577584"/>
            <a:satOff val="54183"/>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Tecnologías de la Información y la comunicación</a:t>
          </a:r>
          <a:endParaRPr lang="es-ES" sz="1400" b="0" kern="1200" noProof="0" dirty="0">
            <a:effectLst/>
            <a:latin typeface="Varela Round" panose="00000500000000000000" pitchFamily="2" charset="-79"/>
            <a:ea typeface="Open Sans Light"/>
            <a:cs typeface="Varela Round" panose="00000500000000000000" pitchFamily="2" charset="-79"/>
          </a:endParaRPr>
        </a:p>
      </dsp:txBody>
      <dsp:txXfrm>
        <a:off x="7430495" y="1398866"/>
        <a:ext cx="1442793" cy="1398866"/>
      </dsp:txXfrm>
    </dsp:sp>
    <dsp:sp modelId="{47C7AA8D-0F2A-4CF5-8464-294784BC59BE}">
      <dsp:nvSpPr>
        <dsp:cNvPr id="0" name=""/>
        <dsp:cNvSpPr/>
      </dsp:nvSpPr>
      <dsp:spPr>
        <a:xfrm>
          <a:off x="7569613" y="209830"/>
          <a:ext cx="1164556" cy="1164556"/>
        </a:xfrm>
        <a:prstGeom prst="ellipse">
          <a:avLst/>
        </a:prstGeom>
        <a:blipFill dpi="0" rotWithShape="1">
          <a:blip xmlns:r="http://schemas.openxmlformats.org/officeDocument/2006/relationships" r:embed="rId6"/>
          <a:srcRect/>
          <a:stretch>
            <a:fillRect l="-2301" r="-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F5D427-D2C4-4A92-8A45-51884D2B51B2}">
      <dsp:nvSpPr>
        <dsp:cNvPr id="0" name=""/>
        <dsp:cNvSpPr/>
      </dsp:nvSpPr>
      <dsp:spPr>
        <a:xfrm>
          <a:off x="354935" y="2797733"/>
          <a:ext cx="8163525" cy="524575"/>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91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21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382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91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063578" y="1768396"/>
            <a:ext cx="7016843" cy="1899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effectLst>
                  <a:outerShdw blurRad="38100" dist="38100" dir="2700000" algn="tl">
                    <a:srgbClr val="000000">
                      <a:alpha val="43137"/>
                    </a:srgbClr>
                  </a:outerShdw>
                </a:effectLst>
              </a:rPr>
              <a:t>Programa de Español </a:t>
            </a:r>
            <a:br>
              <a:rPr lang="en" sz="4000" b="1" dirty="0">
                <a:effectLst>
                  <a:outerShdw blurRad="38100" dist="38100" dir="2700000" algn="tl">
                    <a:srgbClr val="000000">
                      <a:alpha val="43137"/>
                    </a:srgbClr>
                  </a:outerShdw>
                </a:effectLst>
              </a:rPr>
            </a:br>
            <a:r>
              <a:rPr lang="en" sz="3200" b="1" dirty="0">
                <a:effectLst>
                  <a:outerShdw blurRad="38100" dist="38100" dir="2700000" algn="tl">
                    <a:srgbClr val="000000">
                      <a:alpha val="43137"/>
                    </a:srgbClr>
                  </a:outerShdw>
                </a:effectLst>
              </a:rPr>
              <a:t>Área de Servicios Académ</a:t>
            </a:r>
            <a:r>
              <a:rPr lang="en" sz="3200" b="1" dirty="0">
                <a:effectLst>
                  <a:outerShdw blurRad="38100" dist="38100" dir="2700000" algn="tl">
                    <a:srgbClr val="000000">
                      <a:alpha val="43137"/>
                    </a:srgbClr>
                  </a:outerShdw>
                </a:effectLst>
                <a:latin typeface="Nixie One" panose="020B0604020202020204" charset="0"/>
              </a:rPr>
              <a:t>i</a:t>
            </a:r>
            <a:r>
              <a:rPr lang="en" sz="3200" b="1" dirty="0">
                <a:effectLst>
                  <a:outerShdw blurRad="38100" dist="38100" dir="2700000" algn="tl">
                    <a:srgbClr val="000000">
                      <a:alpha val="43137"/>
                    </a:srgbClr>
                  </a:outerShdw>
                </a:effectLst>
              </a:rPr>
              <a:t>cos </a:t>
            </a:r>
            <a:endParaRPr sz="4000" b="1" dirty="0">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a:blip r:embed="rId3"/>
          <a:stretch>
            <a:fillRect/>
          </a:stretch>
        </p:blipFill>
        <p:spPr>
          <a:xfrm>
            <a:off x="2327797" y="-276724"/>
            <a:ext cx="5071626" cy="2382253"/>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317115" y="3319583"/>
            <a:ext cx="6454847"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400" b="1" dirty="0">
                <a:solidFill>
                  <a:schemeClr val="accent2"/>
                </a:solidFill>
                <a:effectLst>
                  <a:outerShdw blurRad="38100" dist="38100" dir="2700000" algn="tl">
                    <a:srgbClr val="000000">
                      <a:alpha val="43137"/>
                    </a:srgbClr>
                  </a:outerShdw>
                </a:effectLst>
              </a:rPr>
              <a:t>Dra. Jeanette Ramos </a:t>
            </a:r>
            <a:r>
              <a:rPr lang="es-ES" sz="2400" b="1" dirty="0" err="1">
                <a:solidFill>
                  <a:schemeClr val="accent2"/>
                </a:solidFill>
                <a:effectLst>
                  <a:outerShdw blurRad="38100" dist="38100" dir="2700000" algn="tl">
                    <a:srgbClr val="000000">
                      <a:alpha val="43137"/>
                    </a:srgbClr>
                  </a:outerShdw>
                </a:effectLst>
              </a:rPr>
              <a:t>Ramos</a:t>
            </a:r>
            <a:endParaRPr lang="es-ES" sz="2400" b="1" dirty="0">
              <a:solidFill>
                <a:schemeClr val="accent2"/>
              </a:solidFill>
              <a:effectLst>
                <a:outerShdw blurRad="38100" dist="38100" dir="2700000" algn="tl">
                  <a:srgbClr val="000000">
                    <a:alpha val="43137"/>
                  </a:srgbClr>
                </a:outerShdw>
              </a:effectLst>
            </a:endParaRPr>
          </a:p>
          <a:p>
            <a:r>
              <a:rPr lang="es-ES" sz="2400" b="1" dirty="0">
                <a:solidFill>
                  <a:schemeClr val="accent2"/>
                </a:solidFill>
                <a:effectLst>
                  <a:outerShdw blurRad="38100" dist="38100" dir="2700000" algn="tl">
                    <a:srgbClr val="000000">
                      <a:alpha val="43137"/>
                    </a:srgbClr>
                  </a:outerShdw>
                </a:effectLst>
              </a:rPr>
              <a:t>Gerente de operaciones </a:t>
            </a:r>
          </a:p>
          <a:p>
            <a:r>
              <a:rPr lang="es-ES" sz="2400" b="1" dirty="0">
                <a:solidFill>
                  <a:schemeClr val="accent2"/>
                </a:solidFill>
                <a:effectLst>
                  <a:outerShdw blurRad="38100" dist="38100" dir="2700000" algn="tl">
                    <a:srgbClr val="000000">
                      <a:alpha val="43137"/>
                    </a:srgbClr>
                  </a:outerShdw>
                </a:effectLst>
              </a:rPr>
              <a:t>ramosrja@de.pr.gov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463879" y="1701933"/>
            <a:ext cx="4552646" cy="25271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4"/>
                </a:solidFill>
                <a:effectLst>
                  <a:outerShdw blurRad="38100" dist="38100" dir="2700000" algn="tl">
                    <a:srgbClr val="000000">
                      <a:alpha val="43137"/>
                    </a:srgbClr>
                  </a:outerShdw>
                </a:effectLst>
              </a:rPr>
              <a:t>Proceso de Revisión Curricular del Programa  de Español</a:t>
            </a:r>
            <a:endParaRPr sz="36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Enfoque del Programa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dirty="0" err="1">
                <a:solidFill>
                  <a:srgbClr val="A1BECC"/>
                </a:solidFill>
              </a:rPr>
              <a:t>durante</a:t>
            </a:r>
            <a:r>
              <a:rPr lang="en-US" dirty="0">
                <a:solidFill>
                  <a:srgbClr val="A1BECC"/>
                </a:solidFill>
              </a:rPr>
              <a:t> </a:t>
            </a:r>
            <a:r>
              <a:rPr lang="en-US" dirty="0" err="1">
                <a:solidFill>
                  <a:srgbClr val="A1BECC"/>
                </a:solidFill>
              </a:rPr>
              <a:t>el</a:t>
            </a:r>
            <a:r>
              <a:rPr lang="en-US" dirty="0">
                <a:solidFill>
                  <a:srgbClr val="A1BECC"/>
                </a:solidFill>
              </a:rPr>
              <a:t> </a:t>
            </a:r>
            <a:r>
              <a:rPr lang="en-US" dirty="0" err="1">
                <a:solidFill>
                  <a:srgbClr val="A1BECC"/>
                </a:solidFill>
              </a:rPr>
              <a:t>proceso</a:t>
            </a:r>
            <a:r>
              <a:rPr lang="en-US" dirty="0">
                <a:solidFill>
                  <a:srgbClr val="A1BECC"/>
                </a:solidFill>
              </a:rPr>
              <a:t> de </a:t>
            </a:r>
            <a:r>
              <a:rPr lang="en-US" dirty="0" err="1">
                <a:solidFill>
                  <a:srgbClr val="A1BECC"/>
                </a:solidFill>
              </a:rPr>
              <a:t>Revisión</a:t>
            </a:r>
            <a:r>
              <a:rPr lang="en-US" dirty="0">
                <a:solidFill>
                  <a:srgbClr val="A1BECC"/>
                </a:solidFill>
              </a:rPr>
              <a:t> Curricular. </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04932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Enfoque</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del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Español</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3" name="TextBox 2">
            <a:extLst>
              <a:ext uri="{FF2B5EF4-FFF2-40B4-BE49-F238E27FC236}">
                <a16:creationId xmlns:a16="http://schemas.microsoft.com/office/drawing/2014/main" id="{365FB1A7-12FB-C510-7F24-2627C66B558F}"/>
              </a:ext>
            </a:extLst>
          </p:cNvPr>
          <p:cNvSpPr txBox="1"/>
          <p:nvPr/>
        </p:nvSpPr>
        <p:spPr>
          <a:xfrm>
            <a:off x="1123900" y="1331329"/>
            <a:ext cx="6628216" cy="2585323"/>
          </a:xfrm>
          <a:prstGeom prst="rect">
            <a:avLst/>
          </a:prstGeom>
          <a:noFill/>
        </p:spPr>
        <p:txBody>
          <a:bodyPr wrap="square" rtlCol="0">
            <a:spAutoFit/>
          </a:bodyPr>
          <a:lstStyle/>
          <a:p>
            <a:pPr marL="285750" indent="-285750" algn="just">
              <a:buFont typeface="Wingdings" panose="05000000000000000000" pitchFamily="2" charset="2"/>
              <a:buChar char="§"/>
            </a:pPr>
            <a:r>
              <a:rPr lang="en-US" sz="1800" dirty="0" err="1"/>
              <a:t>En</a:t>
            </a:r>
            <a:r>
              <a:rPr lang="en-US" sz="1800" dirty="0"/>
              <a:t> la </a:t>
            </a:r>
            <a:r>
              <a:rPr lang="en-US" sz="1800" dirty="0" err="1"/>
              <a:t>teoria</a:t>
            </a:r>
            <a:r>
              <a:rPr lang="en-US" sz="1800" dirty="0"/>
              <a:t> </a:t>
            </a:r>
            <a:r>
              <a:rPr lang="en-US" sz="1800" dirty="0" err="1"/>
              <a:t>educativa</a:t>
            </a:r>
            <a:r>
              <a:rPr lang="en-US" sz="1800" dirty="0"/>
              <a:t> </a:t>
            </a:r>
            <a:r>
              <a:rPr lang="en-US" sz="1800" dirty="0" err="1"/>
              <a:t>constructivista</a:t>
            </a:r>
            <a:r>
              <a:rPr lang="en-US" sz="1800" dirty="0"/>
              <a:t>- </a:t>
            </a:r>
            <a:r>
              <a:rPr lang="en-US" sz="1800" dirty="0" err="1"/>
              <a:t>humanista</a:t>
            </a:r>
            <a:r>
              <a:rPr lang="en-US" sz="1800" dirty="0"/>
              <a:t>, </a:t>
            </a:r>
            <a:r>
              <a:rPr lang="en-US" sz="1800" dirty="0" err="1"/>
              <a:t>los</a:t>
            </a:r>
            <a:r>
              <a:rPr lang="en-US" sz="1800" dirty="0"/>
              <a:t> maestros y </a:t>
            </a:r>
            <a:r>
              <a:rPr lang="en-US" sz="1800" dirty="0" err="1"/>
              <a:t>los</a:t>
            </a:r>
            <a:r>
              <a:rPr lang="en-US" sz="1800" dirty="0"/>
              <a:t> </a:t>
            </a:r>
            <a:r>
              <a:rPr lang="en-US" sz="1800" dirty="0" err="1"/>
              <a:t>alumnos</a:t>
            </a:r>
            <a:r>
              <a:rPr lang="en-US" sz="1800" dirty="0"/>
              <a:t> </a:t>
            </a:r>
            <a:r>
              <a:rPr lang="en-US" sz="1800" dirty="0" err="1"/>
              <a:t>desempeñan</a:t>
            </a:r>
            <a:r>
              <a:rPr lang="en-US" sz="1800" dirty="0"/>
              <a:t> roles </a:t>
            </a:r>
            <a:r>
              <a:rPr lang="en-US" sz="1800" dirty="0" err="1"/>
              <a:t>específicos</a:t>
            </a:r>
            <a:r>
              <a:rPr lang="en-US" sz="1800" dirty="0"/>
              <a:t>. El </a:t>
            </a:r>
            <a:r>
              <a:rPr lang="en-US" sz="1800" dirty="0" err="1"/>
              <a:t>papel</a:t>
            </a:r>
            <a:r>
              <a:rPr lang="en-US" sz="1800" dirty="0"/>
              <a:t> general de un maestro </a:t>
            </a:r>
            <a:r>
              <a:rPr lang="en-US" sz="1800" dirty="0" err="1"/>
              <a:t>consiste</a:t>
            </a:r>
            <a:r>
              <a:rPr lang="en-US" sz="1800" dirty="0"/>
              <a:t> </a:t>
            </a:r>
            <a:r>
              <a:rPr lang="en-US" sz="1800" dirty="0" err="1"/>
              <a:t>en</a:t>
            </a:r>
            <a:r>
              <a:rPr lang="en-US" sz="1800" dirty="0"/>
              <a:t> ser un </a:t>
            </a:r>
            <a:r>
              <a:rPr lang="en-US" sz="1800" dirty="0" err="1"/>
              <a:t>facilitador</a:t>
            </a:r>
            <a:r>
              <a:rPr lang="en-US" sz="1800" dirty="0"/>
              <a:t> y un </a:t>
            </a:r>
            <a:r>
              <a:rPr lang="en-US" sz="1800" dirty="0" err="1"/>
              <a:t>modelo</a:t>
            </a:r>
            <a:r>
              <a:rPr lang="en-US" sz="1800" dirty="0"/>
              <a:t> a </a:t>
            </a:r>
            <a:r>
              <a:rPr lang="en-US" sz="1800" dirty="0" err="1"/>
              <a:t>seguir</a:t>
            </a:r>
            <a:r>
              <a:rPr lang="en-US" sz="1800" dirty="0"/>
              <a:t>, no </a:t>
            </a:r>
            <a:r>
              <a:rPr lang="en-US" sz="1800" dirty="0" err="1"/>
              <a:t>necesariamente</a:t>
            </a:r>
            <a:r>
              <a:rPr lang="en-US" sz="1800" dirty="0"/>
              <a:t> un medio </a:t>
            </a:r>
            <a:r>
              <a:rPr lang="en-US" sz="1800" dirty="0" err="1"/>
              <a:t>unívoco</a:t>
            </a:r>
            <a:r>
              <a:rPr lang="en-US" sz="1800" dirty="0"/>
              <a:t> de </a:t>
            </a:r>
            <a:r>
              <a:rPr lang="en-US" sz="1800" dirty="0" err="1"/>
              <a:t>enseñanza</a:t>
            </a:r>
            <a:r>
              <a:rPr lang="en-US" sz="1800" dirty="0"/>
              <a:t>.</a:t>
            </a:r>
          </a:p>
          <a:p>
            <a:pPr algn="just"/>
            <a:endParaRPr lang="en-US" sz="1800" dirty="0"/>
          </a:p>
          <a:p>
            <a:pPr marL="285750" indent="-285750" algn="just">
              <a:buFont typeface="Wingdings" panose="05000000000000000000" pitchFamily="2" charset="2"/>
              <a:buChar char="§"/>
            </a:pPr>
            <a:r>
              <a:rPr lang="en-US" sz="1800" dirty="0"/>
              <a:t>El </a:t>
            </a:r>
            <a:r>
              <a:rPr lang="en-US" sz="1800" dirty="0" err="1"/>
              <a:t>enfoque</a:t>
            </a:r>
            <a:r>
              <a:rPr lang="en-US" sz="1800" dirty="0"/>
              <a:t> </a:t>
            </a:r>
            <a:r>
              <a:rPr lang="en-US" sz="1800" dirty="0" err="1"/>
              <a:t>humanista</a:t>
            </a:r>
            <a:r>
              <a:rPr lang="en-US" sz="1800" dirty="0"/>
              <a:t> se </a:t>
            </a:r>
            <a:r>
              <a:rPr lang="en-US" sz="1800" dirty="0" err="1"/>
              <a:t>inclina</a:t>
            </a:r>
            <a:r>
              <a:rPr lang="en-US" sz="1800" dirty="0"/>
              <a:t> </a:t>
            </a:r>
            <a:r>
              <a:rPr lang="en-US" sz="1800" dirty="0" err="1"/>
              <a:t>hacia</a:t>
            </a:r>
            <a:r>
              <a:rPr lang="en-US" sz="1800" dirty="0"/>
              <a:t> </a:t>
            </a:r>
            <a:r>
              <a:rPr lang="en-US" sz="1800" dirty="0" err="1"/>
              <a:t>los</a:t>
            </a:r>
            <a:r>
              <a:rPr lang="en-US" sz="1800" dirty="0"/>
              <a:t> </a:t>
            </a:r>
            <a:r>
              <a:rPr lang="en-US" sz="1800" dirty="0" err="1"/>
              <a:t>significados</a:t>
            </a:r>
            <a:r>
              <a:rPr lang="en-US" sz="1800" dirty="0"/>
              <a:t> de las </a:t>
            </a:r>
            <a:r>
              <a:rPr lang="en-US" sz="1800" dirty="0" err="1"/>
              <a:t>experiencias</a:t>
            </a:r>
            <a:r>
              <a:rPr lang="en-US" sz="1800" dirty="0"/>
              <a:t> de </a:t>
            </a:r>
            <a:r>
              <a:rPr lang="en-US" sz="1800" dirty="0" err="1"/>
              <a:t>los</a:t>
            </a:r>
            <a:r>
              <a:rPr lang="en-US" sz="1800" dirty="0"/>
              <a:t> </a:t>
            </a:r>
            <a:r>
              <a:rPr lang="en-US" sz="1800" dirty="0" err="1"/>
              <a:t>seres</a:t>
            </a:r>
            <a:r>
              <a:rPr lang="en-US" sz="1800" dirty="0"/>
              <a:t> </a:t>
            </a:r>
            <a:r>
              <a:rPr lang="en-US" sz="1800" dirty="0" err="1"/>
              <a:t>humanos</a:t>
            </a:r>
            <a:r>
              <a:rPr lang="en-US" sz="1800" dirty="0"/>
              <a:t> </a:t>
            </a:r>
            <a:r>
              <a:rPr lang="en-US" sz="1800" dirty="0" err="1"/>
              <a:t>en</a:t>
            </a:r>
            <a:r>
              <a:rPr lang="en-US" sz="1800" dirty="0"/>
              <a:t> </a:t>
            </a:r>
            <a:r>
              <a:rPr lang="en-US" sz="1800" dirty="0" err="1"/>
              <a:t>situaciones</a:t>
            </a:r>
            <a:r>
              <a:rPr lang="en-US" sz="1800" dirty="0"/>
              <a:t> </a:t>
            </a:r>
            <a:r>
              <a:rPr lang="en-US" sz="1800" dirty="0" err="1"/>
              <a:t>reales</a:t>
            </a:r>
            <a:r>
              <a:rPr lang="en-US" sz="1800" dirty="0"/>
              <a:t>, </a:t>
            </a:r>
            <a:r>
              <a:rPr lang="en-US" sz="1800" dirty="0" err="1"/>
              <a:t>tal</a:t>
            </a:r>
            <a:r>
              <a:rPr lang="en-US" sz="1800" dirty="0"/>
              <a:t> </a:t>
            </a:r>
            <a:r>
              <a:rPr lang="en-US" sz="1800" dirty="0" err="1"/>
              <a:t>como</a:t>
            </a:r>
            <a:r>
              <a:rPr lang="en-US" sz="1800" dirty="0"/>
              <a:t> </a:t>
            </a:r>
            <a:r>
              <a:rPr lang="en-US" sz="1800" dirty="0" err="1"/>
              <a:t>ellas</a:t>
            </a:r>
            <a:r>
              <a:rPr lang="en-US" sz="1800" dirty="0"/>
              <a:t> </a:t>
            </a:r>
            <a:r>
              <a:rPr lang="en-US" sz="1800" dirty="0" err="1"/>
              <a:t>ocurren</a:t>
            </a:r>
            <a:r>
              <a:rPr lang="en-US" sz="1800" dirty="0"/>
              <a:t> </a:t>
            </a:r>
            <a:r>
              <a:rPr lang="en-US" sz="1800" dirty="0" err="1"/>
              <a:t>espontáneamente</a:t>
            </a:r>
            <a:r>
              <a:rPr lang="en-US" sz="1800" dirty="0"/>
              <a:t> </a:t>
            </a:r>
            <a:r>
              <a:rPr lang="en-US" sz="1800" dirty="0" err="1"/>
              <a:t>en</a:t>
            </a:r>
            <a:r>
              <a:rPr lang="en-US" sz="1800" dirty="0"/>
              <a:t> la </a:t>
            </a:r>
            <a:r>
              <a:rPr lang="en-US" sz="1800" dirty="0" err="1"/>
              <a:t>vida</a:t>
            </a:r>
            <a:r>
              <a:rPr lang="en-US" sz="1800" dirty="0"/>
              <a:t> </a:t>
            </a:r>
            <a:r>
              <a:rPr lang="en-US" sz="1800" dirty="0" err="1"/>
              <a:t>cotidiana</a:t>
            </a:r>
            <a:r>
              <a:rPr lang="en-US" sz="1800" dirty="0"/>
              <a:t>.</a:t>
            </a:r>
          </a:p>
        </p:txBody>
      </p:sp>
    </p:spTree>
    <p:extLst>
      <p:ext uri="{BB962C8B-B14F-4D97-AF65-F5344CB8AC3E}">
        <p14:creationId xmlns:p14="http://schemas.microsoft.com/office/powerpoint/2010/main" val="98343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406525" y="73667"/>
            <a:ext cx="6534300" cy="7848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Cambios en los estándares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del Programa de Español</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98447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pic>
        <p:nvPicPr>
          <p:cNvPr id="4" name="Picture 20">
            <a:extLst>
              <a:ext uri="{FF2B5EF4-FFF2-40B4-BE49-F238E27FC236}">
                <a16:creationId xmlns:a16="http://schemas.microsoft.com/office/drawing/2014/main" id="{9DE0C22B-897C-4713-AB90-28CCD5C37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40" y="2919964"/>
            <a:ext cx="1908491" cy="1582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tanding in front of a microphone&#10;&#10;Description automatically generated with low confidence">
            <a:extLst>
              <a:ext uri="{FF2B5EF4-FFF2-40B4-BE49-F238E27FC236}">
                <a16:creationId xmlns:a16="http://schemas.microsoft.com/office/drawing/2014/main" id="{1950A052-F6B7-47F8-BE5E-15000A0677B1}"/>
              </a:ext>
            </a:extLst>
          </p:cNvPr>
          <p:cNvPicPr>
            <a:picLocks noChangeAspect="1"/>
          </p:cNvPicPr>
          <p:nvPr/>
        </p:nvPicPr>
        <p:blipFill>
          <a:blip r:embed="rId3"/>
          <a:stretch>
            <a:fillRect/>
          </a:stretch>
        </p:blipFill>
        <p:spPr>
          <a:xfrm>
            <a:off x="771445" y="724612"/>
            <a:ext cx="1796827" cy="1848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227356" y="375578"/>
            <a:ext cx="484984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Español</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88682" y="2688793"/>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Dra. Jeanette Ramos </a:t>
            </a:r>
            <a:r>
              <a:rPr lang="en-US" sz="1200" b="1" kern="1200" dirty="0" err="1">
                <a:latin typeface="Arial" charset="0"/>
                <a:ea typeface="+mn-ea"/>
                <a:cs typeface="+mn-cs"/>
              </a:rPr>
              <a:t>Ramos</a:t>
            </a:r>
            <a:endParaRPr lang="en-US" sz="1200" b="1" kern="1200" dirty="0">
              <a:latin typeface="Arial" charset="0"/>
              <a:ea typeface="+mn-ea"/>
              <a:cs typeface="+mn-cs"/>
            </a:endParaRPr>
          </a:p>
        </p:txBody>
      </p:sp>
      <p:graphicFrame>
        <p:nvGraphicFramePr>
          <p:cNvPr id="8" name="Table 7">
            <a:extLst>
              <a:ext uri="{FF2B5EF4-FFF2-40B4-BE49-F238E27FC236}">
                <a16:creationId xmlns:a16="http://schemas.microsoft.com/office/drawing/2014/main" id="{6961A5DE-2C18-4518-B5DB-34109FCCC862}"/>
              </a:ext>
            </a:extLst>
          </p:cNvPr>
          <p:cNvGraphicFramePr>
            <a:graphicFrameLocks noGrp="1"/>
          </p:cNvGraphicFramePr>
          <p:nvPr>
            <p:extLst>
              <p:ext uri="{D42A27DB-BD31-4B8C-83A1-F6EECF244321}">
                <p14:modId xmlns:p14="http://schemas.microsoft.com/office/powerpoint/2010/main" val="970332921"/>
              </p:ext>
            </p:extLst>
          </p:nvPr>
        </p:nvGraphicFramePr>
        <p:xfrm>
          <a:off x="2815772" y="1163662"/>
          <a:ext cx="6156960" cy="3436620"/>
        </p:xfrm>
        <a:graphic>
          <a:graphicData uri="http://schemas.openxmlformats.org/drawingml/2006/table">
            <a:tbl>
              <a:tblPr firstRow="1" bandRow="1">
                <a:tableStyleId>{5C22544A-7EE6-4342-B048-85BDC9FD1C3A}</a:tableStyleId>
              </a:tblPr>
              <a:tblGrid>
                <a:gridCol w="943428">
                  <a:extLst>
                    <a:ext uri="{9D8B030D-6E8A-4147-A177-3AD203B41FA5}">
                      <a16:colId xmlns:a16="http://schemas.microsoft.com/office/drawing/2014/main" val="29767338"/>
                    </a:ext>
                  </a:extLst>
                </a:gridCol>
                <a:gridCol w="2733412">
                  <a:extLst>
                    <a:ext uri="{9D8B030D-6E8A-4147-A177-3AD203B41FA5}">
                      <a16:colId xmlns:a16="http://schemas.microsoft.com/office/drawing/2014/main" val="1042950835"/>
                    </a:ext>
                  </a:extLst>
                </a:gridCol>
                <a:gridCol w="2480120">
                  <a:extLst>
                    <a:ext uri="{9D8B030D-6E8A-4147-A177-3AD203B41FA5}">
                      <a16:colId xmlns:a16="http://schemas.microsoft.com/office/drawing/2014/main" val="2211446362"/>
                    </a:ext>
                  </a:extLst>
                </a:gridCol>
              </a:tblGrid>
              <a:tr h="396478">
                <a:tc>
                  <a:txBody>
                    <a:bodyPr/>
                    <a:lstStyle/>
                    <a:p>
                      <a:pPr algn="ctr"/>
                      <a:r>
                        <a:rPr lang="en-US" sz="1100">
                          <a:solidFill>
                            <a:schemeClr val="tx1"/>
                          </a:solidFill>
                          <a:effectLst/>
                        </a:rPr>
                        <a:t>Grados </a:t>
                      </a:r>
                      <a:endParaRPr lang="en-US" sz="110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n-US" sz="1100" dirty="0" err="1">
                          <a:solidFill>
                            <a:schemeClr val="tx1"/>
                          </a:solidFill>
                          <a:effectLst/>
                        </a:rPr>
                        <a:t>Estándares</a:t>
                      </a:r>
                      <a:r>
                        <a:rPr lang="en-US" sz="1100" dirty="0">
                          <a:solidFill>
                            <a:schemeClr val="tx1"/>
                          </a:solidFill>
                          <a:effectLst/>
                        </a:rPr>
                        <a:t> 2014 </a:t>
                      </a:r>
                      <a:endParaRPr lang="en-US" sz="110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n-US" sz="1100">
                          <a:solidFill>
                            <a:schemeClr val="tx1"/>
                          </a:solidFill>
                          <a:effectLst/>
                        </a:rPr>
                        <a:t>Estándares 2022 </a:t>
                      </a:r>
                      <a:endParaRPr lang="en-US" sz="110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1395820">
                <a:tc>
                  <a:txBody>
                    <a:bodyPr/>
                    <a:lstStyle/>
                    <a:p>
                      <a:pPr algn="ctr"/>
                      <a:endParaRPr lang="en-US" sz="1400" b="1" dirty="0">
                        <a:effectLst/>
                      </a:endParaRPr>
                    </a:p>
                    <a:p>
                      <a:pPr algn="ctr"/>
                      <a:endParaRPr lang="en-US" sz="1400" b="1" dirty="0">
                        <a:effectLst/>
                      </a:endParaRPr>
                    </a:p>
                    <a:p>
                      <a:pPr algn="ctr"/>
                      <a:endParaRPr lang="en-US" sz="1400" b="1" dirty="0">
                        <a:effectLst/>
                      </a:endParaRPr>
                    </a:p>
                    <a:p>
                      <a:pPr algn="ctr"/>
                      <a:r>
                        <a:rPr lang="en-US" sz="1400" b="1" dirty="0">
                          <a:effectLst/>
                        </a:rPr>
                        <a:t>K -</a:t>
                      </a:r>
                      <a:r>
                        <a:rPr lang="en-US" sz="1400" b="1" baseline="0" dirty="0">
                          <a:effectLst/>
                        </a:rPr>
                        <a:t> 8</a:t>
                      </a:r>
                      <a:endParaRPr lang="en-US" sz="1400" b="1"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err="1">
                          <a:effectLst/>
                        </a:rPr>
                        <a:t>Comprensi</a:t>
                      </a:r>
                      <a:r>
                        <a:rPr lang="en-US" sz="1100" b="0" dirty="0" err="1">
                          <a:solidFill>
                            <a:schemeClr val="tx1"/>
                          </a:solidFill>
                        </a:rPr>
                        <a:t>ó</a:t>
                      </a:r>
                      <a:r>
                        <a:rPr lang="en-US" sz="1100" b="0" dirty="0" err="1">
                          <a:effectLst/>
                        </a:rPr>
                        <a:t>n</a:t>
                      </a:r>
                      <a:r>
                        <a:rPr lang="en-US" sz="1100" b="0" dirty="0">
                          <a:effectLst/>
                        </a:rPr>
                        <a:t> oral y </a:t>
                      </a:r>
                      <a:r>
                        <a:rPr lang="en-US" sz="1100" b="0" dirty="0" err="1">
                          <a:effectLst/>
                        </a:rPr>
                        <a:t>auditiva</a:t>
                      </a:r>
                      <a:endParaRPr lang="en-US" sz="1100" b="0" dirty="0">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err="1">
                          <a:solidFill>
                            <a:srgbClr val="0000FF"/>
                          </a:solidFill>
                          <a:effectLst/>
                        </a:rPr>
                        <a:t>Destrezas</a:t>
                      </a:r>
                      <a:r>
                        <a:rPr lang="en-US" sz="1100" b="1" dirty="0">
                          <a:solidFill>
                            <a:srgbClr val="0000FF"/>
                          </a:solidFill>
                          <a:effectLst/>
                        </a:rPr>
                        <a:t> </a:t>
                      </a:r>
                      <a:r>
                        <a:rPr lang="en-US" sz="1100" b="1" dirty="0" err="1">
                          <a:solidFill>
                            <a:srgbClr val="0000FF"/>
                          </a:solidFill>
                          <a:effectLst/>
                        </a:rPr>
                        <a:t>fundamentales</a:t>
                      </a:r>
                      <a:r>
                        <a:rPr lang="en-US" sz="1100" b="1" dirty="0">
                          <a:solidFill>
                            <a:srgbClr val="0000FF"/>
                          </a:solidFill>
                          <a:effectLst/>
                        </a:rPr>
                        <a:t> de la </a:t>
                      </a:r>
                      <a:r>
                        <a:rPr lang="en-US" sz="1100" b="1" dirty="0" err="1">
                          <a:solidFill>
                            <a:srgbClr val="0000FF"/>
                          </a:solidFill>
                          <a:effectLst/>
                        </a:rPr>
                        <a:t>lectura</a:t>
                      </a:r>
                      <a:endParaRPr lang="en-US" sz="1100" b="1" dirty="0">
                        <a:solidFill>
                          <a:srgbClr val="0000FF"/>
                        </a:solidFill>
                        <a:effectLst/>
                      </a:endParaRPr>
                    </a:p>
                    <a:p>
                      <a:pPr marL="457200" indent="-457200" algn="l">
                        <a:buFont typeface="Arial" panose="020B0604020202020204" pitchFamily="34" charset="0"/>
                        <a:buChar char="•"/>
                      </a:pPr>
                      <a:r>
                        <a:rPr lang="en-US" sz="1100" dirty="0" err="1">
                          <a:solidFill>
                            <a:schemeClr val="tx1"/>
                          </a:solidFill>
                          <a:effectLst/>
                        </a:rPr>
                        <a:t>Lectura</a:t>
                      </a:r>
                      <a:r>
                        <a:rPr lang="en-US" sz="1100" dirty="0">
                          <a:solidFill>
                            <a:schemeClr val="tx1"/>
                          </a:solidFill>
                          <a:effectLst/>
                        </a:rPr>
                        <a:t> de </a:t>
                      </a:r>
                      <a:r>
                        <a:rPr lang="en-US" sz="1100" dirty="0" err="1">
                          <a:solidFill>
                            <a:schemeClr val="tx1"/>
                          </a:solidFill>
                          <a:effectLst/>
                        </a:rPr>
                        <a:t>textos</a:t>
                      </a:r>
                      <a:r>
                        <a:rPr lang="en-US" sz="1100" dirty="0">
                          <a:solidFill>
                            <a:schemeClr val="tx1"/>
                          </a:solidFill>
                          <a:effectLst/>
                        </a:rPr>
                        <a:t> </a:t>
                      </a:r>
                      <a:r>
                        <a:rPr lang="en-US" sz="1100" dirty="0" err="1">
                          <a:solidFill>
                            <a:schemeClr val="tx1"/>
                          </a:solidFill>
                          <a:effectLst/>
                        </a:rPr>
                        <a:t>literarios</a:t>
                      </a:r>
                      <a:endParaRPr lang="en-US" sz="1100" dirty="0">
                        <a:solidFill>
                          <a:schemeClr val="tx1"/>
                        </a:solidFill>
                        <a:effectLst/>
                      </a:endParaRPr>
                    </a:p>
                    <a:p>
                      <a:pPr marL="457200" indent="-457200" algn="l">
                        <a:buFont typeface="Arial" panose="020B0604020202020204" pitchFamily="34" charset="0"/>
                        <a:buChar char="•"/>
                      </a:pPr>
                      <a:r>
                        <a:rPr lang="en-US" sz="1100" dirty="0" err="1">
                          <a:solidFill>
                            <a:schemeClr val="tx1"/>
                          </a:solidFill>
                          <a:effectLst/>
                        </a:rPr>
                        <a:t>Lectura</a:t>
                      </a:r>
                      <a:r>
                        <a:rPr lang="en-US" sz="1100" dirty="0">
                          <a:solidFill>
                            <a:schemeClr val="tx1"/>
                          </a:solidFill>
                          <a:effectLst/>
                        </a:rPr>
                        <a:t> de </a:t>
                      </a:r>
                      <a:r>
                        <a:rPr lang="en-US" sz="1100" dirty="0" err="1">
                          <a:solidFill>
                            <a:schemeClr val="tx1"/>
                          </a:solidFill>
                          <a:effectLst/>
                        </a:rPr>
                        <a:t>textos</a:t>
                      </a:r>
                      <a:r>
                        <a:rPr lang="en-US" sz="1100" dirty="0">
                          <a:solidFill>
                            <a:schemeClr val="tx1"/>
                          </a:solidFill>
                          <a:effectLst/>
                        </a:rPr>
                        <a:t> </a:t>
                      </a:r>
                      <a:r>
                        <a:rPr lang="en-US" sz="1100" dirty="0" err="1">
                          <a:solidFill>
                            <a:schemeClr val="tx1"/>
                          </a:solidFill>
                          <a:effectLst/>
                        </a:rPr>
                        <a:t>informativos</a:t>
                      </a:r>
                      <a:endParaRPr lang="en-US" sz="1100" dirty="0">
                        <a:solidFill>
                          <a:schemeClr val="tx1"/>
                        </a:solidFill>
                        <a:effectLst/>
                      </a:endParaRPr>
                    </a:p>
                    <a:p>
                      <a:pPr marL="457200" indent="-457200" algn="l">
                        <a:buFont typeface="Arial" panose="020B0604020202020204" pitchFamily="34" charset="0"/>
                        <a:buChar char="•"/>
                      </a:pPr>
                      <a:r>
                        <a:rPr lang="en-US" sz="1100" dirty="0">
                          <a:effectLst/>
                        </a:rPr>
                        <a:t>El </a:t>
                      </a:r>
                      <a:r>
                        <a:rPr lang="en-US" sz="1100" dirty="0" err="1">
                          <a:effectLst/>
                        </a:rPr>
                        <a:t>dominio</a:t>
                      </a:r>
                      <a:r>
                        <a:rPr lang="en-US" sz="1100" dirty="0">
                          <a:effectLst/>
                        </a:rPr>
                        <a:t> de la </a:t>
                      </a:r>
                      <a:r>
                        <a:rPr lang="en-US" sz="1100" dirty="0" err="1">
                          <a:effectLst/>
                        </a:rPr>
                        <a:t>lengua</a:t>
                      </a:r>
                      <a:endParaRPr lang="en-US" sz="1100" dirty="0">
                        <a:effectLst/>
                      </a:endParaRPr>
                    </a:p>
                    <a:p>
                      <a:pPr marL="457200" indent="-457200" algn="l">
                        <a:buFont typeface="Arial" panose="020B0604020202020204" pitchFamily="34" charset="0"/>
                        <a:buChar char="•"/>
                      </a:pPr>
                      <a:r>
                        <a:rPr lang="en-US" sz="1100" dirty="0" err="1">
                          <a:effectLst/>
                        </a:rPr>
                        <a:t>Escritura</a:t>
                      </a:r>
                      <a:r>
                        <a:rPr lang="en-US" sz="1100" dirty="0">
                          <a:effectLst/>
                        </a:rPr>
                        <a:t> y </a:t>
                      </a:r>
                      <a:r>
                        <a:rPr lang="en-US" sz="1100" dirty="0" err="1">
                          <a:effectLst/>
                        </a:rPr>
                        <a:t>producci</a:t>
                      </a:r>
                      <a:r>
                        <a:rPr lang="en-US" sz="1100" b="0" dirty="0" err="1">
                          <a:solidFill>
                            <a:schemeClr val="tx1"/>
                          </a:solidFill>
                        </a:rPr>
                        <a:t>ó</a:t>
                      </a:r>
                      <a:r>
                        <a:rPr lang="en-US" sz="1100" dirty="0" err="1">
                          <a:effectLst/>
                        </a:rPr>
                        <a:t>n</a:t>
                      </a:r>
                      <a:r>
                        <a:rPr lang="en-US" sz="1100" dirty="0">
                          <a:effectLst/>
                        </a:rPr>
                        <a:t> de </a:t>
                      </a:r>
                      <a:r>
                        <a:rPr lang="en-US" sz="1100" dirty="0" err="1">
                          <a:effectLst/>
                        </a:rPr>
                        <a:t>textos</a:t>
                      </a:r>
                      <a:endParaRPr lang="en-US" sz="11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err="1">
                          <a:effectLst/>
                        </a:rPr>
                        <a:t>Comprensi</a:t>
                      </a:r>
                      <a:r>
                        <a:rPr lang="en-US" sz="1100" b="0" dirty="0" err="1">
                          <a:solidFill>
                            <a:schemeClr val="tx1"/>
                          </a:solidFill>
                        </a:rPr>
                        <a:t>ó</a:t>
                      </a:r>
                      <a:r>
                        <a:rPr lang="en-US" sz="1100" b="0" dirty="0" err="1">
                          <a:effectLst/>
                        </a:rPr>
                        <a:t>n</a:t>
                      </a:r>
                      <a:r>
                        <a:rPr lang="en-US" sz="1100" b="0" dirty="0">
                          <a:effectLst/>
                        </a:rPr>
                        <a:t> oral y </a:t>
                      </a:r>
                      <a:r>
                        <a:rPr lang="en-US" sz="1100" b="0" dirty="0" err="1">
                          <a:effectLst/>
                        </a:rPr>
                        <a:t>auditiva</a:t>
                      </a:r>
                      <a:endParaRPr lang="en-US" sz="1100" b="0" dirty="0">
                        <a:effectLst/>
                      </a:endParaRPr>
                    </a:p>
                    <a:p>
                      <a:pPr marL="457200" indent="-457200" algn="l">
                        <a:buFont typeface="Arial" panose="020B0604020202020204" pitchFamily="34" charset="0"/>
                        <a:buChar char="•"/>
                      </a:pPr>
                      <a:r>
                        <a:rPr lang="en-US" sz="1100" b="1" dirty="0" err="1">
                          <a:solidFill>
                            <a:srgbClr val="FF0000"/>
                          </a:solidFill>
                          <a:effectLst/>
                        </a:rPr>
                        <a:t>Lectura</a:t>
                      </a:r>
                      <a:r>
                        <a:rPr lang="en-US" sz="1100" b="1" dirty="0">
                          <a:solidFill>
                            <a:srgbClr val="FF0000"/>
                          </a:solidFill>
                          <a:effectLst/>
                        </a:rPr>
                        <a:t> de </a:t>
                      </a:r>
                      <a:r>
                        <a:rPr lang="en-US" sz="1100" b="1" dirty="0" err="1">
                          <a:solidFill>
                            <a:srgbClr val="FF0000"/>
                          </a:solidFill>
                          <a:effectLst/>
                        </a:rPr>
                        <a:t>textos</a:t>
                      </a:r>
                      <a:r>
                        <a:rPr lang="en-US" sz="1100" b="1" dirty="0">
                          <a:solidFill>
                            <a:srgbClr val="FF0000"/>
                          </a:solidFill>
                          <a:effectLst/>
                        </a:rPr>
                        <a:t> </a:t>
                      </a:r>
                      <a:r>
                        <a:rPr lang="en-US" sz="1100" b="1" dirty="0" err="1">
                          <a:solidFill>
                            <a:srgbClr val="FF0000"/>
                          </a:solidFill>
                          <a:effectLst/>
                        </a:rPr>
                        <a:t>literarios</a:t>
                      </a:r>
                      <a:r>
                        <a:rPr lang="en-US" sz="1100" b="1" dirty="0">
                          <a:solidFill>
                            <a:srgbClr val="FF0000"/>
                          </a:solidFill>
                          <a:effectLst/>
                        </a:rPr>
                        <a:t> e </a:t>
                      </a:r>
                      <a:r>
                        <a:rPr lang="en-US" sz="1100" b="1" dirty="0" err="1">
                          <a:solidFill>
                            <a:srgbClr val="FF0000"/>
                          </a:solidFill>
                          <a:effectLst/>
                        </a:rPr>
                        <a:t>informativos</a:t>
                      </a:r>
                      <a:endParaRPr lang="en-US" sz="1100" b="1" dirty="0">
                        <a:solidFill>
                          <a:srgbClr val="FF0000"/>
                        </a:solidFill>
                        <a:effectLst/>
                      </a:endParaRPr>
                    </a:p>
                    <a:p>
                      <a:pPr marL="457200" indent="-457200" algn="l">
                        <a:buFont typeface="Arial" panose="020B0604020202020204" pitchFamily="34" charset="0"/>
                        <a:buChar char="•"/>
                      </a:pPr>
                      <a:r>
                        <a:rPr lang="en-US" sz="1100" dirty="0">
                          <a:solidFill>
                            <a:schemeClr val="tx1"/>
                          </a:solidFill>
                          <a:effectLst/>
                        </a:rPr>
                        <a:t>El </a:t>
                      </a:r>
                      <a:r>
                        <a:rPr lang="en-US" sz="1100" dirty="0" err="1">
                          <a:solidFill>
                            <a:schemeClr val="tx1"/>
                          </a:solidFill>
                          <a:effectLst/>
                        </a:rPr>
                        <a:t>dominio</a:t>
                      </a:r>
                      <a:r>
                        <a:rPr lang="en-US" sz="1100" dirty="0">
                          <a:solidFill>
                            <a:schemeClr val="tx1"/>
                          </a:solidFill>
                          <a:effectLst/>
                        </a:rPr>
                        <a:t> de la </a:t>
                      </a:r>
                      <a:r>
                        <a:rPr lang="en-US" sz="1100" dirty="0" err="1">
                          <a:solidFill>
                            <a:schemeClr val="tx1"/>
                          </a:solidFill>
                          <a:effectLst/>
                        </a:rPr>
                        <a:t>lengua</a:t>
                      </a:r>
                      <a:endParaRPr lang="en-US" sz="1100" dirty="0">
                        <a:solidFill>
                          <a:schemeClr val="tx1"/>
                        </a:solidFill>
                        <a:effectLst/>
                      </a:endParaRPr>
                    </a:p>
                    <a:p>
                      <a:pPr marL="457200" indent="-457200" algn="l">
                        <a:buFont typeface="Arial" panose="020B0604020202020204" pitchFamily="34" charset="0"/>
                        <a:buChar char="•"/>
                      </a:pPr>
                      <a:r>
                        <a:rPr lang="en-US" sz="1100" dirty="0" err="1">
                          <a:effectLst/>
                        </a:rPr>
                        <a:t>Escritura</a:t>
                      </a:r>
                      <a:r>
                        <a:rPr lang="en-US" sz="1100" dirty="0">
                          <a:effectLst/>
                        </a:rPr>
                        <a:t> y </a:t>
                      </a:r>
                      <a:r>
                        <a:rPr lang="en-US" sz="1100" dirty="0" err="1">
                          <a:effectLst/>
                        </a:rPr>
                        <a:t>producci</a:t>
                      </a:r>
                      <a:r>
                        <a:rPr lang="en-US" sz="1100" b="0" dirty="0" err="1">
                          <a:solidFill>
                            <a:schemeClr val="tx1"/>
                          </a:solidFill>
                        </a:rPr>
                        <a:t>ó</a:t>
                      </a:r>
                      <a:r>
                        <a:rPr lang="en-US" sz="1100" dirty="0" err="1">
                          <a:effectLst/>
                        </a:rPr>
                        <a:t>n</a:t>
                      </a:r>
                      <a:r>
                        <a:rPr lang="en-US" sz="1100" dirty="0">
                          <a:effectLst/>
                        </a:rPr>
                        <a:t>  de </a:t>
                      </a:r>
                      <a:r>
                        <a:rPr lang="en-US" sz="1100" dirty="0" err="1">
                          <a:effectLst/>
                        </a:rPr>
                        <a:t>textos</a:t>
                      </a:r>
                      <a:endParaRPr lang="en-US" sz="11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2832464180"/>
                  </a:ext>
                </a:extLst>
              </a:tr>
              <a:tr h="13726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9-12</a:t>
                      </a:r>
                      <a:endParaRPr lang="en-US" sz="1400" b="1"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err="1">
                          <a:effectLst/>
                        </a:rPr>
                        <a:t>Comprensi</a:t>
                      </a:r>
                      <a:r>
                        <a:rPr lang="en-US" sz="1100" b="0" dirty="0" err="1">
                          <a:solidFill>
                            <a:schemeClr val="tx1"/>
                          </a:solidFill>
                        </a:rPr>
                        <a:t>ó</a:t>
                      </a:r>
                      <a:r>
                        <a:rPr lang="en-US" sz="1100" b="0" dirty="0" err="1">
                          <a:effectLst/>
                        </a:rPr>
                        <a:t>n</a:t>
                      </a:r>
                      <a:r>
                        <a:rPr lang="en-US" sz="1100" b="0" dirty="0">
                          <a:effectLst/>
                        </a:rPr>
                        <a:t> oral y </a:t>
                      </a:r>
                      <a:r>
                        <a:rPr lang="en-US" sz="1100" b="0" dirty="0" err="1">
                          <a:effectLst/>
                        </a:rPr>
                        <a:t>auditiva</a:t>
                      </a:r>
                      <a:endParaRPr lang="en-US" sz="1100" b="0" dirty="0">
                        <a:effectLst/>
                      </a:endParaRPr>
                    </a:p>
                    <a:p>
                      <a:pPr marL="457200" indent="-457200" algn="l">
                        <a:buFont typeface="Arial" panose="020B0604020202020204" pitchFamily="34" charset="0"/>
                        <a:buChar char="•"/>
                      </a:pPr>
                      <a:r>
                        <a:rPr lang="en-US" sz="1100" dirty="0" err="1">
                          <a:solidFill>
                            <a:schemeClr val="tx1"/>
                          </a:solidFill>
                          <a:effectLst/>
                        </a:rPr>
                        <a:t>Lectura</a:t>
                      </a:r>
                      <a:r>
                        <a:rPr lang="en-US" sz="1100" dirty="0">
                          <a:solidFill>
                            <a:schemeClr val="tx1"/>
                          </a:solidFill>
                          <a:effectLst/>
                        </a:rPr>
                        <a:t> de </a:t>
                      </a:r>
                      <a:r>
                        <a:rPr lang="en-US" sz="1100" dirty="0" err="1">
                          <a:solidFill>
                            <a:schemeClr val="tx1"/>
                          </a:solidFill>
                          <a:effectLst/>
                        </a:rPr>
                        <a:t>textos</a:t>
                      </a:r>
                      <a:r>
                        <a:rPr lang="en-US" sz="1100" dirty="0">
                          <a:solidFill>
                            <a:schemeClr val="tx1"/>
                          </a:solidFill>
                          <a:effectLst/>
                        </a:rPr>
                        <a:t> </a:t>
                      </a:r>
                      <a:r>
                        <a:rPr lang="en-US" sz="1100" dirty="0" err="1">
                          <a:solidFill>
                            <a:schemeClr val="tx1"/>
                          </a:solidFill>
                          <a:effectLst/>
                        </a:rPr>
                        <a:t>literarios</a:t>
                      </a:r>
                      <a:endParaRPr lang="en-US" sz="1100" dirty="0">
                        <a:solidFill>
                          <a:schemeClr val="tx1"/>
                        </a:solidFill>
                        <a:effectLst/>
                      </a:endParaRPr>
                    </a:p>
                    <a:p>
                      <a:pPr marL="457200" indent="-457200" algn="l">
                        <a:buFont typeface="Arial" panose="020B0604020202020204" pitchFamily="34" charset="0"/>
                        <a:buChar char="•"/>
                      </a:pPr>
                      <a:r>
                        <a:rPr lang="en-US" sz="1100" dirty="0" err="1">
                          <a:solidFill>
                            <a:schemeClr val="tx1"/>
                          </a:solidFill>
                          <a:effectLst/>
                        </a:rPr>
                        <a:t>Lectura</a:t>
                      </a:r>
                      <a:r>
                        <a:rPr lang="en-US" sz="1100" dirty="0">
                          <a:solidFill>
                            <a:schemeClr val="tx1"/>
                          </a:solidFill>
                          <a:effectLst/>
                        </a:rPr>
                        <a:t> de </a:t>
                      </a:r>
                      <a:r>
                        <a:rPr lang="en-US" sz="1100" dirty="0" err="1">
                          <a:solidFill>
                            <a:schemeClr val="tx1"/>
                          </a:solidFill>
                          <a:effectLst/>
                        </a:rPr>
                        <a:t>textos</a:t>
                      </a:r>
                      <a:r>
                        <a:rPr lang="en-US" sz="1100" dirty="0">
                          <a:solidFill>
                            <a:schemeClr val="tx1"/>
                          </a:solidFill>
                          <a:effectLst/>
                        </a:rPr>
                        <a:t> </a:t>
                      </a:r>
                      <a:r>
                        <a:rPr lang="en-US" sz="1100" dirty="0" err="1">
                          <a:solidFill>
                            <a:schemeClr val="tx1"/>
                          </a:solidFill>
                          <a:effectLst/>
                        </a:rPr>
                        <a:t>informativos</a:t>
                      </a:r>
                      <a:endParaRPr lang="en-US" sz="1100" dirty="0">
                        <a:solidFill>
                          <a:schemeClr val="tx1"/>
                        </a:solidFill>
                        <a:effectLst/>
                      </a:endParaRPr>
                    </a:p>
                    <a:p>
                      <a:pPr marL="457200" indent="-457200" algn="l">
                        <a:buFont typeface="Arial" panose="020B0604020202020204" pitchFamily="34" charset="0"/>
                        <a:buChar char="•"/>
                      </a:pPr>
                      <a:r>
                        <a:rPr lang="en-US" sz="1100" dirty="0">
                          <a:effectLst/>
                        </a:rPr>
                        <a:t>El </a:t>
                      </a:r>
                      <a:r>
                        <a:rPr lang="en-US" sz="1100" dirty="0" err="1">
                          <a:effectLst/>
                        </a:rPr>
                        <a:t>dominio</a:t>
                      </a:r>
                      <a:r>
                        <a:rPr lang="en-US" sz="1100" dirty="0">
                          <a:effectLst/>
                        </a:rPr>
                        <a:t> de la </a:t>
                      </a:r>
                      <a:r>
                        <a:rPr lang="en-US" sz="1100" dirty="0" err="1">
                          <a:effectLst/>
                        </a:rPr>
                        <a:t>lengua</a:t>
                      </a:r>
                      <a:endParaRPr lang="en-US" sz="1100" dirty="0">
                        <a:effectLst/>
                      </a:endParaRPr>
                    </a:p>
                    <a:p>
                      <a:pPr marL="457200" indent="-457200" algn="l">
                        <a:buFont typeface="Arial" panose="020B0604020202020204" pitchFamily="34" charset="0"/>
                        <a:buChar char="•"/>
                      </a:pPr>
                      <a:r>
                        <a:rPr lang="en-US" sz="1100" dirty="0" err="1">
                          <a:effectLst/>
                        </a:rPr>
                        <a:t>Escritura</a:t>
                      </a:r>
                      <a:r>
                        <a:rPr lang="en-US" sz="1100" dirty="0">
                          <a:effectLst/>
                        </a:rPr>
                        <a:t> y </a:t>
                      </a:r>
                      <a:r>
                        <a:rPr lang="en-US" sz="1100" dirty="0" err="1">
                          <a:effectLst/>
                        </a:rPr>
                        <a:t>producci</a:t>
                      </a:r>
                      <a:r>
                        <a:rPr lang="en-US" sz="1100" b="0" dirty="0" err="1">
                          <a:solidFill>
                            <a:schemeClr val="tx1"/>
                          </a:solidFill>
                        </a:rPr>
                        <a:t>ó</a:t>
                      </a:r>
                      <a:r>
                        <a:rPr lang="en-US" sz="1100" dirty="0" err="1">
                          <a:effectLst/>
                        </a:rPr>
                        <a:t>n</a:t>
                      </a:r>
                      <a:r>
                        <a:rPr lang="en-US" sz="1100" dirty="0">
                          <a:effectLst/>
                        </a:rPr>
                        <a:t> de </a:t>
                      </a:r>
                      <a:r>
                        <a:rPr lang="en-US" sz="1100" dirty="0" err="1">
                          <a:effectLst/>
                        </a:rPr>
                        <a:t>textos</a:t>
                      </a:r>
                      <a:endParaRPr lang="en-US" sz="11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err="1">
                          <a:effectLst/>
                        </a:rPr>
                        <a:t>Comprensi</a:t>
                      </a:r>
                      <a:r>
                        <a:rPr lang="en-US" sz="1100" b="0" dirty="0" err="1">
                          <a:solidFill>
                            <a:schemeClr val="tx1"/>
                          </a:solidFill>
                        </a:rPr>
                        <a:t>ó</a:t>
                      </a:r>
                      <a:r>
                        <a:rPr lang="en-US" sz="1100" b="0" dirty="0" err="1">
                          <a:effectLst/>
                        </a:rPr>
                        <a:t>n</a:t>
                      </a:r>
                      <a:r>
                        <a:rPr lang="en-US" sz="1100" b="0" dirty="0">
                          <a:effectLst/>
                        </a:rPr>
                        <a:t> oral y </a:t>
                      </a:r>
                      <a:r>
                        <a:rPr lang="en-US" sz="1100" b="0" dirty="0" err="1">
                          <a:effectLst/>
                        </a:rPr>
                        <a:t>auditiva</a:t>
                      </a:r>
                      <a:endParaRPr lang="en-US" sz="1100" b="0" dirty="0">
                        <a:effectLst/>
                      </a:endParaRPr>
                    </a:p>
                    <a:p>
                      <a:pPr marL="457200" indent="-457200" algn="l">
                        <a:buFont typeface="Arial" panose="020B0604020202020204" pitchFamily="34" charset="0"/>
                        <a:buChar char="•"/>
                      </a:pPr>
                      <a:r>
                        <a:rPr lang="en-US" sz="1100" b="1" dirty="0" err="1">
                          <a:solidFill>
                            <a:srgbClr val="FF0000"/>
                          </a:solidFill>
                          <a:effectLst/>
                        </a:rPr>
                        <a:t>Lectura</a:t>
                      </a:r>
                      <a:r>
                        <a:rPr lang="en-US" sz="1100" b="1" dirty="0">
                          <a:solidFill>
                            <a:srgbClr val="FF0000"/>
                          </a:solidFill>
                          <a:effectLst/>
                        </a:rPr>
                        <a:t> de </a:t>
                      </a:r>
                      <a:r>
                        <a:rPr lang="en-US" sz="1100" b="1" dirty="0" err="1">
                          <a:solidFill>
                            <a:srgbClr val="FF0000"/>
                          </a:solidFill>
                          <a:effectLst/>
                        </a:rPr>
                        <a:t>textos</a:t>
                      </a:r>
                      <a:r>
                        <a:rPr lang="en-US" sz="1100" b="1" dirty="0">
                          <a:solidFill>
                            <a:srgbClr val="FF0000"/>
                          </a:solidFill>
                          <a:effectLst/>
                        </a:rPr>
                        <a:t> </a:t>
                      </a:r>
                      <a:r>
                        <a:rPr lang="en-US" sz="1100" b="1" dirty="0" err="1">
                          <a:solidFill>
                            <a:srgbClr val="FF0000"/>
                          </a:solidFill>
                          <a:effectLst/>
                        </a:rPr>
                        <a:t>literarios</a:t>
                      </a:r>
                      <a:r>
                        <a:rPr lang="en-US" sz="1100" b="1" dirty="0">
                          <a:solidFill>
                            <a:srgbClr val="FF0000"/>
                          </a:solidFill>
                          <a:effectLst/>
                        </a:rPr>
                        <a:t> e </a:t>
                      </a:r>
                      <a:r>
                        <a:rPr lang="en-US" sz="1100" b="1" dirty="0" err="1">
                          <a:solidFill>
                            <a:srgbClr val="FF0000"/>
                          </a:solidFill>
                          <a:effectLst/>
                        </a:rPr>
                        <a:t>informativos</a:t>
                      </a:r>
                      <a:endParaRPr lang="en-US" sz="1100" b="1" dirty="0">
                        <a:solidFill>
                          <a:srgbClr val="FF0000"/>
                        </a:solidFill>
                        <a:effectLst/>
                      </a:endParaRPr>
                    </a:p>
                    <a:p>
                      <a:pPr marL="457200" indent="-457200" algn="l">
                        <a:buFont typeface="Arial" panose="020B0604020202020204" pitchFamily="34" charset="0"/>
                        <a:buChar char="•"/>
                      </a:pPr>
                      <a:r>
                        <a:rPr lang="en-US" sz="1100" dirty="0">
                          <a:solidFill>
                            <a:schemeClr val="tx1"/>
                          </a:solidFill>
                          <a:effectLst/>
                        </a:rPr>
                        <a:t>El </a:t>
                      </a:r>
                      <a:r>
                        <a:rPr lang="en-US" sz="1100" dirty="0" err="1">
                          <a:solidFill>
                            <a:schemeClr val="tx1"/>
                          </a:solidFill>
                          <a:effectLst/>
                        </a:rPr>
                        <a:t>dominio</a:t>
                      </a:r>
                      <a:r>
                        <a:rPr lang="en-US" sz="1100" dirty="0">
                          <a:solidFill>
                            <a:schemeClr val="tx1"/>
                          </a:solidFill>
                          <a:effectLst/>
                        </a:rPr>
                        <a:t> de la </a:t>
                      </a:r>
                      <a:r>
                        <a:rPr lang="en-US" sz="1100" dirty="0" err="1">
                          <a:solidFill>
                            <a:schemeClr val="tx1"/>
                          </a:solidFill>
                          <a:effectLst/>
                        </a:rPr>
                        <a:t>lengua</a:t>
                      </a:r>
                      <a:endParaRPr lang="en-US" sz="1100" dirty="0">
                        <a:solidFill>
                          <a:schemeClr val="tx1"/>
                        </a:solidFill>
                        <a:effectLst/>
                      </a:endParaRPr>
                    </a:p>
                    <a:p>
                      <a:pPr marL="457200" indent="-457200" algn="l">
                        <a:buFont typeface="Arial" panose="020B0604020202020204" pitchFamily="34" charset="0"/>
                        <a:buChar char="•"/>
                      </a:pPr>
                      <a:r>
                        <a:rPr lang="en-US" sz="1100" dirty="0" err="1">
                          <a:effectLst/>
                        </a:rPr>
                        <a:t>Escritura</a:t>
                      </a:r>
                      <a:r>
                        <a:rPr lang="en-US" sz="1100" dirty="0">
                          <a:effectLst/>
                        </a:rPr>
                        <a:t> y </a:t>
                      </a:r>
                      <a:r>
                        <a:rPr lang="en-US" sz="1100" dirty="0" err="1">
                          <a:effectLst/>
                        </a:rPr>
                        <a:t>producci</a:t>
                      </a:r>
                      <a:r>
                        <a:rPr lang="en-US" sz="1100" b="0" dirty="0" err="1">
                          <a:solidFill>
                            <a:schemeClr val="tx1"/>
                          </a:solidFill>
                        </a:rPr>
                        <a:t>ó</a:t>
                      </a:r>
                      <a:r>
                        <a:rPr lang="en-US" sz="1100" dirty="0" err="1">
                          <a:effectLst/>
                        </a:rPr>
                        <a:t>n</a:t>
                      </a:r>
                      <a:r>
                        <a:rPr lang="en-US" sz="1100" dirty="0">
                          <a:effectLst/>
                        </a:rPr>
                        <a:t>  de </a:t>
                      </a:r>
                      <a:r>
                        <a:rPr lang="en-US" sz="1100" dirty="0" err="1">
                          <a:effectLst/>
                        </a:rPr>
                        <a:t>textos</a:t>
                      </a:r>
                      <a:endParaRPr lang="en-US" sz="11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3783167168"/>
                  </a:ext>
                </a:extLst>
              </a:tr>
            </a:tbl>
          </a:graphicData>
        </a:graphic>
      </p:graphicFrame>
    </p:spTree>
    <p:extLst>
      <p:ext uri="{BB962C8B-B14F-4D97-AF65-F5344CB8AC3E}">
        <p14:creationId xmlns:p14="http://schemas.microsoft.com/office/powerpoint/2010/main" val="362740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147078" y="248578"/>
            <a:ext cx="484984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Español</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080439"/>
            <a:ext cx="7226300" cy="3170099"/>
          </a:xfrm>
          <a:prstGeom prst="rect">
            <a:avLst/>
          </a:prstGeom>
          <a:noFill/>
        </p:spPr>
        <p:txBody>
          <a:bodyPr wrap="square">
            <a:spAutoFit/>
          </a:bodyPr>
          <a:lstStyle/>
          <a:p>
            <a:pPr marL="342900" indent="-342900">
              <a:buFont typeface="Wingdings" panose="05000000000000000000" pitchFamily="2" charset="2"/>
              <a:buChar char="§"/>
            </a:pPr>
            <a:r>
              <a:rPr lang="es-ES" sz="2000" dirty="0">
                <a:solidFill>
                  <a:srgbClr val="000000"/>
                </a:solidFill>
              </a:rPr>
              <a:t>Se uniformó la cantidad de estándares para todos los grados. </a:t>
            </a:r>
          </a:p>
          <a:p>
            <a:pPr marL="342900" indent="-342900">
              <a:buFont typeface="Wingdings" panose="05000000000000000000" pitchFamily="2" charset="2"/>
              <a:buChar char="§"/>
            </a:pPr>
            <a:r>
              <a:rPr lang="es-ES" sz="2000" dirty="0">
                <a:solidFill>
                  <a:srgbClr val="000000"/>
                </a:solidFill>
              </a:rPr>
              <a:t>Se eliminaron los </a:t>
            </a:r>
            <a:r>
              <a:rPr lang="es-ES" sz="2000" dirty="0">
                <a:solidFill>
                  <a:srgbClr val="000000"/>
                </a:solidFill>
                <a:latin typeface="Varela Round" panose="00000500000000000000" pitchFamily="2" charset="-79"/>
                <a:cs typeface="Varela Round" panose="00000500000000000000" pitchFamily="2" charset="-79"/>
              </a:rPr>
              <a:t>dominios.</a:t>
            </a:r>
          </a:p>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Se fusionaron los indicadores de Destrezas fundamentales en Dominio de la lengua y Lectura de textos literarios e informativos.</a:t>
            </a:r>
          </a:p>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Se ajusto el rigor y el alcance de cada grado </a:t>
            </a:r>
            <a:r>
              <a:rPr lang="es-ES" sz="2000" dirty="0">
                <a:latin typeface="Varela Round" panose="00000500000000000000" pitchFamily="2" charset="-79"/>
                <a:cs typeface="Varela Round" panose="00000500000000000000" pitchFamily="2" charset="-79"/>
              </a:rPr>
              <a:t>en las </a:t>
            </a:r>
            <a:r>
              <a:rPr lang="es-ES" sz="2000" dirty="0">
                <a:solidFill>
                  <a:srgbClr val="000000"/>
                </a:solidFill>
                <a:latin typeface="Varela Round" panose="00000500000000000000" pitchFamily="2" charset="-79"/>
                <a:cs typeface="Varela Round" panose="00000500000000000000" pitchFamily="2" charset="-79"/>
              </a:rPr>
              <a:t>expectativas, indicadores y subindicadores.</a:t>
            </a:r>
          </a:p>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Se eliminó la redundancia.</a:t>
            </a:r>
          </a:p>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Se desarrollaron nuevos indicadores y subindicadores.</a:t>
            </a:r>
          </a:p>
        </p:txBody>
      </p:sp>
    </p:spTree>
    <p:extLst>
      <p:ext uri="{BB962C8B-B14F-4D97-AF65-F5344CB8AC3E}">
        <p14:creationId xmlns:p14="http://schemas.microsoft.com/office/powerpoint/2010/main" val="294252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114424" y="-189199"/>
            <a:ext cx="711517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Nuevos temas transversales </a:t>
            </a:r>
            <a:endParaRPr sz="3600" dirty="0"/>
          </a:p>
        </p:txBody>
      </p:sp>
      <p:sp>
        <p:nvSpPr>
          <p:cNvPr id="240" name="Google Shape;240;p19"/>
          <p:cNvSpPr txBox="1">
            <a:spLocks noGrp="1"/>
          </p:cNvSpPr>
          <p:nvPr>
            <p:ph type="subTitle" idx="4294967295"/>
          </p:nvPr>
        </p:nvSpPr>
        <p:spPr>
          <a:xfrm>
            <a:off x="1404861" y="3933578"/>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58572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endParaRPr lang="es-PR" sz="2800" dirty="0"/>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935874" y="1525758"/>
            <a:ext cx="5339445" cy="3076722"/>
          </a:xfrm>
        </p:spPr>
        <p:txBody>
          <a:bodyPr/>
          <a:lstStyle/>
          <a:p>
            <a:r>
              <a:rPr lang="es-ES" sz="1600" dirty="0"/>
              <a:t>[…] surge el concepto </a:t>
            </a:r>
            <a:r>
              <a:rPr lang="es-ES" sz="1600" i="1" dirty="0"/>
              <a:t>temas transversales</a:t>
            </a:r>
            <a:r>
              <a:rPr lang="es-ES" sz="1600" dirty="0"/>
              <a:t>, los cuales tienen que penetrar e influir toda la práctica educativa y estar presentes en diferentes áreas (</a:t>
            </a:r>
            <a:r>
              <a:rPr lang="es-ES" sz="1600" dirty="0" err="1"/>
              <a:t>Busquet</a:t>
            </a:r>
            <a:r>
              <a:rPr lang="es-ES" sz="1600" dirty="0"/>
              <a:t> 1993 y </a:t>
            </a:r>
            <a:r>
              <a:rPr lang="es-ES" sz="1600" dirty="0" err="1"/>
              <a:t>Yus</a:t>
            </a:r>
            <a:r>
              <a:rPr lang="es-ES" sz="1600" dirty="0"/>
              <a:t>, 1996). </a:t>
            </a:r>
          </a:p>
          <a:p>
            <a:r>
              <a:rPr lang="es-ES" sz="1600" dirty="0"/>
              <a:t>Se definen como un conjunto de contenidos de enseñanza que se integran a las diferentes disciplinas académicas y se abordan desde todas las áreas de conocimiento. Se denominan así porque atraviesan </a:t>
            </a:r>
            <a:r>
              <a:rPr lang="es-ES" sz="1600" b="1" i="1" dirty="0"/>
              <a:t>cada una </a:t>
            </a:r>
            <a:r>
              <a:rPr lang="es-ES" sz="1600" dirty="0"/>
              <a:t>de las áreas del currículo escolar y están presentes en </a:t>
            </a:r>
            <a:r>
              <a:rPr lang="es-ES" sz="1600" b="1" i="1" dirty="0"/>
              <a:t>todas</a:t>
            </a:r>
            <a:r>
              <a:rPr lang="es-ES" sz="1600" b="1" dirty="0"/>
              <a:t> </a:t>
            </a:r>
            <a:r>
              <a:rPr lang="es-ES" sz="1600" dirty="0"/>
              <a:t>las etapas educativas. (secuencia y profundidad). </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15865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935875" y="1525757"/>
            <a:ext cx="5275500" cy="3074817"/>
          </a:xfrm>
        </p:spPr>
        <p:txBody>
          <a:bodyPr/>
          <a:lstStyle/>
          <a:p>
            <a:endParaRPr lang="es-ES" sz="1600" dirty="0"/>
          </a:p>
          <a:p>
            <a:r>
              <a:rPr lang="es-ES" sz="1600" dirty="0"/>
              <a:t>…interactúan en todas las áreas del currículo escolar, no necesariamente son tratados como experiencias de enseñanzas autónomas, sino como una serie de elementos del aprendizaje, integrados dentro de las diferentes áreas de conocimiento. </a:t>
            </a:r>
          </a:p>
          <a:p>
            <a:r>
              <a:rPr lang="es-ES" sz="1600" dirty="0"/>
              <a:t>Al no estar “ligados” a ninguna materia en particular, se puede considerar que son comunes a todas, de forma que, más que crear disciplinas nuevas, su contenido es transversal en el currículo (</a:t>
            </a:r>
            <a:r>
              <a:rPr lang="es-ES" sz="1600" dirty="0" err="1"/>
              <a:t>Yus</a:t>
            </a:r>
            <a:r>
              <a:rPr lang="es-ES" sz="1600" dirty="0"/>
              <a:t>, 2001).</a:t>
            </a:r>
            <a:endParaRPr lang="en-US" sz="1600" dirty="0"/>
          </a:p>
          <a:p>
            <a:endParaRPr lang="es-PR" sz="1600" dirty="0"/>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290231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3202575" y="339494"/>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Temas transversales</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1814866" y="-563380"/>
            <a:ext cx="1511298" cy="2304177"/>
          </a:xfrm>
          <a:prstGeom prst="rect">
            <a:avLst/>
          </a:prstGeom>
        </p:spPr>
      </p:pic>
      <p:graphicFrame>
        <p:nvGraphicFramePr>
          <p:cNvPr id="6" name="Diagram 5">
            <a:extLst>
              <a:ext uri="{FF2B5EF4-FFF2-40B4-BE49-F238E27FC236}">
                <a16:creationId xmlns:a16="http://schemas.microsoft.com/office/drawing/2014/main" id="{4C7ED59C-F600-C5CD-2A08-79865A23D0D8}"/>
              </a:ext>
            </a:extLst>
          </p:cNvPr>
          <p:cNvGraphicFramePr/>
          <p:nvPr>
            <p:extLst>
              <p:ext uri="{D42A27DB-BD31-4B8C-83A1-F6EECF244321}">
                <p14:modId xmlns:p14="http://schemas.microsoft.com/office/powerpoint/2010/main" val="1300644149"/>
              </p:ext>
            </p:extLst>
          </p:nvPr>
        </p:nvGraphicFramePr>
        <p:xfrm>
          <a:off x="135301" y="1450208"/>
          <a:ext cx="8873397" cy="349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683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935875" y="1005303"/>
            <a:ext cx="5891866" cy="641100"/>
          </a:xfrm>
        </p:spPr>
        <p:txBody>
          <a:bodyPr/>
          <a:lstStyle/>
          <a:p>
            <a:r>
              <a:rPr lang="es-PR" sz="2800" b="1" dirty="0">
                <a:solidFill>
                  <a:schemeClr val="accent6"/>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3128211" y="1759269"/>
            <a:ext cx="5390147"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dirty="0"/>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65041"/>
            <a:ext cx="7366000"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Temas</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generadores</a:t>
            </a:r>
            <a:endPar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478680" y="1357848"/>
            <a:ext cx="7226300" cy="4708981"/>
          </a:xfrm>
          <a:prstGeom prst="rect">
            <a:avLst/>
          </a:prstGeom>
          <a:noFill/>
        </p:spPr>
        <p:txBody>
          <a:bodyPr wrap="square">
            <a:spAutoFit/>
          </a:bodyPr>
          <a:lstStyle/>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Los temas generadores del programa, facilitan la integración de los temas transversales. Estos están en los mapas curriculares y el marco curricular. Algunos ejemplos son: </a:t>
            </a:r>
          </a:p>
          <a:p>
            <a:r>
              <a:rPr lang="es-ES" sz="2000" dirty="0">
                <a:solidFill>
                  <a:srgbClr val="000000"/>
                </a:solidFill>
                <a:latin typeface="Varela Round" panose="00000500000000000000" pitchFamily="2" charset="-79"/>
                <a:cs typeface="Varela Round" panose="00000500000000000000" pitchFamily="2" charset="-79"/>
              </a:rPr>
              <a:t> </a:t>
            </a:r>
          </a:p>
          <a:p>
            <a:r>
              <a:rPr lang="es-ES" sz="2000" dirty="0">
                <a:solidFill>
                  <a:srgbClr val="000000"/>
                </a:solidFill>
                <a:latin typeface="Varela Round" panose="00000500000000000000" pitchFamily="2" charset="-79"/>
                <a:cs typeface="Varela Round" panose="00000500000000000000" pitchFamily="2" charset="-79"/>
              </a:rPr>
              <a:t>	- Educación para la paz,</a:t>
            </a:r>
          </a:p>
          <a:p>
            <a:r>
              <a:rPr lang="es-ES" sz="2000" dirty="0">
                <a:latin typeface="Varela Round" panose="00000500000000000000" pitchFamily="2" charset="-79"/>
                <a:cs typeface="Varela Round" panose="00000500000000000000" pitchFamily="2" charset="-79"/>
              </a:rPr>
              <a:t>	- Convivencia,</a:t>
            </a:r>
          </a:p>
          <a:p>
            <a:r>
              <a:rPr lang="es-ES" sz="2000" dirty="0">
                <a:solidFill>
                  <a:srgbClr val="000000"/>
                </a:solidFill>
                <a:latin typeface="Varela Round" panose="00000500000000000000" pitchFamily="2" charset="-79"/>
                <a:cs typeface="Varela Round" panose="00000500000000000000" pitchFamily="2" charset="-79"/>
              </a:rPr>
              <a:t>	- Diásporas,</a:t>
            </a:r>
          </a:p>
          <a:p>
            <a:r>
              <a:rPr lang="es-ES" sz="2000" dirty="0">
                <a:latin typeface="Varela Round" panose="00000500000000000000" pitchFamily="2" charset="-79"/>
                <a:cs typeface="Varela Round" panose="00000500000000000000" pitchFamily="2" charset="-79"/>
              </a:rPr>
              <a:t>	- Sensibilidad por la naturaleza,</a:t>
            </a:r>
          </a:p>
          <a:p>
            <a:r>
              <a:rPr lang="es-ES" sz="2000" dirty="0">
                <a:latin typeface="Varela Round" panose="00000500000000000000" pitchFamily="2" charset="-79"/>
                <a:cs typeface="Varela Round" panose="00000500000000000000" pitchFamily="2" charset="-79"/>
              </a:rPr>
              <a:t>	- Conciencia tecnológica,</a:t>
            </a:r>
          </a:p>
          <a:p>
            <a:r>
              <a:rPr lang="es-ES" sz="2000" dirty="0">
                <a:latin typeface="Varela Round" panose="00000500000000000000" pitchFamily="2" charset="-79"/>
                <a:cs typeface="Varela Round" panose="00000500000000000000" pitchFamily="2" charset="-79"/>
              </a:rPr>
              <a:t>	- entre otros.</a:t>
            </a:r>
          </a:p>
          <a:p>
            <a:endParaRPr lang="es-ES" sz="2000" dirty="0">
              <a:solidFill>
                <a:srgbClr val="000000"/>
              </a:solidFill>
              <a:latin typeface="Varela Round" panose="00000500000000000000" pitchFamily="2" charset="-79"/>
              <a:cs typeface="Varela Round" panose="00000500000000000000" pitchFamily="2" charset="-79"/>
            </a:endParaRPr>
          </a:p>
          <a:p>
            <a:endParaRPr lang="es-ES" sz="2000" dirty="0">
              <a:solidFill>
                <a:srgbClr val="000000"/>
              </a:solidFill>
              <a:latin typeface="Varela Round" panose="00000500000000000000" pitchFamily="2" charset="-79"/>
              <a:cs typeface="Varela Round" panose="00000500000000000000" pitchFamily="2" charset="-79"/>
            </a:endParaRPr>
          </a:p>
          <a:p>
            <a:endParaRPr lang="es-ES" sz="2000" dirty="0">
              <a:solidFill>
                <a:srgbClr val="000000"/>
              </a:solidFill>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78981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Nuevas herramientas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Nuestro currículo oficial 2022</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86927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2"/>
          <a:srcRect l="72046" t="1272" r="-1056" b="-1272"/>
          <a:stretch/>
        </p:blipFill>
        <p:spPr>
          <a:xfrm>
            <a:off x="8375792" y="-97082"/>
            <a:ext cx="924697" cy="149725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8CF9434-9B80-5BF4-9759-CD80D4468094}"/>
              </a:ext>
            </a:extLst>
          </p:cNvPr>
          <p:cNvPicPr>
            <a:picLocks noChangeAspect="1"/>
          </p:cNvPicPr>
          <p:nvPr/>
        </p:nvPicPr>
        <p:blipFill>
          <a:blip r:embed="rId3"/>
          <a:stretch>
            <a:fillRect/>
          </a:stretch>
        </p:blipFill>
        <p:spPr>
          <a:xfrm>
            <a:off x="853671" y="925985"/>
            <a:ext cx="2273460" cy="2942124"/>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6D0CAEB0-80C1-5762-6309-2D2F037828FF}"/>
              </a:ext>
            </a:extLst>
          </p:cNvPr>
          <p:cNvPicPr>
            <a:picLocks noChangeAspect="1"/>
          </p:cNvPicPr>
          <p:nvPr/>
        </p:nvPicPr>
        <p:blipFill>
          <a:blip r:embed="rId4"/>
          <a:stretch>
            <a:fillRect/>
          </a:stretch>
        </p:blipFill>
        <p:spPr>
          <a:xfrm>
            <a:off x="3435270" y="925985"/>
            <a:ext cx="2311267" cy="2991051"/>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A8C5140-9DD2-5C98-E87E-6FFFAE249F11}"/>
              </a:ext>
            </a:extLst>
          </p:cNvPr>
          <p:cNvPicPr>
            <a:picLocks noChangeAspect="1"/>
          </p:cNvPicPr>
          <p:nvPr/>
        </p:nvPicPr>
        <p:blipFill>
          <a:blip r:embed="rId5"/>
          <a:stretch>
            <a:fillRect/>
          </a:stretch>
        </p:blipFill>
        <p:spPr>
          <a:xfrm>
            <a:off x="6016871" y="974914"/>
            <a:ext cx="2273458" cy="2942122"/>
          </a:xfrm>
          <a:prstGeom prst="rect">
            <a:avLst/>
          </a:prstGeom>
        </p:spPr>
      </p:pic>
    </p:spTree>
    <p:extLst>
      <p:ext uri="{BB962C8B-B14F-4D97-AF65-F5344CB8AC3E}">
        <p14:creationId xmlns:p14="http://schemas.microsoft.com/office/powerpoint/2010/main" val="3312814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pic>
        <p:nvPicPr>
          <p:cNvPr id="7" name="Picture 6">
            <a:extLst>
              <a:ext uri="{FF2B5EF4-FFF2-40B4-BE49-F238E27FC236}">
                <a16:creationId xmlns:a16="http://schemas.microsoft.com/office/drawing/2014/main" id="{04EF7C49-A4BA-4F6F-8CE3-8F3F08863CB7}"/>
              </a:ext>
            </a:extLst>
          </p:cNvPr>
          <p:cNvPicPr>
            <a:picLocks noChangeAspect="1"/>
          </p:cNvPicPr>
          <p:nvPr/>
        </p:nvPicPr>
        <p:blipFill>
          <a:blip r:embed="rId2"/>
          <a:stretch>
            <a:fillRect/>
          </a:stretch>
        </p:blipFill>
        <p:spPr>
          <a:xfrm>
            <a:off x="1080886" y="533573"/>
            <a:ext cx="6897254" cy="3783329"/>
          </a:xfrm>
          <a:prstGeom prst="rect">
            <a:avLst/>
          </a:prstGeom>
          <a:ln>
            <a:noFill/>
          </a:ln>
          <a:effectLst>
            <a:outerShdw blurRad="190500" algn="tl" rotWithShape="0">
              <a:srgbClr val="000000">
                <a:alpha val="70000"/>
              </a:srgbClr>
            </a:outerShdw>
          </a:effectLst>
        </p:spPr>
      </p:pic>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3"/>
          <a:srcRect l="72046" t="1272" r="-1056" b="-1272"/>
          <a:stretch/>
        </p:blipFill>
        <p:spPr>
          <a:xfrm>
            <a:off x="8375792" y="-97082"/>
            <a:ext cx="924697" cy="1497257"/>
          </a:xfrm>
          <a:prstGeom prst="rect">
            <a:avLst/>
          </a:prstGeom>
        </p:spPr>
      </p:pic>
    </p:spTree>
    <p:extLst>
      <p:ext uri="{BB962C8B-B14F-4D97-AF65-F5344CB8AC3E}">
        <p14:creationId xmlns:p14="http://schemas.microsoft.com/office/powerpoint/2010/main" val="2218757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Español</a:t>
            </a:r>
            <a:endPar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493520" y="1737360"/>
            <a:ext cx="6591300" cy="2862322"/>
          </a:xfrm>
          <a:prstGeom prst="rect">
            <a:avLst/>
          </a:prstGeom>
          <a:noFill/>
        </p:spPr>
        <p:txBody>
          <a:bodyPr wrap="square">
            <a:spAutoFit/>
          </a:bodyPr>
          <a:lstStyle/>
          <a:p>
            <a:pPr marL="342900" indent="-342900">
              <a:buFont typeface="Wingdings" panose="05000000000000000000" pitchFamily="2" charset="2"/>
              <a:buChar char="§"/>
            </a:pPr>
            <a:r>
              <a:rPr lang="es-ES" sz="2000" dirty="0"/>
              <a:t>Desarrollo de nuevos indicadores y subindicadores</a:t>
            </a:r>
          </a:p>
          <a:p>
            <a:pPr marL="342900" indent="-342900">
              <a:buFont typeface="Wingdings" panose="05000000000000000000" pitchFamily="2" charset="2"/>
              <a:buChar char="§"/>
            </a:pPr>
            <a:r>
              <a:rPr lang="es-ES" sz="2000" dirty="0">
                <a:solidFill>
                  <a:srgbClr val="000000"/>
                </a:solidFill>
              </a:rPr>
              <a:t>Integración de aspectos tecnológicos en los indicadores.</a:t>
            </a:r>
          </a:p>
          <a:p>
            <a:pPr marL="342900" indent="-342900">
              <a:buFont typeface="Wingdings" panose="05000000000000000000" pitchFamily="2" charset="2"/>
              <a:buChar char="§"/>
            </a:pPr>
            <a:r>
              <a:rPr lang="es-ES" sz="2000" dirty="0"/>
              <a:t>Reducción de brechas entre los niveles</a:t>
            </a:r>
          </a:p>
          <a:p>
            <a:pPr marL="342900" indent="-342900">
              <a:buFont typeface="Wingdings" panose="05000000000000000000" pitchFamily="2" charset="2"/>
              <a:buChar char="§"/>
            </a:pPr>
            <a:r>
              <a:rPr lang="es-ES" sz="2000" dirty="0"/>
              <a:t>Integración de los temas transversales y generadores.</a:t>
            </a:r>
          </a:p>
          <a:p>
            <a:pPr marL="342900" indent="-342900">
              <a:buFont typeface="Wingdings" panose="05000000000000000000" pitchFamily="2" charset="2"/>
              <a:buChar char="§"/>
            </a:pPr>
            <a:endParaRPr lang="es-ES" sz="2000" dirty="0"/>
          </a:p>
          <a:p>
            <a:pPr marL="342900" indent="-342900">
              <a:buFont typeface="Wingdings" panose="05000000000000000000" pitchFamily="2" charset="2"/>
              <a:buChar char="§"/>
            </a:pPr>
            <a:endParaRPr lang="es-ES" sz="2000" dirty="0">
              <a:solidFill>
                <a:srgbClr val="000000"/>
              </a:solidFill>
            </a:endParaRPr>
          </a:p>
          <a:p>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085641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603421"/>
            <a:ext cx="7366000"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Nueva Carta Circular</a:t>
            </a: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381610"/>
            <a:ext cx="7226300" cy="4524315"/>
          </a:xfrm>
          <a:prstGeom prst="rect">
            <a:avLst/>
          </a:prstGeom>
          <a:noFill/>
        </p:spPr>
        <p:txBody>
          <a:bodyPr wrap="square">
            <a:spAutoFit/>
          </a:bodyPr>
          <a:lstStyle/>
          <a:p>
            <a:pPr marL="342900" indent="-342900">
              <a:buFont typeface="Wingdings" panose="05000000000000000000" pitchFamily="2" charset="2"/>
              <a:buChar char="§"/>
            </a:pPr>
            <a:r>
              <a:rPr lang="es-ES" sz="1600" dirty="0">
                <a:latin typeface="Varela Round" panose="00000500000000000000" pitchFamily="2" charset="-79"/>
                <a:cs typeface="Varela Round" panose="00000500000000000000" pitchFamily="2" charset="-79"/>
              </a:rPr>
              <a:t>Se actualizó para añadir los cambios en documentos normativos del programa. </a:t>
            </a:r>
          </a:p>
          <a:p>
            <a:pPr marL="342900" indent="-342900" algn="just">
              <a:buFont typeface="Wingdings" panose="05000000000000000000" pitchFamily="2" charset="2"/>
              <a:buChar char="§"/>
            </a:pPr>
            <a:endParaRPr lang="es-ES" sz="1600" dirty="0">
              <a:latin typeface="Varela Round" panose="00000500000000000000" pitchFamily="2" charset="-79"/>
              <a:cs typeface="Varela Round" panose="00000500000000000000" pitchFamily="2" charset="-79"/>
            </a:endParaRPr>
          </a:p>
          <a:p>
            <a:pPr marL="342900" indent="-342900" algn="just">
              <a:buFont typeface="Wingdings" panose="05000000000000000000" pitchFamily="2" charset="2"/>
              <a:buChar char="§"/>
            </a:pPr>
            <a:r>
              <a:rPr lang="es-ES" sz="1600" dirty="0">
                <a:latin typeface="Varela Round" panose="00000500000000000000" pitchFamily="2" charset="-79"/>
                <a:cs typeface="Varela Round" panose="00000500000000000000" pitchFamily="2" charset="-79"/>
              </a:rPr>
              <a:t>El Programa de Español reconoce el día 21 de marzo de cada año como el “Día Nacional para la Erradicación del Racismo y Afirmación de la </a:t>
            </a:r>
            <a:r>
              <a:rPr lang="es-ES" sz="1600" dirty="0" err="1">
                <a:latin typeface="Varela Round" panose="00000500000000000000" pitchFamily="2" charset="-79"/>
                <a:cs typeface="Varela Round" panose="00000500000000000000" pitchFamily="2" charset="-79"/>
              </a:rPr>
              <a:t>Afrodescendencia</a:t>
            </a:r>
            <a:r>
              <a:rPr lang="es-ES" sz="1600" dirty="0">
                <a:latin typeface="Varela Round" panose="00000500000000000000" pitchFamily="2" charset="-79"/>
                <a:cs typeface="Varela Round" panose="00000500000000000000" pitchFamily="2" charset="-79"/>
              </a:rPr>
              <a:t>”, según la Ley # 24 de 5 de agosto de 2021, los maestros integrarán actividades y lecturas, como parte de los esfuerzos para eliminar cualquier manifestación de discrimen racial o étnico de nuestra sociedad. Además, llevarán a cabo actividades donde se realce la vida y obra de aquellas personas que en Puerto Rico, y el resto del mundo, han contribuido a los adelantos en derechos humanos y civiles, igualdad social y erradicación del racismo.</a:t>
            </a:r>
            <a:endParaRPr lang="es-ES" sz="1600" dirty="0">
              <a:solidFill>
                <a:srgbClr val="000000"/>
              </a:solidFill>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2000" dirty="0">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501768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Cómo facilita estos cambios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86353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954107"/>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El nuevo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currículo</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oficial</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facilita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planificación</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enseñanza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740839"/>
            <a:ext cx="7226300" cy="3508653"/>
          </a:xfrm>
          <a:prstGeom prst="rect">
            <a:avLst/>
          </a:prstGeom>
          <a:noFill/>
        </p:spPr>
        <p:txBody>
          <a:bodyPr wrap="square">
            <a:spAutoFit/>
          </a:bodyPr>
          <a:lstStyle/>
          <a:p>
            <a:pPr marL="342900" indent="-342900">
              <a:buFont typeface="Wingdings" panose="05000000000000000000" pitchFamily="2" charset="2"/>
              <a:buChar char="§"/>
            </a:pPr>
            <a:r>
              <a:rPr lang="es-ES" sz="2000" dirty="0">
                <a:latin typeface="Varela Round" panose="00000500000000000000" pitchFamily="2" charset="-79"/>
                <a:cs typeface="Varela Round" panose="00000500000000000000" pitchFamily="2" charset="-79"/>
              </a:rPr>
              <a:t>Elimina los dominios en la nomenclatura.</a:t>
            </a:r>
          </a:p>
          <a:p>
            <a:pPr marL="342900" indent="-342900">
              <a:buFont typeface="Wingdings" panose="05000000000000000000" pitchFamily="2" charset="2"/>
              <a:buChar char="§"/>
            </a:pPr>
            <a:r>
              <a:rPr lang="es-ES" sz="2000" dirty="0">
                <a:solidFill>
                  <a:srgbClr val="000000"/>
                </a:solidFill>
                <a:latin typeface="Varela Round" panose="00000500000000000000" pitchFamily="2" charset="-79"/>
                <a:cs typeface="Varela Round" panose="00000500000000000000" pitchFamily="2" charset="-79"/>
              </a:rPr>
              <a:t>Se identificaron las competencias esenciales de acuerdo a los nuevos estándares.</a:t>
            </a:r>
          </a:p>
          <a:p>
            <a:pPr marL="342900" indent="-342900">
              <a:buFont typeface="Wingdings" panose="05000000000000000000" pitchFamily="2" charset="2"/>
              <a:buChar char="§"/>
            </a:pPr>
            <a:r>
              <a:rPr lang="es-ES" sz="1800" dirty="0">
                <a:solidFill>
                  <a:srgbClr val="000000"/>
                </a:solidFill>
                <a:latin typeface="Varela Round" panose="00000500000000000000" pitchFamily="2" charset="-79"/>
                <a:cs typeface="Varela Round" panose="00000500000000000000" pitchFamily="2" charset="-79"/>
              </a:rPr>
              <a:t>Se elimina la redundancia y repetición de indicadores.</a:t>
            </a:r>
          </a:p>
          <a:p>
            <a:pPr marL="342900" indent="-342900">
              <a:buFont typeface="Wingdings" panose="05000000000000000000" pitchFamily="2" charset="2"/>
              <a:buChar char="§"/>
            </a:pPr>
            <a:r>
              <a:rPr lang="es-ES" sz="1800" dirty="0">
                <a:latin typeface="Varela Round" panose="00000500000000000000" pitchFamily="2" charset="-79"/>
                <a:cs typeface="Varela Round" panose="00000500000000000000" pitchFamily="2" charset="-79"/>
              </a:rPr>
              <a:t>Los mapas curriculares se organizaron, se trabajaron con el tiempo real para cubrir todas las destrezas.</a:t>
            </a:r>
          </a:p>
          <a:p>
            <a:pPr marL="342900" indent="-342900">
              <a:buFont typeface="Wingdings" panose="05000000000000000000" pitchFamily="2" charset="2"/>
              <a:buChar char="§"/>
            </a:pPr>
            <a:r>
              <a:rPr lang="es-ES" sz="1800" dirty="0">
                <a:latin typeface="Varela Round" panose="00000500000000000000" pitchFamily="2" charset="-79"/>
                <a:cs typeface="Varela Round" panose="00000500000000000000" pitchFamily="2" charset="-79"/>
              </a:rPr>
              <a:t>Las actividades y lecturas sugeridas seleccionadas son pertinentes al nivel o grado.</a:t>
            </a:r>
          </a:p>
          <a:p>
            <a:pPr marL="342900" indent="-342900">
              <a:buFont typeface="Wingdings" panose="05000000000000000000" pitchFamily="2" charset="2"/>
              <a:buChar char="§"/>
            </a:pPr>
            <a:r>
              <a:rPr lang="es-ES" sz="1800" dirty="0">
                <a:latin typeface="Varela Round" panose="00000500000000000000" pitchFamily="2" charset="-79"/>
                <a:cs typeface="Varela Round" panose="00000500000000000000" pitchFamily="2" charset="-79"/>
              </a:rPr>
              <a:t>Se actualizo la progresión mediante los grados y niveles al verificar la alineación vertical y horizontal.</a:t>
            </a:r>
          </a:p>
          <a:p>
            <a:pPr marL="342900" indent="-342900">
              <a:buFont typeface="Wingdings" panose="05000000000000000000" pitchFamily="2" charset="2"/>
              <a:buChar char="§"/>
            </a:pPr>
            <a:endParaRPr lang="es-ES" sz="1800" dirty="0">
              <a:latin typeface="Varela Round" panose="00000500000000000000" pitchFamily="2" charset="-79"/>
              <a:cs typeface="Varela Round" panose="00000500000000000000" pitchFamily="2" charset="-79"/>
            </a:endParaRPr>
          </a:p>
          <a:p>
            <a:pPr marL="342900" indent="-342900">
              <a:buFont typeface="Wingdings" panose="05000000000000000000" pitchFamily="2" charset="2"/>
              <a:buChar char="§"/>
            </a:pPr>
            <a:endParaRPr lang="es-ES" sz="18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160610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000" y="910767"/>
            <a:ext cx="4553525" cy="20094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endParaRPr sz="24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98856" y="-86630"/>
            <a:ext cx="4396760" cy="1740131"/>
          </a:xfrm>
          <a:prstGeom prst="rect">
            <a:avLst/>
          </a:prstGeom>
        </p:spPr>
      </p:pic>
      <p:pic>
        <p:nvPicPr>
          <p:cNvPr id="3" name="Picture 2" descr="Qr code&#10;&#10;Description automatically generated">
            <a:extLst>
              <a:ext uri="{FF2B5EF4-FFF2-40B4-BE49-F238E27FC236}">
                <a16:creationId xmlns:a16="http://schemas.microsoft.com/office/drawing/2014/main" id="{2A924777-6FEC-7C9E-72D6-050514ACABB9}"/>
              </a:ext>
            </a:extLst>
          </p:cNvPr>
          <p:cNvPicPr>
            <a:picLocks noChangeAspect="1"/>
          </p:cNvPicPr>
          <p:nvPr/>
        </p:nvPicPr>
        <p:blipFill>
          <a:blip r:embed="rId5"/>
          <a:stretch>
            <a:fillRect/>
          </a:stretch>
        </p:blipFill>
        <p:spPr>
          <a:xfrm>
            <a:off x="5459959" y="2989983"/>
            <a:ext cx="2009468" cy="200946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787400" y="1411521"/>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t>Gracias por su atención. </a:t>
            </a:r>
            <a:endParaRPr sz="4800" b="1" dirty="0"/>
          </a:p>
        </p:txBody>
      </p:sp>
      <p:sp>
        <p:nvSpPr>
          <p:cNvPr id="426" name="Google Shape;426;p3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a:blip r:embed="rId3"/>
          <a:stretch>
            <a:fillRect/>
          </a:stretch>
        </p:blipFill>
        <p:spPr>
          <a:xfrm>
            <a:off x="2043699" y="2572179"/>
            <a:ext cx="5056602" cy="23751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92116" y="878305"/>
            <a:ext cx="5426242" cy="856901"/>
          </a:xfrm>
        </p:spPr>
        <p:txBody>
          <a:bodyPr/>
          <a:lstStyle/>
          <a:p>
            <a:r>
              <a:rPr lang="es-PR" sz="3200" b="1" dirty="0">
                <a:solidFill>
                  <a:schemeClr val="accent4"/>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dirty="0"/>
              <a:t>Para propósitos de carácter legal en relación con la Ley de Derechos Civiles de 1964,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561348" y="236558"/>
            <a:ext cx="3150138" cy="9013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Objetivos</a:t>
            </a:r>
            <a:r>
              <a:rPr lang="en" sz="3200" dirty="0"/>
              <a:t> </a:t>
            </a:r>
            <a:endParaRPr sz="3200" dirty="0"/>
          </a:p>
        </p:txBody>
      </p:sp>
      <p:sp>
        <p:nvSpPr>
          <p:cNvPr id="201" name="Google Shape;201;p14"/>
          <p:cNvSpPr txBox="1"/>
          <p:nvPr/>
        </p:nvSpPr>
        <p:spPr>
          <a:xfrm>
            <a:off x="2313315" y="1213492"/>
            <a:ext cx="3705110" cy="2207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000" b="1" dirty="0">
                <a:solidFill>
                  <a:srgbClr val="E8004C"/>
                </a:solidFill>
                <a:latin typeface="Varela Round"/>
                <a:ea typeface="Varela Round"/>
                <a:cs typeface="Varela Round"/>
                <a:sym typeface="Varela Round"/>
              </a:rPr>
              <a:t>1. </a:t>
            </a:r>
            <a:r>
              <a:rPr lang="en-US" sz="2000" b="1" dirty="0" err="1">
                <a:solidFill>
                  <a:srgbClr val="E8004C"/>
                </a:solidFill>
                <a:latin typeface="Varela Round"/>
                <a:ea typeface="Varela Round"/>
                <a:cs typeface="Varela Round"/>
                <a:sym typeface="Varela Round"/>
              </a:rPr>
              <a:t>Presentar</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los</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cambios</a:t>
            </a:r>
            <a:r>
              <a:rPr lang="en-US" sz="2000" b="1" dirty="0">
                <a:solidFill>
                  <a:srgbClr val="E8004C"/>
                </a:solidFill>
                <a:latin typeface="Varela Round"/>
                <a:ea typeface="Varela Round"/>
                <a:cs typeface="Varela Round"/>
                <a:sym typeface="Varela Round"/>
              </a:rPr>
              <a:t> del Proyecto de </a:t>
            </a:r>
            <a:r>
              <a:rPr lang="en-US" sz="2000" b="1" dirty="0" err="1">
                <a:solidFill>
                  <a:srgbClr val="E8004C"/>
                </a:solidFill>
                <a:latin typeface="Varela Round"/>
                <a:ea typeface="Varela Round"/>
                <a:cs typeface="Varela Round"/>
                <a:sym typeface="Varela Round"/>
              </a:rPr>
              <a:t>Revisión</a:t>
            </a:r>
            <a:r>
              <a:rPr lang="en-US" sz="2000" b="1" dirty="0">
                <a:solidFill>
                  <a:srgbClr val="E8004C"/>
                </a:solidFill>
                <a:latin typeface="Varela Round"/>
                <a:ea typeface="Varela Round"/>
                <a:cs typeface="Varela Round"/>
                <a:sym typeface="Varela Round"/>
              </a:rPr>
              <a:t> Curricular del </a:t>
            </a:r>
            <a:r>
              <a:rPr lang="en-US" sz="2000" b="1" dirty="0" err="1">
                <a:solidFill>
                  <a:srgbClr val="E8004C"/>
                </a:solidFill>
                <a:latin typeface="Varela Round"/>
                <a:ea typeface="Varela Round"/>
                <a:cs typeface="Varela Round"/>
                <a:sym typeface="Varela Round"/>
              </a:rPr>
              <a:t>Programa</a:t>
            </a:r>
            <a:r>
              <a:rPr lang="en-US" sz="2000" b="1" dirty="0">
                <a:solidFill>
                  <a:srgbClr val="E8004C"/>
                </a:solidFill>
                <a:latin typeface="Varela Round"/>
                <a:ea typeface="Varela Round"/>
                <a:cs typeface="Varela Round"/>
                <a:sym typeface="Varela Round"/>
              </a:rPr>
              <a:t> de </a:t>
            </a:r>
            <a:r>
              <a:rPr lang="en-US" sz="2000" b="1" dirty="0" err="1">
                <a:solidFill>
                  <a:srgbClr val="E8004C"/>
                </a:solidFill>
                <a:latin typeface="Varela Round"/>
                <a:ea typeface="Varela Round"/>
                <a:cs typeface="Varela Round"/>
                <a:sym typeface="Varela Round"/>
              </a:rPr>
              <a:t>Español</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en</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los</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documentos</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normativos</a:t>
            </a:r>
            <a:r>
              <a:rPr lang="en-US" sz="2000" b="1" dirty="0">
                <a:solidFill>
                  <a:srgbClr val="E8004C"/>
                </a:solidFill>
                <a:latin typeface="Varela Round"/>
                <a:ea typeface="Varela Round"/>
                <a:cs typeface="Varela Round"/>
                <a:sym typeface="Varela Round"/>
              </a:rPr>
              <a:t>.</a:t>
            </a:r>
            <a:endParaRPr sz="2000" dirty="0">
              <a:solidFill>
                <a:srgbClr val="E8004C"/>
              </a:solidFill>
              <a:latin typeface="Varela Round"/>
              <a:ea typeface="Varela Round"/>
              <a:cs typeface="Varela Round"/>
              <a:sym typeface="Varela Round"/>
            </a:endParaRPr>
          </a:p>
          <a:p>
            <a:pPr marL="0" lvl="0" indent="0" algn="l" rtl="0">
              <a:spcBef>
                <a:spcPts val="600"/>
              </a:spcBef>
              <a:spcAft>
                <a:spcPts val="0"/>
              </a:spcAft>
              <a:buClr>
                <a:schemeClr val="dk1"/>
              </a:buClr>
              <a:buSzPts val="1100"/>
              <a:buFont typeface="Arial"/>
              <a:buNone/>
            </a:pPr>
            <a:r>
              <a:rPr lang="es-ES" sz="2000" dirty="0">
                <a:solidFill>
                  <a:srgbClr val="617A86"/>
                </a:solidFill>
                <a:latin typeface="Varela Round"/>
                <a:ea typeface="Varela Round"/>
                <a:cs typeface="Varela Round"/>
                <a:sym typeface="Varela Round"/>
              </a:rPr>
              <a:t> </a:t>
            </a:r>
          </a:p>
          <a:p>
            <a:pPr marL="0" lvl="0" indent="0" algn="l" rtl="0">
              <a:spcBef>
                <a:spcPts val="600"/>
              </a:spcBef>
              <a:spcAft>
                <a:spcPts val="0"/>
              </a:spcAft>
              <a:buNone/>
            </a:pPr>
            <a:endParaRPr sz="1000" dirty="0">
              <a:solidFill>
                <a:srgbClr val="617A86"/>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3"/>
          <a:stretch>
            <a:fillRect/>
          </a:stretch>
        </p:blipFill>
        <p:spPr>
          <a:xfrm>
            <a:off x="681548" y="-119431"/>
            <a:ext cx="2583427" cy="1213492"/>
          </a:xfrm>
          <a:prstGeom prst="rect">
            <a:avLst/>
          </a:prstGeom>
        </p:spPr>
      </p:pic>
      <p:sp>
        <p:nvSpPr>
          <p:cNvPr id="8" name="Google Shape;201;p14">
            <a:extLst>
              <a:ext uri="{FF2B5EF4-FFF2-40B4-BE49-F238E27FC236}">
                <a16:creationId xmlns:a16="http://schemas.microsoft.com/office/drawing/2014/main" id="{D8E48209-D162-4D94-8DD8-305C8B6FC165}"/>
              </a:ext>
            </a:extLst>
          </p:cNvPr>
          <p:cNvSpPr txBox="1"/>
          <p:nvPr/>
        </p:nvSpPr>
        <p:spPr>
          <a:xfrm>
            <a:off x="6595051" y="2014724"/>
            <a:ext cx="2406814" cy="2207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000" b="1" dirty="0">
                <a:solidFill>
                  <a:srgbClr val="E8004C"/>
                </a:solidFill>
                <a:latin typeface="Varela Round"/>
                <a:ea typeface="Varela Round"/>
                <a:cs typeface="Varela Round"/>
                <a:sym typeface="Varela Round"/>
              </a:rPr>
              <a:t>2. </a:t>
            </a:r>
            <a:r>
              <a:rPr lang="en-US" sz="2000" b="1" dirty="0" err="1">
                <a:solidFill>
                  <a:srgbClr val="E8004C"/>
                </a:solidFill>
                <a:latin typeface="Varela Round"/>
                <a:ea typeface="Varela Round"/>
                <a:cs typeface="Varela Round"/>
                <a:sym typeface="Varela Round"/>
              </a:rPr>
              <a:t>Discutir</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el</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enfoque</a:t>
            </a:r>
            <a:r>
              <a:rPr lang="en-US" sz="2000" b="1" dirty="0">
                <a:solidFill>
                  <a:srgbClr val="E8004C"/>
                </a:solidFill>
                <a:latin typeface="Varela Round"/>
                <a:ea typeface="Varela Round"/>
                <a:cs typeface="Varela Round"/>
                <a:sym typeface="Varela Round"/>
              </a:rPr>
              <a:t> del </a:t>
            </a:r>
            <a:r>
              <a:rPr lang="en-US" sz="2000" b="1" dirty="0" err="1">
                <a:solidFill>
                  <a:srgbClr val="E8004C"/>
                </a:solidFill>
                <a:latin typeface="Varela Round"/>
                <a:ea typeface="Varela Round"/>
                <a:cs typeface="Varela Round"/>
                <a:sym typeface="Varela Round"/>
              </a:rPr>
              <a:t>programa</a:t>
            </a:r>
            <a:r>
              <a:rPr lang="en-US" sz="2000" b="1" dirty="0">
                <a:solidFill>
                  <a:srgbClr val="E8004C"/>
                </a:solidFill>
                <a:latin typeface="Varela Round"/>
                <a:ea typeface="Varela Round"/>
                <a:cs typeface="Varela Round"/>
                <a:sym typeface="Varela Round"/>
              </a:rPr>
              <a:t>.</a:t>
            </a:r>
            <a:endParaRPr sz="2000" dirty="0">
              <a:solidFill>
                <a:srgbClr val="E8004C"/>
              </a:solidFill>
              <a:latin typeface="Varela Round"/>
              <a:ea typeface="Varela Round"/>
              <a:cs typeface="Varela Round"/>
              <a:sym typeface="Varela Round"/>
            </a:endParaRPr>
          </a:p>
        </p:txBody>
      </p:sp>
      <p:sp>
        <p:nvSpPr>
          <p:cNvPr id="9" name="Google Shape;201;p14">
            <a:extLst>
              <a:ext uri="{FF2B5EF4-FFF2-40B4-BE49-F238E27FC236}">
                <a16:creationId xmlns:a16="http://schemas.microsoft.com/office/drawing/2014/main" id="{BAB3B62B-B92E-4D2F-B266-2EA026118948}"/>
              </a:ext>
            </a:extLst>
          </p:cNvPr>
          <p:cNvSpPr txBox="1"/>
          <p:nvPr/>
        </p:nvSpPr>
        <p:spPr>
          <a:xfrm>
            <a:off x="2672071" y="3328863"/>
            <a:ext cx="6557210" cy="1422762"/>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000" b="1" dirty="0">
                <a:solidFill>
                  <a:srgbClr val="E8004C"/>
                </a:solidFill>
                <a:latin typeface="Varela Round"/>
                <a:ea typeface="Varela Round"/>
                <a:cs typeface="Varela Round"/>
                <a:sym typeface="Varela Round"/>
              </a:rPr>
              <a:t>3. </a:t>
            </a:r>
            <a:r>
              <a:rPr lang="en-US" sz="2000" b="1" dirty="0" err="1">
                <a:solidFill>
                  <a:srgbClr val="E8004C"/>
                </a:solidFill>
                <a:latin typeface="Varela Round"/>
                <a:ea typeface="Varela Round"/>
                <a:cs typeface="Varela Round"/>
                <a:sym typeface="Varela Round"/>
              </a:rPr>
              <a:t>Explicar</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los</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cambios</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en</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el</a:t>
            </a:r>
            <a:r>
              <a:rPr lang="en-US" sz="2000" b="1" dirty="0">
                <a:solidFill>
                  <a:srgbClr val="E8004C"/>
                </a:solidFill>
                <a:latin typeface="Varela Round"/>
                <a:ea typeface="Varela Round"/>
                <a:cs typeface="Varela Round"/>
                <a:sym typeface="Varela Round"/>
              </a:rPr>
              <a:t> </a:t>
            </a:r>
            <a:r>
              <a:rPr lang="en-US" sz="2000" b="1" dirty="0" err="1">
                <a:solidFill>
                  <a:srgbClr val="E8004C"/>
                </a:solidFill>
                <a:latin typeface="Varela Round"/>
                <a:ea typeface="Varela Round"/>
                <a:cs typeface="Varela Round"/>
                <a:sym typeface="Varela Round"/>
              </a:rPr>
              <a:t>proceso</a:t>
            </a:r>
            <a:r>
              <a:rPr lang="en-US" sz="2000" b="1" dirty="0">
                <a:solidFill>
                  <a:srgbClr val="E8004C"/>
                </a:solidFill>
                <a:latin typeface="Varela Round"/>
                <a:ea typeface="Varela Round"/>
                <a:cs typeface="Varela Round"/>
                <a:sym typeface="Varela Round"/>
              </a:rPr>
              <a:t> </a:t>
            </a:r>
          </a:p>
          <a:p>
            <a:pPr marL="0" lvl="0" indent="0" algn="l" rtl="0">
              <a:spcBef>
                <a:spcPts val="600"/>
              </a:spcBef>
              <a:spcAft>
                <a:spcPts val="0"/>
              </a:spcAft>
              <a:buNone/>
            </a:pPr>
            <a:r>
              <a:rPr lang="en-US" sz="2000" b="1" dirty="0">
                <a:solidFill>
                  <a:srgbClr val="E8004C"/>
                </a:solidFill>
                <a:latin typeface="Varela Round"/>
                <a:ea typeface="Varela Round"/>
                <a:cs typeface="Varela Round"/>
                <a:sym typeface="Varela Round"/>
              </a:rPr>
              <a:t>de </a:t>
            </a:r>
            <a:r>
              <a:rPr lang="en-US" sz="2000" b="1" dirty="0" err="1">
                <a:solidFill>
                  <a:srgbClr val="E8004C"/>
                </a:solidFill>
                <a:latin typeface="Varela Round"/>
                <a:ea typeface="Varela Round"/>
                <a:cs typeface="Varela Round"/>
                <a:sym typeface="Varela Round"/>
              </a:rPr>
              <a:t>planificación</a:t>
            </a:r>
            <a:r>
              <a:rPr lang="en-US" sz="2000" b="1" dirty="0">
                <a:solidFill>
                  <a:srgbClr val="E8004C"/>
                </a:solidFill>
                <a:latin typeface="Varela Round"/>
                <a:ea typeface="Varela Round"/>
                <a:cs typeface="Varela Round"/>
                <a:sym typeface="Varela Round"/>
              </a:rPr>
              <a:t>. </a:t>
            </a:r>
            <a:endParaRPr sz="2000" dirty="0">
              <a:solidFill>
                <a:srgbClr val="E8004C"/>
              </a:solidFill>
              <a:latin typeface="Varela Round"/>
              <a:ea typeface="Varela Round"/>
              <a:cs typeface="Varela Round"/>
              <a:sym typeface="Varela Round"/>
            </a:endParaRPr>
          </a:p>
          <a:p>
            <a:pPr marL="0" lvl="0" indent="0" algn="l" rtl="0">
              <a:spcBef>
                <a:spcPts val="600"/>
              </a:spcBef>
              <a:spcAft>
                <a:spcPts val="0"/>
              </a:spcAft>
              <a:buClr>
                <a:schemeClr val="dk1"/>
              </a:buClr>
              <a:buSzPts val="1100"/>
              <a:buFont typeface="Arial"/>
              <a:buNone/>
            </a:pPr>
            <a:r>
              <a:rPr lang="es-ES" sz="2000" dirty="0">
                <a:solidFill>
                  <a:srgbClr val="617A86"/>
                </a:solidFill>
                <a:latin typeface="Varela Round"/>
                <a:ea typeface="Varela Round"/>
                <a:cs typeface="Varela Round"/>
                <a:sym typeface="Varela Round"/>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572000" y="1965479"/>
            <a:ext cx="3923148" cy="27861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Fundamentos del Proyecto de Revisión Curricular de Servicios Académicos </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4E6530-7D4C-470B-ADE8-D0C9D61B5514}"/>
              </a:ext>
            </a:extLst>
          </p:cNvPr>
          <p:cNvPicPr>
            <a:picLocks noChangeAspect="1"/>
          </p:cNvPicPr>
          <p:nvPr/>
        </p:nvPicPr>
        <p:blipFill rotWithShape="1">
          <a:blip r:embed="rId2"/>
          <a:srcRect l="69191"/>
          <a:stretch/>
        </p:blipFill>
        <p:spPr>
          <a:xfrm>
            <a:off x="8422036" y="35625"/>
            <a:ext cx="795923" cy="1213492"/>
          </a:xfrm>
          <a:prstGeom prst="rect">
            <a:avLst/>
          </a:prstGeom>
        </p:spPr>
      </p:pic>
      <p:grpSp>
        <p:nvGrpSpPr>
          <p:cNvPr id="5" name="Google Shape;469;p42">
            <a:extLst>
              <a:ext uri="{FF2B5EF4-FFF2-40B4-BE49-F238E27FC236}">
                <a16:creationId xmlns:a16="http://schemas.microsoft.com/office/drawing/2014/main" id="{A14F6F85-324C-4AC3-6F39-576A710314E5}"/>
              </a:ext>
            </a:extLst>
          </p:cNvPr>
          <p:cNvGrpSpPr/>
          <p:nvPr/>
        </p:nvGrpSpPr>
        <p:grpSpPr>
          <a:xfrm>
            <a:off x="1400506" y="1919951"/>
            <a:ext cx="3272445" cy="2740310"/>
            <a:chOff x="3736257" y="4460423"/>
            <a:chExt cx="762630" cy="638618"/>
          </a:xfrm>
        </p:grpSpPr>
        <p:sp>
          <p:nvSpPr>
            <p:cNvPr id="6" name="Google Shape;472;p42">
              <a:extLst>
                <a:ext uri="{FF2B5EF4-FFF2-40B4-BE49-F238E27FC236}">
                  <a16:creationId xmlns:a16="http://schemas.microsoft.com/office/drawing/2014/main" id="{56EA582D-E79E-0CCA-0570-5373DC36E660}"/>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n" sz="1200" b="1">
                  <a:solidFill>
                    <a:schemeClr val="tx1">
                      <a:lumMod val="50000"/>
                    </a:schemeClr>
                  </a:solidFill>
                  <a:latin typeface="Sniglet"/>
                  <a:ea typeface="Sniglet"/>
                  <a:cs typeface="Sniglet"/>
                  <a:sym typeface="Sniglet"/>
                </a:rPr>
                <a:t>PENSAMIENTO CRÍTICO</a:t>
              </a:r>
              <a:endParaRPr lang="en" sz="1200" b="1" i="0" u="none" strike="noStrike" cap="none">
                <a:solidFill>
                  <a:schemeClr val="tx1">
                    <a:lumMod val="50000"/>
                  </a:schemeClr>
                </a:solidFill>
                <a:latin typeface="Sniglet"/>
                <a:ea typeface="Sniglet"/>
                <a:cs typeface="Sniglet"/>
              </a:endParaRPr>
            </a:p>
          </p:txBody>
        </p:sp>
        <p:sp>
          <p:nvSpPr>
            <p:cNvPr id="8" name="Google Shape;473;p42">
              <a:extLst>
                <a:ext uri="{FF2B5EF4-FFF2-40B4-BE49-F238E27FC236}">
                  <a16:creationId xmlns:a16="http://schemas.microsoft.com/office/drawing/2014/main" id="{257166D3-B172-48F1-D973-9EE5E4BF6C7A}"/>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 sz="1100" b="1" dirty="0">
                  <a:latin typeface="Sniglet"/>
                  <a:ea typeface="Sniglet"/>
                  <a:cs typeface="Sniglet"/>
                  <a:sym typeface="Sniglet"/>
                </a:rPr>
                <a:t>ACTITUDES PARA EL ÉXITO ACADÉMICO</a:t>
              </a:r>
              <a:endParaRPr sz="1100" b="1" i="0" u="none" strike="noStrike" cap="none" dirty="0">
                <a:latin typeface="Sniglet"/>
                <a:ea typeface="Sniglet"/>
                <a:cs typeface="Sniglet"/>
                <a:sym typeface="Sniglet"/>
              </a:endParaRPr>
            </a:p>
          </p:txBody>
        </p:sp>
        <p:sp>
          <p:nvSpPr>
            <p:cNvPr id="10" name="Google Shape;474;p42">
              <a:extLst>
                <a:ext uri="{FF2B5EF4-FFF2-40B4-BE49-F238E27FC236}">
                  <a16:creationId xmlns:a16="http://schemas.microsoft.com/office/drawing/2014/main" id="{AE0223A5-BF5F-B792-786B-7E8ABF4A2C57}"/>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 sz="1200" b="1" dirty="0">
                  <a:latin typeface="Sniglet"/>
                  <a:ea typeface="Sniglet"/>
                  <a:cs typeface="Sniglet"/>
                </a:rPr>
                <a:t>PENSAMIENTO CREATIVO</a:t>
              </a:r>
              <a:endParaRPr lang="en" sz="1200" b="1" i="0" u="none" strike="noStrike" cap="none" dirty="0">
                <a:latin typeface="Sniglet"/>
                <a:ea typeface="Sniglet"/>
                <a:cs typeface="Sniglet"/>
              </a:endParaRPr>
            </a:p>
          </p:txBody>
        </p:sp>
        <p:sp>
          <p:nvSpPr>
            <p:cNvPr id="11" name="Google Shape;475;p42">
              <a:extLst>
                <a:ext uri="{FF2B5EF4-FFF2-40B4-BE49-F238E27FC236}">
                  <a16:creationId xmlns:a16="http://schemas.microsoft.com/office/drawing/2014/main" id="{F2E2D634-2E23-019F-96DF-D86B70C15A15}"/>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 sz="1100" b="1" dirty="0">
                  <a:latin typeface="Sniglet"/>
                  <a:ea typeface="Sniglet"/>
                  <a:cs typeface="Sniglet"/>
                  <a:sym typeface="Sniglet"/>
                </a:rPr>
                <a:t>EQUIDAD Y RESPETO HACIA TODOS LOS SERES </a:t>
              </a:r>
              <a:r>
                <a:rPr lang="en" sz="1050" b="1" dirty="0">
                  <a:latin typeface="Sniglet"/>
                  <a:ea typeface="Sniglet"/>
                  <a:cs typeface="Sniglet"/>
                  <a:sym typeface="Sniglet"/>
                </a:rPr>
                <a:t>HUMANOS</a:t>
              </a:r>
              <a:endParaRPr sz="1050" b="1" i="0" u="none" strike="noStrike" cap="none" dirty="0">
                <a:latin typeface="Sniglet"/>
                <a:ea typeface="Sniglet"/>
                <a:cs typeface="Sniglet"/>
                <a:sym typeface="Sniglet"/>
              </a:endParaRPr>
            </a:p>
          </p:txBody>
        </p:sp>
        <p:sp>
          <p:nvSpPr>
            <p:cNvPr id="12" name="Google Shape;476;p42">
              <a:extLst>
                <a:ext uri="{FF2B5EF4-FFF2-40B4-BE49-F238E27FC236}">
                  <a16:creationId xmlns:a16="http://schemas.microsoft.com/office/drawing/2014/main" id="{0A803146-F37A-080C-6CD2-8FFB8C7E38E3}"/>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Sniglet"/>
                <a:ea typeface="Sniglet"/>
                <a:cs typeface="Sniglet"/>
                <a:sym typeface="Sniglet"/>
              </a:endParaRPr>
            </a:p>
          </p:txBody>
        </p:sp>
      </p:grpSp>
      <p:grpSp>
        <p:nvGrpSpPr>
          <p:cNvPr id="13" name="Google Shape;469;p42">
            <a:extLst>
              <a:ext uri="{FF2B5EF4-FFF2-40B4-BE49-F238E27FC236}">
                <a16:creationId xmlns:a16="http://schemas.microsoft.com/office/drawing/2014/main" id="{98DBBCD8-6862-BA49-BF14-3162394134C4}"/>
              </a:ext>
            </a:extLst>
          </p:cNvPr>
          <p:cNvGrpSpPr/>
          <p:nvPr/>
        </p:nvGrpSpPr>
        <p:grpSpPr>
          <a:xfrm>
            <a:off x="4844782" y="1919951"/>
            <a:ext cx="3272445" cy="2740310"/>
            <a:chOff x="3736257" y="4460423"/>
            <a:chExt cx="762630" cy="638618"/>
          </a:xfrm>
        </p:grpSpPr>
        <p:sp>
          <p:nvSpPr>
            <p:cNvPr id="14" name="Google Shape;472;p42">
              <a:extLst>
                <a:ext uri="{FF2B5EF4-FFF2-40B4-BE49-F238E27FC236}">
                  <a16:creationId xmlns:a16="http://schemas.microsoft.com/office/drawing/2014/main" id="{D06FAD65-461A-8630-CB21-76C35B381DE7}"/>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s-PR" sz="1200" b="1" dirty="0">
                  <a:solidFill>
                    <a:schemeClr val="tx1">
                      <a:lumMod val="50000"/>
                    </a:schemeClr>
                  </a:solidFill>
                  <a:latin typeface="Sniglet"/>
                  <a:ea typeface="Sniglet"/>
                  <a:cs typeface="Sniglet"/>
                  <a:sym typeface="Sniglet"/>
                </a:rPr>
                <a:t>PERTINENCIA DE PROGRAMAS DE ESTUDIO (Ley 85-2018)</a:t>
              </a:r>
            </a:p>
          </p:txBody>
        </p:sp>
        <p:sp>
          <p:nvSpPr>
            <p:cNvPr id="15" name="Google Shape;473;p42">
              <a:extLst>
                <a:ext uri="{FF2B5EF4-FFF2-40B4-BE49-F238E27FC236}">
                  <a16:creationId xmlns:a16="http://schemas.microsoft.com/office/drawing/2014/main" id="{47A74132-A4B4-C6DB-297F-7A311E2D84A4}"/>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US" sz="1100" b="1" dirty="0">
                  <a:latin typeface="Sniglet"/>
                  <a:ea typeface="Sniglet"/>
                  <a:cs typeface="Sniglet"/>
                  <a:sym typeface="Sniglet"/>
                </a:rPr>
                <a:t>COMPETENCIAS ESENCIALES </a:t>
              </a:r>
            </a:p>
            <a:p>
              <a:pPr algn="ctr">
                <a:buClr>
                  <a:schemeClr val="dk1"/>
                </a:buClr>
                <a:buSzPts val="1400"/>
              </a:pPr>
              <a:r>
                <a:rPr lang="en-US" sz="1100" b="1" dirty="0">
                  <a:latin typeface="Sniglet"/>
                  <a:ea typeface="Sniglet"/>
                  <a:cs typeface="Sniglet"/>
                  <a:sym typeface="Sniglet"/>
                </a:rPr>
                <a:t>DE FILANDIA </a:t>
              </a:r>
              <a:endParaRPr lang="en-US" sz="1100" b="1" i="0" u="none" strike="noStrike" cap="none" dirty="0">
                <a:latin typeface="Sniglet"/>
                <a:ea typeface="Sniglet"/>
                <a:cs typeface="Sniglet"/>
                <a:sym typeface="Sniglet"/>
              </a:endParaRPr>
            </a:p>
          </p:txBody>
        </p:sp>
        <p:sp>
          <p:nvSpPr>
            <p:cNvPr id="16" name="Google Shape;474;p42">
              <a:extLst>
                <a:ext uri="{FF2B5EF4-FFF2-40B4-BE49-F238E27FC236}">
                  <a16:creationId xmlns:a16="http://schemas.microsoft.com/office/drawing/2014/main" id="{8F8D6FCE-AF22-E33D-B256-FB2D892AA26C}"/>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US" sz="1200" b="1" dirty="0">
                  <a:latin typeface="Sniglet"/>
                  <a:ea typeface="Sniglet"/>
                  <a:cs typeface="Sniglet"/>
                </a:rPr>
                <a:t>OBJETIVOS DE DESARROLLO SOSTENIBLE  </a:t>
              </a:r>
              <a:endParaRPr lang="en" sz="1200" b="1" i="0" u="none" strike="noStrike" cap="none" dirty="0">
                <a:latin typeface="Sniglet"/>
                <a:ea typeface="Sniglet"/>
                <a:cs typeface="Sniglet"/>
              </a:endParaRPr>
            </a:p>
          </p:txBody>
        </p:sp>
        <p:sp>
          <p:nvSpPr>
            <p:cNvPr id="17" name="Google Shape;475;p42">
              <a:extLst>
                <a:ext uri="{FF2B5EF4-FFF2-40B4-BE49-F238E27FC236}">
                  <a16:creationId xmlns:a16="http://schemas.microsoft.com/office/drawing/2014/main" id="{61771E69-D7CE-0D50-C824-0C667AAA8694}"/>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US" sz="1100" b="1" dirty="0">
                  <a:latin typeface="Sniglet"/>
                  <a:ea typeface="Sniglet"/>
                  <a:cs typeface="Sniglet"/>
                  <a:sym typeface="Sniglet"/>
                </a:rPr>
                <a:t>COMPETENCIAS </a:t>
              </a:r>
            </a:p>
            <a:p>
              <a:pPr algn="ctr">
                <a:buClr>
                  <a:schemeClr val="dk1"/>
                </a:buClr>
                <a:buSzPts val="1400"/>
              </a:pPr>
              <a:r>
                <a:rPr lang="en-US" sz="1100" b="1" dirty="0">
                  <a:latin typeface="Sniglet"/>
                  <a:ea typeface="Sniglet"/>
                  <a:cs typeface="Sniglet"/>
                  <a:sym typeface="Sniglet"/>
                </a:rPr>
                <a:t>DEL SIGLO XXI</a:t>
              </a:r>
              <a:endParaRPr sz="1050" b="1" i="0" u="none" strike="noStrike" cap="none" dirty="0">
                <a:latin typeface="Sniglet"/>
                <a:ea typeface="Sniglet"/>
                <a:cs typeface="Sniglet"/>
                <a:sym typeface="Sniglet"/>
              </a:endParaRPr>
            </a:p>
          </p:txBody>
        </p:sp>
        <p:sp>
          <p:nvSpPr>
            <p:cNvPr id="18" name="Google Shape;476;p42">
              <a:extLst>
                <a:ext uri="{FF2B5EF4-FFF2-40B4-BE49-F238E27FC236}">
                  <a16:creationId xmlns:a16="http://schemas.microsoft.com/office/drawing/2014/main" id="{B635D77B-33B5-04CE-416B-C54562D44F29}"/>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Sniglet"/>
                <a:ea typeface="Sniglet"/>
                <a:cs typeface="Sniglet"/>
                <a:sym typeface="Sniglet"/>
              </a:endParaRPr>
            </a:p>
          </p:txBody>
        </p:sp>
      </p:grpSp>
      <p:sp>
        <p:nvSpPr>
          <p:cNvPr id="19" name="Google Shape;476;p42">
            <a:extLst>
              <a:ext uri="{FF2B5EF4-FFF2-40B4-BE49-F238E27FC236}">
                <a16:creationId xmlns:a16="http://schemas.microsoft.com/office/drawing/2014/main" id="{9AC677F4-E0A3-EEFB-218E-0C108A525798}"/>
              </a:ext>
            </a:extLst>
          </p:cNvPr>
          <p:cNvSpPr/>
          <p:nvPr/>
        </p:nvSpPr>
        <p:spPr>
          <a:xfrm>
            <a:off x="906257" y="965200"/>
            <a:ext cx="7528479" cy="1061801"/>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68575" tIns="34275" rIns="68575" bIns="34275" anchor="ctr" anchorCtr="0">
            <a:noAutofit/>
            <a:scene3d>
              <a:camera prst="orthographicFront"/>
              <a:lightRig rig="threePt" dir="t"/>
            </a:scene3d>
            <a:sp3d extrusionH="57150">
              <a:bevelT w="38100" h="38100"/>
            </a:sp3d>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NUEVO CURRÍCULO DEL ÁREA DE </a:t>
            </a: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SERVICIOS ACADÉMCOS </a:t>
            </a:r>
            <a:endParaRPr sz="1800" b="1" i="0" u="none" strike="noStrike" cap="none" dirty="0">
              <a:solidFill>
                <a:schemeClr val="tx1"/>
              </a:solidFill>
              <a:latin typeface="Sniglet"/>
              <a:ea typeface="Sniglet"/>
              <a:cs typeface="Sniglet"/>
              <a:sym typeface="Sniglet"/>
            </a:endParaRPr>
          </a:p>
        </p:txBody>
      </p:sp>
      <p:sp>
        <p:nvSpPr>
          <p:cNvPr id="20" name="Google Shape;250;p19">
            <a:extLst>
              <a:ext uri="{FF2B5EF4-FFF2-40B4-BE49-F238E27FC236}">
                <a16:creationId xmlns:a16="http://schemas.microsoft.com/office/drawing/2014/main" id="{78B99D66-8E34-A2A2-6D82-F8F535CE93CE}"/>
              </a:ext>
            </a:extLst>
          </p:cNvPr>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dirty="0"/>
          </a:p>
        </p:txBody>
      </p:sp>
    </p:spTree>
    <p:extLst>
      <p:ext uri="{BB962C8B-B14F-4D97-AF65-F5344CB8AC3E}">
        <p14:creationId xmlns:p14="http://schemas.microsoft.com/office/powerpoint/2010/main" val="88674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687079" y="2065254"/>
            <a:ext cx="3923148" cy="17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dirty="0">
                <a:solidFill>
                  <a:schemeClr val="accent4"/>
                </a:solidFill>
                <a:effectLst>
                  <a:outerShdw blurRad="38100" dist="38100" dir="2700000" algn="tl">
                    <a:srgbClr val="000000">
                      <a:alpha val="43137"/>
                    </a:srgbClr>
                  </a:outerShdw>
                </a:effectLst>
              </a:rPr>
              <a:t>Preceptos guías </a:t>
            </a:r>
            <a:endParaRPr sz="48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pic>
        <p:nvPicPr>
          <p:cNvPr id="6" name="Picture 2" descr="Vista previa de imagen">
            <a:extLst>
              <a:ext uri="{FF2B5EF4-FFF2-40B4-BE49-F238E27FC236}">
                <a16:creationId xmlns:a16="http://schemas.microsoft.com/office/drawing/2014/main" id="{BFC6EF16-2EF9-4F30-AA4C-6F95B3855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4" t="10541" r="8750" b="10541"/>
          <a:stretch/>
        </p:blipFill>
        <p:spPr bwMode="auto">
          <a:xfrm>
            <a:off x="5537963" y="4052525"/>
            <a:ext cx="1103546" cy="81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1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3B7864-A609-4AAD-817E-2BEFCE565229}"/>
              </a:ext>
            </a:extLst>
          </p:cNvPr>
          <p:cNvSpPr>
            <a:spLocks noGrp="1"/>
          </p:cNvSpPr>
          <p:nvPr>
            <p:ph type="body" idx="1"/>
          </p:nvPr>
        </p:nvSpPr>
        <p:spPr>
          <a:xfrm>
            <a:off x="2489200" y="991117"/>
            <a:ext cx="6527325" cy="3664158"/>
          </a:xfrm>
        </p:spPr>
        <p:txBody>
          <a:bodyPr/>
          <a:lstStyle/>
          <a:p>
            <a:r>
              <a:rPr lang="es-PR" sz="2000" dirty="0"/>
              <a:t>Pertinencia del currículo. </a:t>
            </a:r>
          </a:p>
          <a:p>
            <a:endParaRPr lang="es-PR" sz="2000" dirty="0"/>
          </a:p>
          <a:p>
            <a:r>
              <a:rPr lang="es-PR" sz="2000" dirty="0"/>
              <a:t>Homogenizar los formatos de los documentos. </a:t>
            </a:r>
          </a:p>
          <a:p>
            <a:endParaRPr lang="es-PR" sz="2000" dirty="0"/>
          </a:p>
          <a:p>
            <a:r>
              <a:rPr lang="es-PR" sz="2000" dirty="0"/>
              <a:t>Asegurar que el rigor de cada grado en cada materia este acorde con la etapas de desarrollo de los estudiantes. </a:t>
            </a:r>
          </a:p>
          <a:p>
            <a:endParaRPr lang="es-PR" sz="2000" dirty="0"/>
          </a:p>
          <a:p>
            <a:r>
              <a:rPr lang="es-PR" sz="2000" dirty="0"/>
              <a:t>Cumplir con el proceso de “Peer </a:t>
            </a:r>
            <a:r>
              <a:rPr lang="es-PR" sz="2000" dirty="0" err="1"/>
              <a:t>Review</a:t>
            </a:r>
            <a:r>
              <a:rPr lang="es-PR" sz="2000" dirty="0"/>
              <a:t>” del Departamento de Educación Federal</a:t>
            </a:r>
            <a:r>
              <a:rPr lang="en-US" sz="2000" dirty="0"/>
              <a:t>. </a:t>
            </a:r>
            <a:endParaRPr lang="es-PR" sz="2000" dirty="0"/>
          </a:p>
        </p:txBody>
      </p:sp>
      <p:sp>
        <p:nvSpPr>
          <p:cNvPr id="4" name="Slide Number Placeholder 3">
            <a:extLst>
              <a:ext uri="{FF2B5EF4-FFF2-40B4-BE49-F238E27FC236}">
                <a16:creationId xmlns:a16="http://schemas.microsoft.com/office/drawing/2014/main" id="{9E46B874-F179-4B9C-AFFF-7659C67B52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descr="A picture containing text&#10;&#10;Description automatically generated">
            <a:extLst>
              <a:ext uri="{FF2B5EF4-FFF2-40B4-BE49-F238E27FC236}">
                <a16:creationId xmlns:a16="http://schemas.microsoft.com/office/drawing/2014/main" id="{83BF3A37-C3A3-4B3E-B9C2-9A25C95910A4}"/>
              </a:ext>
            </a:extLst>
          </p:cNvPr>
          <p:cNvPicPr>
            <a:picLocks noChangeAspect="1"/>
          </p:cNvPicPr>
          <p:nvPr/>
        </p:nvPicPr>
        <p:blipFill rotWithShape="1">
          <a:blip r:embed="rId2"/>
          <a:srcRect l="69191"/>
          <a:stretch/>
        </p:blipFill>
        <p:spPr>
          <a:xfrm>
            <a:off x="512747" y="-230385"/>
            <a:ext cx="1602354" cy="2443004"/>
          </a:xfrm>
          <a:prstGeom prst="rect">
            <a:avLst/>
          </a:prstGeom>
        </p:spPr>
      </p:pic>
    </p:spTree>
    <p:extLst>
      <p:ext uri="{BB962C8B-B14F-4D97-AF65-F5344CB8AC3E}">
        <p14:creationId xmlns:p14="http://schemas.microsoft.com/office/powerpoint/2010/main" val="371627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F025-3B79-40F3-AF10-BA7867CA4E7C}"/>
              </a:ext>
            </a:extLst>
          </p:cNvPr>
          <p:cNvSpPr>
            <a:spLocks noGrp="1"/>
          </p:cNvSpPr>
          <p:nvPr>
            <p:ph type="title"/>
          </p:nvPr>
        </p:nvSpPr>
        <p:spPr>
          <a:xfrm>
            <a:off x="3113674" y="765441"/>
            <a:ext cx="5275500" cy="641100"/>
          </a:xfrm>
        </p:spPr>
        <p:txBody>
          <a:bodyPr/>
          <a:lstStyle/>
          <a:p>
            <a:r>
              <a:rPr lang="es-PR" sz="2800" b="1" dirty="0">
                <a:solidFill>
                  <a:schemeClr val="accent6"/>
                </a:solidFill>
                <a:effectLst>
                  <a:outerShdw blurRad="38100" dist="38100" dir="2700000" algn="tl">
                    <a:srgbClr val="000000">
                      <a:alpha val="43137"/>
                    </a:srgbClr>
                  </a:outerShdw>
                </a:effectLst>
              </a:rPr>
              <a:t>Puntos de partida</a:t>
            </a:r>
          </a:p>
        </p:txBody>
      </p:sp>
      <p:sp>
        <p:nvSpPr>
          <p:cNvPr id="4" name="Text Placeholder 3">
            <a:extLst>
              <a:ext uri="{FF2B5EF4-FFF2-40B4-BE49-F238E27FC236}">
                <a16:creationId xmlns:a16="http://schemas.microsoft.com/office/drawing/2014/main" id="{554185D0-D53F-4C5E-99C9-008E3BD0C67C}"/>
              </a:ext>
            </a:extLst>
          </p:cNvPr>
          <p:cNvSpPr>
            <a:spLocks noGrp="1"/>
          </p:cNvSpPr>
          <p:nvPr>
            <p:ph type="body" idx="1"/>
          </p:nvPr>
        </p:nvSpPr>
        <p:spPr>
          <a:xfrm>
            <a:off x="2935874" y="1525758"/>
            <a:ext cx="5884275" cy="2786100"/>
          </a:xfrm>
        </p:spPr>
        <p:txBody>
          <a:bodyPr/>
          <a:lstStyle/>
          <a:p>
            <a:r>
              <a:rPr lang="es-PR" sz="1800" dirty="0"/>
              <a:t>Análisis de los resultados de las pruebas estandarizadas y notas. </a:t>
            </a:r>
          </a:p>
          <a:p>
            <a:r>
              <a:rPr lang="es-PR" sz="1800" dirty="0"/>
              <a:t>Consultas a maestros realizadas por los programas. </a:t>
            </a:r>
          </a:p>
          <a:p>
            <a:r>
              <a:rPr lang="es-PR" sz="1800" dirty="0"/>
              <a:t>Revisión de literatura y documentos de estándares de otras jurisdicciones y países. </a:t>
            </a:r>
          </a:p>
          <a:p>
            <a:r>
              <a:rPr lang="es-PR" sz="1800" dirty="0"/>
              <a:t>Recomendaciones de Comité Asesor Técnico del DEPR (TAC, por su siglas en inglés). </a:t>
            </a:r>
          </a:p>
          <a:p>
            <a:pPr marL="76200" indent="0">
              <a:buNone/>
            </a:pPr>
            <a:endParaRPr lang="es-PR" sz="1800" dirty="0"/>
          </a:p>
        </p:txBody>
      </p:sp>
      <p:sp>
        <p:nvSpPr>
          <p:cNvPr id="2" name="Slide Number Placeholder 1">
            <a:extLst>
              <a:ext uri="{FF2B5EF4-FFF2-40B4-BE49-F238E27FC236}">
                <a16:creationId xmlns:a16="http://schemas.microsoft.com/office/drawing/2014/main" id="{9A80BF32-79E1-4445-AB0E-0B7BEC0F49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5" name="Picture 4" descr="A picture containing text&#10;&#10;Description automatically generated">
            <a:extLst>
              <a:ext uri="{FF2B5EF4-FFF2-40B4-BE49-F238E27FC236}">
                <a16:creationId xmlns:a16="http://schemas.microsoft.com/office/drawing/2014/main" id="{189701CA-B791-46EA-B6F8-2D93DB93F701}"/>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680729394"/>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ED7DE8B8BCC54084E121516A25FAAF" ma:contentTypeVersion="16" ma:contentTypeDescription="Create a new document." ma:contentTypeScope="" ma:versionID="b49fb9f6f8708de052fc10259bb831b9">
  <xsd:schema xmlns:xsd="http://www.w3.org/2001/XMLSchema" xmlns:xs="http://www.w3.org/2001/XMLSchema" xmlns:p="http://schemas.microsoft.com/office/2006/metadata/properties" xmlns:ns1="http://schemas.microsoft.com/sharepoint/v3" xmlns:ns3="64f16b00-cc47-44d5-9235-90ced99ea83b" xmlns:ns4="675edf65-b50a-4750-8c78-f444dfe1c100" targetNamespace="http://schemas.microsoft.com/office/2006/metadata/properties" ma:root="true" ma:fieldsID="cf5bf674026c2590e66a337b1bcb3638" ns1:_="" ns3:_="" ns4:_="">
    <xsd:import namespace="http://schemas.microsoft.com/sharepoint/v3"/>
    <xsd:import namespace="64f16b00-cc47-44d5-9235-90ced99ea83b"/>
    <xsd:import namespace="675edf65-b50a-4750-8c78-f444dfe1c10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16b00-cc47-44d5-9235-90ced99ea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5edf65-b50a-4750-8c78-f444dfe1c1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DD846-7E4F-47AA-A744-DD221CA1E602}">
  <ds:schemaRefs>
    <ds:schemaRef ds:uri="http://purl.org/dc/elements/1.1/"/>
    <ds:schemaRef ds:uri="http://schemas.microsoft.com/office/2006/metadata/properties"/>
    <ds:schemaRef ds:uri="64f16b00-cc47-44d5-9235-90ced99ea83b"/>
    <ds:schemaRef ds:uri="http://schemas.microsoft.com/sharepoint/v3"/>
    <ds:schemaRef ds:uri="http://purl.org/dc/terms/"/>
    <ds:schemaRef ds:uri="http://schemas.openxmlformats.org/package/2006/metadata/core-properties"/>
    <ds:schemaRef ds:uri="675edf65-b50a-4750-8c78-f444dfe1c100"/>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68CDAC9-4545-485F-828E-E20981660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f16b00-cc47-44d5-9235-90ced99ea83b"/>
    <ds:schemaRef ds:uri="675edf65-b50a-4750-8c78-f444dfe1c1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E5D8A7-E46C-41DB-9813-63B6DCA24E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1470</TotalTime>
  <Words>1209</Words>
  <Application>Microsoft Office PowerPoint</Application>
  <PresentationFormat>On-screen Show (16:9)</PresentationFormat>
  <Paragraphs>166</Paragraphs>
  <Slides>29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Nixie One</vt:lpstr>
      <vt:lpstr>Calibri</vt:lpstr>
      <vt:lpstr>Arial</vt:lpstr>
      <vt:lpstr>Wingdings</vt:lpstr>
      <vt:lpstr>Sniglet</vt:lpstr>
      <vt:lpstr>Varela Round</vt:lpstr>
      <vt:lpstr>Puck template</vt:lpstr>
      <vt:lpstr>Programa de Español  Área de Servicios Académicos </vt:lpstr>
      <vt:lpstr>Notificación de Política Pública </vt:lpstr>
      <vt:lpstr>Nota aclaratoria</vt:lpstr>
      <vt:lpstr>Objetivos </vt:lpstr>
      <vt:lpstr>Fundamentos del Proyecto de Revisión Curricular de Servicios Académicos </vt:lpstr>
      <vt:lpstr>PowerPoint Presentation</vt:lpstr>
      <vt:lpstr>Preceptos guías </vt:lpstr>
      <vt:lpstr>PowerPoint Presentation</vt:lpstr>
      <vt:lpstr>Puntos de partida</vt:lpstr>
      <vt:lpstr>Proceso de Revisión Curricular del Programa  de Español</vt:lpstr>
      <vt:lpstr>Enfoque del Programa </vt:lpstr>
      <vt:lpstr>PowerPoint Presentation</vt:lpstr>
      <vt:lpstr>Cambios en los estándares </vt:lpstr>
      <vt:lpstr>PowerPoint Presentation</vt:lpstr>
      <vt:lpstr>PowerPoint Presentation</vt:lpstr>
      <vt:lpstr>Nuevos temas transversales </vt:lpstr>
      <vt:lpstr>Los temas transversales</vt:lpstr>
      <vt:lpstr>Los temas transversales</vt:lpstr>
      <vt:lpstr>Temas transversales</vt:lpstr>
      <vt:lpstr>PowerPoint Presentation</vt:lpstr>
      <vt:lpstr>Nuevas herramientas </vt:lpstr>
      <vt:lpstr>PowerPoint Presentation</vt:lpstr>
      <vt:lpstr>PowerPoint Presentation</vt:lpstr>
      <vt:lpstr>PowerPoint Presentation</vt:lpstr>
      <vt:lpstr>PowerPoint Presentation</vt:lpstr>
      <vt:lpstr>Cómo facilita estos cambios </vt:lpstr>
      <vt:lpstr>PowerPoint Presentation</vt:lpstr>
      <vt:lpstr>Deje su opinión sobre la revisión curricular del programa escaneado el código QR. </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152</cp:revision>
  <dcterms:modified xsi:type="dcterms:W3CDTF">2022-08-04T22:20:55Z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0x01010048ED7DE8B8BCC54084E121516A25FAAF</vt:lpwstr>
  </property>
</Properties>
</file>