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Lst>
  <p:notesMasterIdLst>
    <p:notesMasterId r:id="rId41"/>
  </p:notesMasterIdLst>
  <p:sldIdLst>
    <p:sldId id="256" r:id="rId5"/>
    <p:sldId id="2076136663" r:id="rId6"/>
    <p:sldId id="2076136654" r:id="rId7"/>
    <p:sldId id="2076136861" r:id="rId8"/>
    <p:sldId id="2076136947" r:id="rId9"/>
    <p:sldId id="2076136695" r:id="rId10"/>
    <p:sldId id="2076136919" r:id="rId11"/>
    <p:sldId id="2076136920" r:id="rId12"/>
    <p:sldId id="2076136921" r:id="rId13"/>
    <p:sldId id="2076136922" r:id="rId14"/>
    <p:sldId id="2076136923" r:id="rId15"/>
    <p:sldId id="2076136924" r:id="rId16"/>
    <p:sldId id="2076136946" r:id="rId17"/>
    <p:sldId id="2076136925" r:id="rId18"/>
    <p:sldId id="2076136926" r:id="rId19"/>
    <p:sldId id="2076136927" r:id="rId20"/>
    <p:sldId id="2076136928" r:id="rId21"/>
    <p:sldId id="2076136929" r:id="rId22"/>
    <p:sldId id="2076136930" r:id="rId23"/>
    <p:sldId id="2076136931" r:id="rId24"/>
    <p:sldId id="2076136932" r:id="rId25"/>
    <p:sldId id="2076136933" r:id="rId26"/>
    <p:sldId id="2076136934" r:id="rId27"/>
    <p:sldId id="2076136935" r:id="rId28"/>
    <p:sldId id="2076136936" r:id="rId29"/>
    <p:sldId id="2076136938" r:id="rId30"/>
    <p:sldId id="2076136937" r:id="rId31"/>
    <p:sldId id="2076136905" r:id="rId32"/>
    <p:sldId id="2076136945" r:id="rId33"/>
    <p:sldId id="2076136940" r:id="rId34"/>
    <p:sldId id="2076136939" r:id="rId35"/>
    <p:sldId id="2076136941" r:id="rId36"/>
    <p:sldId id="2076136942" r:id="rId37"/>
    <p:sldId id="2076136943" r:id="rId38"/>
    <p:sldId id="2076136944" r:id="rId39"/>
    <p:sldId id="207613687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81D6E7"/>
    <a:srgbClr val="FF2F92"/>
    <a:srgbClr val="CB387C"/>
    <a:srgbClr val="FD612B"/>
    <a:srgbClr val="FFC000"/>
    <a:srgbClr val="1DC0DB"/>
    <a:srgbClr val="9437FF"/>
    <a:srgbClr val="00DECE"/>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2C287-CAB9-40ED-9753-C424FD6F7A06}" v="1159" dt="2023-04-05T13:56:05.150"/>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20" autoAdjust="0"/>
    <p:restoredTop sz="94660"/>
  </p:normalViewPr>
  <p:slideViewPr>
    <p:cSldViewPr snapToGrid="0">
      <p:cViewPr varScale="1">
        <p:scale>
          <a:sx n="52" d="100"/>
          <a:sy n="52" d="100"/>
        </p:scale>
        <p:origin x="92" y="724"/>
      </p:cViewPr>
      <p:guideLst>
        <p:guide orient="horz" pos="2160"/>
        <p:guide pos="3864"/>
      </p:guideLst>
    </p:cSldViewPr>
  </p:slideViewPr>
  <p:notesTextViewPr>
    <p:cViewPr>
      <p:scale>
        <a:sx n="3" d="2"/>
        <a:sy n="3" d="2"/>
      </p:scale>
      <p:origin x="0" y="0"/>
    </p:cViewPr>
  </p:notesTextViewPr>
  <p:sorterViewPr>
    <p:cViewPr varScale="1">
      <p:scale>
        <a:sx n="1" d="1"/>
        <a:sy n="1" d="1"/>
      </p:scale>
      <p:origin x="0" y="-15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Solis Alarcon" userId="a5c54b46-0825-4534-99cf-60b516d983cb" providerId="ADAL" clId="{3FC2C287-CAB9-40ED-9753-C424FD6F7A06}"/>
    <pc:docChg chg="undo custSel addSld delSld modSld">
      <pc:chgData name="Annette Solis Alarcon" userId="a5c54b46-0825-4534-99cf-60b516d983cb" providerId="ADAL" clId="{3FC2C287-CAB9-40ED-9753-C424FD6F7A06}" dt="2023-04-05T13:56:05.150" v="1182" actId="14100"/>
      <pc:docMkLst>
        <pc:docMk/>
      </pc:docMkLst>
      <pc:sldChg chg="addSp delSp modSp mod">
        <pc:chgData name="Annette Solis Alarcon" userId="a5c54b46-0825-4534-99cf-60b516d983cb" providerId="ADAL" clId="{3FC2C287-CAB9-40ED-9753-C424FD6F7A06}" dt="2023-04-05T13:56:05.150" v="1182" actId="14100"/>
        <pc:sldMkLst>
          <pc:docMk/>
          <pc:sldMk cId="2912447699" sldId="256"/>
        </pc:sldMkLst>
        <pc:spChg chg="mod">
          <ac:chgData name="Annette Solis Alarcon" userId="a5c54b46-0825-4534-99cf-60b516d983cb" providerId="ADAL" clId="{3FC2C287-CAB9-40ED-9753-C424FD6F7A06}" dt="2023-04-05T13:48:27.674" v="1167" actId="20577"/>
          <ac:spMkLst>
            <pc:docMk/>
            <pc:sldMk cId="2912447699" sldId="256"/>
            <ac:spMk id="9" creationId="{EAE3E00A-7F17-4F95-ACBB-831D10CE2648}"/>
          </ac:spMkLst>
        </pc:spChg>
        <pc:picChg chg="add mod">
          <ac:chgData name="Annette Solis Alarcon" userId="a5c54b46-0825-4534-99cf-60b516d983cb" providerId="ADAL" clId="{3FC2C287-CAB9-40ED-9753-C424FD6F7A06}" dt="2023-04-05T13:55:07.907" v="1170" actId="571"/>
          <ac:picMkLst>
            <pc:docMk/>
            <pc:sldMk cId="2912447699" sldId="256"/>
            <ac:picMk id="2" creationId="{D78E70E4-FDCF-73B5-10E8-CEE74896445F}"/>
          </ac:picMkLst>
        </pc:picChg>
        <pc:picChg chg="del">
          <ac:chgData name="Annette Solis Alarcon" userId="a5c54b46-0825-4534-99cf-60b516d983cb" providerId="ADAL" clId="{3FC2C287-CAB9-40ED-9753-C424FD6F7A06}" dt="2023-04-05T13:51:13.053" v="1168" actId="478"/>
          <ac:picMkLst>
            <pc:docMk/>
            <pc:sldMk cId="2912447699" sldId="256"/>
            <ac:picMk id="11" creationId="{00000000-0000-0000-0000-000000000000}"/>
          </ac:picMkLst>
        </pc:picChg>
        <pc:picChg chg="mod">
          <ac:chgData name="Annette Solis Alarcon" userId="a5c54b46-0825-4534-99cf-60b516d983cb" providerId="ADAL" clId="{3FC2C287-CAB9-40ED-9753-C424FD6F7A06}" dt="2023-04-05T13:55:37.964" v="1177" actId="14100"/>
          <ac:picMkLst>
            <pc:docMk/>
            <pc:sldMk cId="2912447699" sldId="256"/>
            <ac:picMk id="18" creationId="{DB76EE55-04B1-864B-80F8-C874365DE81A}"/>
          </ac:picMkLst>
        </pc:picChg>
        <pc:picChg chg="add mod">
          <ac:chgData name="Annette Solis Alarcon" userId="a5c54b46-0825-4534-99cf-60b516d983cb" providerId="ADAL" clId="{3FC2C287-CAB9-40ED-9753-C424FD6F7A06}" dt="2023-04-05T13:56:05.150" v="1182" actId="14100"/>
          <ac:picMkLst>
            <pc:docMk/>
            <pc:sldMk cId="2912447699" sldId="256"/>
            <ac:picMk id="1026" creationId="{78590E44-20EA-2531-6D7C-46ECDD9BD0EE}"/>
          </ac:picMkLst>
        </pc:picChg>
      </pc:sldChg>
      <pc:sldChg chg="modSp">
        <pc:chgData name="Annette Solis Alarcon" userId="a5c54b46-0825-4534-99cf-60b516d983cb" providerId="ADAL" clId="{3FC2C287-CAB9-40ED-9753-C424FD6F7A06}" dt="2023-04-05T13:29:08.529" v="900" actId="20577"/>
        <pc:sldMkLst>
          <pc:docMk/>
          <pc:sldMk cId="2647065752" sldId="2076136861"/>
        </pc:sldMkLst>
        <pc:graphicFrameChg chg="mod">
          <ac:chgData name="Annette Solis Alarcon" userId="a5c54b46-0825-4534-99cf-60b516d983cb" providerId="ADAL" clId="{3FC2C287-CAB9-40ED-9753-C424FD6F7A06}" dt="2023-04-05T13:29:08.529" v="900" actId="20577"/>
          <ac:graphicFrameMkLst>
            <pc:docMk/>
            <pc:sldMk cId="2647065752" sldId="2076136861"/>
            <ac:graphicFrameMk id="25" creationId="{CF288FDF-2EDF-83AE-5164-6599728F1CB9}"/>
          </ac:graphicFrameMkLst>
        </pc:graphicFrameChg>
      </pc:sldChg>
      <pc:sldChg chg="new del">
        <pc:chgData name="Annette Solis Alarcon" userId="a5c54b46-0825-4534-99cf-60b516d983cb" providerId="ADAL" clId="{3FC2C287-CAB9-40ED-9753-C424FD6F7A06}" dt="2023-04-05T13:05:58.537" v="302" actId="2696"/>
        <pc:sldMkLst>
          <pc:docMk/>
          <pc:sldMk cId="20611389" sldId="2076136947"/>
        </pc:sldMkLst>
      </pc:sldChg>
      <pc:sldChg chg="add del">
        <pc:chgData name="Annette Solis Alarcon" userId="a5c54b46-0825-4534-99cf-60b516d983cb" providerId="ADAL" clId="{3FC2C287-CAB9-40ED-9753-C424FD6F7A06}" dt="2023-04-05T13:05:11.650" v="300" actId="2696"/>
        <pc:sldMkLst>
          <pc:docMk/>
          <pc:sldMk cId="673671346" sldId="2076136947"/>
        </pc:sldMkLst>
      </pc:sldChg>
      <pc:sldChg chg="modSp add mod">
        <pc:chgData name="Annette Solis Alarcon" userId="a5c54b46-0825-4534-99cf-60b516d983cb" providerId="ADAL" clId="{3FC2C287-CAB9-40ED-9753-C424FD6F7A06}" dt="2023-04-05T13:47:03.816" v="1151" actId="20577"/>
        <pc:sldMkLst>
          <pc:docMk/>
          <pc:sldMk cId="3631689299" sldId="2076136947"/>
        </pc:sldMkLst>
        <pc:graphicFrameChg chg="mod">
          <ac:chgData name="Annette Solis Alarcon" userId="a5c54b46-0825-4534-99cf-60b516d983cb" providerId="ADAL" clId="{3FC2C287-CAB9-40ED-9753-C424FD6F7A06}" dt="2023-04-05T13:47:03.816" v="1151" actId="20577"/>
          <ac:graphicFrameMkLst>
            <pc:docMk/>
            <pc:sldMk cId="3631689299" sldId="2076136947"/>
            <ac:graphicFrameMk id="25" creationId="{CF288FDF-2EDF-83AE-5164-6599728F1CB9}"/>
          </ac:graphicFrameMkLst>
        </pc:graphicFrameChg>
        <pc:picChg chg="mod">
          <ac:chgData name="Annette Solis Alarcon" userId="a5c54b46-0825-4534-99cf-60b516d983cb" providerId="ADAL" clId="{3FC2C287-CAB9-40ED-9753-C424FD6F7A06}" dt="2023-04-05T13:27:11.840" v="887" actId="1076"/>
          <ac:picMkLst>
            <pc:docMk/>
            <pc:sldMk cId="3631689299" sldId="2076136947"/>
            <ac:picMk id="18" creationId="{B6259D02-177E-425E-894E-58642AE71B6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AA80E-BA0D-498F-A8FB-8546E53B8AE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8F286BD-C20F-4A9B-B507-3BC765E1817A}">
      <dgm:prSet/>
      <dgm:spPr/>
      <dgm:t>
        <a:bodyPr/>
        <a:lstStyle/>
        <a:p>
          <a:r>
            <a:rPr lang="en-US" dirty="0"/>
            <a:t>El </a:t>
          </a:r>
          <a:r>
            <a:rPr lang="en-US" dirty="0" err="1"/>
            <a:t>acoso</a:t>
          </a:r>
          <a:r>
            <a:rPr lang="en-US" dirty="0"/>
            <a:t> escolar o </a:t>
          </a:r>
          <a:r>
            <a:rPr lang="en-US" i="1" dirty="0"/>
            <a:t>bullying</a:t>
          </a:r>
          <a:r>
            <a:rPr lang="en-US" dirty="0"/>
            <a:t>, </a:t>
          </a:r>
          <a:r>
            <a:rPr lang="en-US" dirty="0" err="1"/>
            <a:t>en</a:t>
          </a:r>
          <a:r>
            <a:rPr lang="en-US" dirty="0"/>
            <a:t> </a:t>
          </a:r>
          <a:r>
            <a:rPr lang="en-US" dirty="0" err="1"/>
            <a:t>todas</a:t>
          </a:r>
          <a:r>
            <a:rPr lang="en-US" dirty="0"/>
            <a:t> sus </a:t>
          </a:r>
          <a:r>
            <a:rPr lang="en-US" dirty="0" err="1"/>
            <a:t>manifestaciones</a:t>
          </a:r>
          <a:r>
            <a:rPr lang="en-US" dirty="0"/>
            <a:t>, es </a:t>
          </a:r>
          <a:r>
            <a:rPr lang="en-US" dirty="0" err="1"/>
            <a:t>una</a:t>
          </a:r>
          <a:r>
            <a:rPr lang="en-US" dirty="0"/>
            <a:t> gran </a:t>
          </a:r>
          <a:r>
            <a:rPr lang="en-US" dirty="0" err="1"/>
            <a:t>preocupación</a:t>
          </a:r>
          <a:r>
            <a:rPr lang="en-US" dirty="0"/>
            <a:t> para </a:t>
          </a:r>
          <a:r>
            <a:rPr lang="en-US" dirty="0" err="1"/>
            <a:t>todos</a:t>
          </a:r>
          <a:r>
            <a:rPr lang="en-US" dirty="0"/>
            <a:t> </a:t>
          </a:r>
          <a:r>
            <a:rPr lang="en-US" dirty="0" err="1"/>
            <a:t>los</a:t>
          </a:r>
          <a:r>
            <a:rPr lang="en-US" dirty="0"/>
            <a:t> </a:t>
          </a:r>
          <a:r>
            <a:rPr lang="en-US" dirty="0" err="1"/>
            <a:t>componentes</a:t>
          </a:r>
          <a:r>
            <a:rPr lang="en-US" dirty="0"/>
            <a:t> de las </a:t>
          </a:r>
          <a:r>
            <a:rPr lang="en-US" dirty="0" err="1"/>
            <a:t>comunidades</a:t>
          </a:r>
          <a:r>
            <a:rPr lang="en-US" dirty="0"/>
            <a:t> </a:t>
          </a:r>
          <a:r>
            <a:rPr lang="en-US" dirty="0" err="1"/>
            <a:t>escolares</a:t>
          </a:r>
          <a:r>
            <a:rPr lang="en-US" dirty="0"/>
            <a:t> </a:t>
          </a:r>
          <a:r>
            <a:rPr lang="en-US" dirty="0" err="1"/>
            <a:t>en</a:t>
          </a:r>
          <a:r>
            <a:rPr lang="en-US" dirty="0"/>
            <a:t> Puerto Rico. Los </a:t>
          </a:r>
          <a:r>
            <a:rPr lang="en-US" dirty="0" err="1"/>
            <a:t>incidentes</a:t>
          </a:r>
          <a:r>
            <a:rPr lang="en-US" dirty="0"/>
            <a:t> que se </a:t>
          </a:r>
          <a:r>
            <a:rPr lang="en-US" dirty="0" err="1"/>
            <a:t>generan</a:t>
          </a:r>
          <a:r>
            <a:rPr lang="en-US" dirty="0"/>
            <a:t> </a:t>
          </a:r>
          <a:r>
            <a:rPr lang="en-US" dirty="0" err="1"/>
            <a:t>en</a:t>
          </a:r>
          <a:r>
            <a:rPr lang="en-US" dirty="0"/>
            <a:t> las </a:t>
          </a:r>
          <a:r>
            <a:rPr lang="en-US" dirty="0" err="1"/>
            <a:t>escuelas</a:t>
          </a:r>
          <a:r>
            <a:rPr lang="en-US" dirty="0"/>
            <a:t> </a:t>
          </a:r>
          <a:r>
            <a:rPr lang="en-US" dirty="0" err="1"/>
            <a:t>afectan</a:t>
          </a:r>
          <a:r>
            <a:rPr lang="en-US" dirty="0"/>
            <a:t> </a:t>
          </a:r>
          <a:r>
            <a:rPr lang="en-US" dirty="0" err="1"/>
            <a:t>el</a:t>
          </a:r>
          <a:r>
            <a:rPr lang="en-US" dirty="0"/>
            <a:t> </a:t>
          </a:r>
          <a:r>
            <a:rPr lang="en-US" dirty="0" err="1"/>
            <a:t>clima</a:t>
          </a:r>
          <a:r>
            <a:rPr lang="en-US" dirty="0"/>
            <a:t> y </a:t>
          </a:r>
          <a:r>
            <a:rPr lang="en-US" dirty="0" err="1"/>
            <a:t>el</a:t>
          </a:r>
          <a:r>
            <a:rPr lang="en-US" dirty="0"/>
            <a:t> </a:t>
          </a:r>
          <a:r>
            <a:rPr lang="en-US" dirty="0" err="1"/>
            <a:t>orden</a:t>
          </a:r>
          <a:r>
            <a:rPr lang="en-US" dirty="0"/>
            <a:t> </a:t>
          </a:r>
          <a:r>
            <a:rPr lang="en-US" dirty="0" err="1"/>
            <a:t>institucional</a:t>
          </a:r>
          <a:r>
            <a:rPr lang="en-US" dirty="0"/>
            <a:t> con sus </a:t>
          </a:r>
          <a:r>
            <a:rPr lang="en-US" dirty="0" err="1"/>
            <a:t>secuelas</a:t>
          </a:r>
          <a:r>
            <a:rPr lang="en-US" dirty="0"/>
            <a:t> </a:t>
          </a:r>
          <a:r>
            <a:rPr lang="en-US" dirty="0" err="1"/>
            <a:t>sociales</a:t>
          </a:r>
          <a:r>
            <a:rPr lang="en-US" dirty="0"/>
            <a:t>, </a:t>
          </a:r>
          <a:r>
            <a:rPr lang="en-US" dirty="0" err="1"/>
            <a:t>emocionales</a:t>
          </a:r>
          <a:r>
            <a:rPr lang="en-US" dirty="0"/>
            <a:t> y </a:t>
          </a:r>
          <a:r>
            <a:rPr lang="en-US" dirty="0" err="1"/>
            <a:t>legales</a:t>
          </a:r>
          <a:r>
            <a:rPr lang="en-US" dirty="0"/>
            <a:t>. </a:t>
          </a:r>
        </a:p>
      </dgm:t>
    </dgm:pt>
    <dgm:pt modelId="{C9A5260D-F2C9-4940-8A22-FF79B80773A7}" type="parTrans" cxnId="{61519816-76E6-4487-BB3B-E717C56DC798}">
      <dgm:prSet/>
      <dgm:spPr/>
      <dgm:t>
        <a:bodyPr/>
        <a:lstStyle/>
        <a:p>
          <a:endParaRPr lang="en-US"/>
        </a:p>
      </dgm:t>
    </dgm:pt>
    <dgm:pt modelId="{7C947F3C-68D1-448C-B635-08212EE39683}" type="sibTrans" cxnId="{61519816-76E6-4487-BB3B-E717C56DC798}">
      <dgm:prSet/>
      <dgm:spPr/>
      <dgm:t>
        <a:bodyPr/>
        <a:lstStyle/>
        <a:p>
          <a:endParaRPr lang="en-US"/>
        </a:p>
      </dgm:t>
    </dgm:pt>
    <dgm:pt modelId="{4C96BCF5-8688-4E86-BD66-3136F5EB3302}">
      <dgm:prSet/>
      <dgm:spPr/>
      <dgm:t>
        <a:bodyPr/>
        <a:lstStyle/>
        <a:p>
          <a:r>
            <a:rPr lang="en-US" dirty="0"/>
            <a:t>Como </a:t>
          </a:r>
          <a:r>
            <a:rPr lang="en-US" dirty="0" err="1"/>
            <a:t>parte</a:t>
          </a:r>
          <a:r>
            <a:rPr lang="en-US" dirty="0"/>
            <a:t> de </a:t>
          </a:r>
          <a:r>
            <a:rPr lang="en-US" dirty="0" err="1"/>
            <a:t>su</a:t>
          </a:r>
          <a:r>
            <a:rPr lang="en-US" dirty="0"/>
            <a:t> </a:t>
          </a:r>
          <a:r>
            <a:rPr lang="en-US" dirty="0" err="1"/>
            <a:t>política</a:t>
          </a:r>
          <a:r>
            <a:rPr lang="en-US" dirty="0"/>
            <a:t> </a:t>
          </a:r>
          <a:r>
            <a:rPr lang="en-US" dirty="0" err="1"/>
            <a:t>pública</a:t>
          </a:r>
          <a:r>
            <a:rPr lang="en-US" dirty="0"/>
            <a:t>, </a:t>
          </a:r>
          <a:r>
            <a:rPr lang="en-US" dirty="0" err="1"/>
            <a:t>el</a:t>
          </a:r>
          <a:r>
            <a:rPr lang="en-US" dirty="0"/>
            <a:t> </a:t>
          </a:r>
          <a:r>
            <a:rPr lang="en-US" dirty="0" err="1"/>
            <a:t>Departamento</a:t>
          </a:r>
          <a:r>
            <a:rPr lang="en-US" dirty="0"/>
            <a:t> de </a:t>
          </a:r>
          <a:r>
            <a:rPr lang="en-US" dirty="0" err="1"/>
            <a:t>Educación</a:t>
          </a:r>
          <a:r>
            <a:rPr lang="en-US" dirty="0"/>
            <a:t> de Puerto Rico (DEPR) </a:t>
          </a:r>
          <a:r>
            <a:rPr lang="en-US" dirty="0" err="1"/>
            <a:t>rechaza</a:t>
          </a:r>
          <a:r>
            <a:rPr lang="en-US" dirty="0"/>
            <a:t> </a:t>
          </a:r>
          <a:r>
            <a:rPr lang="en-US" dirty="0" err="1"/>
            <a:t>todo</a:t>
          </a:r>
          <a:r>
            <a:rPr lang="en-US" dirty="0"/>
            <a:t> </a:t>
          </a:r>
          <a:r>
            <a:rPr lang="en-US" dirty="0" err="1"/>
            <a:t>acto</a:t>
          </a:r>
          <a:r>
            <a:rPr lang="en-US" dirty="0"/>
            <a:t> de </a:t>
          </a:r>
          <a:r>
            <a:rPr lang="en-US" dirty="0" err="1"/>
            <a:t>violencia</a:t>
          </a:r>
          <a:r>
            <a:rPr lang="en-US" dirty="0"/>
            <a:t> que </a:t>
          </a:r>
          <a:r>
            <a:rPr lang="en-US" dirty="0" err="1"/>
            <a:t>atente</a:t>
          </a:r>
          <a:r>
            <a:rPr lang="en-US" dirty="0"/>
            <a:t> contra la </a:t>
          </a:r>
          <a:r>
            <a:rPr lang="en-US" dirty="0" err="1"/>
            <a:t>integridad</a:t>
          </a:r>
          <a:r>
            <a:rPr lang="en-US" dirty="0"/>
            <a:t> moral o </a:t>
          </a:r>
          <a:r>
            <a:rPr lang="en-US" dirty="0" err="1"/>
            <a:t>física</a:t>
          </a:r>
          <a:r>
            <a:rPr lang="en-US" dirty="0"/>
            <a:t> de </a:t>
          </a:r>
          <a:r>
            <a:rPr lang="en-US" dirty="0" err="1"/>
            <a:t>nuestro</a:t>
          </a:r>
          <a:r>
            <a:rPr lang="en-US" dirty="0"/>
            <a:t> </a:t>
          </a:r>
          <a:r>
            <a:rPr lang="en-US" dirty="0" err="1"/>
            <a:t>estudiantado</a:t>
          </a:r>
          <a:r>
            <a:rPr lang="en-US" dirty="0"/>
            <a:t>, a tenor con lo </a:t>
          </a:r>
          <a:r>
            <a:rPr lang="en-US" dirty="0" err="1"/>
            <a:t>establecido</a:t>
          </a:r>
          <a:r>
            <a:rPr lang="en-US" dirty="0"/>
            <a:t> </a:t>
          </a:r>
          <a:r>
            <a:rPr lang="en-US" dirty="0" err="1"/>
            <a:t>en</a:t>
          </a:r>
          <a:r>
            <a:rPr lang="en-US" dirty="0"/>
            <a:t> la Ley </a:t>
          </a:r>
          <a:r>
            <a:rPr lang="en-US" dirty="0" err="1"/>
            <a:t>núm</a:t>
          </a:r>
          <a:r>
            <a:rPr lang="en-US" dirty="0"/>
            <a:t>. 85 del 29 de </a:t>
          </a:r>
          <a:r>
            <a:rPr lang="en-US" dirty="0" err="1"/>
            <a:t>marzo</a:t>
          </a:r>
          <a:r>
            <a:rPr lang="en-US" dirty="0"/>
            <a:t> del 2018, </a:t>
          </a:r>
          <a:r>
            <a:rPr lang="en-US" dirty="0" err="1"/>
            <a:t>según</a:t>
          </a:r>
          <a:r>
            <a:rPr lang="en-US" dirty="0"/>
            <a:t> </a:t>
          </a:r>
          <a:r>
            <a:rPr lang="en-US" dirty="0" err="1"/>
            <a:t>enmendada</a:t>
          </a:r>
          <a:r>
            <a:rPr lang="en-US" dirty="0"/>
            <a:t>, </a:t>
          </a:r>
          <a:r>
            <a:rPr lang="en-US" dirty="0" err="1"/>
            <a:t>conocida</a:t>
          </a:r>
          <a:r>
            <a:rPr lang="en-US" dirty="0"/>
            <a:t> </a:t>
          </a:r>
          <a:r>
            <a:rPr lang="en-US" dirty="0" err="1"/>
            <a:t>como</a:t>
          </a:r>
          <a:r>
            <a:rPr lang="en-US" dirty="0"/>
            <a:t> la «Ley de la </a:t>
          </a:r>
          <a:r>
            <a:rPr lang="en-US" dirty="0" err="1"/>
            <a:t>Reforma</a:t>
          </a:r>
          <a:r>
            <a:rPr lang="en-US" dirty="0"/>
            <a:t> </a:t>
          </a:r>
          <a:r>
            <a:rPr lang="en-US" dirty="0" err="1"/>
            <a:t>Educativa</a:t>
          </a:r>
          <a:r>
            <a:rPr lang="en-US" dirty="0"/>
            <a:t> de Puerto Rico» (Ley 85-2018). </a:t>
          </a:r>
        </a:p>
      </dgm:t>
    </dgm:pt>
    <dgm:pt modelId="{0D700D39-9A89-41D5-95C5-BBD36DE70F22}" type="parTrans" cxnId="{6EE0FB60-2CB1-4121-9EA6-6902ED5C654E}">
      <dgm:prSet/>
      <dgm:spPr/>
      <dgm:t>
        <a:bodyPr/>
        <a:lstStyle/>
        <a:p>
          <a:endParaRPr lang="en-US"/>
        </a:p>
      </dgm:t>
    </dgm:pt>
    <dgm:pt modelId="{990CC5F2-40FF-469C-A5C4-C6EA562A1C16}" type="sibTrans" cxnId="{6EE0FB60-2CB1-4121-9EA6-6902ED5C654E}">
      <dgm:prSet/>
      <dgm:spPr/>
      <dgm:t>
        <a:bodyPr/>
        <a:lstStyle/>
        <a:p>
          <a:endParaRPr lang="en-US"/>
        </a:p>
      </dgm:t>
    </dgm:pt>
    <dgm:pt modelId="{48B3B9CD-809F-4147-B49A-5518BA76B394}" type="pres">
      <dgm:prSet presAssocID="{BF1AA80E-BA0D-498F-A8FB-8546E53B8AEB}" presName="vert0" presStyleCnt="0">
        <dgm:presLayoutVars>
          <dgm:dir/>
          <dgm:animOne val="branch"/>
          <dgm:animLvl val="lvl"/>
        </dgm:presLayoutVars>
      </dgm:prSet>
      <dgm:spPr/>
      <dgm:t>
        <a:bodyPr/>
        <a:lstStyle/>
        <a:p>
          <a:endParaRPr lang="en-US"/>
        </a:p>
      </dgm:t>
    </dgm:pt>
    <dgm:pt modelId="{B41B7B8B-52B0-6E4C-9388-ECD1C28CAA66}" type="pres">
      <dgm:prSet presAssocID="{48F286BD-C20F-4A9B-B507-3BC765E1817A}" presName="thickLine" presStyleLbl="alignNode1" presStyleIdx="0" presStyleCnt="2"/>
      <dgm:spPr/>
    </dgm:pt>
    <dgm:pt modelId="{532371EE-3E5A-8245-A37D-8D9C333956AC}" type="pres">
      <dgm:prSet presAssocID="{48F286BD-C20F-4A9B-B507-3BC765E1817A}" presName="horz1" presStyleCnt="0"/>
      <dgm:spPr/>
    </dgm:pt>
    <dgm:pt modelId="{F2E7452B-3F6E-0643-A386-CE8A60E19AE6}" type="pres">
      <dgm:prSet presAssocID="{48F286BD-C20F-4A9B-B507-3BC765E1817A}" presName="tx1" presStyleLbl="revTx" presStyleIdx="0" presStyleCnt="2"/>
      <dgm:spPr/>
      <dgm:t>
        <a:bodyPr/>
        <a:lstStyle/>
        <a:p>
          <a:endParaRPr lang="en-US"/>
        </a:p>
      </dgm:t>
    </dgm:pt>
    <dgm:pt modelId="{570D4F97-79D5-B649-B98D-075F5EEF0CA7}" type="pres">
      <dgm:prSet presAssocID="{48F286BD-C20F-4A9B-B507-3BC765E1817A}" presName="vert1" presStyleCnt="0"/>
      <dgm:spPr/>
    </dgm:pt>
    <dgm:pt modelId="{CC030468-18E9-8447-87E7-26A91B5A77DD}" type="pres">
      <dgm:prSet presAssocID="{4C96BCF5-8688-4E86-BD66-3136F5EB3302}" presName="thickLine" presStyleLbl="alignNode1" presStyleIdx="1" presStyleCnt="2"/>
      <dgm:spPr/>
    </dgm:pt>
    <dgm:pt modelId="{AFFFD9C9-5C96-FC47-9143-B994ECE1FB1F}" type="pres">
      <dgm:prSet presAssocID="{4C96BCF5-8688-4E86-BD66-3136F5EB3302}" presName="horz1" presStyleCnt="0"/>
      <dgm:spPr/>
    </dgm:pt>
    <dgm:pt modelId="{D9AC760F-EB26-2E4B-B293-796865A392BA}" type="pres">
      <dgm:prSet presAssocID="{4C96BCF5-8688-4E86-BD66-3136F5EB3302}" presName="tx1" presStyleLbl="revTx" presStyleIdx="1" presStyleCnt="2"/>
      <dgm:spPr/>
      <dgm:t>
        <a:bodyPr/>
        <a:lstStyle/>
        <a:p>
          <a:endParaRPr lang="en-US"/>
        </a:p>
      </dgm:t>
    </dgm:pt>
    <dgm:pt modelId="{3769AF8D-B092-DF40-AE02-F439DE4BAFA3}" type="pres">
      <dgm:prSet presAssocID="{4C96BCF5-8688-4E86-BD66-3136F5EB3302}" presName="vert1" presStyleCnt="0"/>
      <dgm:spPr/>
    </dgm:pt>
  </dgm:ptLst>
  <dgm:cxnLst>
    <dgm:cxn modelId="{1960679D-E29A-5345-9B03-8E64CBCEC900}" type="presOf" srcId="{BF1AA80E-BA0D-498F-A8FB-8546E53B8AEB}" destId="{48B3B9CD-809F-4147-B49A-5518BA76B394}" srcOrd="0" destOrd="0" presId="urn:microsoft.com/office/officeart/2008/layout/LinedList"/>
    <dgm:cxn modelId="{DE819AAB-1D01-354D-BA9C-8C8A996A9342}" type="presOf" srcId="{4C96BCF5-8688-4E86-BD66-3136F5EB3302}" destId="{D9AC760F-EB26-2E4B-B293-796865A392BA}" srcOrd="0" destOrd="0" presId="urn:microsoft.com/office/officeart/2008/layout/LinedList"/>
    <dgm:cxn modelId="{876393F2-6F63-BA47-BE22-172EB1320BF0}" type="presOf" srcId="{48F286BD-C20F-4A9B-B507-3BC765E1817A}" destId="{F2E7452B-3F6E-0643-A386-CE8A60E19AE6}" srcOrd="0" destOrd="0" presId="urn:microsoft.com/office/officeart/2008/layout/LinedList"/>
    <dgm:cxn modelId="{6EE0FB60-2CB1-4121-9EA6-6902ED5C654E}" srcId="{BF1AA80E-BA0D-498F-A8FB-8546E53B8AEB}" destId="{4C96BCF5-8688-4E86-BD66-3136F5EB3302}" srcOrd="1" destOrd="0" parTransId="{0D700D39-9A89-41D5-95C5-BBD36DE70F22}" sibTransId="{990CC5F2-40FF-469C-A5C4-C6EA562A1C16}"/>
    <dgm:cxn modelId="{61519816-76E6-4487-BB3B-E717C56DC798}" srcId="{BF1AA80E-BA0D-498F-A8FB-8546E53B8AEB}" destId="{48F286BD-C20F-4A9B-B507-3BC765E1817A}" srcOrd="0" destOrd="0" parTransId="{C9A5260D-F2C9-4940-8A22-FF79B80773A7}" sibTransId="{7C947F3C-68D1-448C-B635-08212EE39683}"/>
    <dgm:cxn modelId="{3DD1B030-9DCB-F04C-9812-D39BB905CCBB}" type="presParOf" srcId="{48B3B9CD-809F-4147-B49A-5518BA76B394}" destId="{B41B7B8B-52B0-6E4C-9388-ECD1C28CAA66}" srcOrd="0" destOrd="0" presId="urn:microsoft.com/office/officeart/2008/layout/LinedList"/>
    <dgm:cxn modelId="{EF24401D-327D-BE41-B69D-7396427A7A86}" type="presParOf" srcId="{48B3B9CD-809F-4147-B49A-5518BA76B394}" destId="{532371EE-3E5A-8245-A37D-8D9C333956AC}" srcOrd="1" destOrd="0" presId="urn:microsoft.com/office/officeart/2008/layout/LinedList"/>
    <dgm:cxn modelId="{F40A0AD0-3640-2D47-9AB8-DA365882B893}" type="presParOf" srcId="{532371EE-3E5A-8245-A37D-8D9C333956AC}" destId="{F2E7452B-3F6E-0643-A386-CE8A60E19AE6}" srcOrd="0" destOrd="0" presId="urn:microsoft.com/office/officeart/2008/layout/LinedList"/>
    <dgm:cxn modelId="{B7792B0C-A605-2945-8900-19ABBAD9A2D6}" type="presParOf" srcId="{532371EE-3E5A-8245-A37D-8D9C333956AC}" destId="{570D4F97-79D5-B649-B98D-075F5EEF0CA7}" srcOrd="1" destOrd="0" presId="urn:microsoft.com/office/officeart/2008/layout/LinedList"/>
    <dgm:cxn modelId="{19F390C2-5DA7-4C40-A7B8-C4C8B8B32FB7}" type="presParOf" srcId="{48B3B9CD-809F-4147-B49A-5518BA76B394}" destId="{CC030468-18E9-8447-87E7-26A91B5A77DD}" srcOrd="2" destOrd="0" presId="urn:microsoft.com/office/officeart/2008/layout/LinedList"/>
    <dgm:cxn modelId="{94BB85E6-E745-DF48-A11A-B4AFB695054D}" type="presParOf" srcId="{48B3B9CD-809F-4147-B49A-5518BA76B394}" destId="{AFFFD9C9-5C96-FC47-9143-B994ECE1FB1F}" srcOrd="3" destOrd="0" presId="urn:microsoft.com/office/officeart/2008/layout/LinedList"/>
    <dgm:cxn modelId="{A8BFA2C2-67FA-4141-87F3-52A0659BE9F9}" type="presParOf" srcId="{AFFFD9C9-5C96-FC47-9143-B994ECE1FB1F}" destId="{D9AC760F-EB26-2E4B-B293-796865A392BA}" srcOrd="0" destOrd="0" presId="urn:microsoft.com/office/officeart/2008/layout/LinedList"/>
    <dgm:cxn modelId="{2176431F-0A8B-9B48-8839-9A7A51216B11}" type="presParOf" srcId="{AFFFD9C9-5C96-FC47-9143-B994ECE1FB1F}" destId="{3769AF8D-B092-DF40-AE02-F439DE4BAFA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a:t>Director de escuela</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err="1"/>
            <a:t>Seguir</a:t>
          </a:r>
          <a:r>
            <a:rPr lang="en-US" dirty="0"/>
            <a:t> </a:t>
          </a:r>
          <a:r>
            <a:rPr lang="en-US" dirty="0" err="1"/>
            <a:t>el</a:t>
          </a:r>
          <a:r>
            <a:rPr lang="en-US" dirty="0"/>
            <a:t> </a:t>
          </a:r>
          <a:r>
            <a:rPr lang="en-US" dirty="0" err="1"/>
            <a:t>registro</a:t>
          </a:r>
          <a:r>
            <a:rPr lang="en-US" dirty="0"/>
            <a:t> de </a:t>
          </a:r>
          <a:r>
            <a:rPr lang="en-US" dirty="0" err="1"/>
            <a:t>los</a:t>
          </a:r>
          <a:r>
            <a:rPr lang="en-US" dirty="0"/>
            <a:t> </a:t>
          </a:r>
          <a:r>
            <a:rPr lang="en-US" dirty="0" err="1"/>
            <a:t>casos</a:t>
          </a:r>
          <a:r>
            <a:rPr lang="en-US" dirty="0"/>
            <a:t> </a:t>
          </a:r>
          <a:r>
            <a:rPr lang="en-US" dirty="0" err="1"/>
            <a:t>reportados</a:t>
          </a:r>
          <a:r>
            <a:rPr lang="en-US" dirty="0"/>
            <a:t> e </a:t>
          </a:r>
          <a:r>
            <a:rPr lang="en-US" dirty="0" err="1"/>
            <a:t>intervenidos</a:t>
          </a:r>
          <a:r>
            <a:rPr lang="en-US" dirty="0"/>
            <a:t> </a:t>
          </a:r>
          <a:r>
            <a:rPr lang="en-US" dirty="0" err="1"/>
            <a:t>por</a:t>
          </a:r>
          <a:r>
            <a:rPr lang="en-US" dirty="0"/>
            <a:t> </a:t>
          </a:r>
          <a:r>
            <a:rPr lang="en-US" dirty="0" err="1"/>
            <a:t>el</a:t>
          </a:r>
          <a:r>
            <a:rPr lang="en-US" dirty="0"/>
            <a:t> </a:t>
          </a:r>
          <a:r>
            <a:rPr lang="en-US" dirty="0" err="1"/>
            <a:t>Equipo</a:t>
          </a:r>
          <a:r>
            <a:rPr lang="en-US" dirty="0"/>
            <a:t> </a:t>
          </a:r>
          <a:r>
            <a:rPr lang="en-US" dirty="0" err="1"/>
            <a:t>Interdisciplinario</a:t>
          </a:r>
          <a:r>
            <a:rPr lang="en-US" dirty="0"/>
            <a:t> </a:t>
          </a:r>
          <a:r>
            <a:rPr lang="en-US" dirty="0" err="1"/>
            <a:t>Socioemocional</a:t>
          </a:r>
          <a:r>
            <a:rPr lang="en-US" dirty="0"/>
            <a:t> </a:t>
          </a:r>
          <a:r>
            <a:rPr lang="en-US" dirty="0" err="1"/>
            <a:t>en</a:t>
          </a:r>
          <a:r>
            <a:rPr lang="en-US" dirty="0"/>
            <a:t> </a:t>
          </a:r>
          <a:r>
            <a:rPr lang="en-US" dirty="0" err="1"/>
            <a:t>el</a:t>
          </a:r>
          <a:r>
            <a:rPr lang="en-US" dirty="0"/>
            <a:t> Portal de </a:t>
          </a:r>
          <a:r>
            <a:rPr lang="en-US" dirty="0" err="1"/>
            <a:t>Cumplimiento</a:t>
          </a:r>
          <a:r>
            <a:rPr lang="en-US" dirty="0"/>
            <a:t> y </a:t>
          </a:r>
          <a:r>
            <a:rPr lang="en-US" dirty="0" err="1"/>
            <a:t>Seguimiento</a:t>
          </a:r>
          <a:r>
            <a:rPr lang="en-US" dirty="0"/>
            <a:t> (PCS). </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9317260A-109D-1E45-B70F-8D0584F6C04D}">
      <dgm:prSet/>
      <dgm:spPr/>
      <dgm:t>
        <a:bodyPr/>
        <a:lstStyle/>
        <a:p>
          <a:r>
            <a:rPr lang="en-US" dirty="0"/>
            <a:t>Durante </a:t>
          </a:r>
          <a:r>
            <a:rPr lang="en-US" dirty="0" err="1"/>
            <a:t>los</a:t>
          </a:r>
          <a:r>
            <a:rPr lang="en-US" dirty="0"/>
            <a:t> meses de </a:t>
          </a:r>
          <a:r>
            <a:rPr lang="en-US" dirty="0" err="1"/>
            <a:t>agosto</a:t>
          </a:r>
          <a:r>
            <a:rPr lang="en-US" dirty="0"/>
            <a:t> a </a:t>
          </a:r>
          <a:r>
            <a:rPr lang="en-US" dirty="0" err="1"/>
            <a:t>septiembre</a:t>
          </a:r>
          <a:r>
            <a:rPr lang="en-US" dirty="0"/>
            <a:t>, se </a:t>
          </a:r>
          <a:r>
            <a:rPr lang="en-US" dirty="0" err="1"/>
            <a:t>administrara</a:t>
          </a:r>
          <a:r>
            <a:rPr lang="en-US" dirty="0"/>
            <a:t>́ a la </a:t>
          </a:r>
          <a:r>
            <a:rPr lang="en-US" dirty="0" err="1"/>
            <a:t>comunidad</a:t>
          </a:r>
          <a:r>
            <a:rPr lang="en-US" dirty="0"/>
            <a:t> escolar (</a:t>
          </a:r>
          <a:r>
            <a:rPr lang="en-US" dirty="0" err="1"/>
            <a:t>los</a:t>
          </a:r>
          <a:r>
            <a:rPr lang="en-US" dirty="0"/>
            <a:t> maestros, </a:t>
          </a:r>
          <a:r>
            <a:rPr lang="en-US" dirty="0" err="1"/>
            <a:t>los</a:t>
          </a:r>
          <a:r>
            <a:rPr lang="en-US" dirty="0"/>
            <a:t> </a:t>
          </a:r>
          <a:r>
            <a:rPr lang="en-US" dirty="0" err="1"/>
            <a:t>estudiantes</a:t>
          </a:r>
          <a:r>
            <a:rPr lang="en-US" dirty="0"/>
            <a:t>, </a:t>
          </a:r>
          <a:r>
            <a:rPr lang="en-US" dirty="0" err="1"/>
            <a:t>los</a:t>
          </a:r>
          <a:r>
            <a:rPr lang="en-US" dirty="0"/>
            <a:t> padres, las </a:t>
          </a:r>
          <a:r>
            <a:rPr lang="en-US" dirty="0" err="1"/>
            <a:t>madres</a:t>
          </a:r>
          <a:r>
            <a:rPr lang="en-US" dirty="0"/>
            <a:t>, </a:t>
          </a:r>
          <a:r>
            <a:rPr lang="en-US" dirty="0" err="1"/>
            <a:t>los</a:t>
          </a:r>
          <a:r>
            <a:rPr lang="en-US" dirty="0"/>
            <a:t> </a:t>
          </a:r>
          <a:r>
            <a:rPr lang="en-US" dirty="0" err="1"/>
            <a:t>encargados</a:t>
          </a:r>
          <a:r>
            <a:rPr lang="en-US" dirty="0"/>
            <a:t> o </a:t>
          </a:r>
          <a:r>
            <a:rPr lang="en-US" dirty="0" err="1"/>
            <a:t>algún</a:t>
          </a:r>
          <a:r>
            <a:rPr lang="en-US" dirty="0"/>
            <a:t> </a:t>
          </a:r>
          <a:r>
            <a:rPr lang="en-US" dirty="0" err="1"/>
            <a:t>miembro</a:t>
          </a:r>
          <a:r>
            <a:rPr lang="en-US" dirty="0"/>
            <a:t> de la </a:t>
          </a:r>
          <a:r>
            <a:rPr lang="en-US" dirty="0" err="1"/>
            <a:t>comunidad</a:t>
          </a:r>
          <a:r>
            <a:rPr lang="en-US" dirty="0"/>
            <a:t>) </a:t>
          </a:r>
          <a:r>
            <a:rPr lang="en-US" dirty="0" err="1"/>
            <a:t>una</a:t>
          </a:r>
          <a:r>
            <a:rPr lang="en-US" dirty="0"/>
            <a:t> </a:t>
          </a:r>
          <a:r>
            <a:rPr lang="en-US" dirty="0" err="1"/>
            <a:t>encuesta</a:t>
          </a:r>
          <a:r>
            <a:rPr lang="en-US" dirty="0"/>
            <a:t> de </a:t>
          </a:r>
          <a:r>
            <a:rPr lang="en-US" dirty="0" err="1"/>
            <a:t>percepción</a:t>
          </a:r>
          <a:r>
            <a:rPr lang="en-US" dirty="0"/>
            <a:t> </a:t>
          </a:r>
          <a:r>
            <a:rPr lang="en-US" dirty="0" err="1"/>
            <a:t>sobre</a:t>
          </a:r>
          <a:r>
            <a:rPr lang="en-US" dirty="0"/>
            <a:t> </a:t>
          </a:r>
          <a:r>
            <a:rPr lang="en-US" dirty="0" err="1"/>
            <a:t>el</a:t>
          </a:r>
          <a:r>
            <a:rPr lang="en-US" dirty="0"/>
            <a:t> </a:t>
          </a:r>
          <a:r>
            <a:rPr lang="en-US" dirty="0" err="1"/>
            <a:t>clima</a:t>
          </a:r>
          <a:r>
            <a:rPr lang="en-US" dirty="0"/>
            <a:t> escolar. Los </a:t>
          </a:r>
          <a:r>
            <a:rPr lang="en-US" dirty="0" err="1"/>
            <a:t>directores</a:t>
          </a:r>
          <a:r>
            <a:rPr lang="en-US" dirty="0"/>
            <a:t> de </a:t>
          </a:r>
          <a:r>
            <a:rPr lang="en-US" dirty="0" err="1"/>
            <a:t>escuela</a:t>
          </a:r>
          <a:r>
            <a:rPr lang="en-US" dirty="0"/>
            <a:t> </a:t>
          </a:r>
          <a:r>
            <a:rPr lang="en-US" dirty="0" err="1"/>
            <a:t>recibirán</a:t>
          </a:r>
          <a:r>
            <a:rPr lang="en-US" dirty="0"/>
            <a:t> un enlace que </a:t>
          </a:r>
          <a:r>
            <a:rPr lang="en-US" dirty="0" err="1"/>
            <a:t>emitira</a:t>
          </a:r>
          <a:r>
            <a:rPr lang="en-US" dirty="0"/>
            <a:t>́ </a:t>
          </a:r>
          <a:r>
            <a:rPr lang="en-US" dirty="0" err="1"/>
            <a:t>el</a:t>
          </a:r>
          <a:r>
            <a:rPr lang="en-US" dirty="0"/>
            <a:t> </a:t>
          </a:r>
          <a:r>
            <a:rPr lang="en-US" dirty="0" err="1"/>
            <a:t>Programa</a:t>
          </a:r>
          <a:r>
            <a:rPr lang="en-US" dirty="0"/>
            <a:t> de </a:t>
          </a:r>
          <a:r>
            <a:rPr lang="en-US" dirty="0" err="1"/>
            <a:t>Gerencia</a:t>
          </a:r>
          <a:r>
            <a:rPr lang="en-US" dirty="0"/>
            <a:t> Escolar para que </a:t>
          </a:r>
          <a:r>
            <a:rPr lang="en-US" dirty="0" err="1"/>
            <a:t>los</a:t>
          </a:r>
          <a:r>
            <a:rPr lang="en-US" dirty="0"/>
            <a:t> </a:t>
          </a:r>
          <a:r>
            <a:rPr lang="en-US" dirty="0" err="1"/>
            <a:t>participantes</a:t>
          </a:r>
          <a:r>
            <a:rPr lang="en-US" dirty="0"/>
            <a:t> </a:t>
          </a:r>
          <a:r>
            <a:rPr lang="en-US" dirty="0" err="1"/>
            <a:t>accedan</a:t>
          </a:r>
          <a:r>
            <a:rPr lang="en-US" dirty="0"/>
            <a:t> a la </a:t>
          </a:r>
          <a:r>
            <a:rPr lang="en-US" dirty="0" err="1"/>
            <a:t>encuesta</a:t>
          </a:r>
          <a:r>
            <a:rPr lang="en-US" dirty="0"/>
            <a:t>. El maestro de </a:t>
          </a:r>
          <a:r>
            <a:rPr lang="en-US" dirty="0" err="1"/>
            <a:t>salón</a:t>
          </a:r>
          <a:r>
            <a:rPr lang="en-US" dirty="0"/>
            <a:t> </a:t>
          </a:r>
          <a:r>
            <a:rPr lang="en-US" dirty="0" err="1"/>
            <a:t>hogar</a:t>
          </a:r>
          <a:r>
            <a:rPr lang="en-US" dirty="0"/>
            <a:t> </a:t>
          </a:r>
          <a:r>
            <a:rPr lang="en-US" dirty="0" err="1"/>
            <a:t>podra</a:t>
          </a:r>
          <a:r>
            <a:rPr lang="en-US" dirty="0"/>
            <a:t>́ </a:t>
          </a:r>
          <a:r>
            <a:rPr lang="en-US" dirty="0" err="1"/>
            <a:t>administrar</a:t>
          </a:r>
          <a:r>
            <a:rPr lang="en-US" dirty="0"/>
            <a:t> la </a:t>
          </a:r>
          <a:r>
            <a:rPr lang="en-US" dirty="0" err="1"/>
            <a:t>encuesta</a:t>
          </a:r>
          <a:r>
            <a:rPr lang="en-US" dirty="0"/>
            <a:t> a </a:t>
          </a:r>
          <a:r>
            <a:rPr lang="en-US" dirty="0" err="1"/>
            <a:t>los</a:t>
          </a:r>
          <a:r>
            <a:rPr lang="en-US" dirty="0"/>
            <a:t> </a:t>
          </a:r>
          <a:r>
            <a:rPr lang="en-US" dirty="0" err="1"/>
            <a:t>estudiantes</a:t>
          </a:r>
          <a:r>
            <a:rPr lang="en-US" dirty="0"/>
            <a:t> </a:t>
          </a:r>
          <a:r>
            <a:rPr lang="en-US" dirty="0" err="1"/>
            <a:t>únicamente</a:t>
          </a:r>
          <a:r>
            <a:rPr lang="en-US" dirty="0"/>
            <a:t> </a:t>
          </a:r>
          <a:r>
            <a:rPr lang="en-US" dirty="0" err="1"/>
            <a:t>en</a:t>
          </a:r>
          <a:r>
            <a:rPr lang="en-US" dirty="0"/>
            <a:t> </a:t>
          </a:r>
          <a:r>
            <a:rPr lang="en-US" dirty="0" err="1"/>
            <a:t>los</a:t>
          </a:r>
          <a:r>
            <a:rPr lang="en-US" dirty="0"/>
            <a:t> </a:t>
          </a:r>
          <a:r>
            <a:rPr lang="en-US" dirty="0" err="1"/>
            <a:t>grados</a:t>
          </a:r>
          <a:r>
            <a:rPr lang="en-US" dirty="0"/>
            <a:t> de 3.ro a 8.vo y de 9.no a 12.mo </a:t>
          </a:r>
          <a:r>
            <a:rPr lang="en-US" dirty="0" err="1"/>
            <a:t>durante</a:t>
          </a:r>
          <a:r>
            <a:rPr lang="en-US" dirty="0"/>
            <a:t> </a:t>
          </a:r>
          <a:r>
            <a:rPr lang="en-US" dirty="0" err="1"/>
            <a:t>el</a:t>
          </a:r>
          <a:r>
            <a:rPr lang="en-US" dirty="0"/>
            <a:t> </a:t>
          </a:r>
          <a:r>
            <a:rPr lang="en-US" dirty="0" err="1"/>
            <a:t>período</a:t>
          </a:r>
          <a:r>
            <a:rPr lang="en-US" dirty="0"/>
            <a:t> de </a:t>
          </a:r>
          <a:r>
            <a:rPr lang="en-US" dirty="0" err="1"/>
            <a:t>salón</a:t>
          </a:r>
          <a:r>
            <a:rPr lang="en-US" dirty="0"/>
            <a:t> </a:t>
          </a:r>
          <a:r>
            <a:rPr lang="en-US" dirty="0" err="1"/>
            <a:t>hogar</a:t>
          </a:r>
          <a:r>
            <a:rPr lang="en-US" dirty="0"/>
            <a:t> </a:t>
          </a:r>
          <a:r>
            <a:rPr lang="en-US" dirty="0" err="1"/>
            <a:t>establecido</a:t>
          </a:r>
          <a:r>
            <a:rPr lang="en-US" dirty="0"/>
            <a:t> </a:t>
          </a:r>
          <a:r>
            <a:rPr lang="en-US" dirty="0" err="1"/>
            <a:t>en</a:t>
          </a:r>
          <a:r>
            <a:rPr lang="en-US" dirty="0"/>
            <a:t> la </a:t>
          </a:r>
          <a:r>
            <a:rPr lang="en-US" dirty="0" err="1"/>
            <a:t>organización</a:t>
          </a:r>
          <a:r>
            <a:rPr lang="en-US" dirty="0"/>
            <a:t> escolar. </a:t>
          </a:r>
          <a:endParaRPr lang="en-PR" dirty="0"/>
        </a:p>
      </dgm:t>
    </dgm:pt>
    <dgm:pt modelId="{55EA4E12-6201-F24C-AFA4-0969788325B0}" type="parTrans" cxnId="{AB26B09B-D390-E54C-8456-D75F17C031F1}">
      <dgm:prSet/>
      <dgm:spPr/>
      <dgm:t>
        <a:bodyPr/>
        <a:lstStyle/>
        <a:p>
          <a:endParaRPr lang="en-US"/>
        </a:p>
      </dgm:t>
    </dgm:pt>
    <dgm:pt modelId="{8756885F-2276-8048-9860-E10006E1615B}" type="sibTrans" cxnId="{AB26B09B-D390-E54C-8456-D75F17C031F1}">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AB26B09B-D390-E54C-8456-D75F17C031F1}" srcId="{3DF99EC7-42D6-B84E-BE84-8DC3B589E1D0}" destId="{9317260A-109D-1E45-B70F-8D0584F6C04D}" srcOrd="1" destOrd="0" parTransId="{55EA4E12-6201-F24C-AFA4-0969788325B0}" sibTransId="{8756885F-2276-8048-9860-E10006E1615B}"/>
    <dgm:cxn modelId="{C09BC51D-DDFD-8442-A71B-84131B77093B}" type="presOf" srcId="{CBCCE61B-84DB-414C-8DBF-BCFE32042F66}" destId="{9F2932B0-6C45-D941-9390-DCD707271B8E}" srcOrd="0" destOrd="0" presId="urn:microsoft.com/office/officeart/2005/8/layout/vList2"/>
    <dgm:cxn modelId="{07523F5B-2419-2E47-B319-3222E40CFDC6}" type="presOf" srcId="{9317260A-109D-1E45-B70F-8D0584F6C04D}" destId="{9F2932B0-6C45-D941-9390-DCD707271B8E}" srcOrd="0" destOrd="1"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AA1E756-C4C6-9442-B1E5-F993DDC667BB}" type="presOf" srcId="{3DF99EC7-42D6-B84E-BE84-8DC3B589E1D0}" destId="{FB516D2E-6175-B342-9429-5ACF929D6691}" srcOrd="0" destOrd="0" presId="urn:microsoft.com/office/officeart/2005/8/layout/vList2"/>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2800" dirty="0" err="1"/>
            <a:t>Consejo</a:t>
          </a:r>
          <a:r>
            <a:rPr lang="en-US" sz="2800" dirty="0"/>
            <a:t> Escolar</a:t>
          </a:r>
          <a:endParaRPr lang="en-PR" sz="2800"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custT="1"/>
      <dgm:spPr/>
      <dgm:t>
        <a:bodyPr/>
        <a:lstStyle/>
        <a:p>
          <a:r>
            <a:rPr lang="en-US" sz="2400" dirty="0" err="1"/>
            <a:t>Adoptar</a:t>
          </a:r>
          <a:r>
            <a:rPr lang="en-US" sz="2400" dirty="0"/>
            <a:t> </a:t>
          </a:r>
          <a:r>
            <a:rPr lang="en-US" sz="2400" dirty="0" err="1"/>
            <a:t>esta</a:t>
          </a:r>
          <a:r>
            <a:rPr lang="en-US" sz="2400" dirty="0"/>
            <a:t> </a:t>
          </a:r>
          <a:r>
            <a:rPr lang="en-US" sz="2400" dirty="0" err="1"/>
            <a:t>política</a:t>
          </a:r>
          <a:r>
            <a:rPr lang="en-US" sz="2400" dirty="0"/>
            <a:t> </a:t>
          </a:r>
          <a:r>
            <a:rPr lang="en-US" sz="2400" dirty="0" err="1"/>
            <a:t>pública</a:t>
          </a:r>
          <a:r>
            <a:rPr lang="en-US" sz="2400" dirty="0"/>
            <a:t> </a:t>
          </a:r>
          <a:r>
            <a:rPr lang="en-US" sz="2400" dirty="0" err="1"/>
            <a:t>establecida</a:t>
          </a:r>
          <a:r>
            <a:rPr lang="en-US" sz="2400" dirty="0"/>
            <a:t> </a:t>
          </a:r>
          <a:r>
            <a:rPr lang="en-US" sz="2400" dirty="0" err="1"/>
            <a:t>por</a:t>
          </a:r>
          <a:r>
            <a:rPr lang="en-US" sz="2400" dirty="0"/>
            <a:t> </a:t>
          </a:r>
          <a:r>
            <a:rPr lang="en-US" sz="2400" dirty="0" err="1"/>
            <a:t>el</a:t>
          </a:r>
          <a:r>
            <a:rPr lang="en-US" sz="2400" dirty="0"/>
            <a:t> </a:t>
          </a:r>
          <a:r>
            <a:rPr lang="en-US" sz="2400" dirty="0" err="1"/>
            <a:t>secretario</a:t>
          </a:r>
          <a:r>
            <a:rPr lang="en-US" sz="2400" dirty="0"/>
            <a:t> de </a:t>
          </a:r>
          <a:r>
            <a:rPr lang="en-US" sz="2400" dirty="0" err="1"/>
            <a:t>Educación</a:t>
          </a:r>
          <a:r>
            <a:rPr lang="en-US" sz="2400" dirty="0"/>
            <a:t> </a:t>
          </a:r>
          <a:r>
            <a:rPr lang="en-US" sz="2400" dirty="0" err="1"/>
            <a:t>relacionada</a:t>
          </a:r>
          <a:r>
            <a:rPr lang="en-US" sz="2400" dirty="0"/>
            <a:t> al </a:t>
          </a:r>
          <a:r>
            <a:rPr lang="en-US" sz="2400" dirty="0" err="1"/>
            <a:t>acoso</a:t>
          </a:r>
          <a:r>
            <a:rPr lang="en-US" sz="2400" dirty="0"/>
            <a:t> escolar. </a:t>
          </a:r>
          <a:endParaRPr lang="en-PR" sz="2400"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9BAC1ECC-1A73-4148-A1F4-F4D8776D98A7}">
      <dgm:prSet custT="1"/>
      <dgm:spPr/>
      <dgm:t>
        <a:bodyPr/>
        <a:lstStyle/>
        <a:p>
          <a:r>
            <a:rPr lang="en-US" sz="2400" dirty="0" err="1"/>
            <a:t>Participar</a:t>
          </a:r>
          <a:r>
            <a:rPr lang="en-US" sz="2400" dirty="0"/>
            <a:t> de las </a:t>
          </a:r>
          <a:r>
            <a:rPr lang="en-US" sz="2400" dirty="0" err="1"/>
            <a:t>actividades</a:t>
          </a:r>
          <a:r>
            <a:rPr lang="en-US" sz="2400" dirty="0"/>
            <a:t> </a:t>
          </a:r>
          <a:r>
            <a:rPr lang="en-US" sz="2400" dirty="0" err="1"/>
            <a:t>relativas</a:t>
          </a:r>
          <a:r>
            <a:rPr lang="en-US" sz="2400" dirty="0"/>
            <a:t>  al </a:t>
          </a:r>
          <a:r>
            <a:rPr lang="en-US" sz="2400" dirty="0" err="1"/>
            <a:t>tema</a:t>
          </a:r>
          <a:r>
            <a:rPr lang="en-US" sz="2400" dirty="0"/>
            <a:t> </a:t>
          </a:r>
          <a:r>
            <a:rPr lang="en-US" sz="2400" dirty="0" err="1"/>
            <a:t>cuando</a:t>
          </a:r>
          <a:r>
            <a:rPr lang="en-US" sz="2400" dirty="0"/>
            <a:t> </a:t>
          </a:r>
          <a:r>
            <a:rPr lang="en-US" sz="2400" dirty="0" err="1"/>
            <a:t>así</a:t>
          </a:r>
          <a:r>
            <a:rPr lang="en-US" sz="2400" dirty="0"/>
            <a:t> sea </a:t>
          </a:r>
          <a:r>
            <a:rPr lang="en-US" sz="2400" dirty="0" err="1"/>
            <a:t>pertinente</a:t>
          </a:r>
          <a:r>
            <a:rPr lang="en-US" sz="2400" dirty="0"/>
            <a:t>. </a:t>
          </a:r>
        </a:p>
      </dgm:t>
    </dgm:pt>
    <dgm:pt modelId="{C25303C9-5FE0-8949-BF48-57195FBBCA84}" type="parTrans" cxnId="{4AE5A52F-8748-F841-B2D7-1D4736A48B44}">
      <dgm:prSet/>
      <dgm:spPr/>
      <dgm:t>
        <a:bodyPr/>
        <a:lstStyle/>
        <a:p>
          <a:endParaRPr lang="en-US"/>
        </a:p>
      </dgm:t>
    </dgm:pt>
    <dgm:pt modelId="{9EAAB439-C092-B749-8851-B3F3F9F26DC7}" type="sibTrans" cxnId="{4AE5A52F-8748-F841-B2D7-1D4736A48B44}">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custScaleY="49725">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AE5A52F-8748-F841-B2D7-1D4736A48B44}" srcId="{3DF99EC7-42D6-B84E-BE84-8DC3B589E1D0}" destId="{9BAC1ECC-1A73-4148-A1F4-F4D8776D98A7}" srcOrd="1" destOrd="0" parTransId="{C25303C9-5FE0-8949-BF48-57195FBBCA84}" sibTransId="{9EAAB439-C092-B749-8851-B3F3F9F26DC7}"/>
    <dgm:cxn modelId="{7ACA6B1D-30D4-FD40-A1C0-75F8BC4D6B61}" type="presOf" srcId="{9BAC1ECC-1A73-4148-A1F4-F4D8776D98A7}" destId="{9F2932B0-6C45-D941-9390-DCD707271B8E}" srcOrd="0" destOrd="1" presId="urn:microsoft.com/office/officeart/2005/8/layout/vList2"/>
    <dgm:cxn modelId="{C09BC51D-DDFD-8442-A71B-84131B77093B}" type="presOf" srcId="{CBCCE61B-84DB-414C-8DBF-BCFE32042F66}" destId="{9F2932B0-6C45-D941-9390-DCD707271B8E}"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AA1E756-C4C6-9442-B1E5-F993DDC667BB}" type="presOf" srcId="{3DF99EC7-42D6-B84E-BE84-8DC3B589E1D0}" destId="{FB516D2E-6175-B342-9429-5ACF929D6691}" srcOrd="0" destOrd="0" presId="urn:microsoft.com/office/officeart/2005/8/layout/vList2"/>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b="1" dirty="0" err="1"/>
            <a:t>Comite</a:t>
          </a:r>
          <a:r>
            <a:rPr lang="en-US" b="1" dirty="0"/>
            <a:t>́ de Convivencia Escolar (</a:t>
          </a:r>
          <a:r>
            <a:rPr lang="en-US" b="1" dirty="0" err="1"/>
            <a:t>CoCE</a:t>
          </a:r>
          <a:r>
            <a:rPr lang="en-US" b="1" dirty="0"/>
            <a:t>)</a:t>
          </a:r>
          <a:r>
            <a:rPr lang="en-US" dirty="0"/>
            <a:t>: </a:t>
          </a:r>
          <a:r>
            <a:rPr lang="en-US" dirty="0" err="1"/>
            <a:t>estara</a:t>
          </a:r>
          <a:r>
            <a:rPr lang="en-US" dirty="0"/>
            <a:t>́ </a:t>
          </a:r>
          <a:r>
            <a:rPr lang="en-US" dirty="0" err="1"/>
            <a:t>compuesto</a:t>
          </a:r>
          <a:r>
            <a:rPr lang="en-US" dirty="0"/>
            <a:t> </a:t>
          </a:r>
          <a:r>
            <a:rPr lang="en-US" dirty="0" err="1"/>
            <a:t>por</a:t>
          </a:r>
          <a:r>
            <a:rPr lang="en-US" dirty="0"/>
            <a:t> </a:t>
          </a:r>
          <a:r>
            <a:rPr lang="en-US" dirty="0" err="1"/>
            <a:t>el</a:t>
          </a:r>
          <a:r>
            <a:rPr lang="en-US" dirty="0"/>
            <a:t>/la director(a), </a:t>
          </a:r>
          <a:r>
            <a:rPr lang="en-US" dirty="0" err="1"/>
            <a:t>trabajador</a:t>
          </a:r>
          <a:r>
            <a:rPr lang="en-US" dirty="0"/>
            <a:t> social escolar, </a:t>
          </a:r>
          <a:r>
            <a:rPr lang="en-US" dirty="0" err="1"/>
            <a:t>consejero</a:t>
          </a:r>
          <a:r>
            <a:rPr lang="en-US" dirty="0"/>
            <a:t> </a:t>
          </a:r>
          <a:r>
            <a:rPr lang="en-US" dirty="0" err="1"/>
            <a:t>profesional</a:t>
          </a:r>
          <a:r>
            <a:rPr lang="en-US" dirty="0"/>
            <a:t> escolar, un/a maestro/a regular y uno de </a:t>
          </a:r>
          <a:r>
            <a:rPr lang="en-US" dirty="0" err="1"/>
            <a:t>Educación</a:t>
          </a:r>
          <a:r>
            <a:rPr lang="en-US" dirty="0"/>
            <a:t> Especial, de ser </a:t>
          </a:r>
          <a:r>
            <a:rPr lang="en-US" dirty="0" err="1"/>
            <a:t>necesario</a:t>
          </a:r>
          <a:r>
            <a:rPr lang="en-US" dirty="0"/>
            <a:t>. </a:t>
          </a:r>
          <a:endParaRPr lang="en-PR"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err="1"/>
            <a:t>Cumplir</a:t>
          </a:r>
          <a:r>
            <a:rPr lang="en-US" dirty="0"/>
            <a:t> con </a:t>
          </a:r>
          <a:r>
            <a:rPr lang="en-US" dirty="0" err="1"/>
            <a:t>todas</a:t>
          </a:r>
          <a:r>
            <a:rPr lang="en-US" dirty="0"/>
            <a:t> las </a:t>
          </a:r>
          <a:r>
            <a:rPr lang="en-US" dirty="0" err="1"/>
            <a:t>fases</a:t>
          </a:r>
          <a:r>
            <a:rPr lang="en-US" dirty="0"/>
            <a:t> de la </a:t>
          </a:r>
          <a:r>
            <a:rPr lang="en-US" dirty="0" err="1"/>
            <a:t>política</a:t>
          </a:r>
          <a:r>
            <a:rPr lang="en-US" dirty="0"/>
            <a:t> </a:t>
          </a:r>
          <a:r>
            <a:rPr lang="en-US" dirty="0" err="1"/>
            <a:t>pública</a:t>
          </a:r>
          <a:r>
            <a:rPr lang="en-US" dirty="0"/>
            <a:t>. </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3615F794-67B9-C245-AD50-E5B91EE12BE8}">
      <dgm:prSet/>
      <dgm:spPr/>
      <dgm:t>
        <a:bodyPr/>
        <a:lstStyle/>
        <a:p>
          <a:r>
            <a:rPr lang="en-US" dirty="0" err="1"/>
            <a:t>Reunirse</a:t>
          </a:r>
          <a:r>
            <a:rPr lang="en-US" dirty="0"/>
            <a:t> al </a:t>
          </a:r>
          <a:r>
            <a:rPr lang="en-US" dirty="0" err="1"/>
            <a:t>comienzo</a:t>
          </a:r>
          <a:r>
            <a:rPr lang="en-US" dirty="0"/>
            <a:t> del </a:t>
          </a:r>
          <a:r>
            <a:rPr lang="en-US" dirty="0" err="1"/>
            <a:t>año</a:t>
          </a:r>
          <a:r>
            <a:rPr lang="en-US" dirty="0"/>
            <a:t> escolar, </a:t>
          </a:r>
          <a:r>
            <a:rPr lang="en-US" dirty="0" err="1"/>
            <a:t>durante</a:t>
          </a:r>
          <a:r>
            <a:rPr lang="en-US" dirty="0"/>
            <a:t> </a:t>
          </a:r>
          <a:r>
            <a:rPr lang="en-US" dirty="0" err="1"/>
            <a:t>el</a:t>
          </a:r>
          <a:r>
            <a:rPr lang="en-US" dirty="0"/>
            <a:t> </a:t>
          </a:r>
          <a:r>
            <a:rPr lang="en-US" dirty="0" err="1"/>
            <a:t>mes</a:t>
          </a:r>
          <a:r>
            <a:rPr lang="en-US" dirty="0"/>
            <a:t> de </a:t>
          </a:r>
          <a:r>
            <a:rPr lang="en-US" dirty="0" err="1"/>
            <a:t>agosto</a:t>
          </a:r>
          <a:r>
            <a:rPr lang="en-US" dirty="0"/>
            <a:t>, para </a:t>
          </a:r>
          <a:r>
            <a:rPr lang="en-US" dirty="0" err="1"/>
            <a:t>desarrollar</a:t>
          </a:r>
          <a:r>
            <a:rPr lang="en-US" dirty="0"/>
            <a:t> un plan </a:t>
          </a:r>
          <a:r>
            <a:rPr lang="en-US" dirty="0" err="1"/>
            <a:t>interno</a:t>
          </a:r>
          <a:r>
            <a:rPr lang="en-US" dirty="0"/>
            <a:t> de </a:t>
          </a:r>
          <a:r>
            <a:rPr lang="en-US" dirty="0" err="1"/>
            <a:t>acción</a:t>
          </a:r>
          <a:r>
            <a:rPr lang="en-US" dirty="0"/>
            <a:t> (</a:t>
          </a:r>
          <a:r>
            <a:rPr lang="en-US" b="1" dirty="0" err="1"/>
            <a:t>anejo</a:t>
          </a:r>
          <a:r>
            <a:rPr lang="en-US" b="1" dirty="0"/>
            <a:t> 3</a:t>
          </a:r>
          <a:r>
            <a:rPr lang="en-US" dirty="0"/>
            <a:t>), </a:t>
          </a:r>
          <a:r>
            <a:rPr lang="en-US" dirty="0" err="1"/>
            <a:t>en</a:t>
          </a:r>
          <a:r>
            <a:rPr lang="en-US" dirty="0"/>
            <a:t> </a:t>
          </a:r>
          <a:r>
            <a:rPr lang="en-US" dirty="0" err="1"/>
            <a:t>torno</a:t>
          </a:r>
          <a:r>
            <a:rPr lang="en-US" dirty="0"/>
            <a:t> a la </a:t>
          </a:r>
          <a:r>
            <a:rPr lang="en-US" dirty="0" err="1"/>
            <a:t>prevención</a:t>
          </a:r>
          <a:r>
            <a:rPr lang="en-US" dirty="0"/>
            <a:t> e </a:t>
          </a:r>
          <a:r>
            <a:rPr lang="en-US" dirty="0" err="1"/>
            <a:t>intervención</a:t>
          </a:r>
          <a:r>
            <a:rPr lang="en-US" dirty="0"/>
            <a:t> del </a:t>
          </a:r>
          <a:r>
            <a:rPr lang="en-US" dirty="0" err="1"/>
            <a:t>acoso</a:t>
          </a:r>
          <a:r>
            <a:rPr lang="en-US" dirty="0"/>
            <a:t> escolar.</a:t>
          </a:r>
          <a:endParaRPr lang="en-PR" dirty="0"/>
        </a:p>
      </dgm:t>
    </dgm:pt>
    <dgm:pt modelId="{351705CF-46E6-7B48-A505-9E6B4A25007B}" type="parTrans" cxnId="{5D5BD2C4-3F77-9B44-B991-F4EB6759D56F}">
      <dgm:prSet/>
      <dgm:spPr/>
    </dgm:pt>
    <dgm:pt modelId="{7AF7E755-537B-134E-8BF7-C7E5C16D75F3}" type="sibTrans" cxnId="{5D5BD2C4-3F77-9B44-B991-F4EB6759D56F}">
      <dgm:prSet/>
      <dgm:spPr/>
    </dgm:pt>
    <dgm:pt modelId="{03D63C3D-F1D9-4C41-98D3-69B70F82AC9B}">
      <dgm:prSet/>
      <dgm:spPr/>
      <dgm:t>
        <a:bodyPr/>
        <a:lstStyle/>
        <a:p>
          <a:r>
            <a:rPr lang="en-US" dirty="0" err="1"/>
            <a:t>Analizar</a:t>
          </a:r>
          <a:r>
            <a:rPr lang="en-US" dirty="0"/>
            <a:t> </a:t>
          </a:r>
          <a:r>
            <a:rPr lang="en-US" dirty="0" err="1"/>
            <a:t>los</a:t>
          </a:r>
          <a:r>
            <a:rPr lang="en-US" dirty="0"/>
            <a:t> </a:t>
          </a:r>
          <a:r>
            <a:rPr lang="en-US" dirty="0" err="1"/>
            <a:t>resultados</a:t>
          </a:r>
          <a:r>
            <a:rPr lang="en-US" dirty="0"/>
            <a:t> de las </a:t>
          </a:r>
          <a:r>
            <a:rPr lang="en-US" dirty="0" err="1"/>
            <a:t>encuestas</a:t>
          </a:r>
          <a:r>
            <a:rPr lang="en-US" dirty="0"/>
            <a:t> de </a:t>
          </a:r>
          <a:r>
            <a:rPr lang="en-US" dirty="0" err="1"/>
            <a:t>clima</a:t>
          </a:r>
          <a:r>
            <a:rPr lang="en-US" dirty="0"/>
            <a:t> escolar que </a:t>
          </a:r>
          <a:r>
            <a:rPr lang="en-US" dirty="0" err="1"/>
            <a:t>emitira</a:t>
          </a:r>
          <a:r>
            <a:rPr lang="en-US" dirty="0"/>
            <a:t>́ </a:t>
          </a:r>
          <a:r>
            <a:rPr lang="en-US" dirty="0" err="1"/>
            <a:t>el</a:t>
          </a:r>
          <a:r>
            <a:rPr lang="en-US" dirty="0"/>
            <a:t> </a:t>
          </a:r>
          <a:r>
            <a:rPr lang="en-US" dirty="0" err="1"/>
            <a:t>Programa</a:t>
          </a:r>
          <a:r>
            <a:rPr lang="en-US" dirty="0"/>
            <a:t> de </a:t>
          </a:r>
          <a:r>
            <a:rPr lang="en-US" dirty="0" err="1"/>
            <a:t>Gerencia</a:t>
          </a:r>
          <a:r>
            <a:rPr lang="en-US" dirty="0"/>
            <a:t> Escolar. </a:t>
          </a:r>
          <a:endParaRPr lang="en-PR" dirty="0"/>
        </a:p>
      </dgm:t>
    </dgm:pt>
    <dgm:pt modelId="{85355558-923A-4042-910D-003F27249F38}" type="parTrans" cxnId="{CB849DC6-42F3-AC46-B063-3C3BBE0E2BC1}">
      <dgm:prSet/>
      <dgm:spPr/>
    </dgm:pt>
    <dgm:pt modelId="{EBC26282-1CDB-9C43-A1E7-B144B8F4913A}" type="sibTrans" cxnId="{CB849DC6-42F3-AC46-B063-3C3BBE0E2BC1}">
      <dgm:prSet/>
      <dgm:spPr/>
    </dgm:pt>
    <dgm:pt modelId="{C115F34D-685D-7041-81E5-D846BE294EAD}">
      <dgm:prSet/>
      <dgm:spPr/>
      <dgm:t>
        <a:bodyPr/>
        <a:lstStyle/>
        <a:p>
          <a:r>
            <a:rPr lang="en-US" dirty="0" err="1"/>
            <a:t>Realización</a:t>
          </a:r>
          <a:r>
            <a:rPr lang="en-US" dirty="0"/>
            <a:t> de </a:t>
          </a:r>
          <a:r>
            <a:rPr lang="en-US" dirty="0" err="1"/>
            <a:t>actividades</a:t>
          </a:r>
          <a:r>
            <a:rPr lang="en-US" dirty="0"/>
            <a:t> de </a:t>
          </a:r>
          <a:r>
            <a:rPr lang="en-US" dirty="0" err="1"/>
            <a:t>seguimiento</a:t>
          </a:r>
          <a:r>
            <a:rPr lang="en-US" dirty="0"/>
            <a:t> para la </a:t>
          </a:r>
          <a:r>
            <a:rPr lang="en-US" dirty="0" err="1"/>
            <a:t>acción</a:t>
          </a:r>
          <a:r>
            <a:rPr lang="en-US" dirty="0"/>
            <a:t> </a:t>
          </a:r>
          <a:r>
            <a:rPr lang="en-US" dirty="0" err="1"/>
            <a:t>relacionada</a:t>
          </a:r>
          <a:r>
            <a:rPr lang="en-US" dirty="0"/>
            <a:t> con </a:t>
          </a:r>
          <a:r>
            <a:rPr lang="en-US" dirty="0" err="1"/>
            <a:t>los</a:t>
          </a:r>
          <a:r>
            <a:rPr lang="en-US" dirty="0"/>
            <a:t> </a:t>
          </a:r>
          <a:r>
            <a:rPr lang="en-US" dirty="0" err="1"/>
            <a:t>datos</a:t>
          </a:r>
          <a:r>
            <a:rPr lang="en-US" dirty="0"/>
            <a:t> de las </a:t>
          </a:r>
          <a:r>
            <a:rPr lang="en-US" dirty="0" err="1"/>
            <a:t>encuestas</a:t>
          </a:r>
          <a:r>
            <a:rPr lang="en-US" dirty="0"/>
            <a:t> y la </a:t>
          </a:r>
          <a:r>
            <a:rPr lang="en-US" dirty="0" err="1"/>
            <a:t>prevención</a:t>
          </a:r>
          <a:r>
            <a:rPr lang="en-US" dirty="0"/>
            <a:t> de </a:t>
          </a:r>
          <a:r>
            <a:rPr lang="en-US" dirty="0" err="1"/>
            <a:t>situaciones</a:t>
          </a:r>
          <a:r>
            <a:rPr lang="en-US" dirty="0"/>
            <a:t> </a:t>
          </a:r>
          <a:r>
            <a:rPr lang="en-US" dirty="0" err="1"/>
            <a:t>encontradas</a:t>
          </a:r>
          <a:r>
            <a:rPr lang="en-US" dirty="0"/>
            <a:t> </a:t>
          </a:r>
          <a:r>
            <a:rPr lang="en-US" dirty="0" err="1"/>
            <a:t>en</a:t>
          </a:r>
          <a:r>
            <a:rPr lang="en-US" dirty="0"/>
            <a:t> las </a:t>
          </a:r>
          <a:r>
            <a:rPr lang="en-US" dirty="0" err="1"/>
            <a:t>encuestas</a:t>
          </a:r>
          <a:r>
            <a:rPr lang="en-US" dirty="0"/>
            <a:t>. </a:t>
          </a:r>
          <a:endParaRPr lang="en-PR" dirty="0"/>
        </a:p>
      </dgm:t>
    </dgm:pt>
    <dgm:pt modelId="{A9936D50-B0D9-4149-B6B9-4A3B99CFD60E}" type="parTrans" cxnId="{1681BB12-DA82-CF45-929F-219C069EF8DB}">
      <dgm:prSet/>
      <dgm:spPr/>
    </dgm:pt>
    <dgm:pt modelId="{17ABAA1B-75DB-7948-9FCA-30AF8B44B0E3}" type="sibTrans" cxnId="{1681BB12-DA82-CF45-929F-219C069EF8DB}">
      <dgm:prSet/>
      <dgm:spPr/>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8C64E78-CE5A-C345-85F4-27BF9E754500}" srcId="{3DF99EC7-42D6-B84E-BE84-8DC3B589E1D0}" destId="{CBCCE61B-84DB-414C-8DBF-BCFE32042F66}" srcOrd="0" destOrd="0" parTransId="{CAA05A5D-BCD6-6A4D-B92E-7F4B8ABD28BB}" sibTransId="{8021066F-1D45-EE4E-A26D-5E5109265DE8}"/>
    <dgm:cxn modelId="{C09BC51D-DDFD-8442-A71B-84131B77093B}" type="presOf" srcId="{CBCCE61B-84DB-414C-8DBF-BCFE32042F66}" destId="{9F2932B0-6C45-D941-9390-DCD707271B8E}" srcOrd="0" destOrd="0" presId="urn:microsoft.com/office/officeart/2005/8/layout/vList2"/>
    <dgm:cxn modelId="{5D5BD2C4-3F77-9B44-B991-F4EB6759D56F}" srcId="{3DF99EC7-42D6-B84E-BE84-8DC3B589E1D0}" destId="{3615F794-67B9-C245-AD50-E5B91EE12BE8}" srcOrd="1" destOrd="0" parTransId="{351705CF-46E6-7B48-A505-9E6B4A25007B}" sibTransId="{7AF7E755-537B-134E-8BF7-C7E5C16D75F3}"/>
    <dgm:cxn modelId="{BAA1E756-C4C6-9442-B1E5-F993DDC667BB}" type="presOf" srcId="{3DF99EC7-42D6-B84E-BE84-8DC3B589E1D0}" destId="{FB516D2E-6175-B342-9429-5ACF929D6691}" srcOrd="0" destOrd="0" presId="urn:microsoft.com/office/officeart/2005/8/layout/vList2"/>
    <dgm:cxn modelId="{FFCC6352-1E37-DB48-A990-1F607D16D219}" type="presOf" srcId="{03D63C3D-F1D9-4C41-98D3-69B70F82AC9B}" destId="{9F2932B0-6C45-D941-9390-DCD707271B8E}" srcOrd="0" destOrd="2" presId="urn:microsoft.com/office/officeart/2005/8/layout/vList2"/>
    <dgm:cxn modelId="{93879B82-F5EC-324E-8DA1-5B7E2C86A352}" type="presOf" srcId="{E8A91AE3-7F8B-7E48-AB71-618AA060028D}" destId="{03B9A450-4F07-9C4E-B392-B7D52C97E58D}" srcOrd="0" destOrd="0" presId="urn:microsoft.com/office/officeart/2005/8/layout/vList2"/>
    <dgm:cxn modelId="{CB849DC6-42F3-AC46-B063-3C3BBE0E2BC1}" srcId="{3DF99EC7-42D6-B84E-BE84-8DC3B589E1D0}" destId="{03D63C3D-F1D9-4C41-98D3-69B70F82AC9B}" srcOrd="2" destOrd="0" parTransId="{85355558-923A-4042-910D-003F27249F38}" sibTransId="{EBC26282-1CDB-9C43-A1E7-B144B8F4913A}"/>
    <dgm:cxn modelId="{1681BB12-DA82-CF45-929F-219C069EF8DB}" srcId="{3DF99EC7-42D6-B84E-BE84-8DC3B589E1D0}" destId="{C115F34D-685D-7041-81E5-D846BE294EAD}" srcOrd="3" destOrd="0" parTransId="{A9936D50-B0D9-4149-B6B9-4A3B99CFD60E}" sibTransId="{17ABAA1B-75DB-7948-9FCA-30AF8B44B0E3}"/>
    <dgm:cxn modelId="{A3F672CC-42D8-874C-8CBF-192C7FE4A063}" type="presOf" srcId="{C115F34D-685D-7041-81E5-D846BE294EAD}" destId="{9F2932B0-6C45-D941-9390-DCD707271B8E}" srcOrd="0" destOrd="3" presId="urn:microsoft.com/office/officeart/2005/8/layout/vList2"/>
    <dgm:cxn modelId="{A2FCE068-7BF6-7549-9DAC-924FAD7511A5}" type="presOf" srcId="{3615F794-67B9-C245-AD50-E5B91EE12BE8}" destId="{9F2932B0-6C45-D941-9390-DCD707271B8E}" srcOrd="0" destOrd="1"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2800" b="1" dirty="0" err="1"/>
            <a:t>Comite</a:t>
          </a:r>
          <a:r>
            <a:rPr lang="en-US" sz="2800" b="1" dirty="0"/>
            <a:t>́ de Convivencia Escolar (</a:t>
          </a:r>
          <a:r>
            <a:rPr lang="en-US" sz="2800" b="1" dirty="0" err="1"/>
            <a:t>CoCE</a:t>
          </a:r>
          <a:r>
            <a:rPr lang="en-US" sz="2800" b="1" dirty="0"/>
            <a:t>)</a:t>
          </a:r>
          <a:r>
            <a:rPr lang="en-US" sz="2800" dirty="0"/>
            <a:t>: </a:t>
          </a:r>
          <a:r>
            <a:rPr lang="en-US" sz="2800" dirty="0" err="1"/>
            <a:t>estara</a:t>
          </a:r>
          <a:r>
            <a:rPr lang="en-US" sz="2800" dirty="0"/>
            <a:t>́ </a:t>
          </a:r>
          <a:r>
            <a:rPr lang="en-US" sz="2800" dirty="0" err="1"/>
            <a:t>compuesto</a:t>
          </a:r>
          <a:r>
            <a:rPr lang="en-US" sz="2800" dirty="0"/>
            <a:t> </a:t>
          </a:r>
          <a:r>
            <a:rPr lang="en-US" sz="2800" dirty="0" err="1"/>
            <a:t>por</a:t>
          </a:r>
          <a:r>
            <a:rPr lang="en-US" sz="2800" dirty="0"/>
            <a:t> </a:t>
          </a:r>
          <a:r>
            <a:rPr lang="en-US" sz="2800" dirty="0" err="1"/>
            <a:t>el</a:t>
          </a:r>
          <a:r>
            <a:rPr lang="en-US" sz="2800" dirty="0"/>
            <a:t>/la director(a), </a:t>
          </a:r>
          <a:r>
            <a:rPr lang="en-US" sz="2800" dirty="0" err="1"/>
            <a:t>trabajador</a:t>
          </a:r>
          <a:r>
            <a:rPr lang="en-US" sz="2800" dirty="0"/>
            <a:t> social escolar, </a:t>
          </a:r>
          <a:r>
            <a:rPr lang="en-US" sz="2800" dirty="0" err="1"/>
            <a:t>consejero</a:t>
          </a:r>
          <a:r>
            <a:rPr lang="en-US" sz="2800" dirty="0"/>
            <a:t> </a:t>
          </a:r>
          <a:r>
            <a:rPr lang="en-US" sz="2800" dirty="0" err="1"/>
            <a:t>profesional</a:t>
          </a:r>
          <a:r>
            <a:rPr lang="en-US" sz="2800" dirty="0"/>
            <a:t> escolar, un/a maestro/a regular y uno de </a:t>
          </a:r>
          <a:r>
            <a:rPr lang="en-US" sz="2800" dirty="0" err="1"/>
            <a:t>Educación</a:t>
          </a:r>
          <a:r>
            <a:rPr lang="en-US" sz="2800" dirty="0"/>
            <a:t> Especial, de ser </a:t>
          </a:r>
          <a:r>
            <a:rPr lang="en-US" sz="2800" dirty="0" err="1"/>
            <a:t>necesario</a:t>
          </a:r>
          <a:r>
            <a:rPr lang="en-US" sz="2800" dirty="0"/>
            <a:t>. </a:t>
          </a:r>
          <a:endParaRPr lang="en-PR" sz="2800"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err="1"/>
            <a:t>Reunirse</a:t>
          </a:r>
          <a:r>
            <a:rPr lang="en-US" dirty="0"/>
            <a:t> </a:t>
          </a:r>
          <a:r>
            <a:rPr lang="en-US" dirty="0" err="1"/>
            <a:t>cuantas</a:t>
          </a:r>
          <a:r>
            <a:rPr lang="en-US" dirty="0"/>
            <a:t> </a:t>
          </a:r>
          <a:r>
            <a:rPr lang="en-US" dirty="0" err="1"/>
            <a:t>veces</a:t>
          </a:r>
          <a:r>
            <a:rPr lang="en-US" dirty="0"/>
            <a:t> sea </a:t>
          </a:r>
          <a:r>
            <a:rPr lang="en-US" dirty="0" err="1"/>
            <a:t>necesario</a:t>
          </a:r>
          <a:r>
            <a:rPr lang="en-US" dirty="0"/>
            <a:t> de </a:t>
          </a:r>
          <a:r>
            <a:rPr lang="en-US" dirty="0" err="1"/>
            <a:t>acuerdo</a:t>
          </a:r>
          <a:r>
            <a:rPr lang="en-US" dirty="0"/>
            <a:t> con las </a:t>
          </a:r>
          <a:r>
            <a:rPr lang="en-US" dirty="0" err="1"/>
            <a:t>quejas</a:t>
          </a:r>
          <a:r>
            <a:rPr lang="en-US" dirty="0"/>
            <a:t> de </a:t>
          </a:r>
          <a:r>
            <a:rPr lang="en-US" dirty="0" err="1"/>
            <a:t>acoso</a:t>
          </a:r>
          <a:r>
            <a:rPr lang="en-US" dirty="0"/>
            <a:t> </a:t>
          </a:r>
          <a:r>
            <a:rPr lang="en-US" dirty="0" err="1"/>
            <a:t>recibidas</a:t>
          </a:r>
          <a:r>
            <a:rPr lang="en-US" dirty="0"/>
            <a:t>. </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03D79FDB-379A-3941-AE02-695A2744E876}">
      <dgm:prSet/>
      <dgm:spPr/>
      <dgm:t>
        <a:bodyPr/>
        <a:lstStyle/>
        <a:p>
          <a:r>
            <a:rPr lang="en-US" dirty="0" err="1"/>
            <a:t>Orientar</a:t>
          </a:r>
          <a:r>
            <a:rPr lang="en-US" dirty="0"/>
            <a:t> a la </a:t>
          </a:r>
          <a:r>
            <a:rPr lang="en-US" dirty="0" err="1"/>
            <a:t>comunidad</a:t>
          </a:r>
          <a:r>
            <a:rPr lang="en-US" dirty="0"/>
            <a:t> </a:t>
          </a:r>
          <a:r>
            <a:rPr lang="en-US" dirty="0" err="1"/>
            <a:t>estudiantil</a:t>
          </a:r>
          <a:r>
            <a:rPr lang="en-US" dirty="0"/>
            <a:t> </a:t>
          </a:r>
          <a:r>
            <a:rPr lang="en-US" dirty="0" err="1"/>
            <a:t>en</a:t>
          </a:r>
          <a:r>
            <a:rPr lang="en-US" dirty="0"/>
            <a:t> </a:t>
          </a:r>
          <a:r>
            <a:rPr lang="en-US" dirty="0" err="1"/>
            <a:t>torno</a:t>
          </a:r>
          <a:r>
            <a:rPr lang="en-US" dirty="0"/>
            <a:t> al </a:t>
          </a:r>
          <a:r>
            <a:rPr lang="en-US" dirty="0" err="1"/>
            <a:t>problema</a:t>
          </a:r>
          <a:r>
            <a:rPr lang="en-US" dirty="0"/>
            <a:t> del </a:t>
          </a:r>
          <a:r>
            <a:rPr lang="en-US" dirty="0" err="1"/>
            <a:t>acoso</a:t>
          </a:r>
          <a:r>
            <a:rPr lang="en-US" dirty="0"/>
            <a:t> escolar. </a:t>
          </a:r>
          <a:endParaRPr lang="en-PR" dirty="0"/>
        </a:p>
      </dgm:t>
    </dgm:pt>
    <dgm:pt modelId="{4A89BED0-446A-CC4B-BD63-645BE22C97EF}" type="parTrans" cxnId="{25094100-5AAF-C14A-95E5-31FE5977A299}">
      <dgm:prSet/>
      <dgm:spPr/>
      <dgm:t>
        <a:bodyPr/>
        <a:lstStyle/>
        <a:p>
          <a:endParaRPr lang="en-US"/>
        </a:p>
      </dgm:t>
    </dgm:pt>
    <dgm:pt modelId="{73024DE7-DDE5-4140-BBC1-0E613468C7F3}" type="sibTrans" cxnId="{25094100-5AAF-C14A-95E5-31FE5977A299}">
      <dgm:prSet/>
      <dgm:spPr/>
      <dgm:t>
        <a:bodyPr/>
        <a:lstStyle/>
        <a:p>
          <a:endParaRPr lang="en-US"/>
        </a:p>
      </dgm:t>
    </dgm:pt>
    <dgm:pt modelId="{C9C10A26-7A8F-6C48-A695-B9E60F1E7199}">
      <dgm:prSet/>
      <dgm:spPr/>
      <dgm:t>
        <a:bodyPr/>
        <a:lstStyle/>
        <a:p>
          <a:r>
            <a:rPr lang="en-US" dirty="0" err="1"/>
            <a:t>Ofrecer</a:t>
          </a:r>
          <a:r>
            <a:rPr lang="en-US" dirty="0"/>
            <a:t> </a:t>
          </a:r>
          <a:r>
            <a:rPr lang="en-US" dirty="0" err="1"/>
            <a:t>orientaciones</a:t>
          </a:r>
          <a:r>
            <a:rPr lang="en-US" dirty="0"/>
            <a:t> tanto a la(s) </a:t>
          </a:r>
          <a:r>
            <a:rPr lang="en-US" dirty="0" err="1"/>
            <a:t>víctima</a:t>
          </a:r>
          <a:r>
            <a:rPr lang="en-US" dirty="0"/>
            <a:t>(s) de </a:t>
          </a:r>
          <a:r>
            <a:rPr lang="en-US" dirty="0" err="1"/>
            <a:t>esta</a:t>
          </a:r>
          <a:r>
            <a:rPr lang="en-US" dirty="0"/>
            <a:t> </a:t>
          </a:r>
          <a:r>
            <a:rPr lang="en-US" dirty="0" err="1"/>
            <a:t>conducta</a:t>
          </a:r>
          <a:r>
            <a:rPr lang="en-US" dirty="0"/>
            <a:t>, </a:t>
          </a:r>
          <a:r>
            <a:rPr lang="en-US" dirty="0" err="1"/>
            <a:t>como</a:t>
          </a:r>
          <a:r>
            <a:rPr lang="en-US" dirty="0"/>
            <a:t> a </a:t>
          </a:r>
          <a:r>
            <a:rPr lang="en-US" dirty="0" err="1"/>
            <a:t>los</a:t>
          </a:r>
          <a:r>
            <a:rPr lang="en-US" dirty="0"/>
            <a:t> </a:t>
          </a:r>
          <a:r>
            <a:rPr lang="en-US" dirty="0" err="1"/>
            <a:t>acosadores</a:t>
          </a:r>
          <a:r>
            <a:rPr lang="en-US" dirty="0"/>
            <a:t>. </a:t>
          </a:r>
          <a:endParaRPr lang="en-PR" dirty="0"/>
        </a:p>
      </dgm:t>
    </dgm:pt>
    <dgm:pt modelId="{B6A07C00-94BD-7D49-8D12-53703052E444}" type="parTrans" cxnId="{E1BFF9C8-65CC-0144-B869-FB2BEF091052}">
      <dgm:prSet/>
      <dgm:spPr/>
      <dgm:t>
        <a:bodyPr/>
        <a:lstStyle/>
        <a:p>
          <a:endParaRPr lang="en-US"/>
        </a:p>
      </dgm:t>
    </dgm:pt>
    <dgm:pt modelId="{012EDADE-7DD9-CB4E-A550-1970C2F1A520}" type="sibTrans" cxnId="{E1BFF9C8-65CC-0144-B869-FB2BEF091052}">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8C64E78-CE5A-C345-85F4-27BF9E754500}" srcId="{3DF99EC7-42D6-B84E-BE84-8DC3B589E1D0}" destId="{CBCCE61B-84DB-414C-8DBF-BCFE32042F66}" srcOrd="0" destOrd="0" parTransId="{CAA05A5D-BCD6-6A4D-B92E-7F4B8ABD28BB}" sibTransId="{8021066F-1D45-EE4E-A26D-5E5109265DE8}"/>
    <dgm:cxn modelId="{25094100-5AAF-C14A-95E5-31FE5977A299}" srcId="{3DF99EC7-42D6-B84E-BE84-8DC3B589E1D0}" destId="{03D79FDB-379A-3941-AE02-695A2744E876}" srcOrd="1" destOrd="0" parTransId="{4A89BED0-446A-CC4B-BD63-645BE22C97EF}" sibTransId="{73024DE7-DDE5-4140-BBC1-0E613468C7F3}"/>
    <dgm:cxn modelId="{C09BC51D-DDFD-8442-A71B-84131B77093B}" type="presOf" srcId="{CBCCE61B-84DB-414C-8DBF-BCFE32042F66}" destId="{9F2932B0-6C45-D941-9390-DCD707271B8E}" srcOrd="0" destOrd="0" presId="urn:microsoft.com/office/officeart/2005/8/layout/vList2"/>
    <dgm:cxn modelId="{BAA1E756-C4C6-9442-B1E5-F993DDC667BB}" type="presOf" srcId="{3DF99EC7-42D6-B84E-BE84-8DC3B589E1D0}" destId="{FB516D2E-6175-B342-9429-5ACF929D6691}" srcOrd="0" destOrd="0" presId="urn:microsoft.com/office/officeart/2005/8/layout/vList2"/>
    <dgm:cxn modelId="{EF10655B-4F3C-9542-B3B5-51465A04E79D}" type="presOf" srcId="{C9C10A26-7A8F-6C48-A695-B9E60F1E7199}" destId="{9F2932B0-6C45-D941-9390-DCD707271B8E}" srcOrd="0" destOrd="2" presId="urn:microsoft.com/office/officeart/2005/8/layout/vList2"/>
    <dgm:cxn modelId="{AD91CBCE-5C02-9F45-B9F9-4620FB91B568}" type="presOf" srcId="{03D79FDB-379A-3941-AE02-695A2744E876}" destId="{9F2932B0-6C45-D941-9390-DCD707271B8E}" srcOrd="0" destOrd="1" presId="urn:microsoft.com/office/officeart/2005/8/layout/vList2"/>
    <dgm:cxn modelId="{93879B82-F5EC-324E-8DA1-5B7E2C86A352}" type="presOf" srcId="{E8A91AE3-7F8B-7E48-AB71-618AA060028D}" destId="{03B9A450-4F07-9C4E-B392-B7D52C97E58D}" srcOrd="0" destOrd="0" presId="urn:microsoft.com/office/officeart/2005/8/layout/vList2"/>
    <dgm:cxn modelId="{E1BFF9C8-65CC-0144-B869-FB2BEF091052}" srcId="{3DF99EC7-42D6-B84E-BE84-8DC3B589E1D0}" destId="{C9C10A26-7A8F-6C48-A695-B9E60F1E7199}" srcOrd="2" destOrd="0" parTransId="{B6A07C00-94BD-7D49-8D12-53703052E444}" sibTransId="{012EDADE-7DD9-CB4E-A550-1970C2F1A520}"/>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dirty="0"/>
            <a:t>Personal escolar </a:t>
          </a:r>
          <a:r>
            <a:rPr lang="en-US" dirty="0" err="1"/>
            <a:t>docente</a:t>
          </a:r>
          <a:r>
            <a:rPr lang="en-US" dirty="0"/>
            <a:t> o no </a:t>
          </a:r>
          <a:r>
            <a:rPr lang="en-US" dirty="0" err="1"/>
            <a:t>docente</a:t>
          </a:r>
          <a:endParaRPr lang="en-PR"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err="1"/>
            <a:t>En</a:t>
          </a:r>
          <a:r>
            <a:rPr lang="en-US" dirty="0"/>
            <a:t> </a:t>
          </a:r>
          <a:r>
            <a:rPr lang="en-US" dirty="0" err="1"/>
            <a:t>caso</a:t>
          </a:r>
          <a:r>
            <a:rPr lang="en-US" dirty="0"/>
            <a:t> de ser </a:t>
          </a:r>
          <a:r>
            <a:rPr lang="en-US" dirty="0" err="1"/>
            <a:t>testigos</a:t>
          </a:r>
          <a:r>
            <a:rPr lang="en-US" dirty="0"/>
            <a:t> de un </a:t>
          </a:r>
          <a:r>
            <a:rPr lang="en-US" dirty="0" err="1"/>
            <a:t>acto</a:t>
          </a:r>
          <a:r>
            <a:rPr lang="en-US" dirty="0"/>
            <a:t> de </a:t>
          </a:r>
          <a:r>
            <a:rPr lang="en-US" dirty="0" err="1"/>
            <a:t>acoso</a:t>
          </a:r>
          <a:r>
            <a:rPr lang="en-US" dirty="0"/>
            <a:t>, </a:t>
          </a:r>
          <a:r>
            <a:rPr lang="en-US" dirty="0" err="1"/>
            <a:t>intervenir</a:t>
          </a:r>
          <a:r>
            <a:rPr lang="en-US" dirty="0"/>
            <a:t> de forma </a:t>
          </a:r>
          <a:r>
            <a:rPr lang="en-US" dirty="0" err="1"/>
            <a:t>inmediata</a:t>
          </a:r>
          <a:r>
            <a:rPr lang="en-US" dirty="0"/>
            <a:t>, </a:t>
          </a:r>
          <a:r>
            <a:rPr lang="en-US" dirty="0" err="1"/>
            <a:t>informar</a:t>
          </a:r>
          <a:r>
            <a:rPr lang="en-US" dirty="0"/>
            <a:t> y </a:t>
          </a:r>
          <a:r>
            <a:rPr lang="en-US" dirty="0" err="1"/>
            <a:t>documentar</a:t>
          </a:r>
          <a:r>
            <a:rPr lang="en-US" dirty="0"/>
            <a:t> </a:t>
          </a:r>
          <a:r>
            <a:rPr lang="en-US" dirty="0" err="1"/>
            <a:t>sobre</a:t>
          </a:r>
          <a:r>
            <a:rPr lang="en-US" dirty="0"/>
            <a:t> </a:t>
          </a:r>
          <a:r>
            <a:rPr lang="en-US" dirty="0" err="1"/>
            <a:t>el</a:t>
          </a:r>
          <a:r>
            <a:rPr lang="en-US" dirty="0"/>
            <a:t> </a:t>
          </a:r>
          <a:r>
            <a:rPr lang="en-US" dirty="0" err="1"/>
            <a:t>incidente</a:t>
          </a:r>
          <a:r>
            <a:rPr lang="en-US" dirty="0"/>
            <a:t> y </a:t>
          </a:r>
          <a:r>
            <a:rPr lang="en-US" dirty="0" err="1"/>
            <a:t>su</a:t>
          </a:r>
          <a:r>
            <a:rPr lang="en-US" dirty="0"/>
            <a:t> </a:t>
          </a:r>
          <a:r>
            <a:rPr lang="en-US" dirty="0" err="1"/>
            <a:t>intervención</a:t>
          </a:r>
          <a:r>
            <a:rPr lang="en-US" dirty="0"/>
            <a:t>. </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61BCCD17-D924-484A-9B28-925F0E0BCC44}">
      <dgm:prSet/>
      <dgm:spPr/>
      <dgm:t>
        <a:bodyPr/>
        <a:lstStyle/>
        <a:p>
          <a:pPr>
            <a:buFont typeface="+mj-lt"/>
            <a:buAutoNum type="arabicPeriod" startAt="2"/>
          </a:pPr>
          <a:r>
            <a:rPr lang="en-US" dirty="0"/>
            <a:t>Tanto </a:t>
          </a:r>
          <a:r>
            <a:rPr lang="en-US" dirty="0" err="1"/>
            <a:t>el</a:t>
          </a:r>
          <a:r>
            <a:rPr lang="en-US" dirty="0"/>
            <a:t> </a:t>
          </a:r>
          <a:r>
            <a:rPr lang="en-US" dirty="0" err="1"/>
            <a:t>psicólogo</a:t>
          </a:r>
          <a:r>
            <a:rPr lang="en-US" dirty="0"/>
            <a:t> </a:t>
          </a:r>
          <a:r>
            <a:rPr lang="en-US" dirty="0" err="1"/>
            <a:t>como</a:t>
          </a:r>
          <a:r>
            <a:rPr lang="en-US" dirty="0"/>
            <a:t> </a:t>
          </a:r>
          <a:r>
            <a:rPr lang="en-US" dirty="0" err="1"/>
            <a:t>el</a:t>
          </a:r>
          <a:r>
            <a:rPr lang="en-US" dirty="0"/>
            <a:t> </a:t>
          </a:r>
          <a:r>
            <a:rPr lang="en-US" dirty="0" err="1"/>
            <a:t>enfermero</a:t>
          </a:r>
          <a:r>
            <a:rPr lang="en-US" dirty="0"/>
            <a:t> escolar se </a:t>
          </a:r>
          <a:r>
            <a:rPr lang="en-US" dirty="0" err="1"/>
            <a:t>encontrarán</a:t>
          </a:r>
          <a:r>
            <a:rPr lang="en-US" dirty="0"/>
            <a:t> </a:t>
          </a:r>
          <a:r>
            <a:rPr lang="en-US" dirty="0" err="1"/>
            <a:t>disponibles</a:t>
          </a:r>
          <a:r>
            <a:rPr lang="en-US" dirty="0"/>
            <a:t> para </a:t>
          </a:r>
          <a:r>
            <a:rPr lang="en-US" dirty="0" err="1"/>
            <a:t>brindar</a:t>
          </a:r>
          <a:r>
            <a:rPr lang="en-US" dirty="0"/>
            <a:t> la </a:t>
          </a:r>
          <a:r>
            <a:rPr lang="en-US" dirty="0" err="1"/>
            <a:t>ayuda</a:t>
          </a:r>
          <a:r>
            <a:rPr lang="en-US" dirty="0"/>
            <a:t> </a:t>
          </a:r>
          <a:r>
            <a:rPr lang="en-US" dirty="0" err="1"/>
            <a:t>necesaria</a:t>
          </a:r>
          <a:r>
            <a:rPr lang="en-US" dirty="0"/>
            <a:t>. </a:t>
          </a:r>
        </a:p>
      </dgm:t>
    </dgm:pt>
    <dgm:pt modelId="{F0EDB552-849A-1846-9370-FF15D2F4B42E}" type="parTrans" cxnId="{1717363E-31F2-AC4D-ADAE-50FB89B9DBDD}">
      <dgm:prSet/>
      <dgm:spPr/>
      <dgm:t>
        <a:bodyPr/>
        <a:lstStyle/>
        <a:p>
          <a:endParaRPr lang="en-US"/>
        </a:p>
      </dgm:t>
    </dgm:pt>
    <dgm:pt modelId="{09294AD4-60D2-BA45-92D2-60CF33C1FA09}" type="sibTrans" cxnId="{1717363E-31F2-AC4D-ADAE-50FB89B9DBDD}">
      <dgm:prSet/>
      <dgm:spPr/>
      <dgm:t>
        <a:bodyPr/>
        <a:lstStyle/>
        <a:p>
          <a:endParaRPr lang="en-US"/>
        </a:p>
      </dgm:t>
    </dgm:pt>
    <dgm:pt modelId="{3B67237A-456C-9F40-AC83-0CD73942E5E9}">
      <dgm:prSet/>
      <dgm:spPr/>
      <dgm:t>
        <a:bodyPr/>
        <a:lstStyle/>
        <a:p>
          <a:r>
            <a:rPr lang="en-US" dirty="0" err="1"/>
            <a:t>En</a:t>
          </a:r>
          <a:r>
            <a:rPr lang="en-US" dirty="0"/>
            <a:t> </a:t>
          </a:r>
          <a:r>
            <a:rPr lang="en-US" dirty="0" err="1"/>
            <a:t>caso</a:t>
          </a:r>
          <a:r>
            <a:rPr lang="en-US" dirty="0"/>
            <a:t> de </a:t>
          </a:r>
          <a:r>
            <a:rPr lang="en-US" dirty="0" err="1"/>
            <a:t>recibir</a:t>
          </a:r>
          <a:r>
            <a:rPr lang="en-US" dirty="0"/>
            <a:t> </a:t>
          </a:r>
          <a:r>
            <a:rPr lang="en-US" dirty="0" err="1"/>
            <a:t>información</a:t>
          </a:r>
          <a:r>
            <a:rPr lang="en-US" dirty="0"/>
            <a:t> </a:t>
          </a:r>
          <a:r>
            <a:rPr lang="en-US" dirty="0" err="1"/>
            <a:t>sobre</a:t>
          </a:r>
          <a:r>
            <a:rPr lang="en-US" dirty="0"/>
            <a:t> </a:t>
          </a:r>
          <a:r>
            <a:rPr lang="en-US" dirty="0" err="1"/>
            <a:t>actos</a:t>
          </a:r>
          <a:r>
            <a:rPr lang="en-US" dirty="0"/>
            <a:t> de </a:t>
          </a:r>
          <a:r>
            <a:rPr lang="en-US" dirty="0" err="1"/>
            <a:t>acoso</a:t>
          </a:r>
          <a:r>
            <a:rPr lang="en-US" dirty="0"/>
            <a:t> o </a:t>
          </a:r>
          <a:r>
            <a:rPr lang="en-US" dirty="0" err="1"/>
            <a:t>tener</a:t>
          </a:r>
          <a:r>
            <a:rPr lang="en-US" dirty="0"/>
            <a:t> </a:t>
          </a:r>
          <a:r>
            <a:rPr lang="en-US" dirty="0" err="1"/>
            <a:t>sospechas</a:t>
          </a:r>
          <a:r>
            <a:rPr lang="en-US" dirty="0"/>
            <a:t> al </a:t>
          </a:r>
          <a:r>
            <a:rPr lang="en-US" dirty="0" err="1"/>
            <a:t>respecto</a:t>
          </a:r>
          <a:r>
            <a:rPr lang="en-US" dirty="0"/>
            <a:t>, </a:t>
          </a:r>
          <a:r>
            <a:rPr lang="en-US" dirty="0" err="1"/>
            <a:t>debe</a:t>
          </a:r>
          <a:r>
            <a:rPr lang="en-US" dirty="0"/>
            <a:t> </a:t>
          </a:r>
          <a:r>
            <a:rPr lang="en-US" dirty="0" err="1"/>
            <a:t>informar</a:t>
          </a:r>
          <a:r>
            <a:rPr lang="en-US" dirty="0"/>
            <a:t>, </a:t>
          </a:r>
          <a:r>
            <a:rPr lang="en-US" dirty="0" err="1"/>
            <a:t>documentar</a:t>
          </a:r>
          <a:r>
            <a:rPr lang="en-US" dirty="0"/>
            <a:t>, y </a:t>
          </a:r>
          <a:r>
            <a:rPr lang="en-US" dirty="0" err="1"/>
            <a:t>referir</a:t>
          </a:r>
          <a:r>
            <a:rPr lang="en-US" dirty="0"/>
            <a:t> al </a:t>
          </a:r>
          <a:r>
            <a:rPr lang="en-US" dirty="0" err="1"/>
            <a:t>CoCE</a:t>
          </a:r>
          <a:r>
            <a:rPr lang="en-US" dirty="0"/>
            <a:t> (de no </a:t>
          </a:r>
          <a:r>
            <a:rPr lang="en-US" dirty="0" err="1"/>
            <a:t>hacerlo</a:t>
          </a:r>
          <a:r>
            <a:rPr lang="en-US" dirty="0"/>
            <a:t>, no solo se </a:t>
          </a:r>
          <a:r>
            <a:rPr lang="en-US" dirty="0" err="1"/>
            <a:t>violenta</a:t>
          </a:r>
          <a:r>
            <a:rPr lang="en-US" dirty="0"/>
            <a:t> la </a:t>
          </a:r>
          <a:r>
            <a:rPr lang="en-US" dirty="0" err="1"/>
            <a:t>presente</a:t>
          </a:r>
          <a:r>
            <a:rPr lang="en-US" dirty="0"/>
            <a:t> </a:t>
          </a:r>
          <a:r>
            <a:rPr lang="en-US" dirty="0" err="1"/>
            <a:t>política</a:t>
          </a:r>
          <a:r>
            <a:rPr lang="en-US" dirty="0"/>
            <a:t> </a:t>
          </a:r>
          <a:r>
            <a:rPr lang="en-US" dirty="0" err="1"/>
            <a:t>pública</a:t>
          </a:r>
          <a:r>
            <a:rPr lang="en-US" dirty="0"/>
            <a:t>, </a:t>
          </a:r>
          <a:r>
            <a:rPr lang="en-US" dirty="0" err="1"/>
            <a:t>sino</a:t>
          </a:r>
          <a:r>
            <a:rPr lang="en-US" dirty="0"/>
            <a:t> que </a:t>
          </a:r>
          <a:r>
            <a:rPr lang="en-US" dirty="0" err="1"/>
            <a:t>también</a:t>
          </a:r>
          <a:r>
            <a:rPr lang="en-US" dirty="0"/>
            <a:t> se </a:t>
          </a:r>
          <a:r>
            <a:rPr lang="en-US" dirty="0" err="1"/>
            <a:t>incumple</a:t>
          </a:r>
          <a:r>
            <a:rPr lang="en-US" dirty="0"/>
            <a:t> con la Ley 246-2011, </a:t>
          </a:r>
          <a:r>
            <a:rPr lang="en-US" dirty="0" err="1"/>
            <a:t>según</a:t>
          </a:r>
          <a:r>
            <a:rPr lang="en-US" dirty="0"/>
            <a:t> </a:t>
          </a:r>
          <a:r>
            <a:rPr lang="en-US" dirty="0" err="1"/>
            <a:t>enmendada</a:t>
          </a:r>
          <a:r>
            <a:rPr lang="en-US" dirty="0"/>
            <a:t>, </a:t>
          </a:r>
          <a:r>
            <a:rPr lang="en-US" dirty="0" err="1"/>
            <a:t>conocida</a:t>
          </a:r>
          <a:r>
            <a:rPr lang="en-US" dirty="0"/>
            <a:t> </a:t>
          </a:r>
          <a:r>
            <a:rPr lang="en-US" dirty="0" err="1"/>
            <a:t>como</a:t>
          </a:r>
          <a:r>
            <a:rPr lang="en-US" dirty="0"/>
            <a:t> «Ley para la </a:t>
          </a:r>
          <a:r>
            <a:rPr lang="en-US" dirty="0" err="1"/>
            <a:t>Seguridad</a:t>
          </a:r>
          <a:r>
            <a:rPr lang="en-US" dirty="0"/>
            <a:t>, </a:t>
          </a:r>
          <a:r>
            <a:rPr lang="en-US" dirty="0" err="1"/>
            <a:t>Bienestar</a:t>
          </a:r>
          <a:r>
            <a:rPr lang="en-US" dirty="0"/>
            <a:t> y </a:t>
          </a:r>
          <a:r>
            <a:rPr lang="en-US" dirty="0" err="1"/>
            <a:t>Protección</a:t>
          </a:r>
          <a:r>
            <a:rPr lang="en-US" dirty="0"/>
            <a:t> de </a:t>
          </a:r>
          <a:r>
            <a:rPr lang="en-US" dirty="0" err="1"/>
            <a:t>Menores</a:t>
          </a:r>
          <a:r>
            <a:rPr lang="en-US" dirty="0"/>
            <a:t>». La </a:t>
          </a:r>
          <a:r>
            <a:rPr lang="en-US" dirty="0" err="1"/>
            <a:t>inacción</a:t>
          </a:r>
          <a:r>
            <a:rPr lang="en-US" dirty="0"/>
            <a:t> </a:t>
          </a:r>
          <a:r>
            <a:rPr lang="en-US" dirty="0" err="1"/>
            <a:t>podría</a:t>
          </a:r>
          <a:r>
            <a:rPr lang="en-US" dirty="0"/>
            <a:t> </a:t>
          </a:r>
          <a:r>
            <a:rPr lang="en-US" dirty="0" err="1"/>
            <a:t>acarrear</a:t>
          </a:r>
          <a:r>
            <a:rPr lang="en-US" dirty="0"/>
            <a:t> la </a:t>
          </a:r>
          <a:r>
            <a:rPr lang="en-US" dirty="0" err="1"/>
            <a:t>imposición</a:t>
          </a:r>
          <a:r>
            <a:rPr lang="en-US" dirty="0"/>
            <a:t> de </a:t>
          </a:r>
          <a:r>
            <a:rPr lang="en-US" dirty="0" err="1"/>
            <a:t>medidas</a:t>
          </a:r>
          <a:r>
            <a:rPr lang="en-US" dirty="0"/>
            <a:t> </a:t>
          </a:r>
          <a:r>
            <a:rPr lang="en-US" dirty="0" err="1"/>
            <a:t>correctivas</a:t>
          </a:r>
          <a:r>
            <a:rPr lang="en-US" dirty="0"/>
            <a:t> y </a:t>
          </a:r>
          <a:r>
            <a:rPr lang="en-US" dirty="0" err="1"/>
            <a:t>acciones</a:t>
          </a:r>
          <a:r>
            <a:rPr lang="en-US" dirty="0"/>
            <a:t> </a:t>
          </a:r>
          <a:r>
            <a:rPr lang="en-US" dirty="0" err="1"/>
            <a:t>disciplinarias</a:t>
          </a:r>
          <a:r>
            <a:rPr lang="en-US" dirty="0"/>
            <a:t> de </a:t>
          </a:r>
          <a:r>
            <a:rPr lang="en-US" dirty="0" err="1"/>
            <a:t>acuerdo</a:t>
          </a:r>
          <a:r>
            <a:rPr lang="en-US" dirty="0"/>
            <a:t> con </a:t>
          </a:r>
          <a:r>
            <a:rPr lang="en-US" dirty="0" err="1"/>
            <a:t>el</a:t>
          </a:r>
          <a:r>
            <a:rPr lang="en-US" dirty="0"/>
            <a:t> </a:t>
          </a:r>
          <a:r>
            <a:rPr lang="en-US" dirty="0" err="1"/>
            <a:t>reglamento</a:t>
          </a:r>
          <a:r>
            <a:rPr lang="en-US" dirty="0"/>
            <a:t> </a:t>
          </a:r>
          <a:r>
            <a:rPr lang="en-US" dirty="0" err="1"/>
            <a:t>vigente</a:t>
          </a:r>
          <a:r>
            <a:rPr lang="en-US" dirty="0"/>
            <a:t>. </a:t>
          </a:r>
          <a:endParaRPr lang="en-PR" dirty="0"/>
        </a:p>
      </dgm:t>
    </dgm:pt>
    <dgm:pt modelId="{2D80AD76-933E-ED42-ADCF-D81060AB5A95}" type="parTrans" cxnId="{A09EA28B-6F06-1B49-B587-A97DCA82B469}">
      <dgm:prSet/>
      <dgm:spPr/>
    </dgm:pt>
    <dgm:pt modelId="{EE4D2F03-DB78-3C4F-9063-4F426F8562AD}" type="sibTrans" cxnId="{A09EA28B-6F06-1B49-B587-A97DCA82B469}">
      <dgm:prSet/>
      <dgm:spPr/>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5CAECA28-1CF1-6F42-9F0C-B9CD7375742A}" type="presOf" srcId="{3B67237A-456C-9F40-AC83-0CD73942E5E9}" destId="{9F2932B0-6C45-D941-9390-DCD707271B8E}" srcOrd="0" destOrd="1" presId="urn:microsoft.com/office/officeart/2005/8/layout/vList2"/>
    <dgm:cxn modelId="{0A7D9C85-B4DD-2044-8B27-705E8ABB60F9}" type="presOf" srcId="{61BCCD17-D924-484A-9B28-925F0E0BCC44}" destId="{9F2932B0-6C45-D941-9390-DCD707271B8E}" srcOrd="0" destOrd="2" presId="urn:microsoft.com/office/officeart/2005/8/layout/vList2"/>
    <dgm:cxn modelId="{C09BC51D-DDFD-8442-A71B-84131B77093B}" type="presOf" srcId="{CBCCE61B-84DB-414C-8DBF-BCFE32042F66}" destId="{9F2932B0-6C45-D941-9390-DCD707271B8E}" srcOrd="0" destOrd="0" presId="urn:microsoft.com/office/officeart/2005/8/layout/vList2"/>
    <dgm:cxn modelId="{A09EA28B-6F06-1B49-B587-A97DCA82B469}" srcId="{3DF99EC7-42D6-B84E-BE84-8DC3B589E1D0}" destId="{3B67237A-456C-9F40-AC83-0CD73942E5E9}" srcOrd="1" destOrd="0" parTransId="{2D80AD76-933E-ED42-ADCF-D81060AB5A95}" sibTransId="{EE4D2F03-DB78-3C4F-9063-4F426F8562AD}"/>
    <dgm:cxn modelId="{1717363E-31F2-AC4D-ADAE-50FB89B9DBDD}" srcId="{3DF99EC7-42D6-B84E-BE84-8DC3B589E1D0}" destId="{61BCCD17-D924-484A-9B28-925F0E0BCC44}" srcOrd="2" destOrd="0" parTransId="{F0EDB552-849A-1846-9370-FF15D2F4B42E}" sibTransId="{09294AD4-60D2-BA45-92D2-60CF33C1FA09}"/>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AA1E756-C4C6-9442-B1E5-F993DDC667BB}" type="presOf" srcId="{3DF99EC7-42D6-B84E-BE84-8DC3B589E1D0}" destId="{FB516D2E-6175-B342-9429-5ACF929D6691}" srcOrd="0" destOrd="0" presId="urn:microsoft.com/office/officeart/2005/8/layout/vList2"/>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custT="1"/>
      <dgm:spPr/>
      <dgm:t>
        <a:bodyPr/>
        <a:lstStyle/>
        <a:p>
          <a:r>
            <a:rPr lang="en-US" sz="3600" dirty="0"/>
            <a:t>Maestros</a:t>
          </a:r>
          <a:endParaRPr lang="en-PR" sz="3600"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custT="1"/>
      <dgm:spPr/>
      <dgm:t>
        <a:bodyPr/>
        <a:lstStyle/>
        <a:p>
          <a:r>
            <a:rPr lang="en-US" sz="2400" dirty="0" err="1"/>
            <a:t>Divulgar</a:t>
          </a:r>
          <a:r>
            <a:rPr lang="en-US" sz="2400" dirty="0"/>
            <a:t> y </a:t>
          </a:r>
          <a:r>
            <a:rPr lang="en-US" sz="2400" dirty="0" err="1"/>
            <a:t>discutir</a:t>
          </a:r>
          <a:r>
            <a:rPr lang="en-US" sz="2400" dirty="0"/>
            <a:t> </a:t>
          </a:r>
          <a:r>
            <a:rPr lang="en-US" sz="2400" dirty="0" err="1"/>
            <a:t>el</a:t>
          </a:r>
          <a:r>
            <a:rPr lang="en-US" sz="2400" dirty="0"/>
            <a:t> </a:t>
          </a:r>
          <a:r>
            <a:rPr lang="en-US" sz="2400" dirty="0" err="1"/>
            <a:t>reglamento</a:t>
          </a:r>
          <a:r>
            <a:rPr lang="en-US" sz="2400" dirty="0"/>
            <a:t> escolar.</a:t>
          </a:r>
          <a:endParaRPr lang="en-PR" sz="2400"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BAD0A894-1AF6-7D4E-86E9-A9FE1E7DE2F4}">
      <dgm:prSet custT="1"/>
      <dgm:spPr/>
      <dgm:t>
        <a:bodyPr/>
        <a:lstStyle/>
        <a:p>
          <a:r>
            <a:rPr lang="en-US" sz="2400" dirty="0" err="1"/>
            <a:t>Establecer</a:t>
          </a:r>
          <a:r>
            <a:rPr lang="en-US" sz="2400" dirty="0"/>
            <a:t> </a:t>
          </a:r>
          <a:r>
            <a:rPr lang="en-US" sz="2400" dirty="0" err="1"/>
            <a:t>reglas</a:t>
          </a:r>
          <a:r>
            <a:rPr lang="en-US" sz="2400" dirty="0"/>
            <a:t> </a:t>
          </a:r>
          <a:r>
            <a:rPr lang="en-US" sz="2400" dirty="0" err="1"/>
            <a:t>claras</a:t>
          </a:r>
          <a:r>
            <a:rPr lang="en-US" sz="2400" dirty="0"/>
            <a:t> </a:t>
          </a:r>
          <a:r>
            <a:rPr lang="en-US" sz="2400" dirty="0" err="1"/>
            <a:t>relacionadas</a:t>
          </a:r>
          <a:r>
            <a:rPr lang="en-US" sz="2400" dirty="0"/>
            <a:t> al </a:t>
          </a:r>
          <a:r>
            <a:rPr lang="en-US" sz="2400" dirty="0" err="1"/>
            <a:t>acoso</a:t>
          </a:r>
          <a:r>
            <a:rPr lang="en-US" sz="2400" dirty="0"/>
            <a:t> escolar.</a:t>
          </a:r>
          <a:endParaRPr lang="en-PR" sz="2400" dirty="0"/>
        </a:p>
      </dgm:t>
    </dgm:pt>
    <dgm:pt modelId="{2843C3A3-607C-6445-9FA2-62DBCAD03021}" type="parTrans" cxnId="{2C474094-6EEF-F44A-9225-B667DB659A34}">
      <dgm:prSet/>
      <dgm:spPr/>
      <dgm:t>
        <a:bodyPr/>
        <a:lstStyle/>
        <a:p>
          <a:endParaRPr lang="en-US"/>
        </a:p>
      </dgm:t>
    </dgm:pt>
    <dgm:pt modelId="{1C6F96BD-3C67-C142-B5B8-3E132750398E}" type="sibTrans" cxnId="{2C474094-6EEF-F44A-9225-B667DB659A34}">
      <dgm:prSet/>
      <dgm:spPr/>
      <dgm:t>
        <a:bodyPr/>
        <a:lstStyle/>
        <a:p>
          <a:endParaRPr lang="en-US"/>
        </a:p>
      </dgm:t>
    </dgm:pt>
    <dgm:pt modelId="{AA4571E7-F074-B249-85E9-CB28AD67BE34}">
      <dgm:prSet custT="1"/>
      <dgm:spPr/>
      <dgm:t>
        <a:bodyPr/>
        <a:lstStyle/>
        <a:p>
          <a:r>
            <a:rPr lang="en-US" sz="2400" dirty="0" err="1"/>
            <a:t>Integrar</a:t>
          </a:r>
          <a:r>
            <a:rPr lang="en-US" sz="2400" dirty="0"/>
            <a:t> al </a:t>
          </a:r>
          <a:r>
            <a:rPr lang="en-US" sz="2400" dirty="0" err="1"/>
            <a:t>currículo</a:t>
          </a:r>
          <a:r>
            <a:rPr lang="en-US" sz="2400" dirty="0"/>
            <a:t> </a:t>
          </a:r>
          <a:r>
            <a:rPr lang="en-US" sz="2400" dirty="0" err="1"/>
            <a:t>discusiones</a:t>
          </a:r>
          <a:r>
            <a:rPr lang="en-US" sz="2400" dirty="0"/>
            <a:t> </a:t>
          </a:r>
          <a:r>
            <a:rPr lang="en-US" sz="2400" dirty="0" err="1"/>
            <a:t>sobre</a:t>
          </a:r>
          <a:r>
            <a:rPr lang="en-US" sz="2400" dirty="0"/>
            <a:t> </a:t>
          </a:r>
          <a:r>
            <a:rPr lang="en-US" sz="2400" dirty="0" err="1"/>
            <a:t>el</a:t>
          </a:r>
          <a:r>
            <a:rPr lang="en-US" sz="2400" dirty="0"/>
            <a:t> </a:t>
          </a:r>
          <a:r>
            <a:rPr lang="en-US" sz="2400" dirty="0" err="1"/>
            <a:t>tema</a:t>
          </a:r>
          <a:r>
            <a:rPr lang="en-US" sz="2400" dirty="0"/>
            <a:t> </a:t>
          </a:r>
          <a:r>
            <a:rPr lang="en-US" sz="2400" dirty="0" err="1"/>
            <a:t>en</a:t>
          </a:r>
          <a:r>
            <a:rPr lang="en-US" sz="2400" dirty="0"/>
            <a:t> </a:t>
          </a:r>
          <a:r>
            <a:rPr lang="en-US" sz="2400" dirty="0" err="1"/>
            <a:t>los</a:t>
          </a:r>
          <a:r>
            <a:rPr lang="en-US" sz="2400" dirty="0"/>
            <a:t> </a:t>
          </a:r>
          <a:r>
            <a:rPr lang="en-US" sz="2400" dirty="0" err="1"/>
            <a:t>períodos</a:t>
          </a:r>
          <a:r>
            <a:rPr lang="en-US" sz="2400" dirty="0"/>
            <a:t> </a:t>
          </a:r>
          <a:r>
            <a:rPr lang="en-US" sz="2400" dirty="0" err="1"/>
            <a:t>autorizados</a:t>
          </a:r>
          <a:r>
            <a:rPr lang="en-US" sz="2400" dirty="0"/>
            <a:t> (de </a:t>
          </a:r>
          <a:r>
            <a:rPr lang="en-US" sz="2400" dirty="0" err="1"/>
            <a:t>salón</a:t>
          </a:r>
          <a:r>
            <a:rPr lang="en-US" sz="2400" dirty="0"/>
            <a:t> </a:t>
          </a:r>
          <a:r>
            <a:rPr lang="en-US" sz="2400" dirty="0" err="1"/>
            <a:t>hogar</a:t>
          </a:r>
          <a:r>
            <a:rPr lang="en-US" sz="2400" dirty="0"/>
            <a:t>), </a:t>
          </a:r>
          <a:r>
            <a:rPr lang="en-US" sz="2400" dirty="0" err="1"/>
            <a:t>el</a:t>
          </a:r>
          <a:r>
            <a:rPr lang="en-US" sz="2400" dirty="0"/>
            <a:t> </a:t>
          </a:r>
          <a:r>
            <a:rPr lang="en-US" sz="2400" dirty="0" err="1"/>
            <a:t>segundo</a:t>
          </a:r>
          <a:r>
            <a:rPr lang="en-US" sz="2400" dirty="0"/>
            <a:t> y </a:t>
          </a:r>
          <a:r>
            <a:rPr lang="en-US" sz="2400" dirty="0" err="1"/>
            <a:t>cuarto</a:t>
          </a:r>
          <a:r>
            <a:rPr lang="en-US" sz="2400" dirty="0"/>
            <a:t> martes de </a:t>
          </a:r>
          <a:r>
            <a:rPr lang="en-US" sz="2400" dirty="0" err="1"/>
            <a:t>cada</a:t>
          </a:r>
          <a:r>
            <a:rPr lang="en-US" sz="2400" dirty="0"/>
            <a:t> </a:t>
          </a:r>
          <a:r>
            <a:rPr lang="en-US" sz="2400" dirty="0" err="1"/>
            <a:t>mes</a:t>
          </a:r>
          <a:r>
            <a:rPr lang="en-US" sz="2400" dirty="0"/>
            <a:t>, </a:t>
          </a:r>
          <a:r>
            <a:rPr lang="en-US" sz="2400" dirty="0" err="1"/>
            <a:t>desde</a:t>
          </a:r>
          <a:r>
            <a:rPr lang="en-US" sz="2400" dirty="0"/>
            <a:t> </a:t>
          </a:r>
          <a:r>
            <a:rPr lang="en-US" sz="2400" dirty="0" err="1"/>
            <a:t>el</a:t>
          </a:r>
          <a:r>
            <a:rPr lang="en-US" sz="2400" dirty="0"/>
            <a:t> </a:t>
          </a:r>
          <a:r>
            <a:rPr lang="en-US" sz="2400" dirty="0" err="1"/>
            <a:t>inicio</a:t>
          </a:r>
          <a:r>
            <a:rPr lang="en-US" sz="2400" dirty="0"/>
            <a:t> del </a:t>
          </a:r>
          <a:r>
            <a:rPr lang="en-US" sz="2400" dirty="0" err="1"/>
            <a:t>curso</a:t>
          </a:r>
          <a:r>
            <a:rPr lang="en-US" sz="2400" dirty="0"/>
            <a:t> escolar. </a:t>
          </a:r>
          <a:endParaRPr lang="en-PR" sz="2400" dirty="0"/>
        </a:p>
      </dgm:t>
    </dgm:pt>
    <dgm:pt modelId="{FB4C960B-D161-3B48-A34C-2146C2B74E82}" type="parTrans" cxnId="{B258D101-65DC-AF43-92E8-2D1E246EA9C5}">
      <dgm:prSet/>
      <dgm:spPr/>
      <dgm:t>
        <a:bodyPr/>
        <a:lstStyle/>
        <a:p>
          <a:endParaRPr lang="en-US"/>
        </a:p>
      </dgm:t>
    </dgm:pt>
    <dgm:pt modelId="{62420CD5-F98F-E644-B332-CA708409B981}" type="sibTrans" cxnId="{B258D101-65DC-AF43-92E8-2D1E246EA9C5}">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custScaleY="138929">
        <dgm:presLayoutVars>
          <dgm:bulletEnabled val="1"/>
        </dgm:presLayoutVars>
      </dgm:prSet>
      <dgm:spPr/>
      <dgm:t>
        <a:bodyPr/>
        <a:lstStyle/>
        <a:p>
          <a:endParaRPr lang="en-US"/>
        </a:p>
      </dgm:t>
    </dgm:pt>
  </dgm:ptLst>
  <dgm:cxnLst>
    <dgm:cxn modelId="{B258D101-65DC-AF43-92E8-2D1E246EA9C5}" srcId="{3DF99EC7-42D6-B84E-BE84-8DC3B589E1D0}" destId="{AA4571E7-F074-B249-85E9-CB28AD67BE34}" srcOrd="2" destOrd="0" parTransId="{FB4C960B-D161-3B48-A34C-2146C2B74E82}" sibTransId="{62420CD5-F98F-E644-B332-CA708409B981}"/>
    <dgm:cxn modelId="{21E79819-783F-0747-8BD9-67844A6B5E02}" type="presOf" srcId="{AA4571E7-F074-B249-85E9-CB28AD67BE34}" destId="{9F2932B0-6C45-D941-9390-DCD707271B8E}" srcOrd="0" destOrd="2" presId="urn:microsoft.com/office/officeart/2005/8/layout/vList2"/>
    <dgm:cxn modelId="{2C474094-6EEF-F44A-9225-B667DB659A34}" srcId="{3DF99EC7-42D6-B84E-BE84-8DC3B589E1D0}" destId="{BAD0A894-1AF6-7D4E-86E9-A9FE1E7DE2F4}" srcOrd="1" destOrd="0" parTransId="{2843C3A3-607C-6445-9FA2-62DBCAD03021}" sibTransId="{1C6F96BD-3C67-C142-B5B8-3E132750398E}"/>
    <dgm:cxn modelId="{C09BC51D-DDFD-8442-A71B-84131B77093B}" type="presOf" srcId="{CBCCE61B-84DB-414C-8DBF-BCFE32042F66}" destId="{9F2932B0-6C45-D941-9390-DCD707271B8E}" srcOrd="0" destOrd="0"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93879B82-F5EC-324E-8DA1-5B7E2C86A352}" type="presOf" srcId="{E8A91AE3-7F8B-7E48-AB71-618AA060028D}" destId="{03B9A450-4F07-9C4E-B392-B7D52C97E58D}" srcOrd="0" destOrd="0"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A7E484BF-4F34-D744-9724-398E6AA5A044}" type="presOf" srcId="{BAD0A894-1AF6-7D4E-86E9-A9FE1E7DE2F4}" destId="{9F2932B0-6C45-D941-9390-DCD707271B8E}" srcOrd="0" destOrd="1" presId="urn:microsoft.com/office/officeart/2005/8/layout/vList2"/>
    <dgm:cxn modelId="{BAA1E756-C4C6-9442-B1E5-F993DDC667BB}" type="presOf" srcId="{3DF99EC7-42D6-B84E-BE84-8DC3B589E1D0}" destId="{FB516D2E-6175-B342-9429-5ACF929D6691}" srcOrd="0" destOrd="0" presId="urn:microsoft.com/office/officeart/2005/8/layout/vList2"/>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dirty="0" err="1"/>
            <a:t>Responsabilidad</a:t>
          </a:r>
          <a:r>
            <a:rPr lang="en-US" dirty="0"/>
            <a:t> de </a:t>
          </a:r>
          <a:r>
            <a:rPr lang="en-US" dirty="0" err="1"/>
            <a:t>los</a:t>
          </a:r>
          <a:r>
            <a:rPr lang="en-US" dirty="0"/>
            <a:t> padres, </a:t>
          </a:r>
          <a:r>
            <a:rPr lang="en-US" dirty="0" err="1"/>
            <a:t>madres</a:t>
          </a:r>
          <a:r>
            <a:rPr lang="en-US" dirty="0"/>
            <a:t> o </a:t>
          </a:r>
          <a:r>
            <a:rPr lang="en-US" dirty="0" err="1"/>
            <a:t>encargados</a:t>
          </a:r>
          <a:endParaRPr lang="en-PR"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err="1"/>
            <a:t>Conocer</a:t>
          </a:r>
          <a:r>
            <a:rPr lang="en-US" dirty="0"/>
            <a:t> las </a:t>
          </a:r>
          <a:r>
            <a:rPr lang="en-US" dirty="0" err="1"/>
            <a:t>políticas</a:t>
          </a:r>
          <a:r>
            <a:rPr lang="en-US" dirty="0"/>
            <a:t> </a:t>
          </a:r>
          <a:r>
            <a:rPr lang="en-US" dirty="0" err="1"/>
            <a:t>institucionales</a:t>
          </a:r>
          <a:r>
            <a:rPr lang="en-US" dirty="0"/>
            <a:t> y </a:t>
          </a:r>
          <a:r>
            <a:rPr lang="en-US" dirty="0" err="1"/>
            <a:t>participar</a:t>
          </a:r>
          <a:r>
            <a:rPr lang="en-US" dirty="0"/>
            <a:t> </a:t>
          </a:r>
          <a:r>
            <a:rPr lang="en-US" dirty="0" err="1"/>
            <a:t>activamente</a:t>
          </a:r>
          <a:r>
            <a:rPr lang="en-US" dirty="0"/>
            <a:t> de </a:t>
          </a:r>
          <a:r>
            <a:rPr lang="en-US" dirty="0" err="1"/>
            <a:t>los</a:t>
          </a:r>
          <a:r>
            <a:rPr lang="en-US" dirty="0"/>
            <a:t> </a:t>
          </a:r>
          <a:r>
            <a:rPr lang="en-US" dirty="0" err="1"/>
            <a:t>adiestramientos</a:t>
          </a:r>
          <a:r>
            <a:rPr lang="en-US" dirty="0"/>
            <a:t> o </a:t>
          </a:r>
          <a:r>
            <a:rPr lang="en-US" dirty="0" err="1"/>
            <a:t>talleres</a:t>
          </a:r>
          <a:r>
            <a:rPr lang="en-US" dirty="0"/>
            <a:t> </a:t>
          </a:r>
          <a:r>
            <a:rPr lang="en-US" dirty="0" err="1"/>
            <a:t>ofrecidos</a:t>
          </a:r>
          <a:r>
            <a:rPr lang="en-US" dirty="0"/>
            <a:t> </a:t>
          </a:r>
          <a:r>
            <a:rPr lang="en-US" dirty="0" err="1"/>
            <a:t>durante</a:t>
          </a:r>
          <a:r>
            <a:rPr lang="en-US" dirty="0"/>
            <a:t> </a:t>
          </a:r>
          <a:r>
            <a:rPr lang="en-US" dirty="0" err="1"/>
            <a:t>el</a:t>
          </a:r>
          <a:r>
            <a:rPr lang="en-US" dirty="0"/>
            <a:t> </a:t>
          </a:r>
          <a:r>
            <a:rPr lang="en-US" dirty="0" err="1"/>
            <a:t>año</a:t>
          </a:r>
          <a:r>
            <a:rPr lang="en-US" dirty="0"/>
            <a:t> escolar. </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E7EE876D-8A46-F342-9ED8-4BF39CA2C68E}">
      <dgm:prSet/>
      <dgm:spPr/>
      <dgm:t>
        <a:bodyPr/>
        <a:lstStyle/>
        <a:p>
          <a:r>
            <a:rPr lang="en-US" dirty="0" err="1"/>
            <a:t>Participar</a:t>
          </a:r>
          <a:r>
            <a:rPr lang="en-US" dirty="0"/>
            <a:t> del </a:t>
          </a:r>
          <a:r>
            <a:rPr lang="en-US" dirty="0" err="1"/>
            <a:t>proceso</a:t>
          </a:r>
          <a:r>
            <a:rPr lang="en-US" dirty="0"/>
            <a:t> de </a:t>
          </a:r>
          <a:r>
            <a:rPr lang="en-US" dirty="0" err="1"/>
            <a:t>intervención</a:t>
          </a:r>
          <a:r>
            <a:rPr lang="en-US" dirty="0"/>
            <a:t> y </a:t>
          </a:r>
          <a:r>
            <a:rPr lang="en-US" dirty="0" err="1"/>
            <a:t>seguimiento</a:t>
          </a:r>
          <a:r>
            <a:rPr lang="en-US" dirty="0"/>
            <a:t> </a:t>
          </a:r>
          <a:r>
            <a:rPr lang="en-US" dirty="0" err="1"/>
            <a:t>en</a:t>
          </a:r>
          <a:r>
            <a:rPr lang="en-US" dirty="0"/>
            <a:t> </a:t>
          </a:r>
          <a:r>
            <a:rPr lang="en-US" dirty="0" err="1"/>
            <a:t>caso</a:t>
          </a:r>
          <a:r>
            <a:rPr lang="en-US" dirty="0"/>
            <a:t> de que </a:t>
          </a:r>
          <a:r>
            <a:rPr lang="en-US" dirty="0" err="1"/>
            <a:t>su</a:t>
          </a:r>
          <a:r>
            <a:rPr lang="en-US" dirty="0"/>
            <a:t> </a:t>
          </a:r>
          <a:r>
            <a:rPr lang="en-US" dirty="0" err="1"/>
            <a:t>hijo</a:t>
          </a:r>
          <a:r>
            <a:rPr lang="en-US" dirty="0"/>
            <a:t> </a:t>
          </a:r>
          <a:r>
            <a:rPr lang="en-US" dirty="0" err="1"/>
            <a:t>este</a:t>
          </a:r>
          <a:r>
            <a:rPr lang="en-US" dirty="0"/>
            <a:t>́ </a:t>
          </a:r>
          <a:r>
            <a:rPr lang="en-US" dirty="0" err="1"/>
            <a:t>involucrado</a:t>
          </a:r>
          <a:r>
            <a:rPr lang="en-US" dirty="0"/>
            <a:t> </a:t>
          </a:r>
          <a:r>
            <a:rPr lang="en-US" dirty="0" err="1"/>
            <a:t>en</a:t>
          </a:r>
          <a:r>
            <a:rPr lang="en-US" dirty="0"/>
            <a:t> un </a:t>
          </a:r>
          <a:r>
            <a:rPr lang="en-US" dirty="0" err="1"/>
            <a:t>caso</a:t>
          </a:r>
          <a:r>
            <a:rPr lang="en-US" dirty="0"/>
            <a:t> de </a:t>
          </a:r>
          <a:r>
            <a:rPr lang="en-US" dirty="0" err="1"/>
            <a:t>acoso</a:t>
          </a:r>
          <a:r>
            <a:rPr lang="en-US" dirty="0"/>
            <a:t> escolar.</a:t>
          </a:r>
          <a:endParaRPr lang="en-PR" dirty="0"/>
        </a:p>
      </dgm:t>
    </dgm:pt>
    <dgm:pt modelId="{291D9200-8959-DC41-8AFA-34A1D16ACDC9}" type="parTrans" cxnId="{CFC8E150-DA19-A04A-9E08-28B807BFA193}">
      <dgm:prSet/>
      <dgm:spPr/>
      <dgm:t>
        <a:bodyPr/>
        <a:lstStyle/>
        <a:p>
          <a:endParaRPr lang="en-US"/>
        </a:p>
      </dgm:t>
    </dgm:pt>
    <dgm:pt modelId="{937E845F-3787-1F4E-B6E3-15A722BFA912}" type="sibTrans" cxnId="{CFC8E150-DA19-A04A-9E08-28B807BFA193}">
      <dgm:prSet/>
      <dgm:spPr/>
      <dgm:t>
        <a:bodyPr/>
        <a:lstStyle/>
        <a:p>
          <a:endParaRPr lang="en-US"/>
        </a:p>
      </dgm:t>
    </dgm:pt>
    <dgm:pt modelId="{1EDB4728-ADC1-9A47-85EA-7F3687774949}">
      <dgm:prSet/>
      <dgm:spPr/>
      <dgm:t>
        <a:bodyPr/>
        <a:lstStyle/>
        <a:p>
          <a:r>
            <a:rPr lang="en-US" dirty="0" err="1"/>
            <a:t>Promover</a:t>
          </a:r>
          <a:r>
            <a:rPr lang="en-US" dirty="0"/>
            <a:t> la </a:t>
          </a:r>
          <a:r>
            <a:rPr lang="en-US" dirty="0" err="1"/>
            <a:t>convivencia</a:t>
          </a:r>
          <a:r>
            <a:rPr lang="en-US" dirty="0"/>
            <a:t> </a:t>
          </a:r>
          <a:r>
            <a:rPr lang="en-US" dirty="0" err="1"/>
            <a:t>sana</a:t>
          </a:r>
          <a:r>
            <a:rPr lang="en-US" dirty="0"/>
            <a:t> </a:t>
          </a:r>
          <a:r>
            <a:rPr lang="en-US" dirty="0" err="1"/>
            <a:t>desde</a:t>
          </a:r>
          <a:r>
            <a:rPr lang="en-US" dirty="0"/>
            <a:t> </a:t>
          </a:r>
          <a:r>
            <a:rPr lang="en-US" dirty="0" err="1"/>
            <a:t>el</a:t>
          </a:r>
          <a:r>
            <a:rPr lang="en-US" dirty="0"/>
            <a:t> </a:t>
          </a:r>
          <a:r>
            <a:rPr lang="en-US" dirty="0" err="1"/>
            <a:t>hogar</a:t>
          </a:r>
          <a:r>
            <a:rPr lang="en-US" dirty="0"/>
            <a:t>, </a:t>
          </a:r>
          <a:r>
            <a:rPr lang="en-US" dirty="0" err="1"/>
            <a:t>entiéndase</a:t>
          </a:r>
          <a:r>
            <a:rPr lang="en-US" dirty="0"/>
            <a:t> </a:t>
          </a:r>
          <a:r>
            <a:rPr lang="en-US" dirty="0" err="1"/>
            <a:t>valores</a:t>
          </a:r>
          <a:r>
            <a:rPr lang="en-US" dirty="0"/>
            <a:t>, </a:t>
          </a:r>
          <a:r>
            <a:rPr lang="en-US" dirty="0" err="1"/>
            <a:t>conductas</a:t>
          </a:r>
          <a:r>
            <a:rPr lang="en-US" dirty="0"/>
            <a:t> </a:t>
          </a:r>
          <a:r>
            <a:rPr lang="en-US" dirty="0" err="1"/>
            <a:t>saludables</a:t>
          </a:r>
          <a:r>
            <a:rPr lang="en-US" dirty="0"/>
            <a:t>, </a:t>
          </a:r>
          <a:r>
            <a:rPr lang="en-US" dirty="0" err="1"/>
            <a:t>comunicación</a:t>
          </a:r>
          <a:r>
            <a:rPr lang="en-US" dirty="0"/>
            <a:t> </a:t>
          </a:r>
          <a:r>
            <a:rPr lang="en-US" dirty="0" err="1"/>
            <a:t>asertiva</a:t>
          </a:r>
          <a:r>
            <a:rPr lang="en-US" dirty="0"/>
            <a:t>, entre </a:t>
          </a:r>
          <a:r>
            <a:rPr lang="en-US" dirty="0" err="1"/>
            <a:t>otras</a:t>
          </a:r>
          <a:r>
            <a:rPr lang="en-US" dirty="0"/>
            <a:t>. </a:t>
          </a:r>
          <a:endParaRPr lang="en-PR" dirty="0"/>
        </a:p>
      </dgm:t>
    </dgm:pt>
    <dgm:pt modelId="{F1CE18AF-C4B1-9B44-BF2E-B2F38890E558}" type="parTrans" cxnId="{D7945C7C-946B-3A48-9B6F-F9832D0BCD25}">
      <dgm:prSet/>
      <dgm:spPr/>
      <dgm:t>
        <a:bodyPr/>
        <a:lstStyle/>
        <a:p>
          <a:endParaRPr lang="en-US"/>
        </a:p>
      </dgm:t>
    </dgm:pt>
    <dgm:pt modelId="{66499B2E-9E66-BF45-B55E-22A3C9429060}" type="sibTrans" cxnId="{D7945C7C-946B-3A48-9B6F-F9832D0BCD25}">
      <dgm:prSet/>
      <dgm:spPr/>
      <dgm:t>
        <a:bodyPr/>
        <a:lstStyle/>
        <a:p>
          <a:endParaRPr lang="en-US"/>
        </a:p>
      </dgm:t>
    </dgm:pt>
    <dgm:pt modelId="{21FE6BE2-8878-6C47-A739-B85F561129F1}">
      <dgm:prSet/>
      <dgm:spPr/>
      <dgm:t>
        <a:bodyPr/>
        <a:lstStyle/>
        <a:p>
          <a:r>
            <a:rPr lang="en-US" dirty="0" err="1"/>
            <a:t>Reportar</a:t>
          </a:r>
          <a:r>
            <a:rPr lang="en-US" dirty="0"/>
            <a:t> </a:t>
          </a:r>
          <a:r>
            <a:rPr lang="en-US" dirty="0" err="1"/>
            <a:t>todo</a:t>
          </a:r>
          <a:r>
            <a:rPr lang="en-US" dirty="0"/>
            <a:t> </a:t>
          </a:r>
          <a:r>
            <a:rPr lang="en-US" dirty="0" err="1"/>
            <a:t>incidente</a:t>
          </a:r>
          <a:r>
            <a:rPr lang="en-US" dirty="0"/>
            <a:t> o </a:t>
          </a:r>
          <a:r>
            <a:rPr lang="en-US" dirty="0" err="1"/>
            <a:t>sospecha</a:t>
          </a:r>
          <a:r>
            <a:rPr lang="en-US" dirty="0"/>
            <a:t> de </a:t>
          </a:r>
          <a:r>
            <a:rPr lang="en-US" dirty="0" err="1"/>
            <a:t>acoso</a:t>
          </a:r>
          <a:r>
            <a:rPr lang="en-US" dirty="0"/>
            <a:t> escolar</a:t>
          </a:r>
          <a:r>
            <a:rPr lang="en-US" b="1" dirty="0"/>
            <a:t>. </a:t>
          </a:r>
          <a:endParaRPr lang="en-PR" dirty="0"/>
        </a:p>
      </dgm:t>
    </dgm:pt>
    <dgm:pt modelId="{720FFBEC-9D2F-7246-8D1F-95DB2ADF9DB3}" type="parTrans" cxnId="{6E5E3ADC-6F7E-2041-8206-90D55D6F373F}">
      <dgm:prSet/>
      <dgm:spPr/>
      <dgm:t>
        <a:bodyPr/>
        <a:lstStyle/>
        <a:p>
          <a:endParaRPr lang="en-US"/>
        </a:p>
      </dgm:t>
    </dgm:pt>
    <dgm:pt modelId="{49A08225-F957-F54D-B08C-6F86B8051D5D}" type="sibTrans" cxnId="{6E5E3ADC-6F7E-2041-8206-90D55D6F373F}">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8C77D7E-B289-8F42-AF0B-267A182BF811}" type="presOf" srcId="{1EDB4728-ADC1-9A47-85EA-7F3687774949}" destId="{9F2932B0-6C45-D941-9390-DCD707271B8E}" srcOrd="0" destOrd="2" presId="urn:microsoft.com/office/officeart/2005/8/layout/vList2"/>
    <dgm:cxn modelId="{48C64E78-CE5A-C345-85F4-27BF9E754500}" srcId="{3DF99EC7-42D6-B84E-BE84-8DC3B589E1D0}" destId="{CBCCE61B-84DB-414C-8DBF-BCFE32042F66}" srcOrd="0" destOrd="0" parTransId="{CAA05A5D-BCD6-6A4D-B92E-7F4B8ABD28BB}" sibTransId="{8021066F-1D45-EE4E-A26D-5E5109265DE8}"/>
    <dgm:cxn modelId="{C09BC51D-DDFD-8442-A71B-84131B77093B}" type="presOf" srcId="{CBCCE61B-84DB-414C-8DBF-BCFE32042F66}" destId="{9F2932B0-6C45-D941-9390-DCD707271B8E}" srcOrd="0" destOrd="0" presId="urn:microsoft.com/office/officeart/2005/8/layout/vList2"/>
    <dgm:cxn modelId="{CFC8E150-DA19-A04A-9E08-28B807BFA193}" srcId="{3DF99EC7-42D6-B84E-BE84-8DC3B589E1D0}" destId="{E7EE876D-8A46-F342-9ED8-4BF39CA2C68E}" srcOrd="1" destOrd="0" parTransId="{291D9200-8959-DC41-8AFA-34A1D16ACDC9}" sibTransId="{937E845F-3787-1F4E-B6E3-15A722BFA912}"/>
    <dgm:cxn modelId="{BAA1E756-C4C6-9442-B1E5-F993DDC667BB}" type="presOf" srcId="{3DF99EC7-42D6-B84E-BE84-8DC3B589E1D0}" destId="{FB516D2E-6175-B342-9429-5ACF929D6691}" srcOrd="0" destOrd="0" presId="urn:microsoft.com/office/officeart/2005/8/layout/vList2"/>
    <dgm:cxn modelId="{D7945C7C-946B-3A48-9B6F-F9832D0BCD25}" srcId="{3DF99EC7-42D6-B84E-BE84-8DC3B589E1D0}" destId="{1EDB4728-ADC1-9A47-85EA-7F3687774949}" srcOrd="2" destOrd="0" parTransId="{F1CE18AF-C4B1-9B44-BF2E-B2F38890E558}" sibTransId="{66499B2E-9E66-BF45-B55E-22A3C9429060}"/>
    <dgm:cxn modelId="{6E5E3ADC-6F7E-2041-8206-90D55D6F373F}" srcId="{3DF99EC7-42D6-B84E-BE84-8DC3B589E1D0}" destId="{21FE6BE2-8878-6C47-A739-B85F561129F1}" srcOrd="3" destOrd="0" parTransId="{720FFBEC-9D2F-7246-8D1F-95DB2ADF9DB3}" sibTransId="{49A08225-F957-F54D-B08C-6F86B8051D5D}"/>
    <dgm:cxn modelId="{975AF8DB-56BC-A849-AE4A-F27282417EAF}" type="presOf" srcId="{E7EE876D-8A46-F342-9ED8-4BF39CA2C68E}" destId="{9F2932B0-6C45-D941-9390-DCD707271B8E}" srcOrd="0" destOrd="1" presId="urn:microsoft.com/office/officeart/2005/8/layout/vList2"/>
    <dgm:cxn modelId="{93879B82-F5EC-324E-8DA1-5B7E2C86A352}" type="presOf" srcId="{E8A91AE3-7F8B-7E48-AB71-618AA060028D}" destId="{03B9A450-4F07-9C4E-B392-B7D52C97E58D}" srcOrd="0" destOrd="0" presId="urn:microsoft.com/office/officeart/2005/8/layout/vList2"/>
    <dgm:cxn modelId="{9FB87DE9-8EFE-C64A-AF85-90A557A8B91C}" type="presOf" srcId="{21FE6BE2-8878-6C47-A739-B85F561129F1}" destId="{9F2932B0-6C45-D941-9390-DCD707271B8E}" srcOrd="0" destOrd="3"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b="1" dirty="0" err="1"/>
            <a:t>Responsabilidades</a:t>
          </a:r>
          <a:r>
            <a:rPr lang="en-US" b="1" dirty="0"/>
            <a:t> de </a:t>
          </a:r>
          <a:r>
            <a:rPr lang="en-US" b="1" dirty="0" err="1"/>
            <a:t>los</a:t>
          </a:r>
          <a:r>
            <a:rPr lang="en-US" b="1" dirty="0"/>
            <a:t> </a:t>
          </a:r>
          <a:r>
            <a:rPr lang="en-US" b="1" dirty="0" err="1"/>
            <a:t>estudiantes</a:t>
          </a:r>
          <a:r>
            <a:rPr lang="en-US" b="1" dirty="0"/>
            <a:t>:</a:t>
          </a:r>
          <a:br>
            <a:rPr lang="en-US" b="1" dirty="0"/>
          </a:br>
          <a:r>
            <a:rPr lang="en-US" b="1" dirty="0"/>
            <a:t>La </a:t>
          </a:r>
          <a:r>
            <a:rPr lang="en-US" b="1" dirty="0" err="1"/>
            <a:t>responsabilidad</a:t>
          </a:r>
          <a:r>
            <a:rPr lang="en-US" b="1" dirty="0"/>
            <a:t> de </a:t>
          </a:r>
          <a:r>
            <a:rPr lang="en-US" b="1" dirty="0" err="1"/>
            <a:t>los</a:t>
          </a:r>
          <a:r>
            <a:rPr lang="en-US" b="1" dirty="0"/>
            <a:t> </a:t>
          </a:r>
          <a:r>
            <a:rPr lang="en-US" b="1" dirty="0" err="1"/>
            <a:t>estudiantes</a:t>
          </a:r>
          <a:r>
            <a:rPr lang="en-US" b="1" dirty="0"/>
            <a:t> </a:t>
          </a:r>
          <a:r>
            <a:rPr lang="en-US" b="1" dirty="0" err="1"/>
            <a:t>tiene</a:t>
          </a:r>
          <a:r>
            <a:rPr lang="en-US" b="1" dirty="0"/>
            <a:t> base legal </a:t>
          </a:r>
          <a:r>
            <a:rPr lang="en-US" b="1" dirty="0" err="1"/>
            <a:t>en</a:t>
          </a:r>
          <a:r>
            <a:rPr lang="en-US" b="1" dirty="0"/>
            <a:t> la Ley 85-2018, art. 9.02 (a), </a:t>
          </a:r>
          <a:r>
            <a:rPr lang="en-US" b="1" dirty="0" err="1"/>
            <a:t>el</a:t>
          </a:r>
          <a:r>
            <a:rPr lang="en-US" b="1" dirty="0"/>
            <a:t> </a:t>
          </a:r>
          <a:r>
            <a:rPr lang="en-US" b="1" dirty="0" err="1"/>
            <a:t>cual</a:t>
          </a:r>
          <a:r>
            <a:rPr lang="en-US" b="1" dirty="0"/>
            <a:t> dispone que:</a:t>
          </a:r>
          <a:br>
            <a:rPr lang="en-US" b="1" dirty="0"/>
          </a:br>
          <a:endParaRPr lang="en-PR" dirty="0"/>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dirty="0"/>
            <a:t>«</a:t>
          </a:r>
          <a:r>
            <a:rPr lang="en-US" dirty="0" err="1"/>
            <a:t>Además</a:t>
          </a:r>
          <a:r>
            <a:rPr lang="en-US" dirty="0"/>
            <a:t> de </a:t>
          </a:r>
          <a:r>
            <a:rPr lang="en-US" dirty="0" err="1"/>
            <a:t>los</a:t>
          </a:r>
          <a:r>
            <a:rPr lang="en-US" dirty="0"/>
            <a:t> </a:t>
          </a:r>
          <a:r>
            <a:rPr lang="en-US" dirty="0" err="1"/>
            <a:t>deberes</a:t>
          </a:r>
          <a:r>
            <a:rPr lang="en-US" dirty="0"/>
            <a:t> y </a:t>
          </a:r>
          <a:r>
            <a:rPr lang="en-US" dirty="0" err="1"/>
            <a:t>responsabilidades</a:t>
          </a:r>
          <a:r>
            <a:rPr lang="en-US" dirty="0"/>
            <a:t> que se </a:t>
          </a:r>
          <a:r>
            <a:rPr lang="en-US" dirty="0" err="1"/>
            <a:t>establezcan</a:t>
          </a:r>
          <a:r>
            <a:rPr lang="en-US" dirty="0"/>
            <a:t> </a:t>
          </a:r>
          <a:r>
            <a:rPr lang="en-US" dirty="0" err="1"/>
            <a:t>mediante</a:t>
          </a:r>
          <a:r>
            <a:rPr lang="en-US" dirty="0"/>
            <a:t> </a:t>
          </a:r>
          <a:r>
            <a:rPr lang="en-US" dirty="0" err="1"/>
            <a:t>reglamento</a:t>
          </a:r>
          <a:r>
            <a:rPr lang="en-US" dirty="0"/>
            <a:t>, </a:t>
          </a:r>
          <a:r>
            <a:rPr lang="en-US" dirty="0" err="1"/>
            <a:t>todo</a:t>
          </a:r>
          <a:r>
            <a:rPr lang="en-US" dirty="0"/>
            <a:t> </a:t>
          </a:r>
          <a:r>
            <a:rPr lang="en-US" dirty="0" err="1"/>
            <a:t>estudiante</a:t>
          </a:r>
          <a:r>
            <a:rPr lang="en-US" dirty="0"/>
            <a:t> </a:t>
          </a:r>
          <a:r>
            <a:rPr lang="en-US" dirty="0" err="1"/>
            <a:t>en</a:t>
          </a:r>
          <a:r>
            <a:rPr lang="en-US" dirty="0"/>
            <a:t> las </a:t>
          </a:r>
          <a:r>
            <a:rPr lang="en-US" dirty="0" err="1"/>
            <a:t>escuelas</a:t>
          </a:r>
          <a:r>
            <a:rPr lang="en-US" dirty="0"/>
            <a:t> del Sistema de </a:t>
          </a:r>
          <a:r>
            <a:rPr lang="en-US" dirty="0" err="1"/>
            <a:t>Educación</a:t>
          </a:r>
          <a:r>
            <a:rPr lang="en-US" dirty="0"/>
            <a:t> </a:t>
          </a:r>
          <a:r>
            <a:rPr lang="en-US" dirty="0" err="1"/>
            <a:t>Pública</a:t>
          </a:r>
          <a:r>
            <a:rPr lang="en-US" dirty="0"/>
            <a:t> a </a:t>
          </a:r>
          <a:r>
            <a:rPr lang="en-US" dirty="0" err="1"/>
            <a:t>nivel</a:t>
          </a:r>
          <a:r>
            <a:rPr lang="en-US" dirty="0"/>
            <a:t> </a:t>
          </a:r>
          <a:r>
            <a:rPr lang="en-US" dirty="0" err="1"/>
            <a:t>primario</a:t>
          </a:r>
          <a:r>
            <a:rPr lang="en-US" dirty="0"/>
            <a:t> y </a:t>
          </a:r>
          <a:r>
            <a:rPr lang="en-US" dirty="0" err="1"/>
            <a:t>secundario</a:t>
          </a:r>
          <a:r>
            <a:rPr lang="en-US" dirty="0"/>
            <a:t> </a:t>
          </a:r>
          <a:r>
            <a:rPr lang="en-US" dirty="0" err="1"/>
            <a:t>debera</a:t>
          </a:r>
          <a:r>
            <a:rPr lang="en-US" dirty="0"/>
            <a:t>́:</a:t>
          </a:r>
          <a:endParaRPr lang="en-PR" dirty="0"/>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E40012C0-5974-3C4A-8001-18BB8F8AFD8C}">
      <dgm:prSet/>
      <dgm:spPr/>
      <dgm:t>
        <a:bodyPr/>
        <a:lstStyle/>
        <a:p>
          <a:r>
            <a:rPr lang="en-US" dirty="0" err="1"/>
            <a:t>Respetar</a:t>
          </a:r>
          <a:r>
            <a:rPr lang="en-US" dirty="0"/>
            <a:t> las </a:t>
          </a:r>
          <a:r>
            <a:rPr lang="en-US" dirty="0" err="1"/>
            <a:t>leyes</a:t>
          </a:r>
          <a:r>
            <a:rPr lang="en-US" dirty="0"/>
            <a:t>, </a:t>
          </a:r>
          <a:r>
            <a:rPr lang="en-US" dirty="0" err="1"/>
            <a:t>reglamentos</a:t>
          </a:r>
          <a:r>
            <a:rPr lang="en-US" dirty="0"/>
            <a:t>, </a:t>
          </a:r>
          <a:r>
            <a:rPr lang="en-US" dirty="0" err="1"/>
            <a:t>normas</a:t>
          </a:r>
          <a:r>
            <a:rPr lang="en-US" dirty="0"/>
            <a:t>, </a:t>
          </a:r>
          <a:r>
            <a:rPr lang="en-US" dirty="0" err="1"/>
            <a:t>instrucciones</a:t>
          </a:r>
          <a:r>
            <a:rPr lang="en-US" dirty="0"/>
            <a:t> y directrices </a:t>
          </a:r>
          <a:r>
            <a:rPr lang="en-US" dirty="0" err="1"/>
            <a:t>emitidas</a:t>
          </a:r>
          <a:r>
            <a:rPr lang="en-US" dirty="0"/>
            <a:t>, y </a:t>
          </a:r>
          <a:r>
            <a:rPr lang="en-US" dirty="0" err="1"/>
            <a:t>explicadas</a:t>
          </a:r>
          <a:r>
            <a:rPr lang="en-US" dirty="0"/>
            <a:t> </a:t>
          </a:r>
          <a:r>
            <a:rPr lang="en-US" dirty="0" err="1"/>
            <a:t>regularmente</a:t>
          </a:r>
          <a:r>
            <a:rPr lang="en-US" dirty="0"/>
            <a:t> </a:t>
          </a:r>
          <a:r>
            <a:rPr lang="en-US" dirty="0" err="1"/>
            <a:t>por</a:t>
          </a:r>
          <a:r>
            <a:rPr lang="en-US" dirty="0"/>
            <a:t> las </a:t>
          </a:r>
          <a:r>
            <a:rPr lang="en-US" dirty="0" err="1"/>
            <a:t>autoridades</a:t>
          </a:r>
          <a:r>
            <a:rPr lang="en-US" dirty="0"/>
            <a:t> </a:t>
          </a:r>
          <a:r>
            <a:rPr lang="en-US" dirty="0" err="1"/>
            <a:t>académicas</a:t>
          </a:r>
          <a:r>
            <a:rPr lang="en-US" dirty="0"/>
            <a:t>». </a:t>
          </a:r>
          <a:endParaRPr lang="en-PR" dirty="0"/>
        </a:p>
      </dgm:t>
    </dgm:pt>
    <dgm:pt modelId="{C565A661-F2A3-D049-BFBD-0AF05C355EBD}" type="parTrans" cxnId="{674B0ED2-48DB-4744-AAAB-11DA25F4A6A3}">
      <dgm:prSet/>
      <dgm:spPr/>
    </dgm:pt>
    <dgm:pt modelId="{0467545E-B232-7046-9822-16D9A5B26FC8}" type="sibTrans" cxnId="{674B0ED2-48DB-4744-AAAB-11DA25F4A6A3}">
      <dgm:prSet/>
      <dgm:spPr/>
    </dgm:pt>
    <dgm:pt modelId="{D0B723E6-F18B-8A4E-ABA8-0EC0A024526C}">
      <dgm:prSet/>
      <dgm:spPr/>
      <dgm:t>
        <a:bodyPr/>
        <a:lstStyle/>
        <a:p>
          <a:r>
            <a:rPr lang="en-US" dirty="0" err="1"/>
            <a:t>Cumplir</a:t>
          </a:r>
          <a:r>
            <a:rPr lang="en-US" dirty="0"/>
            <a:t> con las </a:t>
          </a:r>
          <a:r>
            <a:rPr lang="en-US" dirty="0" err="1"/>
            <a:t>políticas</a:t>
          </a:r>
          <a:r>
            <a:rPr lang="en-US" dirty="0"/>
            <a:t> </a:t>
          </a:r>
          <a:r>
            <a:rPr lang="en-US" dirty="0" err="1"/>
            <a:t>institucionales</a:t>
          </a:r>
          <a:r>
            <a:rPr lang="en-US" dirty="0"/>
            <a:t> </a:t>
          </a:r>
          <a:r>
            <a:rPr lang="en-US" dirty="0" err="1"/>
            <a:t>relacionadas</a:t>
          </a:r>
          <a:r>
            <a:rPr lang="en-US" dirty="0"/>
            <a:t> al </a:t>
          </a:r>
          <a:r>
            <a:rPr lang="en-US" dirty="0" err="1"/>
            <a:t>acoso</a:t>
          </a:r>
          <a:r>
            <a:rPr lang="en-US" dirty="0"/>
            <a:t> escolar y </a:t>
          </a:r>
          <a:r>
            <a:rPr lang="en-US" dirty="0" err="1"/>
            <a:t>participar</a:t>
          </a:r>
          <a:r>
            <a:rPr lang="en-US" dirty="0"/>
            <a:t> </a:t>
          </a:r>
          <a:r>
            <a:rPr lang="en-US" dirty="0" err="1"/>
            <a:t>activamente</a:t>
          </a:r>
          <a:r>
            <a:rPr lang="en-US" dirty="0"/>
            <a:t> de </a:t>
          </a:r>
          <a:r>
            <a:rPr lang="en-US" dirty="0" err="1"/>
            <a:t>actividades</a:t>
          </a:r>
          <a:r>
            <a:rPr lang="en-US" dirty="0"/>
            <a:t> y </a:t>
          </a:r>
          <a:r>
            <a:rPr lang="en-US" dirty="0" err="1"/>
            <a:t>orientaciones</a:t>
          </a:r>
          <a:r>
            <a:rPr lang="en-US" dirty="0"/>
            <a:t> </a:t>
          </a:r>
          <a:r>
            <a:rPr lang="en-US" dirty="0" err="1"/>
            <a:t>ofrecidas</a:t>
          </a:r>
          <a:r>
            <a:rPr lang="en-US" dirty="0"/>
            <a:t> </a:t>
          </a:r>
          <a:r>
            <a:rPr lang="en-US" dirty="0" err="1"/>
            <a:t>en</a:t>
          </a:r>
          <a:r>
            <a:rPr lang="en-US" dirty="0"/>
            <a:t> la </a:t>
          </a:r>
          <a:r>
            <a:rPr lang="en-US" dirty="0" err="1"/>
            <a:t>escuela</a:t>
          </a:r>
          <a:r>
            <a:rPr lang="en-US" dirty="0"/>
            <a:t>. </a:t>
          </a:r>
          <a:endParaRPr lang="en-PR" dirty="0"/>
        </a:p>
      </dgm:t>
    </dgm:pt>
    <dgm:pt modelId="{6BE12858-3A46-2049-A540-22CCE686889A}" type="parTrans" cxnId="{5EF74BDD-189B-1845-8EE4-6C90909A9390}">
      <dgm:prSet/>
      <dgm:spPr/>
    </dgm:pt>
    <dgm:pt modelId="{8479A5E9-8671-024D-9356-6DACC90FE643}" type="sibTrans" cxnId="{5EF74BDD-189B-1845-8EE4-6C90909A9390}">
      <dgm:prSet/>
      <dgm:spPr/>
    </dgm:pt>
    <dgm:pt modelId="{7CF9ADFF-D7D8-F346-8C54-2BCD1E577944}">
      <dgm:prSet/>
      <dgm:spPr/>
      <dgm:t>
        <a:bodyPr/>
        <a:lstStyle/>
        <a:p>
          <a:r>
            <a:rPr lang="en-US" dirty="0" err="1"/>
            <a:t>Reportar</a:t>
          </a:r>
          <a:r>
            <a:rPr lang="en-US" dirty="0"/>
            <a:t> </a:t>
          </a:r>
          <a:r>
            <a:rPr lang="en-US" dirty="0" err="1"/>
            <a:t>todo</a:t>
          </a:r>
          <a:r>
            <a:rPr lang="en-US" dirty="0"/>
            <a:t> </a:t>
          </a:r>
          <a:r>
            <a:rPr lang="en-US" dirty="0" err="1"/>
            <a:t>incidente</a:t>
          </a:r>
          <a:r>
            <a:rPr lang="en-US" dirty="0"/>
            <a:t> o </a:t>
          </a:r>
          <a:r>
            <a:rPr lang="en-US" dirty="0" err="1"/>
            <a:t>sospecha</a:t>
          </a:r>
          <a:r>
            <a:rPr lang="en-US" dirty="0"/>
            <a:t> de </a:t>
          </a:r>
          <a:r>
            <a:rPr lang="en-US" dirty="0" err="1"/>
            <a:t>acoso</a:t>
          </a:r>
          <a:r>
            <a:rPr lang="en-US" dirty="0"/>
            <a:t> escolar. </a:t>
          </a:r>
        </a:p>
      </dgm:t>
    </dgm:pt>
    <dgm:pt modelId="{9F43CAB8-C817-D14C-B376-B707E3D65FDB}" type="parTrans" cxnId="{AE039173-A492-814D-A43C-9A2583392E63}">
      <dgm:prSet/>
      <dgm:spPr/>
      <dgm:t>
        <a:bodyPr/>
        <a:lstStyle/>
        <a:p>
          <a:endParaRPr lang="en-US"/>
        </a:p>
      </dgm:t>
    </dgm:pt>
    <dgm:pt modelId="{C23833CA-49A2-9A4D-A6D3-F75AD449D506}" type="sibTrans" cxnId="{AE039173-A492-814D-A43C-9A2583392E63}">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custScaleY="89939">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8C64E78-CE5A-C345-85F4-27BF9E754500}" srcId="{3DF99EC7-42D6-B84E-BE84-8DC3B589E1D0}" destId="{CBCCE61B-84DB-414C-8DBF-BCFE32042F66}" srcOrd="0" destOrd="0" parTransId="{CAA05A5D-BCD6-6A4D-B92E-7F4B8ABD28BB}" sibTransId="{8021066F-1D45-EE4E-A26D-5E5109265DE8}"/>
    <dgm:cxn modelId="{C09BC51D-DDFD-8442-A71B-84131B77093B}" type="presOf" srcId="{CBCCE61B-84DB-414C-8DBF-BCFE32042F66}" destId="{9F2932B0-6C45-D941-9390-DCD707271B8E}" srcOrd="0" destOrd="0" presId="urn:microsoft.com/office/officeart/2005/8/layout/vList2"/>
    <dgm:cxn modelId="{BAA1E756-C4C6-9442-B1E5-F993DDC667BB}" type="presOf" srcId="{3DF99EC7-42D6-B84E-BE84-8DC3B589E1D0}" destId="{FB516D2E-6175-B342-9429-5ACF929D6691}" srcOrd="0" destOrd="0" presId="urn:microsoft.com/office/officeart/2005/8/layout/vList2"/>
    <dgm:cxn modelId="{002D2B1A-7E8D-3243-A456-1EAD780B8AF7}" type="presOf" srcId="{7CF9ADFF-D7D8-F346-8C54-2BCD1E577944}" destId="{9F2932B0-6C45-D941-9390-DCD707271B8E}" srcOrd="0" destOrd="3" presId="urn:microsoft.com/office/officeart/2005/8/layout/vList2"/>
    <dgm:cxn modelId="{D5ECEA45-8658-744F-8053-BCE3D071135D}" type="presOf" srcId="{D0B723E6-F18B-8A4E-ABA8-0EC0A024526C}" destId="{9F2932B0-6C45-D941-9390-DCD707271B8E}" srcOrd="0" destOrd="2" presId="urn:microsoft.com/office/officeart/2005/8/layout/vList2"/>
    <dgm:cxn modelId="{5EF74BDD-189B-1845-8EE4-6C90909A9390}" srcId="{3DF99EC7-42D6-B84E-BE84-8DC3B589E1D0}" destId="{D0B723E6-F18B-8A4E-ABA8-0EC0A024526C}" srcOrd="2" destOrd="0" parTransId="{6BE12858-3A46-2049-A540-22CCE686889A}" sibTransId="{8479A5E9-8671-024D-9356-6DACC90FE643}"/>
    <dgm:cxn modelId="{674B0ED2-48DB-4744-AAAB-11DA25F4A6A3}" srcId="{3DF99EC7-42D6-B84E-BE84-8DC3B589E1D0}" destId="{E40012C0-5974-3C4A-8001-18BB8F8AFD8C}" srcOrd="1" destOrd="0" parTransId="{C565A661-F2A3-D049-BFBD-0AF05C355EBD}" sibTransId="{0467545E-B232-7046-9822-16D9A5B26FC8}"/>
    <dgm:cxn modelId="{93879B82-F5EC-324E-8DA1-5B7E2C86A352}" type="presOf" srcId="{E8A91AE3-7F8B-7E48-AB71-618AA060028D}" destId="{03B9A450-4F07-9C4E-B392-B7D52C97E58D}" srcOrd="0" destOrd="0" presId="urn:microsoft.com/office/officeart/2005/8/layout/vList2"/>
    <dgm:cxn modelId="{AE039173-A492-814D-A43C-9A2583392E63}" srcId="{3DF99EC7-42D6-B84E-BE84-8DC3B589E1D0}" destId="{7CF9ADFF-D7D8-F346-8C54-2BCD1E577944}" srcOrd="3" destOrd="0" parTransId="{9F43CAB8-C817-D14C-B376-B707E3D65FDB}" sibTransId="{C23833CA-49A2-9A4D-A6D3-F75AD449D506}"/>
    <dgm:cxn modelId="{4FB0A7D7-DCE6-0E45-B449-4C44459AA60D}" type="presOf" srcId="{E40012C0-5974-3C4A-8001-18BB8F8AFD8C}" destId="{9F2932B0-6C45-D941-9390-DCD707271B8E}" srcOrd="0" destOrd="1"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248290-EB50-0C44-A83A-F311229BDD4B}"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02EC4D0E-E333-4C47-9756-1DB713F99A96}">
      <dgm:prSet/>
      <dgm:spPr/>
      <dgm:t>
        <a:bodyPr/>
        <a:lstStyle/>
        <a:p>
          <a:r>
            <a:rPr lang="en-US"/>
            <a:t>Fase de prevención:</a:t>
          </a:r>
          <a:endParaRPr lang="en-PR"/>
        </a:p>
      </dgm:t>
    </dgm:pt>
    <dgm:pt modelId="{8F15691A-97A8-AC4D-A595-8E0662505F3E}" type="parTrans" cxnId="{C3CEBEFA-6303-8E4F-A4BD-C0BCEBC1AA2A}">
      <dgm:prSet/>
      <dgm:spPr/>
      <dgm:t>
        <a:bodyPr/>
        <a:lstStyle/>
        <a:p>
          <a:endParaRPr lang="en-US"/>
        </a:p>
      </dgm:t>
    </dgm:pt>
    <dgm:pt modelId="{DC746242-7BB6-9B4F-89EA-9F6C5283F9FA}" type="sibTrans" cxnId="{C3CEBEFA-6303-8E4F-A4BD-C0BCEBC1AA2A}">
      <dgm:prSet/>
      <dgm:spPr/>
      <dgm:t>
        <a:bodyPr/>
        <a:lstStyle/>
        <a:p>
          <a:endParaRPr lang="en-US"/>
        </a:p>
      </dgm:t>
    </dgm:pt>
    <dgm:pt modelId="{5B410160-2A00-214B-ADB2-2B9A9AA2A61D}">
      <dgm:prSet/>
      <dgm:spPr/>
      <dgm:t>
        <a:bodyPr/>
        <a:lstStyle/>
        <a:p>
          <a:r>
            <a:rPr lang="en-US" baseline="0"/>
            <a:t>Como parte de los esfuerzos de prevención será responsabilidad del:</a:t>
          </a:r>
          <a:endParaRPr lang="en-PR"/>
        </a:p>
      </dgm:t>
    </dgm:pt>
    <dgm:pt modelId="{849F1999-0481-8E4B-823E-FFDA281AB2EA}" type="parTrans" cxnId="{F568B710-A6F0-9F43-9595-7649FA6ABCDE}">
      <dgm:prSet/>
      <dgm:spPr/>
      <dgm:t>
        <a:bodyPr/>
        <a:lstStyle/>
        <a:p>
          <a:endParaRPr lang="en-US"/>
        </a:p>
      </dgm:t>
    </dgm:pt>
    <dgm:pt modelId="{29211F94-90FB-8A4E-A5A0-D90EA2B4977E}" type="sibTrans" cxnId="{F568B710-A6F0-9F43-9595-7649FA6ABCDE}">
      <dgm:prSet/>
      <dgm:spPr/>
      <dgm:t>
        <a:bodyPr/>
        <a:lstStyle/>
        <a:p>
          <a:endParaRPr lang="en-US"/>
        </a:p>
      </dgm:t>
    </dgm:pt>
    <dgm:pt modelId="{3BF98F0E-6D70-6E40-AAFA-6DFDA0C322FE}">
      <dgm:prSet/>
      <dgm:spPr/>
      <dgm:t>
        <a:bodyPr/>
        <a:lstStyle/>
        <a:p>
          <a:r>
            <a:rPr lang="en-US"/>
            <a:t>Director de escuela</a:t>
          </a:r>
          <a:endParaRPr lang="en-PR"/>
        </a:p>
      </dgm:t>
    </dgm:pt>
    <dgm:pt modelId="{241614BF-04FF-1044-AAB3-00D04673657F}" type="parTrans" cxnId="{F3D9EF43-F872-744C-9531-FD5BFF098C35}">
      <dgm:prSet/>
      <dgm:spPr/>
      <dgm:t>
        <a:bodyPr/>
        <a:lstStyle/>
        <a:p>
          <a:endParaRPr lang="en-US"/>
        </a:p>
      </dgm:t>
    </dgm:pt>
    <dgm:pt modelId="{27806EAF-93CF-E74C-BB04-BE517562BCC6}" type="sibTrans" cxnId="{F3D9EF43-F872-744C-9531-FD5BFF098C35}">
      <dgm:prSet/>
      <dgm:spPr/>
      <dgm:t>
        <a:bodyPr/>
        <a:lstStyle/>
        <a:p>
          <a:endParaRPr lang="en-US"/>
        </a:p>
      </dgm:t>
    </dgm:pt>
    <dgm:pt modelId="{77A1840A-96A0-3D42-814C-9BB69A179512}">
      <dgm:prSet/>
      <dgm:spPr/>
      <dgm:t>
        <a:bodyPr/>
        <a:lstStyle/>
        <a:p>
          <a:r>
            <a:rPr lang="en-US"/>
            <a:t>Estudiantes</a:t>
          </a:r>
          <a:endParaRPr lang="en-PR"/>
        </a:p>
      </dgm:t>
    </dgm:pt>
    <dgm:pt modelId="{D98DE16A-1A86-D64A-B53C-7B43614CDFFD}" type="parTrans" cxnId="{2ABFF0C8-7218-8545-A756-8901587A3990}">
      <dgm:prSet/>
      <dgm:spPr/>
      <dgm:t>
        <a:bodyPr/>
        <a:lstStyle/>
        <a:p>
          <a:endParaRPr lang="en-US"/>
        </a:p>
      </dgm:t>
    </dgm:pt>
    <dgm:pt modelId="{BA574873-98AB-D949-A8C5-5A7044C73FD9}" type="sibTrans" cxnId="{2ABFF0C8-7218-8545-A756-8901587A3990}">
      <dgm:prSet/>
      <dgm:spPr/>
      <dgm:t>
        <a:bodyPr/>
        <a:lstStyle/>
        <a:p>
          <a:endParaRPr lang="en-US"/>
        </a:p>
      </dgm:t>
    </dgm:pt>
    <dgm:pt modelId="{5756BA6F-B137-CE45-99D4-5EAB0696C119}">
      <dgm:prSet/>
      <dgm:spPr/>
      <dgm:t>
        <a:bodyPr/>
        <a:lstStyle/>
        <a:p>
          <a:r>
            <a:rPr lang="en-US"/>
            <a:t>Personal docente y no docente</a:t>
          </a:r>
          <a:endParaRPr lang="en-PR"/>
        </a:p>
      </dgm:t>
    </dgm:pt>
    <dgm:pt modelId="{36741273-7FBB-9B47-BE22-C3C350B79BF5}" type="parTrans" cxnId="{50820403-4009-B14E-B925-5C51CEDDADBD}">
      <dgm:prSet/>
      <dgm:spPr/>
      <dgm:t>
        <a:bodyPr/>
        <a:lstStyle/>
        <a:p>
          <a:endParaRPr lang="en-US"/>
        </a:p>
      </dgm:t>
    </dgm:pt>
    <dgm:pt modelId="{57ECC878-051A-ED4B-8A6C-21BB3528C512}" type="sibTrans" cxnId="{50820403-4009-B14E-B925-5C51CEDDADBD}">
      <dgm:prSet/>
      <dgm:spPr/>
      <dgm:t>
        <a:bodyPr/>
        <a:lstStyle/>
        <a:p>
          <a:endParaRPr lang="en-US"/>
        </a:p>
      </dgm:t>
    </dgm:pt>
    <dgm:pt modelId="{C05FD3FB-588C-2C49-9FBC-C0C6D85E18C1}">
      <dgm:prSet/>
      <dgm:spPr/>
      <dgm:t>
        <a:bodyPr/>
        <a:lstStyle/>
        <a:p>
          <a:r>
            <a:rPr lang="en-US"/>
            <a:t>Comunidad</a:t>
          </a:r>
          <a:endParaRPr lang="en-PR"/>
        </a:p>
      </dgm:t>
    </dgm:pt>
    <dgm:pt modelId="{506FDC9E-F83F-E941-8340-1FF397EE94B5}" type="parTrans" cxnId="{F4F4B63D-4E78-474E-A57A-B5413CCF52B6}">
      <dgm:prSet/>
      <dgm:spPr/>
      <dgm:t>
        <a:bodyPr/>
        <a:lstStyle/>
        <a:p>
          <a:endParaRPr lang="en-US"/>
        </a:p>
      </dgm:t>
    </dgm:pt>
    <dgm:pt modelId="{7A0ED997-931E-B547-9129-C6E64DE48591}" type="sibTrans" cxnId="{F4F4B63D-4E78-474E-A57A-B5413CCF52B6}">
      <dgm:prSet/>
      <dgm:spPr/>
      <dgm:t>
        <a:bodyPr/>
        <a:lstStyle/>
        <a:p>
          <a:endParaRPr lang="en-US"/>
        </a:p>
      </dgm:t>
    </dgm:pt>
    <dgm:pt modelId="{6A4B31AF-7BE4-C647-8EA4-9EDBD35D7775}" type="pres">
      <dgm:prSet presAssocID="{E0248290-EB50-0C44-A83A-F311229BDD4B}" presName="Name0" presStyleCnt="0">
        <dgm:presLayoutVars>
          <dgm:chPref val="3"/>
          <dgm:dir/>
          <dgm:animLvl val="lvl"/>
          <dgm:resizeHandles/>
        </dgm:presLayoutVars>
      </dgm:prSet>
      <dgm:spPr/>
      <dgm:t>
        <a:bodyPr/>
        <a:lstStyle/>
        <a:p>
          <a:endParaRPr lang="en-US"/>
        </a:p>
      </dgm:t>
    </dgm:pt>
    <dgm:pt modelId="{8F6C5D50-B794-6B45-9F67-86BF86B4DB32}" type="pres">
      <dgm:prSet presAssocID="{02EC4D0E-E333-4C47-9756-1DB713F99A96}" presName="horFlow" presStyleCnt="0"/>
      <dgm:spPr/>
    </dgm:pt>
    <dgm:pt modelId="{221A9ACF-F838-F147-9120-256A725B4D1B}" type="pres">
      <dgm:prSet presAssocID="{02EC4D0E-E333-4C47-9756-1DB713F99A96}" presName="bigChev" presStyleLbl="node1" presStyleIdx="0" presStyleCnt="1"/>
      <dgm:spPr/>
      <dgm:t>
        <a:bodyPr/>
        <a:lstStyle/>
        <a:p>
          <a:endParaRPr lang="en-US"/>
        </a:p>
      </dgm:t>
    </dgm:pt>
    <dgm:pt modelId="{4737AFE3-4735-314E-B936-17F50FEB3455}" type="pres">
      <dgm:prSet presAssocID="{849F1999-0481-8E4B-823E-FFDA281AB2EA}" presName="parTrans" presStyleCnt="0"/>
      <dgm:spPr/>
    </dgm:pt>
    <dgm:pt modelId="{CEB008FF-8946-784F-9E61-C6CD418086E5}" type="pres">
      <dgm:prSet presAssocID="{5B410160-2A00-214B-ADB2-2B9A9AA2A61D}" presName="node" presStyleLbl="alignAccFollowNode1" presStyleIdx="0" presStyleCnt="1">
        <dgm:presLayoutVars>
          <dgm:bulletEnabled val="1"/>
        </dgm:presLayoutVars>
      </dgm:prSet>
      <dgm:spPr/>
      <dgm:t>
        <a:bodyPr/>
        <a:lstStyle/>
        <a:p>
          <a:endParaRPr lang="en-US"/>
        </a:p>
      </dgm:t>
    </dgm:pt>
  </dgm:ptLst>
  <dgm:cxnLst>
    <dgm:cxn modelId="{50820403-4009-B14E-B925-5C51CEDDADBD}" srcId="{5B410160-2A00-214B-ADB2-2B9A9AA2A61D}" destId="{5756BA6F-B137-CE45-99D4-5EAB0696C119}" srcOrd="2" destOrd="0" parTransId="{36741273-7FBB-9B47-BE22-C3C350B79BF5}" sibTransId="{57ECC878-051A-ED4B-8A6C-21BB3528C512}"/>
    <dgm:cxn modelId="{C607F5F8-9BCF-BA49-AEED-F17BF4560905}" type="presOf" srcId="{3BF98F0E-6D70-6E40-AAFA-6DFDA0C322FE}" destId="{CEB008FF-8946-784F-9E61-C6CD418086E5}" srcOrd="0" destOrd="1" presId="urn:microsoft.com/office/officeart/2005/8/layout/lProcess3"/>
    <dgm:cxn modelId="{20883AE0-66BB-9244-9812-0C013F6FFE88}" type="presOf" srcId="{5B410160-2A00-214B-ADB2-2B9A9AA2A61D}" destId="{CEB008FF-8946-784F-9E61-C6CD418086E5}" srcOrd="0" destOrd="0" presId="urn:microsoft.com/office/officeart/2005/8/layout/lProcess3"/>
    <dgm:cxn modelId="{F4F4B63D-4E78-474E-A57A-B5413CCF52B6}" srcId="{5B410160-2A00-214B-ADB2-2B9A9AA2A61D}" destId="{C05FD3FB-588C-2C49-9FBC-C0C6D85E18C1}" srcOrd="3" destOrd="0" parTransId="{506FDC9E-F83F-E941-8340-1FF397EE94B5}" sibTransId="{7A0ED997-931E-B547-9129-C6E64DE48591}"/>
    <dgm:cxn modelId="{F3D9EF43-F872-744C-9531-FD5BFF098C35}" srcId="{5B410160-2A00-214B-ADB2-2B9A9AA2A61D}" destId="{3BF98F0E-6D70-6E40-AAFA-6DFDA0C322FE}" srcOrd="0" destOrd="0" parTransId="{241614BF-04FF-1044-AAB3-00D04673657F}" sibTransId="{27806EAF-93CF-E74C-BB04-BE517562BCC6}"/>
    <dgm:cxn modelId="{2ABFF0C8-7218-8545-A756-8901587A3990}" srcId="{5B410160-2A00-214B-ADB2-2B9A9AA2A61D}" destId="{77A1840A-96A0-3D42-814C-9BB69A179512}" srcOrd="1" destOrd="0" parTransId="{D98DE16A-1A86-D64A-B53C-7B43614CDFFD}" sibTransId="{BA574873-98AB-D949-A8C5-5A7044C73FD9}"/>
    <dgm:cxn modelId="{5D957CF4-8EE7-684B-B1C2-E696702C3493}" type="presOf" srcId="{E0248290-EB50-0C44-A83A-F311229BDD4B}" destId="{6A4B31AF-7BE4-C647-8EA4-9EDBD35D7775}" srcOrd="0" destOrd="0" presId="urn:microsoft.com/office/officeart/2005/8/layout/lProcess3"/>
    <dgm:cxn modelId="{14801A49-2400-FA4E-995F-0FFD7C5D63D9}" type="presOf" srcId="{C05FD3FB-588C-2C49-9FBC-C0C6D85E18C1}" destId="{CEB008FF-8946-784F-9E61-C6CD418086E5}" srcOrd="0" destOrd="4" presId="urn:microsoft.com/office/officeart/2005/8/layout/lProcess3"/>
    <dgm:cxn modelId="{17763415-D3A5-B440-A43D-9E2B45DD1B19}" type="presOf" srcId="{77A1840A-96A0-3D42-814C-9BB69A179512}" destId="{CEB008FF-8946-784F-9E61-C6CD418086E5}" srcOrd="0" destOrd="2" presId="urn:microsoft.com/office/officeart/2005/8/layout/lProcess3"/>
    <dgm:cxn modelId="{827BC16C-1DA9-FA4E-96BE-541D9593D8B7}" type="presOf" srcId="{02EC4D0E-E333-4C47-9756-1DB713F99A96}" destId="{221A9ACF-F838-F147-9120-256A725B4D1B}" srcOrd="0" destOrd="0" presId="urn:microsoft.com/office/officeart/2005/8/layout/lProcess3"/>
    <dgm:cxn modelId="{C3CEBEFA-6303-8E4F-A4BD-C0BCEBC1AA2A}" srcId="{E0248290-EB50-0C44-A83A-F311229BDD4B}" destId="{02EC4D0E-E333-4C47-9756-1DB713F99A96}" srcOrd="0" destOrd="0" parTransId="{8F15691A-97A8-AC4D-A595-8E0662505F3E}" sibTransId="{DC746242-7BB6-9B4F-89EA-9F6C5283F9FA}"/>
    <dgm:cxn modelId="{DDA61CD1-7BE3-2C4E-84D9-7EC40EC41DC5}" type="presOf" srcId="{5756BA6F-B137-CE45-99D4-5EAB0696C119}" destId="{CEB008FF-8946-784F-9E61-C6CD418086E5}" srcOrd="0" destOrd="3" presId="urn:microsoft.com/office/officeart/2005/8/layout/lProcess3"/>
    <dgm:cxn modelId="{F568B710-A6F0-9F43-9595-7649FA6ABCDE}" srcId="{02EC4D0E-E333-4C47-9756-1DB713F99A96}" destId="{5B410160-2A00-214B-ADB2-2B9A9AA2A61D}" srcOrd="0" destOrd="0" parTransId="{849F1999-0481-8E4B-823E-FFDA281AB2EA}" sibTransId="{29211F94-90FB-8A4E-A5A0-D90EA2B4977E}"/>
    <dgm:cxn modelId="{5F7244B0-7731-AB47-97C5-2ECD9EE42EB0}" type="presParOf" srcId="{6A4B31AF-7BE4-C647-8EA4-9EDBD35D7775}" destId="{8F6C5D50-B794-6B45-9F67-86BF86B4DB32}" srcOrd="0" destOrd="0" presId="urn:microsoft.com/office/officeart/2005/8/layout/lProcess3"/>
    <dgm:cxn modelId="{7AE4E73B-94FE-C645-8A1A-6764FAD6350C}" type="presParOf" srcId="{8F6C5D50-B794-6B45-9F67-86BF86B4DB32}" destId="{221A9ACF-F838-F147-9120-256A725B4D1B}" srcOrd="0" destOrd="0" presId="urn:microsoft.com/office/officeart/2005/8/layout/lProcess3"/>
    <dgm:cxn modelId="{B100F46A-6406-6842-AA32-CE69232E5A7A}" type="presParOf" srcId="{8F6C5D50-B794-6B45-9F67-86BF86B4DB32}" destId="{4737AFE3-4735-314E-B936-17F50FEB3455}" srcOrd="1" destOrd="0" presId="urn:microsoft.com/office/officeart/2005/8/layout/lProcess3"/>
    <dgm:cxn modelId="{3C4ACC19-A843-5348-A7AC-46A2DD87BCB9}" type="presParOf" srcId="{8F6C5D50-B794-6B45-9F67-86BF86B4DB32}" destId="{CEB008FF-8946-784F-9E61-C6CD418086E5}"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30E035-590D-6048-9604-38C7A3390B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3C74F3-0E7B-EE4C-8147-86FCC059AF7C}">
      <dgm:prSet/>
      <dgm:spPr/>
      <dgm:t>
        <a:bodyPr/>
        <a:lstStyle/>
        <a:p>
          <a:r>
            <a:rPr lang="en-PR"/>
            <a:t>Procedimiento para la intervención en los casos de acoso escolar</a:t>
          </a:r>
        </a:p>
      </dgm:t>
    </dgm:pt>
    <dgm:pt modelId="{9664D235-FE2F-844E-B3AB-A6DF2517D782}" type="parTrans" cxnId="{287EA429-CF42-1045-A592-CCE590193714}">
      <dgm:prSet/>
      <dgm:spPr/>
      <dgm:t>
        <a:bodyPr/>
        <a:lstStyle/>
        <a:p>
          <a:endParaRPr lang="en-US"/>
        </a:p>
      </dgm:t>
    </dgm:pt>
    <dgm:pt modelId="{3BB7B8FD-178B-174C-A93E-D549D7518C21}" type="sibTrans" cxnId="{287EA429-CF42-1045-A592-CCE590193714}">
      <dgm:prSet/>
      <dgm:spPr/>
      <dgm:t>
        <a:bodyPr/>
        <a:lstStyle/>
        <a:p>
          <a:endParaRPr lang="en-US"/>
        </a:p>
      </dgm:t>
    </dgm:pt>
    <dgm:pt modelId="{CF610C4B-B8CB-784B-B2FF-438F0BBC1F5E}">
      <dgm:prSet/>
      <dgm:spPr/>
      <dgm:t>
        <a:bodyPr/>
        <a:lstStyle/>
        <a:p>
          <a:r>
            <a:rPr lang="en-US" baseline="0"/>
            <a:t>Documentar </a:t>
          </a:r>
          <a:endParaRPr lang="en-PR"/>
        </a:p>
      </dgm:t>
    </dgm:pt>
    <dgm:pt modelId="{8941ABF5-3888-0A4E-968A-294622819053}" type="parTrans" cxnId="{D870E237-3F6B-1645-B005-BC42FD751493}">
      <dgm:prSet/>
      <dgm:spPr/>
      <dgm:t>
        <a:bodyPr/>
        <a:lstStyle/>
        <a:p>
          <a:endParaRPr lang="en-US"/>
        </a:p>
      </dgm:t>
    </dgm:pt>
    <dgm:pt modelId="{260F8318-7BC7-FE4D-8515-C3AC3F0D0CB1}" type="sibTrans" cxnId="{D870E237-3F6B-1645-B005-BC42FD751493}">
      <dgm:prSet/>
      <dgm:spPr/>
      <dgm:t>
        <a:bodyPr/>
        <a:lstStyle/>
        <a:p>
          <a:endParaRPr lang="en-US"/>
        </a:p>
      </dgm:t>
    </dgm:pt>
    <dgm:pt modelId="{38722D26-55AF-614B-9E83-AB1F9C41A68D}">
      <dgm:prSet/>
      <dgm:spPr/>
      <dgm:t>
        <a:bodyPr/>
        <a:lstStyle/>
        <a:p>
          <a:r>
            <a:rPr lang="en-US" baseline="0"/>
            <a:t>Investigación de la queja</a:t>
          </a:r>
          <a:endParaRPr lang="en-PR"/>
        </a:p>
      </dgm:t>
    </dgm:pt>
    <dgm:pt modelId="{3CC8F6E3-FC01-9248-B020-600599B3C1ED}" type="parTrans" cxnId="{5433720E-961F-724C-AA78-FCA2F0C90D8D}">
      <dgm:prSet/>
      <dgm:spPr/>
      <dgm:t>
        <a:bodyPr/>
        <a:lstStyle/>
        <a:p>
          <a:endParaRPr lang="en-US"/>
        </a:p>
      </dgm:t>
    </dgm:pt>
    <dgm:pt modelId="{0ADF6369-4ACD-5E4C-A870-3F013F5991AD}" type="sibTrans" cxnId="{5433720E-961F-724C-AA78-FCA2F0C90D8D}">
      <dgm:prSet/>
      <dgm:spPr/>
      <dgm:t>
        <a:bodyPr/>
        <a:lstStyle/>
        <a:p>
          <a:endParaRPr lang="en-US"/>
        </a:p>
      </dgm:t>
    </dgm:pt>
    <dgm:pt modelId="{4F9E539A-713F-B04B-94E3-20FCC6F92DA5}">
      <dgm:prSet/>
      <dgm:spPr/>
      <dgm:t>
        <a:bodyPr/>
        <a:lstStyle/>
        <a:p>
          <a:r>
            <a:rPr lang="en-US" baseline="0"/>
            <a:t>Intervención</a:t>
          </a:r>
          <a:endParaRPr lang="en-PR"/>
        </a:p>
      </dgm:t>
    </dgm:pt>
    <dgm:pt modelId="{46D015D5-1B43-E844-8605-A4E214630D11}" type="parTrans" cxnId="{18F42EC8-5809-084A-808B-BF5C32A6C762}">
      <dgm:prSet/>
      <dgm:spPr/>
      <dgm:t>
        <a:bodyPr/>
        <a:lstStyle/>
        <a:p>
          <a:endParaRPr lang="en-US"/>
        </a:p>
      </dgm:t>
    </dgm:pt>
    <dgm:pt modelId="{CF53CCAF-4F0B-F444-8A37-E6DA7B2609E3}" type="sibTrans" cxnId="{18F42EC8-5809-084A-808B-BF5C32A6C762}">
      <dgm:prSet/>
      <dgm:spPr/>
      <dgm:t>
        <a:bodyPr/>
        <a:lstStyle/>
        <a:p>
          <a:endParaRPr lang="en-US"/>
        </a:p>
      </dgm:t>
    </dgm:pt>
    <dgm:pt modelId="{ADCD09B4-23F2-274C-88BC-9B0E2E1DAEF2}">
      <dgm:prSet/>
      <dgm:spPr/>
      <dgm:t>
        <a:bodyPr/>
        <a:lstStyle/>
        <a:p>
          <a:r>
            <a:rPr lang="en-US" baseline="0"/>
            <a:t>Seguimiento</a:t>
          </a:r>
          <a:endParaRPr lang="en-PR"/>
        </a:p>
      </dgm:t>
    </dgm:pt>
    <dgm:pt modelId="{2F0C4717-95F0-7740-AB89-07302200DD61}" type="parTrans" cxnId="{52E8EB33-7598-8B43-A409-9F06B435A968}">
      <dgm:prSet/>
      <dgm:spPr/>
      <dgm:t>
        <a:bodyPr/>
        <a:lstStyle/>
        <a:p>
          <a:endParaRPr lang="en-US"/>
        </a:p>
      </dgm:t>
    </dgm:pt>
    <dgm:pt modelId="{93988F78-24E2-C34B-B11C-5006A91A9449}" type="sibTrans" cxnId="{52E8EB33-7598-8B43-A409-9F06B435A968}">
      <dgm:prSet/>
      <dgm:spPr/>
      <dgm:t>
        <a:bodyPr/>
        <a:lstStyle/>
        <a:p>
          <a:endParaRPr lang="en-US"/>
        </a:p>
      </dgm:t>
    </dgm:pt>
    <dgm:pt modelId="{8EC8CCB2-6720-3146-BA80-00E23C0F529A}" type="pres">
      <dgm:prSet presAssocID="{5F30E035-590D-6048-9604-38C7A3390B4C}" presName="linear" presStyleCnt="0">
        <dgm:presLayoutVars>
          <dgm:animLvl val="lvl"/>
          <dgm:resizeHandles val="exact"/>
        </dgm:presLayoutVars>
      </dgm:prSet>
      <dgm:spPr/>
      <dgm:t>
        <a:bodyPr/>
        <a:lstStyle/>
        <a:p>
          <a:endParaRPr lang="en-US"/>
        </a:p>
      </dgm:t>
    </dgm:pt>
    <dgm:pt modelId="{0DAA579B-1426-5D44-971F-4954996E68EA}" type="pres">
      <dgm:prSet presAssocID="{C83C74F3-0E7B-EE4C-8147-86FCC059AF7C}" presName="parentText" presStyleLbl="node1" presStyleIdx="0" presStyleCnt="1">
        <dgm:presLayoutVars>
          <dgm:chMax val="0"/>
          <dgm:bulletEnabled val="1"/>
        </dgm:presLayoutVars>
      </dgm:prSet>
      <dgm:spPr/>
      <dgm:t>
        <a:bodyPr/>
        <a:lstStyle/>
        <a:p>
          <a:endParaRPr lang="en-US"/>
        </a:p>
      </dgm:t>
    </dgm:pt>
    <dgm:pt modelId="{8252A8A1-F99E-9F41-8278-926073038D87}" type="pres">
      <dgm:prSet presAssocID="{C83C74F3-0E7B-EE4C-8147-86FCC059AF7C}" presName="childText" presStyleLbl="revTx" presStyleIdx="0" presStyleCnt="1">
        <dgm:presLayoutVars>
          <dgm:bulletEnabled val="1"/>
        </dgm:presLayoutVars>
      </dgm:prSet>
      <dgm:spPr/>
      <dgm:t>
        <a:bodyPr/>
        <a:lstStyle/>
        <a:p>
          <a:endParaRPr lang="en-US"/>
        </a:p>
      </dgm:t>
    </dgm:pt>
  </dgm:ptLst>
  <dgm:cxnLst>
    <dgm:cxn modelId="{7434007A-D6DE-3A45-B0F5-E6C9DED30958}" type="presOf" srcId="{5F30E035-590D-6048-9604-38C7A3390B4C}" destId="{8EC8CCB2-6720-3146-BA80-00E23C0F529A}" srcOrd="0" destOrd="0" presId="urn:microsoft.com/office/officeart/2005/8/layout/vList2"/>
    <dgm:cxn modelId="{58DA1FE5-EA2B-5E49-BBD6-04574D9B0BFE}" type="presOf" srcId="{CF610C4B-B8CB-784B-B2FF-438F0BBC1F5E}" destId="{8252A8A1-F99E-9F41-8278-926073038D87}" srcOrd="0" destOrd="0" presId="urn:microsoft.com/office/officeart/2005/8/layout/vList2"/>
    <dgm:cxn modelId="{9EB0C688-ED28-F645-83EA-31427716208E}" type="presOf" srcId="{C83C74F3-0E7B-EE4C-8147-86FCC059AF7C}" destId="{0DAA579B-1426-5D44-971F-4954996E68EA}" srcOrd="0" destOrd="0" presId="urn:microsoft.com/office/officeart/2005/8/layout/vList2"/>
    <dgm:cxn modelId="{287EA429-CF42-1045-A592-CCE590193714}" srcId="{5F30E035-590D-6048-9604-38C7A3390B4C}" destId="{C83C74F3-0E7B-EE4C-8147-86FCC059AF7C}" srcOrd="0" destOrd="0" parTransId="{9664D235-FE2F-844E-B3AB-A6DF2517D782}" sibTransId="{3BB7B8FD-178B-174C-A93E-D549D7518C21}"/>
    <dgm:cxn modelId="{D870E237-3F6B-1645-B005-BC42FD751493}" srcId="{C83C74F3-0E7B-EE4C-8147-86FCC059AF7C}" destId="{CF610C4B-B8CB-784B-B2FF-438F0BBC1F5E}" srcOrd="0" destOrd="0" parTransId="{8941ABF5-3888-0A4E-968A-294622819053}" sibTransId="{260F8318-7BC7-FE4D-8515-C3AC3F0D0CB1}"/>
    <dgm:cxn modelId="{AB02C741-3715-DB40-81DE-F8DF6CEF9651}" type="presOf" srcId="{ADCD09B4-23F2-274C-88BC-9B0E2E1DAEF2}" destId="{8252A8A1-F99E-9F41-8278-926073038D87}" srcOrd="0" destOrd="3" presId="urn:microsoft.com/office/officeart/2005/8/layout/vList2"/>
    <dgm:cxn modelId="{5433720E-961F-724C-AA78-FCA2F0C90D8D}" srcId="{C83C74F3-0E7B-EE4C-8147-86FCC059AF7C}" destId="{38722D26-55AF-614B-9E83-AB1F9C41A68D}" srcOrd="1" destOrd="0" parTransId="{3CC8F6E3-FC01-9248-B020-600599B3C1ED}" sibTransId="{0ADF6369-4ACD-5E4C-A870-3F013F5991AD}"/>
    <dgm:cxn modelId="{40A94E62-BBF0-EC4C-AF13-BBC47DF3C6D8}" type="presOf" srcId="{4F9E539A-713F-B04B-94E3-20FCC6F92DA5}" destId="{8252A8A1-F99E-9F41-8278-926073038D87}" srcOrd="0" destOrd="2" presId="urn:microsoft.com/office/officeart/2005/8/layout/vList2"/>
    <dgm:cxn modelId="{52E8EB33-7598-8B43-A409-9F06B435A968}" srcId="{C83C74F3-0E7B-EE4C-8147-86FCC059AF7C}" destId="{ADCD09B4-23F2-274C-88BC-9B0E2E1DAEF2}" srcOrd="3" destOrd="0" parTransId="{2F0C4717-95F0-7740-AB89-07302200DD61}" sibTransId="{93988F78-24E2-C34B-B11C-5006A91A9449}"/>
    <dgm:cxn modelId="{18F42EC8-5809-084A-808B-BF5C32A6C762}" srcId="{C83C74F3-0E7B-EE4C-8147-86FCC059AF7C}" destId="{4F9E539A-713F-B04B-94E3-20FCC6F92DA5}" srcOrd="2" destOrd="0" parTransId="{46D015D5-1B43-E844-8605-A4E214630D11}" sibTransId="{CF53CCAF-4F0B-F444-8A37-E6DA7B2609E3}"/>
    <dgm:cxn modelId="{18E3C173-8565-A042-92A0-25A2EC302444}" type="presOf" srcId="{38722D26-55AF-614B-9E83-AB1F9C41A68D}" destId="{8252A8A1-F99E-9F41-8278-926073038D87}" srcOrd="0" destOrd="1" presId="urn:microsoft.com/office/officeart/2005/8/layout/vList2"/>
    <dgm:cxn modelId="{7AAD0E25-BF81-F84B-8007-AD2281C010BE}" type="presParOf" srcId="{8EC8CCB2-6720-3146-BA80-00E23C0F529A}" destId="{0DAA579B-1426-5D44-971F-4954996E68EA}" srcOrd="0" destOrd="0" presId="urn:microsoft.com/office/officeart/2005/8/layout/vList2"/>
    <dgm:cxn modelId="{D1E9C893-60C8-B345-A967-FDFDA4AFCF5D}" type="presParOf" srcId="{8EC8CCB2-6720-3146-BA80-00E23C0F529A}" destId="{8252A8A1-F99E-9F41-8278-926073038D8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D626F8-AA10-47B8-A922-E3A84CD979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557A09-D5AA-4425-AA73-B013965B45CE}">
      <dgm:prSet/>
      <dgm:spPr/>
      <dgm:t>
        <a:bodyPr/>
        <a:lstStyle/>
        <a:p>
          <a:r>
            <a:rPr lang="en-US"/>
            <a:t>De la misma forma, la Ley 85 establece que, como parte de los derechos de los estudiantes, estos «deben ser guiados al desarrollo de su personalidad y formados para ser personas competentes, sensibles y autodidactas; seres comprometidos con el bien común, y con mantener y defender, los principios y valores humanos que toda sociedad justa y democrática debe promover». Asimismo, dispone que los estudiantes deben «disfrutar de un entorno escolar seguro, inclusivo y dinámico». </a:t>
          </a:r>
        </a:p>
      </dgm:t>
    </dgm:pt>
    <dgm:pt modelId="{2CDD9C07-1AF7-4539-975B-5C0B0099F0CE}" type="parTrans" cxnId="{70C9B46B-FDC5-4BCE-9011-289049770BF8}">
      <dgm:prSet/>
      <dgm:spPr/>
      <dgm:t>
        <a:bodyPr/>
        <a:lstStyle/>
        <a:p>
          <a:endParaRPr lang="en-US"/>
        </a:p>
      </dgm:t>
    </dgm:pt>
    <dgm:pt modelId="{99B8AD13-7D62-4C49-B27E-6DC28546B37F}" type="sibTrans" cxnId="{70C9B46B-FDC5-4BCE-9011-289049770BF8}">
      <dgm:prSet/>
      <dgm:spPr/>
      <dgm:t>
        <a:bodyPr/>
        <a:lstStyle/>
        <a:p>
          <a:endParaRPr lang="en-US"/>
        </a:p>
      </dgm:t>
    </dgm:pt>
    <dgm:pt modelId="{15908729-B872-466C-ADD4-034B5A83A12F}">
      <dgm:prSet/>
      <dgm:spPr/>
      <dgm:t>
        <a:bodyPr/>
        <a:lstStyle/>
        <a:p>
          <a:r>
            <a:rPr lang="en-US"/>
            <a:t>A estos fines, el DEPR ha establecido una política clara que está dirigida a proveer ayuda socioemocional a los estudiantes involucrados en incidentes y adjudicar las medidas disciplinarias conforme a lo que establece el «Reglamento General de Estudiantes del Sistema de Educación Pública» de Puerto Rico o la reglamentación vigente. </a:t>
          </a:r>
        </a:p>
      </dgm:t>
    </dgm:pt>
    <dgm:pt modelId="{D4053856-CB24-4196-A600-8F93A7009198}" type="parTrans" cxnId="{6531BED9-2754-423C-8A4A-49B6BC74230F}">
      <dgm:prSet/>
      <dgm:spPr/>
      <dgm:t>
        <a:bodyPr/>
        <a:lstStyle/>
        <a:p>
          <a:endParaRPr lang="en-US"/>
        </a:p>
      </dgm:t>
    </dgm:pt>
    <dgm:pt modelId="{F280AA2D-2B8C-4677-8BC4-2DD760E26004}" type="sibTrans" cxnId="{6531BED9-2754-423C-8A4A-49B6BC74230F}">
      <dgm:prSet/>
      <dgm:spPr/>
      <dgm:t>
        <a:bodyPr/>
        <a:lstStyle/>
        <a:p>
          <a:endParaRPr lang="en-US"/>
        </a:p>
      </dgm:t>
    </dgm:pt>
    <dgm:pt modelId="{25920E11-FB76-4AC8-995B-45CF143F6591}">
      <dgm:prSet/>
      <dgm:spPr/>
      <dgm:t>
        <a:bodyPr/>
        <a:lstStyle/>
        <a:p>
          <a:r>
            <a:rPr lang="en-US" dirty="0"/>
            <a:t>Toda la </a:t>
          </a:r>
          <a:r>
            <a:rPr lang="en-US" dirty="0" err="1"/>
            <a:t>comunidad</a:t>
          </a:r>
          <a:r>
            <a:rPr lang="en-US" dirty="0"/>
            <a:t> escolar </a:t>
          </a:r>
          <a:r>
            <a:rPr lang="en-US" dirty="0" err="1"/>
            <a:t>debe</a:t>
          </a:r>
          <a:r>
            <a:rPr lang="en-US" dirty="0"/>
            <a:t> </a:t>
          </a:r>
          <a:r>
            <a:rPr lang="en-US" dirty="0" err="1"/>
            <a:t>entender</a:t>
          </a:r>
          <a:r>
            <a:rPr lang="en-US" dirty="0"/>
            <a:t> </a:t>
          </a:r>
          <a:r>
            <a:rPr lang="en-US" dirty="0" err="1"/>
            <a:t>cómo</a:t>
          </a:r>
          <a:r>
            <a:rPr lang="en-US" dirty="0"/>
            <a:t> </a:t>
          </a:r>
          <a:r>
            <a:rPr lang="en-US" dirty="0" err="1"/>
            <a:t>identificar</a:t>
          </a:r>
          <a:r>
            <a:rPr lang="en-US" dirty="0"/>
            <a:t> la </a:t>
          </a:r>
          <a:r>
            <a:rPr lang="en-US" dirty="0" err="1"/>
            <a:t>conducta</a:t>
          </a:r>
          <a:r>
            <a:rPr lang="en-US" dirty="0"/>
            <a:t> de </a:t>
          </a:r>
          <a:r>
            <a:rPr lang="en-US" dirty="0" err="1"/>
            <a:t>acoso</a:t>
          </a:r>
          <a:r>
            <a:rPr lang="en-US" dirty="0"/>
            <a:t> escolar (</a:t>
          </a:r>
          <a:r>
            <a:rPr lang="en-US" i="1" dirty="0"/>
            <a:t>bullying</a:t>
          </a:r>
          <a:r>
            <a:rPr lang="en-US" dirty="0"/>
            <a:t>), </a:t>
          </a:r>
          <a:r>
            <a:rPr lang="en-US" dirty="0" err="1"/>
            <a:t>conocer</a:t>
          </a:r>
          <a:r>
            <a:rPr lang="en-US" dirty="0"/>
            <a:t> </a:t>
          </a:r>
          <a:r>
            <a:rPr lang="en-US" dirty="0" err="1"/>
            <a:t>métodos</a:t>
          </a:r>
          <a:r>
            <a:rPr lang="en-US" dirty="0"/>
            <a:t> </a:t>
          </a:r>
          <a:r>
            <a:rPr lang="en-US" dirty="0" err="1"/>
            <a:t>efectivos</a:t>
          </a:r>
          <a:r>
            <a:rPr lang="en-US" dirty="0"/>
            <a:t> de </a:t>
          </a:r>
          <a:r>
            <a:rPr lang="en-US" dirty="0" err="1"/>
            <a:t>intervención</a:t>
          </a:r>
          <a:r>
            <a:rPr lang="en-US" dirty="0"/>
            <a:t> y saber </a:t>
          </a:r>
          <a:r>
            <a:rPr lang="en-US" dirty="0" err="1"/>
            <a:t>cuáles</a:t>
          </a:r>
          <a:r>
            <a:rPr lang="en-US" dirty="0"/>
            <a:t> </a:t>
          </a:r>
          <a:r>
            <a:rPr lang="en-US" dirty="0" err="1"/>
            <a:t>serán</a:t>
          </a:r>
          <a:r>
            <a:rPr lang="en-US" dirty="0"/>
            <a:t> las </a:t>
          </a:r>
          <a:r>
            <a:rPr lang="en-US" dirty="0" err="1"/>
            <a:t>consecuencias</a:t>
          </a:r>
          <a:r>
            <a:rPr lang="en-US" dirty="0"/>
            <a:t> para </a:t>
          </a:r>
          <a:r>
            <a:rPr lang="en-US" dirty="0" err="1"/>
            <a:t>cada</a:t>
          </a:r>
          <a:r>
            <a:rPr lang="en-US" dirty="0"/>
            <a:t> </a:t>
          </a:r>
          <a:r>
            <a:rPr lang="en-US" dirty="0" err="1"/>
            <a:t>tipo</a:t>
          </a:r>
          <a:r>
            <a:rPr lang="en-US" dirty="0"/>
            <a:t> de </a:t>
          </a:r>
          <a:r>
            <a:rPr lang="en-US" dirty="0" err="1"/>
            <a:t>conducta</a:t>
          </a:r>
          <a:r>
            <a:rPr lang="en-US" dirty="0"/>
            <a:t>. </a:t>
          </a:r>
        </a:p>
      </dgm:t>
    </dgm:pt>
    <dgm:pt modelId="{59C0B1ED-374C-4416-85C2-28ABE6DCD836}" type="parTrans" cxnId="{AA2C7F1D-F140-4955-9166-D09828304F2C}">
      <dgm:prSet/>
      <dgm:spPr/>
      <dgm:t>
        <a:bodyPr/>
        <a:lstStyle/>
        <a:p>
          <a:endParaRPr lang="en-US"/>
        </a:p>
      </dgm:t>
    </dgm:pt>
    <dgm:pt modelId="{643A5643-C7CF-4EA7-9DB8-B7E1D6AE1A78}" type="sibTrans" cxnId="{AA2C7F1D-F140-4955-9166-D09828304F2C}">
      <dgm:prSet/>
      <dgm:spPr/>
      <dgm:t>
        <a:bodyPr/>
        <a:lstStyle/>
        <a:p>
          <a:endParaRPr lang="en-US"/>
        </a:p>
      </dgm:t>
    </dgm:pt>
    <dgm:pt modelId="{F1DF3D73-21C8-BE49-A2E9-95794F38DA34}" type="pres">
      <dgm:prSet presAssocID="{0ED626F8-AA10-47B8-A922-E3A84CD9790C}" presName="vert0" presStyleCnt="0">
        <dgm:presLayoutVars>
          <dgm:dir/>
          <dgm:animOne val="branch"/>
          <dgm:animLvl val="lvl"/>
        </dgm:presLayoutVars>
      </dgm:prSet>
      <dgm:spPr/>
      <dgm:t>
        <a:bodyPr/>
        <a:lstStyle/>
        <a:p>
          <a:endParaRPr lang="en-US"/>
        </a:p>
      </dgm:t>
    </dgm:pt>
    <dgm:pt modelId="{ABC4C607-AFA3-3B4E-B027-B7FEA538E67C}" type="pres">
      <dgm:prSet presAssocID="{C4557A09-D5AA-4425-AA73-B013965B45CE}" presName="thickLine" presStyleLbl="alignNode1" presStyleIdx="0" presStyleCnt="3"/>
      <dgm:spPr/>
    </dgm:pt>
    <dgm:pt modelId="{7C9BBEA4-4A2B-AA48-B881-85C879FDC52A}" type="pres">
      <dgm:prSet presAssocID="{C4557A09-D5AA-4425-AA73-B013965B45CE}" presName="horz1" presStyleCnt="0"/>
      <dgm:spPr/>
    </dgm:pt>
    <dgm:pt modelId="{C57B7BDD-1EC8-C747-9304-EADC2E949330}" type="pres">
      <dgm:prSet presAssocID="{C4557A09-D5AA-4425-AA73-B013965B45CE}" presName="tx1" presStyleLbl="revTx" presStyleIdx="0" presStyleCnt="3"/>
      <dgm:spPr/>
      <dgm:t>
        <a:bodyPr/>
        <a:lstStyle/>
        <a:p>
          <a:endParaRPr lang="en-US"/>
        </a:p>
      </dgm:t>
    </dgm:pt>
    <dgm:pt modelId="{BA218317-496A-9549-9F67-7A8EFFC414A4}" type="pres">
      <dgm:prSet presAssocID="{C4557A09-D5AA-4425-AA73-B013965B45CE}" presName="vert1" presStyleCnt="0"/>
      <dgm:spPr/>
    </dgm:pt>
    <dgm:pt modelId="{D90885F6-2ECF-374F-9998-3E286D59A1A1}" type="pres">
      <dgm:prSet presAssocID="{15908729-B872-466C-ADD4-034B5A83A12F}" presName="thickLine" presStyleLbl="alignNode1" presStyleIdx="1" presStyleCnt="3"/>
      <dgm:spPr/>
    </dgm:pt>
    <dgm:pt modelId="{BC25F87C-3E62-274F-B8E7-BC2651599C48}" type="pres">
      <dgm:prSet presAssocID="{15908729-B872-466C-ADD4-034B5A83A12F}" presName="horz1" presStyleCnt="0"/>
      <dgm:spPr/>
    </dgm:pt>
    <dgm:pt modelId="{5434F4D7-BCF1-CF46-B5A2-42CAF6CA6583}" type="pres">
      <dgm:prSet presAssocID="{15908729-B872-466C-ADD4-034B5A83A12F}" presName="tx1" presStyleLbl="revTx" presStyleIdx="1" presStyleCnt="3"/>
      <dgm:spPr/>
      <dgm:t>
        <a:bodyPr/>
        <a:lstStyle/>
        <a:p>
          <a:endParaRPr lang="en-US"/>
        </a:p>
      </dgm:t>
    </dgm:pt>
    <dgm:pt modelId="{551742F6-5782-3042-8584-01B580530E78}" type="pres">
      <dgm:prSet presAssocID="{15908729-B872-466C-ADD4-034B5A83A12F}" presName="vert1" presStyleCnt="0"/>
      <dgm:spPr/>
    </dgm:pt>
    <dgm:pt modelId="{F0C88528-0F30-724B-9EAF-07BAB323B081}" type="pres">
      <dgm:prSet presAssocID="{25920E11-FB76-4AC8-995B-45CF143F6591}" presName="thickLine" presStyleLbl="alignNode1" presStyleIdx="2" presStyleCnt="3"/>
      <dgm:spPr/>
    </dgm:pt>
    <dgm:pt modelId="{F5BC83C7-2D29-9747-99E3-8D47E33693B7}" type="pres">
      <dgm:prSet presAssocID="{25920E11-FB76-4AC8-995B-45CF143F6591}" presName="horz1" presStyleCnt="0"/>
      <dgm:spPr/>
    </dgm:pt>
    <dgm:pt modelId="{450189A0-B7BC-DF42-9DF4-1209FCFC8C97}" type="pres">
      <dgm:prSet presAssocID="{25920E11-FB76-4AC8-995B-45CF143F6591}" presName="tx1" presStyleLbl="revTx" presStyleIdx="2" presStyleCnt="3"/>
      <dgm:spPr/>
      <dgm:t>
        <a:bodyPr/>
        <a:lstStyle/>
        <a:p>
          <a:endParaRPr lang="en-US"/>
        </a:p>
      </dgm:t>
    </dgm:pt>
    <dgm:pt modelId="{CAE921AA-3747-B94B-9CF3-8EABD2366A44}" type="pres">
      <dgm:prSet presAssocID="{25920E11-FB76-4AC8-995B-45CF143F6591}" presName="vert1" presStyleCnt="0"/>
      <dgm:spPr/>
    </dgm:pt>
  </dgm:ptLst>
  <dgm:cxnLst>
    <dgm:cxn modelId="{32E20921-0B5D-A245-B1D8-08E8C46122C1}" type="presOf" srcId="{15908729-B872-466C-ADD4-034B5A83A12F}" destId="{5434F4D7-BCF1-CF46-B5A2-42CAF6CA6583}" srcOrd="0" destOrd="0" presId="urn:microsoft.com/office/officeart/2008/layout/LinedList"/>
    <dgm:cxn modelId="{AA2C7F1D-F140-4955-9166-D09828304F2C}" srcId="{0ED626F8-AA10-47B8-A922-E3A84CD9790C}" destId="{25920E11-FB76-4AC8-995B-45CF143F6591}" srcOrd="2" destOrd="0" parTransId="{59C0B1ED-374C-4416-85C2-28ABE6DCD836}" sibTransId="{643A5643-C7CF-4EA7-9DB8-B7E1D6AE1A78}"/>
    <dgm:cxn modelId="{8F287824-2186-1C48-94A0-861D344B8659}" type="presOf" srcId="{C4557A09-D5AA-4425-AA73-B013965B45CE}" destId="{C57B7BDD-1EC8-C747-9304-EADC2E949330}" srcOrd="0" destOrd="0" presId="urn:microsoft.com/office/officeart/2008/layout/LinedList"/>
    <dgm:cxn modelId="{716B3352-F07F-4846-9EEE-EFF46B82C1FC}" type="presOf" srcId="{0ED626F8-AA10-47B8-A922-E3A84CD9790C}" destId="{F1DF3D73-21C8-BE49-A2E9-95794F38DA34}" srcOrd="0" destOrd="0" presId="urn:microsoft.com/office/officeart/2008/layout/LinedList"/>
    <dgm:cxn modelId="{567F585D-FF3F-5544-9052-9C1627E76268}" type="presOf" srcId="{25920E11-FB76-4AC8-995B-45CF143F6591}" destId="{450189A0-B7BC-DF42-9DF4-1209FCFC8C97}" srcOrd="0" destOrd="0" presId="urn:microsoft.com/office/officeart/2008/layout/LinedList"/>
    <dgm:cxn modelId="{70C9B46B-FDC5-4BCE-9011-289049770BF8}" srcId="{0ED626F8-AA10-47B8-A922-E3A84CD9790C}" destId="{C4557A09-D5AA-4425-AA73-B013965B45CE}" srcOrd="0" destOrd="0" parTransId="{2CDD9C07-1AF7-4539-975B-5C0B0099F0CE}" sibTransId="{99B8AD13-7D62-4C49-B27E-6DC28546B37F}"/>
    <dgm:cxn modelId="{6531BED9-2754-423C-8A4A-49B6BC74230F}" srcId="{0ED626F8-AA10-47B8-A922-E3A84CD9790C}" destId="{15908729-B872-466C-ADD4-034B5A83A12F}" srcOrd="1" destOrd="0" parTransId="{D4053856-CB24-4196-A600-8F93A7009198}" sibTransId="{F280AA2D-2B8C-4677-8BC4-2DD760E26004}"/>
    <dgm:cxn modelId="{2B3B8D81-FB90-1F45-A875-824FDF5A4D4A}" type="presParOf" srcId="{F1DF3D73-21C8-BE49-A2E9-95794F38DA34}" destId="{ABC4C607-AFA3-3B4E-B027-B7FEA538E67C}" srcOrd="0" destOrd="0" presId="urn:microsoft.com/office/officeart/2008/layout/LinedList"/>
    <dgm:cxn modelId="{E58F3427-B651-1B4D-9C2D-FD33692E99C3}" type="presParOf" srcId="{F1DF3D73-21C8-BE49-A2E9-95794F38DA34}" destId="{7C9BBEA4-4A2B-AA48-B881-85C879FDC52A}" srcOrd="1" destOrd="0" presId="urn:microsoft.com/office/officeart/2008/layout/LinedList"/>
    <dgm:cxn modelId="{1D8D505B-420D-864B-9D6E-ACFCABF79C5B}" type="presParOf" srcId="{7C9BBEA4-4A2B-AA48-B881-85C879FDC52A}" destId="{C57B7BDD-1EC8-C747-9304-EADC2E949330}" srcOrd="0" destOrd="0" presId="urn:microsoft.com/office/officeart/2008/layout/LinedList"/>
    <dgm:cxn modelId="{5B41A802-0CF7-CE47-965D-DCD3673B0603}" type="presParOf" srcId="{7C9BBEA4-4A2B-AA48-B881-85C879FDC52A}" destId="{BA218317-496A-9549-9F67-7A8EFFC414A4}" srcOrd="1" destOrd="0" presId="urn:microsoft.com/office/officeart/2008/layout/LinedList"/>
    <dgm:cxn modelId="{F6E6D0BD-E79A-AC44-B915-88120B78D1FA}" type="presParOf" srcId="{F1DF3D73-21C8-BE49-A2E9-95794F38DA34}" destId="{D90885F6-2ECF-374F-9998-3E286D59A1A1}" srcOrd="2" destOrd="0" presId="urn:microsoft.com/office/officeart/2008/layout/LinedList"/>
    <dgm:cxn modelId="{3FFB9F63-96AB-7E46-B882-67C73729C89A}" type="presParOf" srcId="{F1DF3D73-21C8-BE49-A2E9-95794F38DA34}" destId="{BC25F87C-3E62-274F-B8E7-BC2651599C48}" srcOrd="3" destOrd="0" presId="urn:microsoft.com/office/officeart/2008/layout/LinedList"/>
    <dgm:cxn modelId="{4951D607-BDEF-1B4C-97ED-FB2B476A2C03}" type="presParOf" srcId="{BC25F87C-3E62-274F-B8E7-BC2651599C48}" destId="{5434F4D7-BCF1-CF46-B5A2-42CAF6CA6583}" srcOrd="0" destOrd="0" presId="urn:microsoft.com/office/officeart/2008/layout/LinedList"/>
    <dgm:cxn modelId="{5DD6E646-BEB7-1C4B-9D76-41BC3F8D0756}" type="presParOf" srcId="{BC25F87C-3E62-274F-B8E7-BC2651599C48}" destId="{551742F6-5782-3042-8584-01B580530E78}" srcOrd="1" destOrd="0" presId="urn:microsoft.com/office/officeart/2008/layout/LinedList"/>
    <dgm:cxn modelId="{4D5FF3A0-9BDC-2A43-9FB0-D3E35FC41FDE}" type="presParOf" srcId="{F1DF3D73-21C8-BE49-A2E9-95794F38DA34}" destId="{F0C88528-0F30-724B-9EAF-07BAB323B081}" srcOrd="4" destOrd="0" presId="urn:microsoft.com/office/officeart/2008/layout/LinedList"/>
    <dgm:cxn modelId="{BDDDDC54-9EE4-6F47-A158-4A735C9612B1}" type="presParOf" srcId="{F1DF3D73-21C8-BE49-A2E9-95794F38DA34}" destId="{F5BC83C7-2D29-9747-99E3-8D47E33693B7}" srcOrd="5" destOrd="0" presId="urn:microsoft.com/office/officeart/2008/layout/LinedList"/>
    <dgm:cxn modelId="{83AAD5F7-BB38-BF4A-A28A-97ED28EA9850}" type="presParOf" srcId="{F5BC83C7-2D29-9747-99E3-8D47E33693B7}" destId="{450189A0-B7BC-DF42-9DF4-1209FCFC8C97}" srcOrd="0" destOrd="0" presId="urn:microsoft.com/office/officeart/2008/layout/LinedList"/>
    <dgm:cxn modelId="{5AB677F3-9B09-6D4D-AFB1-600F9F14CB73}" type="presParOf" srcId="{F5BC83C7-2D29-9747-99E3-8D47E33693B7}" destId="{CAE921AA-3747-B94B-9CF3-8EABD2366A4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598078-D82C-F441-8BB0-AD51C3042B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68C594-7AEF-B047-93BD-1592AC522CFC}">
      <dgm:prSet/>
      <dgm:spPr/>
      <dgm:t>
        <a:bodyPr/>
        <a:lstStyle/>
        <a:p>
          <a:r>
            <a:rPr lang="en-US"/>
            <a:t>El director o cualquier otro miembro del CoCE llevará a cabo una investigación que incluirá: entrevistas al reclamante (de este no ser anónimo), la posible víctima, los alegados agresores, espectadores o agitadores y testigos del acto (</a:t>
          </a:r>
          <a:r>
            <a:rPr lang="en-US" b="1"/>
            <a:t>anejo 5</a:t>
          </a:r>
          <a:r>
            <a:rPr lang="en-US"/>
            <a:t>). </a:t>
          </a:r>
          <a:endParaRPr lang="en-PR"/>
        </a:p>
      </dgm:t>
    </dgm:pt>
    <dgm:pt modelId="{D6B3A7BB-8EAA-6E48-8636-833086BB45EE}" type="parTrans" cxnId="{D0E81F69-8F9E-494B-B65D-305362ED89D7}">
      <dgm:prSet/>
      <dgm:spPr/>
      <dgm:t>
        <a:bodyPr/>
        <a:lstStyle/>
        <a:p>
          <a:endParaRPr lang="en-US"/>
        </a:p>
      </dgm:t>
    </dgm:pt>
    <dgm:pt modelId="{EE39BAD3-6CD9-CC49-998F-3C3014A8B6BA}" type="sibTrans" cxnId="{D0E81F69-8F9E-494B-B65D-305362ED89D7}">
      <dgm:prSet/>
      <dgm:spPr/>
      <dgm:t>
        <a:bodyPr/>
        <a:lstStyle/>
        <a:p>
          <a:endParaRPr lang="en-US"/>
        </a:p>
      </dgm:t>
    </dgm:pt>
    <dgm:pt modelId="{2CD33B7F-161A-A54D-AFE1-23BE4C7372CA}">
      <dgm:prSet/>
      <dgm:spPr/>
      <dgm:t>
        <a:bodyPr/>
        <a:lstStyle/>
        <a:p>
          <a:r>
            <a:rPr lang="en-US"/>
            <a:t>De identificarse como posible situación de acoso, la persona que investiga la queja entrevistará a cada persona involucrada en la situación, como parte de la investigación del caso y notificará a los padres o tutores legales al respecto, todo ello el mismo día de recibida la queja, o a más tardar, el próximo día laborable. </a:t>
          </a:r>
          <a:endParaRPr lang="en-PR"/>
        </a:p>
      </dgm:t>
    </dgm:pt>
    <dgm:pt modelId="{B36F1278-AACD-4049-8675-196ACD1CC686}" type="parTrans" cxnId="{76D300D2-893B-0745-9881-F692FF86DC38}">
      <dgm:prSet/>
      <dgm:spPr/>
      <dgm:t>
        <a:bodyPr/>
        <a:lstStyle/>
        <a:p>
          <a:endParaRPr lang="en-US"/>
        </a:p>
      </dgm:t>
    </dgm:pt>
    <dgm:pt modelId="{9CB84295-0FF5-8D48-A0A6-A038E477D7F8}" type="sibTrans" cxnId="{76D300D2-893B-0745-9881-F692FF86DC38}">
      <dgm:prSet/>
      <dgm:spPr/>
      <dgm:t>
        <a:bodyPr/>
        <a:lstStyle/>
        <a:p>
          <a:endParaRPr lang="en-US"/>
        </a:p>
      </dgm:t>
    </dgm:pt>
    <dgm:pt modelId="{86F490B1-AB93-2343-B05E-9B5043ECB11D}">
      <dgm:prSet/>
      <dgm:spPr/>
      <dgm:t>
        <a:bodyPr/>
        <a:lstStyle/>
        <a:p>
          <a:r>
            <a:rPr lang="en-US"/>
            <a:t>Las entrevistas siempre se darán de manera separada (sin excepción alguna), con el fin de proteger a las partes involucradas. </a:t>
          </a:r>
          <a:endParaRPr lang="en-PR"/>
        </a:p>
      </dgm:t>
    </dgm:pt>
    <dgm:pt modelId="{D174201F-3893-814D-B6FD-366E85818100}" type="parTrans" cxnId="{719FA083-6D59-C44E-BA62-6762E9FF2079}">
      <dgm:prSet/>
      <dgm:spPr/>
      <dgm:t>
        <a:bodyPr/>
        <a:lstStyle/>
        <a:p>
          <a:endParaRPr lang="en-US"/>
        </a:p>
      </dgm:t>
    </dgm:pt>
    <dgm:pt modelId="{4AC5814B-FCC0-FF48-B8EA-609440224509}" type="sibTrans" cxnId="{719FA083-6D59-C44E-BA62-6762E9FF2079}">
      <dgm:prSet/>
      <dgm:spPr/>
      <dgm:t>
        <a:bodyPr/>
        <a:lstStyle/>
        <a:p>
          <a:endParaRPr lang="en-US"/>
        </a:p>
      </dgm:t>
    </dgm:pt>
    <dgm:pt modelId="{BE5BEF76-495D-BD42-8AEE-0743F94D9B86}">
      <dgm:prSet/>
      <dgm:spPr/>
      <dgm:t>
        <a:bodyPr/>
        <a:lstStyle/>
        <a:p>
          <a:r>
            <a:rPr lang="en-US"/>
            <a:t>Durante la investigación, el director o personal de apoyo deberá tomar cualquier acción necesaria para proteger al reclamante, otros estudiantes o empleados. Esto incluye, pero no se limita a, remover al acosador y trabajar un plan educativo en el hogar como medida cautelar previo a la imposición de las medidas disciplinarias (</a:t>
          </a:r>
          <a:r>
            <a:rPr lang="en-US" b="1"/>
            <a:t>Esta acción debe ser consultada con la Secretaría de Asuntos Legales y Política Pública</a:t>
          </a:r>
          <a:r>
            <a:rPr lang="en-US"/>
            <a:t>). </a:t>
          </a:r>
          <a:endParaRPr lang="en-PR"/>
        </a:p>
      </dgm:t>
    </dgm:pt>
    <dgm:pt modelId="{A394E082-5CFD-D944-8027-87F1D7AFBA4F}" type="parTrans" cxnId="{A2ABF472-0E74-9B46-8C16-00930A014218}">
      <dgm:prSet/>
      <dgm:spPr/>
      <dgm:t>
        <a:bodyPr/>
        <a:lstStyle/>
        <a:p>
          <a:endParaRPr lang="en-US"/>
        </a:p>
      </dgm:t>
    </dgm:pt>
    <dgm:pt modelId="{E3394C51-B024-2047-B703-EE48EB3BDDDD}" type="sibTrans" cxnId="{A2ABF472-0E74-9B46-8C16-00930A014218}">
      <dgm:prSet/>
      <dgm:spPr/>
      <dgm:t>
        <a:bodyPr/>
        <a:lstStyle/>
        <a:p>
          <a:endParaRPr lang="en-US"/>
        </a:p>
      </dgm:t>
    </dgm:pt>
    <dgm:pt modelId="{C90D13DD-64DF-4A4B-B17C-DBA8B657537A}" type="pres">
      <dgm:prSet presAssocID="{60598078-D82C-F441-8BB0-AD51C3042B91}" presName="linear" presStyleCnt="0">
        <dgm:presLayoutVars>
          <dgm:animLvl val="lvl"/>
          <dgm:resizeHandles val="exact"/>
        </dgm:presLayoutVars>
      </dgm:prSet>
      <dgm:spPr/>
      <dgm:t>
        <a:bodyPr/>
        <a:lstStyle/>
        <a:p>
          <a:endParaRPr lang="en-US"/>
        </a:p>
      </dgm:t>
    </dgm:pt>
    <dgm:pt modelId="{929A0957-29D7-814E-A35C-D53672412C94}" type="pres">
      <dgm:prSet presAssocID="{1E68C594-7AEF-B047-93BD-1592AC522CFC}" presName="parentText" presStyleLbl="node1" presStyleIdx="0" presStyleCnt="4">
        <dgm:presLayoutVars>
          <dgm:chMax val="0"/>
          <dgm:bulletEnabled val="1"/>
        </dgm:presLayoutVars>
      </dgm:prSet>
      <dgm:spPr/>
      <dgm:t>
        <a:bodyPr/>
        <a:lstStyle/>
        <a:p>
          <a:endParaRPr lang="en-US"/>
        </a:p>
      </dgm:t>
    </dgm:pt>
    <dgm:pt modelId="{EECF8A09-97CD-CE49-A037-2985EB69C168}" type="pres">
      <dgm:prSet presAssocID="{EE39BAD3-6CD9-CC49-998F-3C3014A8B6BA}" presName="spacer" presStyleCnt="0"/>
      <dgm:spPr/>
    </dgm:pt>
    <dgm:pt modelId="{B32CD1C7-6D2B-3A43-B441-26BB8982B14F}" type="pres">
      <dgm:prSet presAssocID="{2CD33B7F-161A-A54D-AFE1-23BE4C7372CA}" presName="parentText" presStyleLbl="node1" presStyleIdx="1" presStyleCnt="4">
        <dgm:presLayoutVars>
          <dgm:chMax val="0"/>
          <dgm:bulletEnabled val="1"/>
        </dgm:presLayoutVars>
      </dgm:prSet>
      <dgm:spPr/>
      <dgm:t>
        <a:bodyPr/>
        <a:lstStyle/>
        <a:p>
          <a:endParaRPr lang="en-US"/>
        </a:p>
      </dgm:t>
    </dgm:pt>
    <dgm:pt modelId="{105D9EF0-E4C8-1C49-9021-62081579CA7C}" type="pres">
      <dgm:prSet presAssocID="{9CB84295-0FF5-8D48-A0A6-A038E477D7F8}" presName="spacer" presStyleCnt="0"/>
      <dgm:spPr/>
    </dgm:pt>
    <dgm:pt modelId="{D637D730-4392-9E45-8C3F-E46F57F362AC}" type="pres">
      <dgm:prSet presAssocID="{86F490B1-AB93-2343-B05E-9B5043ECB11D}" presName="parentText" presStyleLbl="node1" presStyleIdx="2" presStyleCnt="4">
        <dgm:presLayoutVars>
          <dgm:chMax val="0"/>
          <dgm:bulletEnabled val="1"/>
        </dgm:presLayoutVars>
      </dgm:prSet>
      <dgm:spPr/>
      <dgm:t>
        <a:bodyPr/>
        <a:lstStyle/>
        <a:p>
          <a:endParaRPr lang="en-US"/>
        </a:p>
      </dgm:t>
    </dgm:pt>
    <dgm:pt modelId="{5E50AA8E-1C0E-7B40-9ABD-89C074FA675D}" type="pres">
      <dgm:prSet presAssocID="{4AC5814B-FCC0-FF48-B8EA-609440224509}" presName="spacer" presStyleCnt="0"/>
      <dgm:spPr/>
    </dgm:pt>
    <dgm:pt modelId="{A2A558DE-4B55-C54B-91DE-8ED5609DA74E}" type="pres">
      <dgm:prSet presAssocID="{BE5BEF76-495D-BD42-8AEE-0743F94D9B86}" presName="parentText" presStyleLbl="node1" presStyleIdx="3" presStyleCnt="4">
        <dgm:presLayoutVars>
          <dgm:chMax val="0"/>
          <dgm:bulletEnabled val="1"/>
        </dgm:presLayoutVars>
      </dgm:prSet>
      <dgm:spPr/>
      <dgm:t>
        <a:bodyPr/>
        <a:lstStyle/>
        <a:p>
          <a:endParaRPr lang="en-US"/>
        </a:p>
      </dgm:t>
    </dgm:pt>
  </dgm:ptLst>
  <dgm:cxnLst>
    <dgm:cxn modelId="{DCADE414-D352-544A-A329-6646598AF696}" type="presOf" srcId="{86F490B1-AB93-2343-B05E-9B5043ECB11D}" destId="{D637D730-4392-9E45-8C3F-E46F57F362AC}" srcOrd="0" destOrd="0" presId="urn:microsoft.com/office/officeart/2005/8/layout/vList2"/>
    <dgm:cxn modelId="{A2ABF472-0E74-9B46-8C16-00930A014218}" srcId="{60598078-D82C-F441-8BB0-AD51C3042B91}" destId="{BE5BEF76-495D-BD42-8AEE-0743F94D9B86}" srcOrd="3" destOrd="0" parTransId="{A394E082-5CFD-D944-8027-87F1D7AFBA4F}" sibTransId="{E3394C51-B024-2047-B703-EE48EB3BDDDD}"/>
    <dgm:cxn modelId="{719FA083-6D59-C44E-BA62-6762E9FF2079}" srcId="{60598078-D82C-F441-8BB0-AD51C3042B91}" destId="{86F490B1-AB93-2343-B05E-9B5043ECB11D}" srcOrd="2" destOrd="0" parTransId="{D174201F-3893-814D-B6FD-366E85818100}" sibTransId="{4AC5814B-FCC0-FF48-B8EA-609440224509}"/>
    <dgm:cxn modelId="{76D300D2-893B-0745-9881-F692FF86DC38}" srcId="{60598078-D82C-F441-8BB0-AD51C3042B91}" destId="{2CD33B7F-161A-A54D-AFE1-23BE4C7372CA}" srcOrd="1" destOrd="0" parTransId="{B36F1278-AACD-4049-8675-196ACD1CC686}" sibTransId="{9CB84295-0FF5-8D48-A0A6-A038E477D7F8}"/>
    <dgm:cxn modelId="{10CCA96D-4D41-CC46-B85B-F81979801D49}" type="presOf" srcId="{1E68C594-7AEF-B047-93BD-1592AC522CFC}" destId="{929A0957-29D7-814E-A35C-D53672412C94}" srcOrd="0" destOrd="0" presId="urn:microsoft.com/office/officeart/2005/8/layout/vList2"/>
    <dgm:cxn modelId="{68E6D6CB-020C-1643-9785-07A52A95E9DE}" type="presOf" srcId="{2CD33B7F-161A-A54D-AFE1-23BE4C7372CA}" destId="{B32CD1C7-6D2B-3A43-B441-26BB8982B14F}" srcOrd="0" destOrd="0" presId="urn:microsoft.com/office/officeart/2005/8/layout/vList2"/>
    <dgm:cxn modelId="{A9612FBE-A3C6-BB4D-B7FE-53A61C1D24CD}" type="presOf" srcId="{BE5BEF76-495D-BD42-8AEE-0743F94D9B86}" destId="{A2A558DE-4B55-C54B-91DE-8ED5609DA74E}" srcOrd="0" destOrd="0" presId="urn:microsoft.com/office/officeart/2005/8/layout/vList2"/>
    <dgm:cxn modelId="{5726E5B2-2BEF-9A4E-9ED2-218CA2236637}" type="presOf" srcId="{60598078-D82C-F441-8BB0-AD51C3042B91}" destId="{C90D13DD-64DF-4A4B-B17C-DBA8B657537A}" srcOrd="0" destOrd="0" presId="urn:microsoft.com/office/officeart/2005/8/layout/vList2"/>
    <dgm:cxn modelId="{D0E81F69-8F9E-494B-B65D-305362ED89D7}" srcId="{60598078-D82C-F441-8BB0-AD51C3042B91}" destId="{1E68C594-7AEF-B047-93BD-1592AC522CFC}" srcOrd="0" destOrd="0" parTransId="{D6B3A7BB-8EAA-6E48-8636-833086BB45EE}" sibTransId="{EE39BAD3-6CD9-CC49-998F-3C3014A8B6BA}"/>
    <dgm:cxn modelId="{57B403E8-C650-9F4D-8774-3134AB1BBC4B}" type="presParOf" srcId="{C90D13DD-64DF-4A4B-B17C-DBA8B657537A}" destId="{929A0957-29D7-814E-A35C-D53672412C94}" srcOrd="0" destOrd="0" presId="urn:microsoft.com/office/officeart/2005/8/layout/vList2"/>
    <dgm:cxn modelId="{F00982A9-EA29-1E42-AB38-FCC6003E4352}" type="presParOf" srcId="{C90D13DD-64DF-4A4B-B17C-DBA8B657537A}" destId="{EECF8A09-97CD-CE49-A037-2985EB69C168}" srcOrd="1" destOrd="0" presId="urn:microsoft.com/office/officeart/2005/8/layout/vList2"/>
    <dgm:cxn modelId="{4E4F2C0C-68EB-974F-BA33-014ED19CCF51}" type="presParOf" srcId="{C90D13DD-64DF-4A4B-B17C-DBA8B657537A}" destId="{B32CD1C7-6D2B-3A43-B441-26BB8982B14F}" srcOrd="2" destOrd="0" presId="urn:microsoft.com/office/officeart/2005/8/layout/vList2"/>
    <dgm:cxn modelId="{5ED1142D-BC97-CB40-B4FD-8583D9EBD566}" type="presParOf" srcId="{C90D13DD-64DF-4A4B-B17C-DBA8B657537A}" destId="{105D9EF0-E4C8-1C49-9021-62081579CA7C}" srcOrd="3" destOrd="0" presId="urn:microsoft.com/office/officeart/2005/8/layout/vList2"/>
    <dgm:cxn modelId="{AB30348B-FFDC-3645-AD44-15962C2A3C35}" type="presParOf" srcId="{C90D13DD-64DF-4A4B-B17C-DBA8B657537A}" destId="{D637D730-4392-9E45-8C3F-E46F57F362AC}" srcOrd="4" destOrd="0" presId="urn:microsoft.com/office/officeart/2005/8/layout/vList2"/>
    <dgm:cxn modelId="{0BEFBC36-48FB-544A-BE98-29B41AB88F58}" type="presParOf" srcId="{C90D13DD-64DF-4A4B-B17C-DBA8B657537A}" destId="{5E50AA8E-1C0E-7B40-9ABD-89C074FA675D}" srcOrd="5" destOrd="0" presId="urn:microsoft.com/office/officeart/2005/8/layout/vList2"/>
    <dgm:cxn modelId="{1ABD625B-FAE8-0646-B8A7-ED89B955DAAA}" type="presParOf" srcId="{C90D13DD-64DF-4A4B-B17C-DBA8B657537A}" destId="{A2A558DE-4B55-C54B-91DE-8ED5609DA74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4DA9958-C6CF-BB40-A4B4-D94E11C1C3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0043B5-2818-A74F-9E0E-D4AC2AB6B240}">
      <dgm:prSet/>
      <dgm:spPr/>
      <dgm:t>
        <a:bodyPr/>
        <a:lstStyle/>
        <a:p>
          <a:r>
            <a:rPr lang="en-US"/>
            <a:t>En caso de que se identifique que la conducta de alguno de los involucrados amerita atención inmediata de índole médica, ayuda psicológica, de salud mental o de otro tipo, se harán los referidos o coordinación de los servicios pertinentes de acuerdo con los protocolos establecidos. Se guardará evidencia de dichos referidos (</a:t>
          </a:r>
          <a:r>
            <a:rPr lang="en-US" b="1"/>
            <a:t>anejo 5</a:t>
          </a:r>
          <a:r>
            <a:rPr lang="en-US"/>
            <a:t>). </a:t>
          </a:r>
          <a:endParaRPr lang="en-PR"/>
        </a:p>
      </dgm:t>
    </dgm:pt>
    <dgm:pt modelId="{1B4F0AEF-E5FD-064E-B676-F00EEB5F6ED1}" type="parTrans" cxnId="{C95313FA-5311-C243-8CF1-58120EB288FC}">
      <dgm:prSet/>
      <dgm:spPr/>
      <dgm:t>
        <a:bodyPr/>
        <a:lstStyle/>
        <a:p>
          <a:endParaRPr lang="en-US"/>
        </a:p>
      </dgm:t>
    </dgm:pt>
    <dgm:pt modelId="{6D1C0CF0-E632-1C4E-9523-A527213AD78A}" type="sibTrans" cxnId="{C95313FA-5311-C243-8CF1-58120EB288FC}">
      <dgm:prSet/>
      <dgm:spPr/>
      <dgm:t>
        <a:bodyPr/>
        <a:lstStyle/>
        <a:p>
          <a:endParaRPr lang="en-US"/>
        </a:p>
      </dgm:t>
    </dgm:pt>
    <dgm:pt modelId="{CB926910-D467-1146-B864-3059C07D9F53}">
      <dgm:prSet/>
      <dgm:spPr/>
      <dgm:t>
        <a:bodyPr/>
        <a:lstStyle/>
        <a:p>
          <a:r>
            <a:rPr lang="en-US"/>
            <a:t>Una vez concluidas las entrevistas, el investigador las referirá al CoCE, quien se reunirá, a más tardar el tercer día laborable de ocurrido el evento o recibida la queja, y determinarán si la situación es una de acoso escolar a partir de la información provista por el investigador. </a:t>
          </a:r>
          <a:endParaRPr lang="en-PR"/>
        </a:p>
      </dgm:t>
    </dgm:pt>
    <dgm:pt modelId="{14933697-2520-904F-823D-56E078DD0EE9}" type="parTrans" cxnId="{6ED886B2-E039-6146-8C8D-C0710F44DF92}">
      <dgm:prSet/>
      <dgm:spPr/>
      <dgm:t>
        <a:bodyPr/>
        <a:lstStyle/>
        <a:p>
          <a:endParaRPr lang="en-US"/>
        </a:p>
      </dgm:t>
    </dgm:pt>
    <dgm:pt modelId="{913965F7-3E8C-A846-91A9-AEB90E8B5064}" type="sibTrans" cxnId="{6ED886B2-E039-6146-8C8D-C0710F44DF92}">
      <dgm:prSet/>
      <dgm:spPr/>
      <dgm:t>
        <a:bodyPr/>
        <a:lstStyle/>
        <a:p>
          <a:endParaRPr lang="en-US"/>
        </a:p>
      </dgm:t>
    </dgm:pt>
    <dgm:pt modelId="{92AC6B8B-41E8-C34C-8832-52D9A8CC3801}">
      <dgm:prSet/>
      <dgm:spPr/>
      <dgm:t>
        <a:bodyPr/>
        <a:lstStyle/>
        <a:p>
          <a:r>
            <a:rPr lang="en-US"/>
            <a:t>Una vez tomada la determinación, el director de escuela informará a los padres o tutores legales los resultados de esta y las sanciones aplicables, si alguna, de acuerdo con el Reglamento núm. 9243, conocido como el «Reglamento General de Estudiantes y Asistencia Obligatoria del Departamento de Educación» o reglamentación vigente a más tardar el cuarto día laborable de ocurrido el evento o recibida la queja. Una copia de la decisión será archivada en el expediente del caso y estará disponible para la revisión por las partes. </a:t>
          </a:r>
          <a:endParaRPr lang="en-PR"/>
        </a:p>
      </dgm:t>
    </dgm:pt>
    <dgm:pt modelId="{6BDE3324-9456-5C4F-9FA9-5171A2551082}" type="parTrans" cxnId="{33E523BE-0A91-B14B-837B-9F26BDDA072B}">
      <dgm:prSet/>
      <dgm:spPr/>
      <dgm:t>
        <a:bodyPr/>
        <a:lstStyle/>
        <a:p>
          <a:endParaRPr lang="en-US"/>
        </a:p>
      </dgm:t>
    </dgm:pt>
    <dgm:pt modelId="{C0EC4B5E-540E-584F-ACD1-67281C0BFE5E}" type="sibTrans" cxnId="{33E523BE-0A91-B14B-837B-9F26BDDA072B}">
      <dgm:prSet/>
      <dgm:spPr/>
      <dgm:t>
        <a:bodyPr/>
        <a:lstStyle/>
        <a:p>
          <a:endParaRPr lang="en-US"/>
        </a:p>
      </dgm:t>
    </dgm:pt>
    <dgm:pt modelId="{2D3CF2C8-8870-2942-9DA0-1037C917455B}">
      <dgm:prSet/>
      <dgm:spPr/>
      <dgm:t>
        <a:bodyPr/>
        <a:lstStyle/>
        <a:p>
          <a:r>
            <a:rPr lang="en-US" dirty="0"/>
            <a:t>Se </a:t>
          </a:r>
          <a:r>
            <a:rPr lang="en-US" dirty="0" err="1"/>
            <a:t>prohíbe</a:t>
          </a:r>
          <a:r>
            <a:rPr lang="en-US" dirty="0"/>
            <a:t> la </a:t>
          </a:r>
          <a:r>
            <a:rPr lang="en-US" dirty="0" err="1"/>
            <a:t>represalia</a:t>
          </a:r>
          <a:r>
            <a:rPr lang="en-US" dirty="0"/>
            <a:t> de </a:t>
          </a:r>
          <a:r>
            <a:rPr lang="en-US" dirty="0" err="1"/>
            <a:t>cualquier</a:t>
          </a:r>
          <a:r>
            <a:rPr lang="en-US" dirty="0"/>
            <a:t> </a:t>
          </a:r>
          <a:r>
            <a:rPr lang="en-US" dirty="0" err="1"/>
            <a:t>tipo</a:t>
          </a:r>
          <a:r>
            <a:rPr lang="en-US" dirty="0"/>
            <a:t> con </a:t>
          </a:r>
          <a:r>
            <a:rPr lang="en-US" dirty="0" err="1"/>
            <a:t>respecto</a:t>
          </a:r>
          <a:r>
            <a:rPr lang="en-US" dirty="0"/>
            <a:t> a un </a:t>
          </a:r>
          <a:r>
            <a:rPr lang="en-US" dirty="0" err="1"/>
            <a:t>individuo</a:t>
          </a:r>
          <a:r>
            <a:rPr lang="en-US" dirty="0"/>
            <a:t> que </a:t>
          </a:r>
          <a:r>
            <a:rPr lang="en-US" dirty="0" err="1"/>
            <a:t>haya</a:t>
          </a:r>
          <a:r>
            <a:rPr lang="en-US" dirty="0"/>
            <a:t> </a:t>
          </a:r>
          <a:r>
            <a:rPr lang="en-US" dirty="0" err="1"/>
            <a:t>sometido</a:t>
          </a:r>
          <a:r>
            <a:rPr lang="en-US" dirty="0"/>
            <a:t> un </a:t>
          </a:r>
          <a:r>
            <a:rPr lang="en-US" dirty="0" err="1"/>
            <a:t>informe</a:t>
          </a:r>
          <a:r>
            <a:rPr lang="en-US" dirty="0"/>
            <a:t> de </a:t>
          </a:r>
          <a:r>
            <a:rPr lang="en-US" dirty="0" err="1"/>
            <a:t>buena</a:t>
          </a:r>
          <a:r>
            <a:rPr lang="en-US" dirty="0"/>
            <a:t> </a:t>
          </a:r>
          <a:r>
            <a:rPr lang="en-US" dirty="0" err="1"/>
            <a:t>fe</a:t>
          </a:r>
          <a:r>
            <a:rPr lang="en-US" dirty="0"/>
            <a:t>, y </a:t>
          </a:r>
          <a:r>
            <a:rPr lang="en-US" dirty="0" err="1"/>
            <a:t>si</a:t>
          </a:r>
          <a:r>
            <a:rPr lang="en-US" dirty="0"/>
            <a:t> </a:t>
          </a:r>
          <a:r>
            <a:rPr lang="en-US" dirty="0" err="1"/>
            <a:t>sucede</a:t>
          </a:r>
          <a:r>
            <a:rPr lang="en-US" dirty="0"/>
            <a:t>, será </a:t>
          </a:r>
          <a:r>
            <a:rPr lang="en-US" dirty="0" err="1"/>
            <a:t>manejado</a:t>
          </a:r>
          <a:r>
            <a:rPr lang="en-US" dirty="0"/>
            <a:t> </a:t>
          </a:r>
          <a:r>
            <a:rPr lang="en-US" dirty="0" err="1"/>
            <a:t>como</a:t>
          </a:r>
          <a:r>
            <a:rPr lang="en-US" dirty="0"/>
            <a:t> un </a:t>
          </a:r>
          <a:r>
            <a:rPr lang="en-US" dirty="0" err="1"/>
            <a:t>acto</a:t>
          </a:r>
          <a:r>
            <a:rPr lang="en-US" dirty="0"/>
            <a:t> de </a:t>
          </a:r>
          <a:r>
            <a:rPr lang="en-US" dirty="0" err="1"/>
            <a:t>acoso</a:t>
          </a:r>
          <a:r>
            <a:rPr lang="en-US" dirty="0"/>
            <a:t> escolar, </a:t>
          </a:r>
          <a:r>
            <a:rPr lang="en-US" dirty="0" err="1"/>
            <a:t>alteración</a:t>
          </a:r>
          <a:r>
            <a:rPr lang="en-US" dirty="0"/>
            <a:t> a la </a:t>
          </a:r>
          <a:r>
            <a:rPr lang="en-US" dirty="0" err="1"/>
            <a:t>paz</a:t>
          </a:r>
          <a:r>
            <a:rPr lang="en-US" dirty="0"/>
            <a:t> y </a:t>
          </a:r>
          <a:r>
            <a:rPr lang="en-US" dirty="0" err="1"/>
            <a:t>el</a:t>
          </a:r>
          <a:r>
            <a:rPr lang="en-US" dirty="0"/>
            <a:t> </a:t>
          </a:r>
          <a:r>
            <a:rPr lang="en-US" dirty="0" err="1"/>
            <a:t>orden</a:t>
          </a:r>
          <a:r>
            <a:rPr lang="en-US" dirty="0"/>
            <a:t> </a:t>
          </a:r>
          <a:r>
            <a:rPr lang="en-US" dirty="0" err="1"/>
            <a:t>institucional</a:t>
          </a:r>
          <a:r>
            <a:rPr lang="en-US" dirty="0"/>
            <a:t> </a:t>
          </a:r>
          <a:r>
            <a:rPr lang="en-US" dirty="0" err="1"/>
            <a:t>según</a:t>
          </a:r>
          <a:r>
            <a:rPr lang="en-US" dirty="0"/>
            <a:t> </a:t>
          </a:r>
          <a:r>
            <a:rPr lang="en-US" dirty="0" err="1"/>
            <a:t>aplique</a:t>
          </a:r>
          <a:r>
            <a:rPr lang="en-US" dirty="0"/>
            <a:t>. </a:t>
          </a:r>
          <a:endParaRPr lang="en-PR" dirty="0"/>
        </a:p>
      </dgm:t>
    </dgm:pt>
    <dgm:pt modelId="{EDA9F320-6546-0644-B71E-C8CC20AAC846}" type="parTrans" cxnId="{474F8AB3-27B9-E649-A927-B1289BDBE1F7}">
      <dgm:prSet/>
      <dgm:spPr/>
      <dgm:t>
        <a:bodyPr/>
        <a:lstStyle/>
        <a:p>
          <a:endParaRPr lang="en-US"/>
        </a:p>
      </dgm:t>
    </dgm:pt>
    <dgm:pt modelId="{3769FC0E-C95E-9B4E-BE49-A1B4894F8C5A}" type="sibTrans" cxnId="{474F8AB3-27B9-E649-A927-B1289BDBE1F7}">
      <dgm:prSet/>
      <dgm:spPr/>
      <dgm:t>
        <a:bodyPr/>
        <a:lstStyle/>
        <a:p>
          <a:endParaRPr lang="en-US"/>
        </a:p>
      </dgm:t>
    </dgm:pt>
    <dgm:pt modelId="{92E8B11F-40C3-AD44-B420-8DD9F9A0074B}" type="pres">
      <dgm:prSet presAssocID="{E4DA9958-C6CF-BB40-A4B4-D94E11C1C336}" presName="linear" presStyleCnt="0">
        <dgm:presLayoutVars>
          <dgm:animLvl val="lvl"/>
          <dgm:resizeHandles val="exact"/>
        </dgm:presLayoutVars>
      </dgm:prSet>
      <dgm:spPr/>
      <dgm:t>
        <a:bodyPr/>
        <a:lstStyle/>
        <a:p>
          <a:endParaRPr lang="en-US"/>
        </a:p>
      </dgm:t>
    </dgm:pt>
    <dgm:pt modelId="{9629F359-C040-2746-BAD9-CA04FEBEBB21}" type="pres">
      <dgm:prSet presAssocID="{050043B5-2818-A74F-9E0E-D4AC2AB6B240}" presName="parentText" presStyleLbl="node1" presStyleIdx="0" presStyleCnt="4">
        <dgm:presLayoutVars>
          <dgm:chMax val="0"/>
          <dgm:bulletEnabled val="1"/>
        </dgm:presLayoutVars>
      </dgm:prSet>
      <dgm:spPr/>
      <dgm:t>
        <a:bodyPr/>
        <a:lstStyle/>
        <a:p>
          <a:endParaRPr lang="en-US"/>
        </a:p>
      </dgm:t>
    </dgm:pt>
    <dgm:pt modelId="{B89EF01A-58AB-C043-9593-DAD2984DC5BF}" type="pres">
      <dgm:prSet presAssocID="{6D1C0CF0-E632-1C4E-9523-A527213AD78A}" presName="spacer" presStyleCnt="0"/>
      <dgm:spPr/>
    </dgm:pt>
    <dgm:pt modelId="{C210DDFA-BDF1-0546-B925-E86BCE1853F2}" type="pres">
      <dgm:prSet presAssocID="{CB926910-D467-1146-B864-3059C07D9F53}" presName="parentText" presStyleLbl="node1" presStyleIdx="1" presStyleCnt="4">
        <dgm:presLayoutVars>
          <dgm:chMax val="0"/>
          <dgm:bulletEnabled val="1"/>
        </dgm:presLayoutVars>
      </dgm:prSet>
      <dgm:spPr/>
      <dgm:t>
        <a:bodyPr/>
        <a:lstStyle/>
        <a:p>
          <a:endParaRPr lang="en-US"/>
        </a:p>
      </dgm:t>
    </dgm:pt>
    <dgm:pt modelId="{29EC6762-2062-DC4B-A3F7-6D55A1B14139}" type="pres">
      <dgm:prSet presAssocID="{913965F7-3E8C-A846-91A9-AEB90E8B5064}" presName="spacer" presStyleCnt="0"/>
      <dgm:spPr/>
    </dgm:pt>
    <dgm:pt modelId="{1892398E-F56D-E841-B3B6-04E00459A2C4}" type="pres">
      <dgm:prSet presAssocID="{92AC6B8B-41E8-C34C-8832-52D9A8CC3801}" presName="parentText" presStyleLbl="node1" presStyleIdx="2" presStyleCnt="4">
        <dgm:presLayoutVars>
          <dgm:chMax val="0"/>
          <dgm:bulletEnabled val="1"/>
        </dgm:presLayoutVars>
      </dgm:prSet>
      <dgm:spPr/>
      <dgm:t>
        <a:bodyPr/>
        <a:lstStyle/>
        <a:p>
          <a:endParaRPr lang="en-US"/>
        </a:p>
      </dgm:t>
    </dgm:pt>
    <dgm:pt modelId="{014B5F6E-542F-674B-8504-1D8B5A07ED8F}" type="pres">
      <dgm:prSet presAssocID="{C0EC4B5E-540E-584F-ACD1-67281C0BFE5E}" presName="spacer" presStyleCnt="0"/>
      <dgm:spPr/>
    </dgm:pt>
    <dgm:pt modelId="{1F73A61C-6E4C-5440-B5BA-502E0282EFED}" type="pres">
      <dgm:prSet presAssocID="{2D3CF2C8-8870-2942-9DA0-1037C917455B}" presName="parentText" presStyleLbl="node1" presStyleIdx="3" presStyleCnt="4">
        <dgm:presLayoutVars>
          <dgm:chMax val="0"/>
          <dgm:bulletEnabled val="1"/>
        </dgm:presLayoutVars>
      </dgm:prSet>
      <dgm:spPr/>
      <dgm:t>
        <a:bodyPr/>
        <a:lstStyle/>
        <a:p>
          <a:endParaRPr lang="en-US"/>
        </a:p>
      </dgm:t>
    </dgm:pt>
  </dgm:ptLst>
  <dgm:cxnLst>
    <dgm:cxn modelId="{009409D2-6D4C-3647-9BF8-2C24E69A96F3}" type="presOf" srcId="{E4DA9958-C6CF-BB40-A4B4-D94E11C1C336}" destId="{92E8B11F-40C3-AD44-B420-8DD9F9A0074B}" srcOrd="0" destOrd="0" presId="urn:microsoft.com/office/officeart/2005/8/layout/vList2"/>
    <dgm:cxn modelId="{8D067AF0-7A47-694D-B3D7-33A6A11CCFE2}" type="presOf" srcId="{CB926910-D467-1146-B864-3059C07D9F53}" destId="{C210DDFA-BDF1-0546-B925-E86BCE1853F2}" srcOrd="0" destOrd="0" presId="urn:microsoft.com/office/officeart/2005/8/layout/vList2"/>
    <dgm:cxn modelId="{3ADC23B5-9EE8-AC45-83F5-AB3BF5E90AA1}" type="presOf" srcId="{92AC6B8B-41E8-C34C-8832-52D9A8CC3801}" destId="{1892398E-F56D-E841-B3B6-04E00459A2C4}" srcOrd="0" destOrd="0" presId="urn:microsoft.com/office/officeart/2005/8/layout/vList2"/>
    <dgm:cxn modelId="{C95313FA-5311-C243-8CF1-58120EB288FC}" srcId="{E4DA9958-C6CF-BB40-A4B4-D94E11C1C336}" destId="{050043B5-2818-A74F-9E0E-D4AC2AB6B240}" srcOrd="0" destOrd="0" parTransId="{1B4F0AEF-E5FD-064E-B676-F00EEB5F6ED1}" sibTransId="{6D1C0CF0-E632-1C4E-9523-A527213AD78A}"/>
    <dgm:cxn modelId="{47DB145C-E47B-594D-A3CB-0D28A5D77713}" type="presOf" srcId="{050043B5-2818-A74F-9E0E-D4AC2AB6B240}" destId="{9629F359-C040-2746-BAD9-CA04FEBEBB21}" srcOrd="0" destOrd="0" presId="urn:microsoft.com/office/officeart/2005/8/layout/vList2"/>
    <dgm:cxn modelId="{6ED886B2-E039-6146-8C8D-C0710F44DF92}" srcId="{E4DA9958-C6CF-BB40-A4B4-D94E11C1C336}" destId="{CB926910-D467-1146-B864-3059C07D9F53}" srcOrd="1" destOrd="0" parTransId="{14933697-2520-904F-823D-56E078DD0EE9}" sibTransId="{913965F7-3E8C-A846-91A9-AEB90E8B5064}"/>
    <dgm:cxn modelId="{33E523BE-0A91-B14B-837B-9F26BDDA072B}" srcId="{E4DA9958-C6CF-BB40-A4B4-D94E11C1C336}" destId="{92AC6B8B-41E8-C34C-8832-52D9A8CC3801}" srcOrd="2" destOrd="0" parTransId="{6BDE3324-9456-5C4F-9FA9-5171A2551082}" sibTransId="{C0EC4B5E-540E-584F-ACD1-67281C0BFE5E}"/>
    <dgm:cxn modelId="{2843E0BA-B9E5-FE40-AFC4-C21A92D001AC}" type="presOf" srcId="{2D3CF2C8-8870-2942-9DA0-1037C917455B}" destId="{1F73A61C-6E4C-5440-B5BA-502E0282EFED}" srcOrd="0" destOrd="0" presId="urn:microsoft.com/office/officeart/2005/8/layout/vList2"/>
    <dgm:cxn modelId="{474F8AB3-27B9-E649-A927-B1289BDBE1F7}" srcId="{E4DA9958-C6CF-BB40-A4B4-D94E11C1C336}" destId="{2D3CF2C8-8870-2942-9DA0-1037C917455B}" srcOrd="3" destOrd="0" parTransId="{EDA9F320-6546-0644-B71E-C8CC20AAC846}" sibTransId="{3769FC0E-C95E-9B4E-BE49-A1B4894F8C5A}"/>
    <dgm:cxn modelId="{A19C2D79-FE3F-D549-AF74-13D746AC6F2A}" type="presParOf" srcId="{92E8B11F-40C3-AD44-B420-8DD9F9A0074B}" destId="{9629F359-C040-2746-BAD9-CA04FEBEBB21}" srcOrd="0" destOrd="0" presId="urn:microsoft.com/office/officeart/2005/8/layout/vList2"/>
    <dgm:cxn modelId="{DC01D3D3-EEA1-5F4C-BB06-5ADA351845D5}" type="presParOf" srcId="{92E8B11F-40C3-AD44-B420-8DD9F9A0074B}" destId="{B89EF01A-58AB-C043-9593-DAD2984DC5BF}" srcOrd="1" destOrd="0" presId="urn:microsoft.com/office/officeart/2005/8/layout/vList2"/>
    <dgm:cxn modelId="{8A1B63F3-1438-2545-8D9F-DDB0F8D31F15}" type="presParOf" srcId="{92E8B11F-40C3-AD44-B420-8DD9F9A0074B}" destId="{C210DDFA-BDF1-0546-B925-E86BCE1853F2}" srcOrd="2" destOrd="0" presId="urn:microsoft.com/office/officeart/2005/8/layout/vList2"/>
    <dgm:cxn modelId="{92465724-0366-1B42-A202-8F76B90B67CC}" type="presParOf" srcId="{92E8B11F-40C3-AD44-B420-8DD9F9A0074B}" destId="{29EC6762-2062-DC4B-A3F7-6D55A1B14139}" srcOrd="3" destOrd="0" presId="urn:microsoft.com/office/officeart/2005/8/layout/vList2"/>
    <dgm:cxn modelId="{FCEC35FB-D264-BE43-9212-6F09748A84B9}" type="presParOf" srcId="{92E8B11F-40C3-AD44-B420-8DD9F9A0074B}" destId="{1892398E-F56D-E841-B3B6-04E00459A2C4}" srcOrd="4" destOrd="0" presId="urn:microsoft.com/office/officeart/2005/8/layout/vList2"/>
    <dgm:cxn modelId="{82E5FF11-DEC7-CA4E-AB65-2965D74AFD09}" type="presParOf" srcId="{92E8B11F-40C3-AD44-B420-8DD9F9A0074B}" destId="{014B5F6E-542F-674B-8504-1D8B5A07ED8F}" srcOrd="5" destOrd="0" presId="urn:microsoft.com/office/officeart/2005/8/layout/vList2"/>
    <dgm:cxn modelId="{1795DE68-23B5-EC48-9E00-E6E8C03B9560}" type="presParOf" srcId="{92E8B11F-40C3-AD44-B420-8DD9F9A0074B}" destId="{1F73A61C-6E4C-5440-B5BA-502E0282EFE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955F5A-91C5-E34D-AE9C-C759237250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C1C2BD-231F-0446-8C28-F5F7C851E7E0}">
      <dgm:prSet/>
      <dgm:spPr/>
      <dgm:t>
        <a:bodyPr/>
        <a:lstStyle/>
        <a:p>
          <a:r>
            <a:rPr lang="en-US"/>
            <a:t>La intervención se dará en los casos en los que, luego de la investigación, se evidencie acoso escolar. </a:t>
          </a:r>
          <a:endParaRPr lang="en-PR"/>
        </a:p>
      </dgm:t>
    </dgm:pt>
    <dgm:pt modelId="{6E77EB2F-6659-F248-BD9E-38D858DB0004}" type="parTrans" cxnId="{8FEB5AFB-CFC0-2141-8B16-AF924009B058}">
      <dgm:prSet/>
      <dgm:spPr/>
      <dgm:t>
        <a:bodyPr/>
        <a:lstStyle/>
        <a:p>
          <a:endParaRPr lang="en-US"/>
        </a:p>
      </dgm:t>
    </dgm:pt>
    <dgm:pt modelId="{5BD4FF3C-443F-DE44-81FC-2BBDC8DFA43F}" type="sibTrans" cxnId="{8FEB5AFB-CFC0-2141-8B16-AF924009B058}">
      <dgm:prSet/>
      <dgm:spPr/>
      <dgm:t>
        <a:bodyPr/>
        <a:lstStyle/>
        <a:p>
          <a:endParaRPr lang="en-US"/>
        </a:p>
      </dgm:t>
    </dgm:pt>
    <dgm:pt modelId="{A28B79CE-F8F9-4F4A-B647-1213BB340745}">
      <dgm:prSet/>
      <dgm:spPr/>
      <dgm:t>
        <a:bodyPr/>
        <a:lstStyle/>
        <a:p>
          <a:r>
            <a:rPr lang="en-US"/>
            <a:t>En aquellos casos en que el estudiante pertenezca al Programa de Educación Especial, se deberán establecer los procedimientos y garantías de acuerdo con el Manual de Procedimiento de Educación Especial. </a:t>
          </a:r>
          <a:endParaRPr lang="en-PR"/>
        </a:p>
      </dgm:t>
    </dgm:pt>
    <dgm:pt modelId="{2A06D76B-22C4-7047-9536-C46FECAB747E}" type="parTrans" cxnId="{25549FAB-5CA4-4644-9C4E-AF8CC42EC13D}">
      <dgm:prSet/>
      <dgm:spPr/>
      <dgm:t>
        <a:bodyPr/>
        <a:lstStyle/>
        <a:p>
          <a:endParaRPr lang="en-US"/>
        </a:p>
      </dgm:t>
    </dgm:pt>
    <dgm:pt modelId="{BF82B53A-2EA8-9741-B880-3D93819F167B}" type="sibTrans" cxnId="{25549FAB-5CA4-4644-9C4E-AF8CC42EC13D}">
      <dgm:prSet/>
      <dgm:spPr/>
      <dgm:t>
        <a:bodyPr/>
        <a:lstStyle/>
        <a:p>
          <a:endParaRPr lang="en-US"/>
        </a:p>
      </dgm:t>
    </dgm:pt>
    <dgm:pt modelId="{B7C4E79D-392F-0F4A-88F2-AE221E81C90B}">
      <dgm:prSet/>
      <dgm:spPr/>
      <dgm:t>
        <a:bodyPr/>
        <a:lstStyle/>
        <a:p>
          <a:r>
            <a:rPr lang="en-US"/>
            <a:t>El director será quien determine las sanciones adecuadas según la reglamentación vigente. CoCE participará como asesor para garantizar que no se violenten los derechos de las partes involucradas en el momento de tomar medidas disciplinarias. Luego, el director reportará al Sistema de Información Estudiantil (SIE), por medio del módulo de disciplina, la información sobre el incidente identificado, así como las medidas aplicadas. </a:t>
          </a:r>
          <a:endParaRPr lang="en-PR"/>
        </a:p>
      </dgm:t>
    </dgm:pt>
    <dgm:pt modelId="{1D09F560-3169-594D-95D7-5D37CC0FB99F}" type="parTrans" cxnId="{4846702C-8A92-2843-9B41-DB1373B3C189}">
      <dgm:prSet/>
      <dgm:spPr/>
      <dgm:t>
        <a:bodyPr/>
        <a:lstStyle/>
        <a:p>
          <a:endParaRPr lang="en-US"/>
        </a:p>
      </dgm:t>
    </dgm:pt>
    <dgm:pt modelId="{012FA8DB-C668-2C46-A7CE-C949715FEE47}" type="sibTrans" cxnId="{4846702C-8A92-2843-9B41-DB1373B3C189}">
      <dgm:prSet/>
      <dgm:spPr/>
      <dgm:t>
        <a:bodyPr/>
        <a:lstStyle/>
        <a:p>
          <a:endParaRPr lang="en-US"/>
        </a:p>
      </dgm:t>
    </dgm:pt>
    <dgm:pt modelId="{6E499DC6-F4D3-2A46-B0A9-8100F7995584}" type="pres">
      <dgm:prSet presAssocID="{C5955F5A-91C5-E34D-AE9C-C7592372508F}" presName="linear" presStyleCnt="0">
        <dgm:presLayoutVars>
          <dgm:animLvl val="lvl"/>
          <dgm:resizeHandles val="exact"/>
        </dgm:presLayoutVars>
      </dgm:prSet>
      <dgm:spPr/>
      <dgm:t>
        <a:bodyPr/>
        <a:lstStyle/>
        <a:p>
          <a:endParaRPr lang="en-US"/>
        </a:p>
      </dgm:t>
    </dgm:pt>
    <dgm:pt modelId="{B578D13B-C702-F547-BCFB-37B51A3D72CC}" type="pres">
      <dgm:prSet presAssocID="{6CC1C2BD-231F-0446-8C28-F5F7C851E7E0}" presName="parentText" presStyleLbl="node1" presStyleIdx="0" presStyleCnt="3">
        <dgm:presLayoutVars>
          <dgm:chMax val="0"/>
          <dgm:bulletEnabled val="1"/>
        </dgm:presLayoutVars>
      </dgm:prSet>
      <dgm:spPr/>
      <dgm:t>
        <a:bodyPr/>
        <a:lstStyle/>
        <a:p>
          <a:endParaRPr lang="en-US"/>
        </a:p>
      </dgm:t>
    </dgm:pt>
    <dgm:pt modelId="{9C0CC5D8-6661-B242-9487-59DC34C4B83D}" type="pres">
      <dgm:prSet presAssocID="{5BD4FF3C-443F-DE44-81FC-2BBDC8DFA43F}" presName="spacer" presStyleCnt="0"/>
      <dgm:spPr/>
    </dgm:pt>
    <dgm:pt modelId="{EF56CC4B-53BE-B348-80E7-DC47347C6710}" type="pres">
      <dgm:prSet presAssocID="{A28B79CE-F8F9-4F4A-B647-1213BB340745}" presName="parentText" presStyleLbl="node1" presStyleIdx="1" presStyleCnt="3">
        <dgm:presLayoutVars>
          <dgm:chMax val="0"/>
          <dgm:bulletEnabled val="1"/>
        </dgm:presLayoutVars>
      </dgm:prSet>
      <dgm:spPr/>
      <dgm:t>
        <a:bodyPr/>
        <a:lstStyle/>
        <a:p>
          <a:endParaRPr lang="en-US"/>
        </a:p>
      </dgm:t>
    </dgm:pt>
    <dgm:pt modelId="{6EA088D6-99F4-0B4F-90FE-BE5305516634}" type="pres">
      <dgm:prSet presAssocID="{BF82B53A-2EA8-9741-B880-3D93819F167B}" presName="spacer" presStyleCnt="0"/>
      <dgm:spPr/>
    </dgm:pt>
    <dgm:pt modelId="{4A6B0768-ADF1-5947-B99D-CA978984EC14}" type="pres">
      <dgm:prSet presAssocID="{B7C4E79D-392F-0F4A-88F2-AE221E81C90B}" presName="parentText" presStyleLbl="node1" presStyleIdx="2" presStyleCnt="3">
        <dgm:presLayoutVars>
          <dgm:chMax val="0"/>
          <dgm:bulletEnabled val="1"/>
        </dgm:presLayoutVars>
      </dgm:prSet>
      <dgm:spPr/>
      <dgm:t>
        <a:bodyPr/>
        <a:lstStyle/>
        <a:p>
          <a:endParaRPr lang="en-US"/>
        </a:p>
      </dgm:t>
    </dgm:pt>
  </dgm:ptLst>
  <dgm:cxnLst>
    <dgm:cxn modelId="{5A355141-761C-6641-B030-081254F211B2}" type="presOf" srcId="{6CC1C2BD-231F-0446-8C28-F5F7C851E7E0}" destId="{B578D13B-C702-F547-BCFB-37B51A3D72CC}" srcOrd="0" destOrd="0" presId="urn:microsoft.com/office/officeart/2005/8/layout/vList2"/>
    <dgm:cxn modelId="{4846702C-8A92-2843-9B41-DB1373B3C189}" srcId="{C5955F5A-91C5-E34D-AE9C-C7592372508F}" destId="{B7C4E79D-392F-0F4A-88F2-AE221E81C90B}" srcOrd="2" destOrd="0" parTransId="{1D09F560-3169-594D-95D7-5D37CC0FB99F}" sibTransId="{012FA8DB-C668-2C46-A7CE-C949715FEE47}"/>
    <dgm:cxn modelId="{8FEB5AFB-CFC0-2141-8B16-AF924009B058}" srcId="{C5955F5A-91C5-E34D-AE9C-C7592372508F}" destId="{6CC1C2BD-231F-0446-8C28-F5F7C851E7E0}" srcOrd="0" destOrd="0" parTransId="{6E77EB2F-6659-F248-BD9E-38D858DB0004}" sibTransId="{5BD4FF3C-443F-DE44-81FC-2BBDC8DFA43F}"/>
    <dgm:cxn modelId="{25549FAB-5CA4-4644-9C4E-AF8CC42EC13D}" srcId="{C5955F5A-91C5-E34D-AE9C-C7592372508F}" destId="{A28B79CE-F8F9-4F4A-B647-1213BB340745}" srcOrd="1" destOrd="0" parTransId="{2A06D76B-22C4-7047-9536-C46FECAB747E}" sibTransId="{BF82B53A-2EA8-9741-B880-3D93819F167B}"/>
    <dgm:cxn modelId="{7C80B6AD-229C-0143-8AEA-CE2C23C4A75A}" type="presOf" srcId="{A28B79CE-F8F9-4F4A-B647-1213BB340745}" destId="{EF56CC4B-53BE-B348-80E7-DC47347C6710}" srcOrd="0" destOrd="0" presId="urn:microsoft.com/office/officeart/2005/8/layout/vList2"/>
    <dgm:cxn modelId="{7D086A50-8593-FB49-B237-E4AB71A5A31A}" type="presOf" srcId="{B7C4E79D-392F-0F4A-88F2-AE221E81C90B}" destId="{4A6B0768-ADF1-5947-B99D-CA978984EC14}" srcOrd="0" destOrd="0" presId="urn:microsoft.com/office/officeart/2005/8/layout/vList2"/>
    <dgm:cxn modelId="{55A29029-2C7E-3E45-AD10-AE9B127B9918}" type="presOf" srcId="{C5955F5A-91C5-E34D-AE9C-C7592372508F}" destId="{6E499DC6-F4D3-2A46-B0A9-8100F7995584}" srcOrd="0" destOrd="0" presId="urn:microsoft.com/office/officeart/2005/8/layout/vList2"/>
    <dgm:cxn modelId="{6BCA81E4-D0A7-6B48-851B-70173CE8E7F1}" type="presParOf" srcId="{6E499DC6-F4D3-2A46-B0A9-8100F7995584}" destId="{B578D13B-C702-F547-BCFB-37B51A3D72CC}" srcOrd="0" destOrd="0" presId="urn:microsoft.com/office/officeart/2005/8/layout/vList2"/>
    <dgm:cxn modelId="{A4C71324-1070-854F-ADE8-1D9D59B097A4}" type="presParOf" srcId="{6E499DC6-F4D3-2A46-B0A9-8100F7995584}" destId="{9C0CC5D8-6661-B242-9487-59DC34C4B83D}" srcOrd="1" destOrd="0" presId="urn:microsoft.com/office/officeart/2005/8/layout/vList2"/>
    <dgm:cxn modelId="{51626423-9CE6-4149-AE73-2F5459947281}" type="presParOf" srcId="{6E499DC6-F4D3-2A46-B0A9-8100F7995584}" destId="{EF56CC4B-53BE-B348-80E7-DC47347C6710}" srcOrd="2" destOrd="0" presId="urn:microsoft.com/office/officeart/2005/8/layout/vList2"/>
    <dgm:cxn modelId="{FE424339-D093-CE46-B7CB-747B136B8914}" type="presParOf" srcId="{6E499DC6-F4D3-2A46-B0A9-8100F7995584}" destId="{6EA088D6-99F4-0B4F-90FE-BE5305516634}" srcOrd="3" destOrd="0" presId="urn:microsoft.com/office/officeart/2005/8/layout/vList2"/>
    <dgm:cxn modelId="{B22B4A9E-5EA7-7E4B-8A8E-E03522686ACA}" type="presParOf" srcId="{6E499DC6-F4D3-2A46-B0A9-8100F7995584}" destId="{4A6B0768-ADF1-5947-B99D-CA978984EC1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7CAF8A-CB48-FF4D-8998-1D827BB93D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D5DC7B-4E19-BE4C-87CE-401CB7894C98}">
      <dgm:prSet/>
      <dgm:spPr/>
      <dgm:t>
        <a:bodyPr/>
        <a:lstStyle/>
        <a:p>
          <a:r>
            <a:rPr lang="en-US"/>
            <a:t>Se citará a los padres o a los tutores legales identificados en los datos de contacto de la escuela. Esta comunicación se hará por vía telefónica o en persona de ser necesario (visita al hogar). Es imperativo evidenciar, a la mayor brevedad posible y de manera escrita, que hubo contacto con estas personas una vez comenzada la investigación. </a:t>
          </a:r>
          <a:endParaRPr lang="en-PR"/>
        </a:p>
      </dgm:t>
    </dgm:pt>
    <dgm:pt modelId="{E81A0C5F-0090-E74B-A84E-D10EF510AAEF}" type="parTrans" cxnId="{0FB57791-0407-FE4C-9717-DA1F3EE681E3}">
      <dgm:prSet/>
      <dgm:spPr/>
      <dgm:t>
        <a:bodyPr/>
        <a:lstStyle/>
        <a:p>
          <a:endParaRPr lang="en-US"/>
        </a:p>
      </dgm:t>
    </dgm:pt>
    <dgm:pt modelId="{F9D596DC-1EE8-7543-8073-88BFD1B34EAC}" type="sibTrans" cxnId="{0FB57791-0407-FE4C-9717-DA1F3EE681E3}">
      <dgm:prSet/>
      <dgm:spPr/>
      <dgm:t>
        <a:bodyPr/>
        <a:lstStyle/>
        <a:p>
          <a:endParaRPr lang="en-US"/>
        </a:p>
      </dgm:t>
    </dgm:pt>
    <dgm:pt modelId="{1592D22F-EC03-9B4D-94F1-F02DB6BE0884}">
      <dgm:prSet/>
      <dgm:spPr/>
      <dgm:t>
        <a:bodyPr/>
        <a:lstStyle/>
        <a:p>
          <a:r>
            <a:rPr lang="en-US"/>
            <a:t>Se reunirán las partes involucradas con el director y miembros del CoCE para informar los resultados de la investigación y las medidas disciplinarias determinadas por el directo de acuerdo con el Reglamento núm. 9243, conocido como el «Reglamento General de Estudiantes y Asistencia Obligatoria del Departamento de Educación» o reglamentación vigente. Es de suma importancia que estas reuniones se den de manera separada e individual para proteger a las partes involucradas. </a:t>
          </a:r>
          <a:endParaRPr lang="en-PR"/>
        </a:p>
      </dgm:t>
    </dgm:pt>
    <dgm:pt modelId="{E12E5352-2BE8-9A41-A9E9-F099A4178F14}" type="parTrans" cxnId="{CBFEE73B-2571-8F4F-8CB7-030A5434F7E5}">
      <dgm:prSet/>
      <dgm:spPr/>
      <dgm:t>
        <a:bodyPr/>
        <a:lstStyle/>
        <a:p>
          <a:endParaRPr lang="en-US"/>
        </a:p>
      </dgm:t>
    </dgm:pt>
    <dgm:pt modelId="{838A1C3B-B224-204E-9FE2-4C98655D4AEA}" type="sibTrans" cxnId="{CBFEE73B-2571-8F4F-8CB7-030A5434F7E5}">
      <dgm:prSet/>
      <dgm:spPr/>
      <dgm:t>
        <a:bodyPr/>
        <a:lstStyle/>
        <a:p>
          <a:endParaRPr lang="en-US"/>
        </a:p>
      </dgm:t>
    </dgm:pt>
    <dgm:pt modelId="{6D45B301-16B9-2245-BF93-4391EE9E94FC}">
      <dgm:prSet/>
      <dgm:spPr/>
      <dgm:t>
        <a:bodyPr/>
        <a:lstStyle/>
        <a:p>
          <a:r>
            <a:rPr lang="en-US"/>
            <a:t>En caso de que el CoCE recomiende el traslado de algún estudiante involucrado, el director de escuela se comunicará con el superintendente regional para que este último valide y autorice dicho traslado. El director de escuela de procedencia del menor a ser reubicado será responsable de establecer la comunicación y el diálogo sobre la situación del acoso escolar con el director de escuela que lo admite para darle seguimiento y ofrecerle los servicios necesarios. El traslado de escuela se hará salvaguardando los derechos del estudiante. </a:t>
          </a:r>
          <a:endParaRPr lang="en-PR"/>
        </a:p>
      </dgm:t>
    </dgm:pt>
    <dgm:pt modelId="{939E6BCA-C8C3-564C-AD4A-42A0FED9EACC}" type="parTrans" cxnId="{AE5D8640-8BA8-8342-B988-E8994310CBD0}">
      <dgm:prSet/>
      <dgm:spPr/>
      <dgm:t>
        <a:bodyPr/>
        <a:lstStyle/>
        <a:p>
          <a:endParaRPr lang="en-US"/>
        </a:p>
      </dgm:t>
    </dgm:pt>
    <dgm:pt modelId="{AB2978AD-B77C-5444-9BC9-3CF63CF5AD2A}" type="sibTrans" cxnId="{AE5D8640-8BA8-8342-B988-E8994310CBD0}">
      <dgm:prSet/>
      <dgm:spPr/>
      <dgm:t>
        <a:bodyPr/>
        <a:lstStyle/>
        <a:p>
          <a:endParaRPr lang="en-US"/>
        </a:p>
      </dgm:t>
    </dgm:pt>
    <dgm:pt modelId="{AF2FD8DB-AF10-C146-A9B0-47BD93745D22}" type="pres">
      <dgm:prSet presAssocID="{E87CAF8A-CB48-FF4D-8998-1D827BB93D7B}" presName="linear" presStyleCnt="0">
        <dgm:presLayoutVars>
          <dgm:animLvl val="lvl"/>
          <dgm:resizeHandles val="exact"/>
        </dgm:presLayoutVars>
      </dgm:prSet>
      <dgm:spPr/>
      <dgm:t>
        <a:bodyPr/>
        <a:lstStyle/>
        <a:p>
          <a:endParaRPr lang="en-US"/>
        </a:p>
      </dgm:t>
    </dgm:pt>
    <dgm:pt modelId="{0F3C7544-273A-6245-8016-48B6EF8895D5}" type="pres">
      <dgm:prSet presAssocID="{07D5DC7B-4E19-BE4C-87CE-401CB7894C98}" presName="parentText" presStyleLbl="node1" presStyleIdx="0" presStyleCnt="3">
        <dgm:presLayoutVars>
          <dgm:chMax val="0"/>
          <dgm:bulletEnabled val="1"/>
        </dgm:presLayoutVars>
      </dgm:prSet>
      <dgm:spPr/>
      <dgm:t>
        <a:bodyPr/>
        <a:lstStyle/>
        <a:p>
          <a:endParaRPr lang="en-US"/>
        </a:p>
      </dgm:t>
    </dgm:pt>
    <dgm:pt modelId="{41620C1A-ED87-C84C-8209-388C7B6C97A1}" type="pres">
      <dgm:prSet presAssocID="{F9D596DC-1EE8-7543-8073-88BFD1B34EAC}" presName="spacer" presStyleCnt="0"/>
      <dgm:spPr/>
    </dgm:pt>
    <dgm:pt modelId="{A8B59EE9-E74B-5541-BF7A-828EBFAFC0E5}" type="pres">
      <dgm:prSet presAssocID="{1592D22F-EC03-9B4D-94F1-F02DB6BE0884}" presName="parentText" presStyleLbl="node1" presStyleIdx="1" presStyleCnt="3">
        <dgm:presLayoutVars>
          <dgm:chMax val="0"/>
          <dgm:bulletEnabled val="1"/>
        </dgm:presLayoutVars>
      </dgm:prSet>
      <dgm:spPr/>
      <dgm:t>
        <a:bodyPr/>
        <a:lstStyle/>
        <a:p>
          <a:endParaRPr lang="en-US"/>
        </a:p>
      </dgm:t>
    </dgm:pt>
    <dgm:pt modelId="{59A8C219-6AD3-994A-948D-6C8EAB91E0A6}" type="pres">
      <dgm:prSet presAssocID="{838A1C3B-B224-204E-9FE2-4C98655D4AEA}" presName="spacer" presStyleCnt="0"/>
      <dgm:spPr/>
    </dgm:pt>
    <dgm:pt modelId="{07ECD774-6696-DD4C-87FD-3F25746E865E}" type="pres">
      <dgm:prSet presAssocID="{6D45B301-16B9-2245-BF93-4391EE9E94FC}" presName="parentText" presStyleLbl="node1" presStyleIdx="2" presStyleCnt="3">
        <dgm:presLayoutVars>
          <dgm:chMax val="0"/>
          <dgm:bulletEnabled val="1"/>
        </dgm:presLayoutVars>
      </dgm:prSet>
      <dgm:spPr/>
      <dgm:t>
        <a:bodyPr/>
        <a:lstStyle/>
        <a:p>
          <a:endParaRPr lang="en-US"/>
        </a:p>
      </dgm:t>
    </dgm:pt>
  </dgm:ptLst>
  <dgm:cxnLst>
    <dgm:cxn modelId="{CBFEE73B-2571-8F4F-8CB7-030A5434F7E5}" srcId="{E87CAF8A-CB48-FF4D-8998-1D827BB93D7B}" destId="{1592D22F-EC03-9B4D-94F1-F02DB6BE0884}" srcOrd="1" destOrd="0" parTransId="{E12E5352-2BE8-9A41-A9E9-F099A4178F14}" sibTransId="{838A1C3B-B224-204E-9FE2-4C98655D4AEA}"/>
    <dgm:cxn modelId="{2C4DF904-FEE0-0F41-BF7D-B979EF500D88}" type="presOf" srcId="{6D45B301-16B9-2245-BF93-4391EE9E94FC}" destId="{07ECD774-6696-DD4C-87FD-3F25746E865E}" srcOrd="0" destOrd="0" presId="urn:microsoft.com/office/officeart/2005/8/layout/vList2"/>
    <dgm:cxn modelId="{AE5D8640-8BA8-8342-B988-E8994310CBD0}" srcId="{E87CAF8A-CB48-FF4D-8998-1D827BB93D7B}" destId="{6D45B301-16B9-2245-BF93-4391EE9E94FC}" srcOrd="2" destOrd="0" parTransId="{939E6BCA-C8C3-564C-AD4A-42A0FED9EACC}" sibTransId="{AB2978AD-B77C-5444-9BC9-3CF63CF5AD2A}"/>
    <dgm:cxn modelId="{64BF12BE-E83E-284B-8B03-DC70F6260FDA}" type="presOf" srcId="{07D5DC7B-4E19-BE4C-87CE-401CB7894C98}" destId="{0F3C7544-273A-6245-8016-48B6EF8895D5}" srcOrd="0" destOrd="0" presId="urn:microsoft.com/office/officeart/2005/8/layout/vList2"/>
    <dgm:cxn modelId="{0FB57791-0407-FE4C-9717-DA1F3EE681E3}" srcId="{E87CAF8A-CB48-FF4D-8998-1D827BB93D7B}" destId="{07D5DC7B-4E19-BE4C-87CE-401CB7894C98}" srcOrd="0" destOrd="0" parTransId="{E81A0C5F-0090-E74B-A84E-D10EF510AAEF}" sibTransId="{F9D596DC-1EE8-7543-8073-88BFD1B34EAC}"/>
    <dgm:cxn modelId="{DF46134D-C2A3-4C49-B25A-0A4FCC26890D}" type="presOf" srcId="{1592D22F-EC03-9B4D-94F1-F02DB6BE0884}" destId="{A8B59EE9-E74B-5541-BF7A-828EBFAFC0E5}" srcOrd="0" destOrd="0" presId="urn:microsoft.com/office/officeart/2005/8/layout/vList2"/>
    <dgm:cxn modelId="{71ACD04B-157C-F24C-AE2A-3EBE0B9C7FD5}" type="presOf" srcId="{E87CAF8A-CB48-FF4D-8998-1D827BB93D7B}" destId="{AF2FD8DB-AF10-C146-A9B0-47BD93745D22}" srcOrd="0" destOrd="0" presId="urn:microsoft.com/office/officeart/2005/8/layout/vList2"/>
    <dgm:cxn modelId="{A83A01E2-F732-6D49-8E7B-E6DBCAD330CA}" type="presParOf" srcId="{AF2FD8DB-AF10-C146-A9B0-47BD93745D22}" destId="{0F3C7544-273A-6245-8016-48B6EF8895D5}" srcOrd="0" destOrd="0" presId="urn:microsoft.com/office/officeart/2005/8/layout/vList2"/>
    <dgm:cxn modelId="{42B12C1A-0068-F748-9F1F-CFD7158763C6}" type="presParOf" srcId="{AF2FD8DB-AF10-C146-A9B0-47BD93745D22}" destId="{41620C1A-ED87-C84C-8209-388C7B6C97A1}" srcOrd="1" destOrd="0" presId="urn:microsoft.com/office/officeart/2005/8/layout/vList2"/>
    <dgm:cxn modelId="{1C8F9BC9-F73C-AE44-AB55-CCD1F5F2DF30}" type="presParOf" srcId="{AF2FD8DB-AF10-C146-A9B0-47BD93745D22}" destId="{A8B59EE9-E74B-5541-BF7A-828EBFAFC0E5}" srcOrd="2" destOrd="0" presId="urn:microsoft.com/office/officeart/2005/8/layout/vList2"/>
    <dgm:cxn modelId="{27DDC6C9-D54C-7146-9AA3-28FB207DD032}" type="presParOf" srcId="{AF2FD8DB-AF10-C146-A9B0-47BD93745D22}" destId="{59A8C219-6AD3-994A-948D-6C8EAB91E0A6}" srcOrd="3" destOrd="0" presId="urn:microsoft.com/office/officeart/2005/8/layout/vList2"/>
    <dgm:cxn modelId="{7252903F-F733-4B48-9C9B-C2CD1702B466}" type="presParOf" srcId="{AF2FD8DB-AF10-C146-A9B0-47BD93745D22}" destId="{07ECD774-6696-DD4C-87FD-3F25746E865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E34B111-3BDE-934F-89EA-0FA6EA2823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7D77925-B106-4841-A0DD-5A9C65D41281}">
      <dgm:prSet/>
      <dgm:spPr/>
      <dgm:t>
        <a:bodyPr/>
        <a:lstStyle/>
        <a:p>
          <a:r>
            <a:rPr lang="en-US"/>
            <a:t>Los padres o tutores legales del estudiante podrán iniciar un proceso de querella a las autoridades policiacas o en la Sala de Investigaciones del Tribunal que corresponda. De existir daño a la propiedad o si algún personal de la escuela ha sido afectado, la escuela deberá radicar las querellas con las autoridades correspondientes. </a:t>
          </a:r>
          <a:endParaRPr lang="en-PR"/>
        </a:p>
      </dgm:t>
    </dgm:pt>
    <dgm:pt modelId="{1008B584-4FA0-154A-9697-F11A9B45A192}" type="parTrans" cxnId="{913018AF-9D99-A442-AB4C-3684524ED2CA}">
      <dgm:prSet/>
      <dgm:spPr/>
      <dgm:t>
        <a:bodyPr/>
        <a:lstStyle/>
        <a:p>
          <a:endParaRPr lang="en-US"/>
        </a:p>
      </dgm:t>
    </dgm:pt>
    <dgm:pt modelId="{7B331FC9-0E6D-8B4B-8BFC-52E24572EF2C}" type="sibTrans" cxnId="{913018AF-9D99-A442-AB4C-3684524ED2CA}">
      <dgm:prSet/>
      <dgm:spPr/>
      <dgm:t>
        <a:bodyPr/>
        <a:lstStyle/>
        <a:p>
          <a:endParaRPr lang="en-US"/>
        </a:p>
      </dgm:t>
    </dgm:pt>
    <dgm:pt modelId="{29327C6C-9277-2447-9672-8C7FE78DE2D6}">
      <dgm:prSet/>
      <dgm:spPr/>
      <dgm:t>
        <a:bodyPr/>
        <a:lstStyle/>
        <a:p>
          <a:r>
            <a:rPr lang="en-US"/>
            <a:t>Si luego de las intervenciones, previamente delineadas, la situación no pudiese ser resuelta en la escuela, o si la gravedad de esta requiriera la omisión de alguno de estos pasos, se referirá la situación al superintendente regional o ayudante especial a cargo de la oficina regional educativa (ORE) con carácter de urgencia y se determinará el proceso a seguir basado en los puntos previamente discutidos en este documento. </a:t>
          </a:r>
          <a:endParaRPr lang="en-PR"/>
        </a:p>
      </dgm:t>
    </dgm:pt>
    <dgm:pt modelId="{48ECBD9E-21A2-964A-88EF-08CBA4E684B3}" type="parTrans" cxnId="{61A27AD4-00C9-6744-BC4D-CC5A8D67C6E2}">
      <dgm:prSet/>
      <dgm:spPr/>
      <dgm:t>
        <a:bodyPr/>
        <a:lstStyle/>
        <a:p>
          <a:endParaRPr lang="en-US"/>
        </a:p>
      </dgm:t>
    </dgm:pt>
    <dgm:pt modelId="{029654FD-9191-584A-84CA-D09B7A36327B}" type="sibTrans" cxnId="{61A27AD4-00C9-6744-BC4D-CC5A8D67C6E2}">
      <dgm:prSet/>
      <dgm:spPr/>
      <dgm:t>
        <a:bodyPr/>
        <a:lstStyle/>
        <a:p>
          <a:endParaRPr lang="en-US"/>
        </a:p>
      </dgm:t>
    </dgm:pt>
    <dgm:pt modelId="{314337A9-6BE0-AA47-8F8E-A653BC1F5F35}">
      <dgm:prSet/>
      <dgm:spPr/>
      <dgm:t>
        <a:bodyPr/>
        <a:lstStyle/>
        <a:p>
          <a:r>
            <a:rPr lang="en-US"/>
            <a:t>El director de escuela informará y dará seguimiento a cualquier incidente relacionado con un acto de acoso escolar, así como medidas disciplinarias aplicadas. Redactará un informe escrito explicando las acciones y determinaciones tomadas enviando copia al Superintendente Regional y a la Secretaria Auxiliar de Apoyo Integrado. </a:t>
          </a:r>
          <a:endParaRPr lang="en-PR"/>
        </a:p>
      </dgm:t>
    </dgm:pt>
    <dgm:pt modelId="{6330CD58-7018-8B43-A1C4-DA8FB1742C21}" type="parTrans" cxnId="{5B841110-6140-8847-A8F4-93F6AD273241}">
      <dgm:prSet/>
      <dgm:spPr/>
      <dgm:t>
        <a:bodyPr/>
        <a:lstStyle/>
        <a:p>
          <a:endParaRPr lang="en-US"/>
        </a:p>
      </dgm:t>
    </dgm:pt>
    <dgm:pt modelId="{B8488653-20D3-DD46-8C58-4449947CC517}" type="sibTrans" cxnId="{5B841110-6140-8847-A8F4-93F6AD273241}">
      <dgm:prSet/>
      <dgm:spPr/>
      <dgm:t>
        <a:bodyPr/>
        <a:lstStyle/>
        <a:p>
          <a:endParaRPr lang="en-US"/>
        </a:p>
      </dgm:t>
    </dgm:pt>
    <dgm:pt modelId="{891F44BF-EC98-E242-BBF3-C55F506957A9}" type="pres">
      <dgm:prSet presAssocID="{2E34B111-3BDE-934F-89EA-0FA6EA2823F9}" presName="linear" presStyleCnt="0">
        <dgm:presLayoutVars>
          <dgm:animLvl val="lvl"/>
          <dgm:resizeHandles val="exact"/>
        </dgm:presLayoutVars>
      </dgm:prSet>
      <dgm:spPr/>
      <dgm:t>
        <a:bodyPr/>
        <a:lstStyle/>
        <a:p>
          <a:endParaRPr lang="en-US"/>
        </a:p>
      </dgm:t>
    </dgm:pt>
    <dgm:pt modelId="{12985FB6-41EE-344B-B564-93554BA2FA24}" type="pres">
      <dgm:prSet presAssocID="{97D77925-B106-4841-A0DD-5A9C65D41281}" presName="parentText" presStyleLbl="node1" presStyleIdx="0" presStyleCnt="3" custLinFactNeighborY="-57518">
        <dgm:presLayoutVars>
          <dgm:chMax val="0"/>
          <dgm:bulletEnabled val="1"/>
        </dgm:presLayoutVars>
      </dgm:prSet>
      <dgm:spPr/>
      <dgm:t>
        <a:bodyPr/>
        <a:lstStyle/>
        <a:p>
          <a:endParaRPr lang="en-US"/>
        </a:p>
      </dgm:t>
    </dgm:pt>
    <dgm:pt modelId="{B8D16376-C7B5-3B4D-B983-15D4040362BC}" type="pres">
      <dgm:prSet presAssocID="{7B331FC9-0E6D-8B4B-8BFC-52E24572EF2C}" presName="spacer" presStyleCnt="0"/>
      <dgm:spPr/>
    </dgm:pt>
    <dgm:pt modelId="{AAD678E5-528A-4E42-916E-BFE4BA820BCF}" type="pres">
      <dgm:prSet presAssocID="{29327C6C-9277-2447-9672-8C7FE78DE2D6}" presName="parentText" presStyleLbl="node1" presStyleIdx="1" presStyleCnt="3">
        <dgm:presLayoutVars>
          <dgm:chMax val="0"/>
          <dgm:bulletEnabled val="1"/>
        </dgm:presLayoutVars>
      </dgm:prSet>
      <dgm:spPr/>
      <dgm:t>
        <a:bodyPr/>
        <a:lstStyle/>
        <a:p>
          <a:endParaRPr lang="en-US"/>
        </a:p>
      </dgm:t>
    </dgm:pt>
    <dgm:pt modelId="{6427109D-4C70-8F47-A7AF-A51FC0B2D29E}" type="pres">
      <dgm:prSet presAssocID="{029654FD-9191-584A-84CA-D09B7A36327B}" presName="spacer" presStyleCnt="0"/>
      <dgm:spPr/>
    </dgm:pt>
    <dgm:pt modelId="{2B826AFE-4319-D844-8B0A-B3FFE562CDE1}" type="pres">
      <dgm:prSet presAssocID="{314337A9-6BE0-AA47-8F8E-A653BC1F5F35}" presName="parentText" presStyleLbl="node1" presStyleIdx="2" presStyleCnt="3">
        <dgm:presLayoutVars>
          <dgm:chMax val="0"/>
          <dgm:bulletEnabled val="1"/>
        </dgm:presLayoutVars>
      </dgm:prSet>
      <dgm:spPr/>
      <dgm:t>
        <a:bodyPr/>
        <a:lstStyle/>
        <a:p>
          <a:endParaRPr lang="en-US"/>
        </a:p>
      </dgm:t>
    </dgm:pt>
  </dgm:ptLst>
  <dgm:cxnLst>
    <dgm:cxn modelId="{5B841110-6140-8847-A8F4-93F6AD273241}" srcId="{2E34B111-3BDE-934F-89EA-0FA6EA2823F9}" destId="{314337A9-6BE0-AA47-8F8E-A653BC1F5F35}" srcOrd="2" destOrd="0" parTransId="{6330CD58-7018-8B43-A1C4-DA8FB1742C21}" sibTransId="{B8488653-20D3-DD46-8C58-4449947CC517}"/>
    <dgm:cxn modelId="{913018AF-9D99-A442-AB4C-3684524ED2CA}" srcId="{2E34B111-3BDE-934F-89EA-0FA6EA2823F9}" destId="{97D77925-B106-4841-A0DD-5A9C65D41281}" srcOrd="0" destOrd="0" parTransId="{1008B584-4FA0-154A-9697-F11A9B45A192}" sibTransId="{7B331FC9-0E6D-8B4B-8BFC-52E24572EF2C}"/>
    <dgm:cxn modelId="{8A436436-221B-3C4F-A78D-F2000679DD59}" type="presOf" srcId="{2E34B111-3BDE-934F-89EA-0FA6EA2823F9}" destId="{891F44BF-EC98-E242-BBF3-C55F506957A9}" srcOrd="0" destOrd="0" presId="urn:microsoft.com/office/officeart/2005/8/layout/vList2"/>
    <dgm:cxn modelId="{465BD309-91C2-5541-96E5-F2D0C17ACF99}" type="presOf" srcId="{314337A9-6BE0-AA47-8F8E-A653BC1F5F35}" destId="{2B826AFE-4319-D844-8B0A-B3FFE562CDE1}" srcOrd="0" destOrd="0" presId="urn:microsoft.com/office/officeart/2005/8/layout/vList2"/>
    <dgm:cxn modelId="{1E8024AB-2BF1-2D43-9D7D-F57F4C8CD529}" type="presOf" srcId="{29327C6C-9277-2447-9672-8C7FE78DE2D6}" destId="{AAD678E5-528A-4E42-916E-BFE4BA820BCF}" srcOrd="0" destOrd="0" presId="urn:microsoft.com/office/officeart/2005/8/layout/vList2"/>
    <dgm:cxn modelId="{61A27AD4-00C9-6744-BC4D-CC5A8D67C6E2}" srcId="{2E34B111-3BDE-934F-89EA-0FA6EA2823F9}" destId="{29327C6C-9277-2447-9672-8C7FE78DE2D6}" srcOrd="1" destOrd="0" parTransId="{48ECBD9E-21A2-964A-88EF-08CBA4E684B3}" sibTransId="{029654FD-9191-584A-84CA-D09B7A36327B}"/>
    <dgm:cxn modelId="{63B8F851-BADE-5F40-AAE9-D83D098F6738}" type="presOf" srcId="{97D77925-B106-4841-A0DD-5A9C65D41281}" destId="{12985FB6-41EE-344B-B564-93554BA2FA24}" srcOrd="0" destOrd="0" presId="urn:microsoft.com/office/officeart/2005/8/layout/vList2"/>
    <dgm:cxn modelId="{A60F27B0-B78A-1B48-AC48-04674EAFE87D}" type="presParOf" srcId="{891F44BF-EC98-E242-BBF3-C55F506957A9}" destId="{12985FB6-41EE-344B-B564-93554BA2FA24}" srcOrd="0" destOrd="0" presId="urn:microsoft.com/office/officeart/2005/8/layout/vList2"/>
    <dgm:cxn modelId="{8B6F45B8-6DB0-CB46-AE22-75A283888CE3}" type="presParOf" srcId="{891F44BF-EC98-E242-BBF3-C55F506957A9}" destId="{B8D16376-C7B5-3B4D-B983-15D4040362BC}" srcOrd="1" destOrd="0" presId="urn:microsoft.com/office/officeart/2005/8/layout/vList2"/>
    <dgm:cxn modelId="{C64528C8-2687-224F-B20A-8F039CF52586}" type="presParOf" srcId="{891F44BF-EC98-E242-BBF3-C55F506957A9}" destId="{AAD678E5-528A-4E42-916E-BFE4BA820BCF}" srcOrd="2" destOrd="0" presId="urn:microsoft.com/office/officeart/2005/8/layout/vList2"/>
    <dgm:cxn modelId="{044AF8BB-79EA-5448-AFE1-32EBCB0947DB}" type="presParOf" srcId="{891F44BF-EC98-E242-BBF3-C55F506957A9}" destId="{6427109D-4C70-8F47-A7AF-A51FC0B2D29E}" srcOrd="3" destOrd="0" presId="urn:microsoft.com/office/officeart/2005/8/layout/vList2"/>
    <dgm:cxn modelId="{403225C0-E39A-454E-AA24-9CC7740A4213}" type="presParOf" srcId="{891F44BF-EC98-E242-BBF3-C55F506957A9}" destId="{2B826AFE-4319-D844-8B0A-B3FFE562CDE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DFBFF3A-3618-864E-98C9-6B1EA3A91AD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9F8ABB31-DA10-514A-8519-606D9395FAB2}">
      <dgm:prSet custT="1"/>
      <dgm:spPr/>
      <dgm:t>
        <a:bodyPr/>
        <a:lstStyle/>
        <a:p>
          <a:r>
            <a:rPr lang="en-US" sz="1200" dirty="0"/>
            <a:t>Para </a:t>
          </a:r>
          <a:r>
            <a:rPr lang="en-US" sz="1200" dirty="0" err="1"/>
            <a:t>minimizar</a:t>
          </a:r>
          <a:r>
            <a:rPr lang="en-US" sz="1200" dirty="0"/>
            <a:t> </a:t>
          </a:r>
          <a:r>
            <a:rPr lang="en-US" sz="1200" dirty="0" err="1"/>
            <a:t>el</a:t>
          </a:r>
          <a:r>
            <a:rPr lang="en-US" sz="1200" dirty="0"/>
            <a:t> </a:t>
          </a:r>
          <a:r>
            <a:rPr lang="en-US" sz="1200" dirty="0" err="1"/>
            <a:t>impacto</a:t>
          </a:r>
          <a:r>
            <a:rPr lang="en-US" sz="1200" dirty="0"/>
            <a:t> </a:t>
          </a:r>
          <a:r>
            <a:rPr lang="en-US" sz="1200" dirty="0" err="1"/>
            <a:t>emocional</a:t>
          </a:r>
          <a:r>
            <a:rPr lang="en-US" sz="1200" dirty="0"/>
            <a:t> que </a:t>
          </a:r>
          <a:r>
            <a:rPr lang="en-US" sz="1200" dirty="0" err="1"/>
            <a:t>el</a:t>
          </a:r>
          <a:r>
            <a:rPr lang="en-US" sz="1200" dirty="0"/>
            <a:t> </a:t>
          </a:r>
          <a:r>
            <a:rPr lang="en-US" sz="1200" dirty="0" err="1"/>
            <a:t>acoso</a:t>
          </a:r>
          <a:r>
            <a:rPr lang="en-US" sz="1200" dirty="0"/>
            <a:t> </a:t>
          </a:r>
          <a:r>
            <a:rPr lang="en-US" sz="1200" dirty="0" err="1"/>
            <a:t>pueda</a:t>
          </a:r>
          <a:r>
            <a:rPr lang="en-US" sz="1200" dirty="0"/>
            <a:t> </a:t>
          </a:r>
          <a:r>
            <a:rPr lang="en-US" sz="1200" dirty="0" err="1"/>
            <a:t>tener</a:t>
          </a:r>
          <a:r>
            <a:rPr lang="en-US" sz="1200" dirty="0"/>
            <a:t> </a:t>
          </a:r>
          <a:r>
            <a:rPr lang="en-US" sz="1200" dirty="0" err="1"/>
            <a:t>en</a:t>
          </a:r>
          <a:r>
            <a:rPr lang="en-US" sz="1200" dirty="0"/>
            <a:t> </a:t>
          </a:r>
          <a:r>
            <a:rPr lang="en-US" sz="1200" dirty="0" err="1"/>
            <a:t>el</a:t>
          </a:r>
          <a:r>
            <a:rPr lang="en-US" sz="1200" dirty="0"/>
            <a:t> </a:t>
          </a:r>
          <a:r>
            <a:rPr lang="en-US" sz="1200" dirty="0" err="1"/>
            <a:t>estudiante</a:t>
          </a:r>
          <a:r>
            <a:rPr lang="en-US" sz="1200" dirty="0"/>
            <a:t> </a:t>
          </a:r>
          <a:r>
            <a:rPr lang="en-US" sz="1200" dirty="0" err="1"/>
            <a:t>involucrado</a:t>
          </a:r>
          <a:r>
            <a:rPr lang="en-US" sz="1200" dirty="0"/>
            <a:t>, </a:t>
          </a:r>
          <a:r>
            <a:rPr lang="en-US" sz="1200" dirty="0" err="1"/>
            <a:t>el</a:t>
          </a:r>
          <a:r>
            <a:rPr lang="en-US" sz="1200" dirty="0"/>
            <a:t> </a:t>
          </a:r>
          <a:r>
            <a:rPr lang="en-US" sz="1200" dirty="0" err="1"/>
            <a:t>trabajador</a:t>
          </a:r>
          <a:r>
            <a:rPr lang="en-US" sz="1200" dirty="0"/>
            <a:t> social escolar, </a:t>
          </a:r>
          <a:r>
            <a:rPr lang="en-US" sz="1200" dirty="0" err="1"/>
            <a:t>el</a:t>
          </a:r>
          <a:r>
            <a:rPr lang="en-US" sz="1200" dirty="0"/>
            <a:t> </a:t>
          </a:r>
          <a:r>
            <a:rPr lang="en-US" sz="1200" dirty="0" err="1"/>
            <a:t>consejero</a:t>
          </a:r>
          <a:r>
            <a:rPr lang="en-US" sz="1200" dirty="0"/>
            <a:t> </a:t>
          </a:r>
          <a:r>
            <a:rPr lang="en-US" sz="1200" dirty="0" err="1"/>
            <a:t>profesional</a:t>
          </a:r>
          <a:r>
            <a:rPr lang="en-US" sz="1200" dirty="0"/>
            <a:t> escolar, </a:t>
          </a:r>
          <a:r>
            <a:rPr lang="en-US" sz="1200" dirty="0" err="1"/>
            <a:t>el</a:t>
          </a:r>
          <a:r>
            <a:rPr lang="en-US" sz="1200" dirty="0"/>
            <a:t> </a:t>
          </a:r>
          <a:r>
            <a:rPr lang="en-US" sz="1200" dirty="0" err="1"/>
            <a:t>psicólogo</a:t>
          </a:r>
          <a:r>
            <a:rPr lang="en-US" sz="1200" dirty="0"/>
            <a:t> </a:t>
          </a:r>
          <a:r>
            <a:rPr lang="en-US" sz="1200" dirty="0" err="1"/>
            <a:t>en</a:t>
          </a:r>
          <a:r>
            <a:rPr lang="en-US" sz="1200" dirty="0"/>
            <a:t> </a:t>
          </a:r>
          <a:r>
            <a:rPr lang="en-US" sz="1200" dirty="0" err="1"/>
            <a:t>el</a:t>
          </a:r>
          <a:r>
            <a:rPr lang="en-US" sz="1200" dirty="0"/>
            <a:t> </a:t>
          </a:r>
          <a:r>
            <a:rPr lang="en-US" sz="1200" dirty="0" err="1"/>
            <a:t>ámbito</a:t>
          </a:r>
          <a:r>
            <a:rPr lang="en-US" sz="1200" dirty="0"/>
            <a:t> escolar, o </a:t>
          </a:r>
          <a:r>
            <a:rPr lang="en-US" sz="1200" dirty="0" err="1"/>
            <a:t>el</a:t>
          </a:r>
          <a:r>
            <a:rPr lang="en-US" sz="1200" dirty="0"/>
            <a:t> </a:t>
          </a:r>
          <a:r>
            <a:rPr lang="en-US" sz="1200" dirty="0" err="1"/>
            <a:t>enfermero</a:t>
          </a:r>
          <a:r>
            <a:rPr lang="en-US" sz="1200" dirty="0"/>
            <a:t> escolar, </a:t>
          </a:r>
          <a:r>
            <a:rPr lang="en-US" sz="1200" dirty="0" err="1"/>
            <a:t>trabajarán</a:t>
          </a:r>
          <a:r>
            <a:rPr lang="en-US" sz="1200" dirty="0"/>
            <a:t> </a:t>
          </a:r>
          <a:r>
            <a:rPr lang="en-US" sz="1200" dirty="0" err="1"/>
            <a:t>el</a:t>
          </a:r>
          <a:r>
            <a:rPr lang="en-US" sz="1200" dirty="0"/>
            <a:t> </a:t>
          </a:r>
          <a:r>
            <a:rPr lang="en-US" sz="1200" dirty="0" err="1"/>
            <a:t>seguimiento</a:t>
          </a:r>
          <a:r>
            <a:rPr lang="en-US" sz="1200" dirty="0"/>
            <a:t> del </a:t>
          </a:r>
          <a:r>
            <a:rPr lang="en-US" sz="1200" dirty="0" err="1"/>
            <a:t>caso</a:t>
          </a:r>
          <a:r>
            <a:rPr lang="en-US" sz="1200" dirty="0"/>
            <a:t> de </a:t>
          </a:r>
          <a:r>
            <a:rPr lang="en-US" sz="1200" dirty="0" err="1"/>
            <a:t>manera</a:t>
          </a:r>
          <a:r>
            <a:rPr lang="en-US" sz="1200" dirty="0"/>
            <a:t> </a:t>
          </a:r>
          <a:r>
            <a:rPr lang="en-US" sz="1200" dirty="0" err="1"/>
            <a:t>interdisciplinaria</a:t>
          </a:r>
          <a:r>
            <a:rPr lang="en-US" sz="1200" dirty="0"/>
            <a:t>. </a:t>
          </a:r>
          <a:r>
            <a:rPr lang="en-US" sz="1200" dirty="0" err="1"/>
            <a:t>Esto</a:t>
          </a:r>
          <a:r>
            <a:rPr lang="en-US" sz="1200" dirty="0"/>
            <a:t>, «para </a:t>
          </a:r>
          <a:r>
            <a:rPr lang="en-US" sz="1200" dirty="0" err="1"/>
            <a:t>garantizar</a:t>
          </a:r>
          <a:r>
            <a:rPr lang="en-US" sz="1200" dirty="0"/>
            <a:t> </a:t>
          </a:r>
          <a:r>
            <a:rPr lang="en-US" sz="1200" dirty="0" err="1"/>
            <a:t>el</a:t>
          </a:r>
          <a:r>
            <a:rPr lang="en-US" sz="1200" dirty="0"/>
            <a:t> </a:t>
          </a:r>
          <a:r>
            <a:rPr lang="en-US" sz="1200" dirty="0" err="1"/>
            <a:t>bienestar</a:t>
          </a:r>
          <a:r>
            <a:rPr lang="en-US" sz="1200" dirty="0"/>
            <a:t> del </a:t>
          </a:r>
          <a:r>
            <a:rPr lang="en-US" sz="1200" dirty="0" err="1"/>
            <a:t>menor</a:t>
          </a:r>
          <a:r>
            <a:rPr lang="en-US" sz="1200" dirty="0"/>
            <a:t> entre </a:t>
          </a:r>
          <a:r>
            <a:rPr lang="en-US" sz="1200" dirty="0" err="1"/>
            <a:t>los</a:t>
          </a:r>
          <a:r>
            <a:rPr lang="en-US" sz="1200" dirty="0"/>
            <a:t> </a:t>
          </a:r>
          <a:r>
            <a:rPr lang="en-US" sz="1200" dirty="0" err="1"/>
            <a:t>diferentes</a:t>
          </a:r>
          <a:r>
            <a:rPr lang="en-US" sz="1200" dirty="0"/>
            <a:t> </a:t>
          </a:r>
          <a:r>
            <a:rPr lang="en-US" sz="1200" dirty="0" err="1"/>
            <a:t>factores</a:t>
          </a:r>
          <a:r>
            <a:rPr lang="en-US" sz="1200" dirty="0"/>
            <a:t> que </a:t>
          </a:r>
          <a:r>
            <a:rPr lang="en-US" sz="1200" dirty="0" err="1"/>
            <a:t>puedan</a:t>
          </a:r>
          <a:r>
            <a:rPr lang="en-US" sz="1200" dirty="0"/>
            <a:t> </a:t>
          </a:r>
          <a:r>
            <a:rPr lang="en-US" sz="1200" dirty="0" err="1"/>
            <a:t>afectar</a:t>
          </a:r>
          <a:r>
            <a:rPr lang="en-US" sz="1200" dirty="0"/>
            <a:t> la </a:t>
          </a:r>
          <a:r>
            <a:rPr lang="en-US" sz="1200" dirty="0" err="1"/>
            <a:t>seguridad</a:t>
          </a:r>
          <a:r>
            <a:rPr lang="en-US" sz="1200" dirty="0"/>
            <a:t>, la </a:t>
          </a:r>
          <a:r>
            <a:rPr lang="en-US" sz="1200" dirty="0" err="1"/>
            <a:t>salud</a:t>
          </a:r>
          <a:r>
            <a:rPr lang="en-US" sz="1200" dirty="0"/>
            <a:t> </a:t>
          </a:r>
          <a:r>
            <a:rPr lang="en-US" sz="1200" dirty="0" err="1"/>
            <a:t>física</a:t>
          </a:r>
          <a:r>
            <a:rPr lang="en-US" sz="1200" dirty="0"/>
            <a:t>, mental y </a:t>
          </a:r>
          <a:r>
            <a:rPr lang="en-US" sz="1200" dirty="0" err="1"/>
            <a:t>emocional</a:t>
          </a:r>
          <a:r>
            <a:rPr lang="en-US" sz="1200" dirty="0"/>
            <a:t>, </a:t>
          </a:r>
          <a:r>
            <a:rPr lang="en-US" sz="1200" dirty="0" err="1"/>
            <a:t>educativo</a:t>
          </a:r>
          <a:r>
            <a:rPr lang="en-US" sz="1200" dirty="0"/>
            <a:t>, social y </a:t>
          </a:r>
          <a:r>
            <a:rPr lang="en-US" sz="1200" dirty="0" err="1"/>
            <a:t>cualquier</a:t>
          </a:r>
          <a:r>
            <a:rPr lang="en-US" sz="1200" dirty="0"/>
            <a:t> </a:t>
          </a:r>
          <a:r>
            <a:rPr lang="en-US" sz="1200" dirty="0" err="1"/>
            <a:t>otro</a:t>
          </a:r>
          <a:r>
            <a:rPr lang="en-US" sz="1200" dirty="0"/>
            <a:t> </a:t>
          </a:r>
          <a:r>
            <a:rPr lang="en-US" sz="1200" dirty="0" err="1"/>
            <a:t>dirigido</a:t>
          </a:r>
          <a:r>
            <a:rPr lang="en-US" sz="1200" dirty="0"/>
            <a:t> a </a:t>
          </a:r>
          <a:r>
            <a:rPr lang="en-US" sz="1200" dirty="0" err="1"/>
            <a:t>alcanzar</a:t>
          </a:r>
          <a:r>
            <a:rPr lang="en-US" sz="1200" dirty="0"/>
            <a:t> </a:t>
          </a:r>
          <a:r>
            <a:rPr lang="en-US" sz="1200" dirty="0" err="1"/>
            <a:t>el</a:t>
          </a:r>
          <a:r>
            <a:rPr lang="en-US" sz="1200" dirty="0"/>
            <a:t> </a:t>
          </a:r>
          <a:r>
            <a:rPr lang="en-US" sz="1200" dirty="0" err="1"/>
            <a:t>desarrollo</a:t>
          </a:r>
          <a:r>
            <a:rPr lang="en-US" sz="1200" dirty="0"/>
            <a:t> </a:t>
          </a:r>
          <a:r>
            <a:rPr lang="en-US" sz="1200" dirty="0" err="1"/>
            <a:t>óptimo</a:t>
          </a:r>
          <a:r>
            <a:rPr lang="en-US" sz="1200" dirty="0"/>
            <a:t> del </a:t>
          </a:r>
          <a:r>
            <a:rPr lang="en-US" sz="1200" dirty="0" err="1"/>
            <a:t>menor</a:t>
          </a:r>
          <a:r>
            <a:rPr lang="en-US" sz="1200" dirty="0"/>
            <a:t>» (Ley </a:t>
          </a:r>
          <a:r>
            <a:rPr lang="en-US" sz="1200" dirty="0" err="1"/>
            <a:t>núm</a:t>
          </a:r>
          <a:r>
            <a:rPr lang="en-US" sz="1200" dirty="0"/>
            <a:t>. 246 – 2011, </a:t>
          </a:r>
          <a:r>
            <a:rPr lang="en-US" sz="1200" dirty="0" err="1"/>
            <a:t>conocida</a:t>
          </a:r>
          <a:r>
            <a:rPr lang="en-US" sz="1200" dirty="0"/>
            <a:t> </a:t>
          </a:r>
          <a:r>
            <a:rPr lang="en-US" sz="1200" dirty="0" err="1"/>
            <a:t>como</a:t>
          </a:r>
          <a:r>
            <a:rPr lang="en-US" sz="1200" dirty="0"/>
            <a:t> «Ley para </a:t>
          </a:r>
          <a:r>
            <a:rPr lang="en-US" sz="1200" dirty="0" err="1"/>
            <a:t>Seguridad</a:t>
          </a:r>
          <a:r>
            <a:rPr lang="en-US" sz="1200" dirty="0"/>
            <a:t>, </a:t>
          </a:r>
          <a:r>
            <a:rPr lang="en-US" sz="1200" dirty="0" err="1"/>
            <a:t>Bienestar</a:t>
          </a:r>
          <a:r>
            <a:rPr lang="en-US" sz="1200" dirty="0"/>
            <a:t> y </a:t>
          </a:r>
          <a:r>
            <a:rPr lang="en-US" sz="1200" dirty="0" err="1"/>
            <a:t>Protección</a:t>
          </a:r>
          <a:r>
            <a:rPr lang="en-US" sz="1200" dirty="0"/>
            <a:t> de </a:t>
          </a:r>
          <a:r>
            <a:rPr lang="en-US" sz="1200" dirty="0" err="1"/>
            <a:t>Menores</a:t>
          </a:r>
          <a:r>
            <a:rPr lang="en-US" sz="1200" dirty="0"/>
            <a:t>»). </a:t>
          </a:r>
          <a:endParaRPr lang="en-PR" sz="1200" dirty="0"/>
        </a:p>
      </dgm:t>
    </dgm:pt>
    <dgm:pt modelId="{30F415DF-1D7F-5C44-9133-DA3D2B3492B4}" type="parTrans" cxnId="{A350E275-6571-174E-BF61-6269D82F99F4}">
      <dgm:prSet/>
      <dgm:spPr/>
      <dgm:t>
        <a:bodyPr/>
        <a:lstStyle/>
        <a:p>
          <a:endParaRPr lang="en-US"/>
        </a:p>
      </dgm:t>
    </dgm:pt>
    <dgm:pt modelId="{7562FC54-0551-7F4C-B21F-93F117933CD9}" type="sibTrans" cxnId="{A350E275-6571-174E-BF61-6269D82F99F4}">
      <dgm:prSet/>
      <dgm:spPr/>
      <dgm:t>
        <a:bodyPr/>
        <a:lstStyle/>
        <a:p>
          <a:endParaRPr lang="en-US"/>
        </a:p>
      </dgm:t>
    </dgm:pt>
    <dgm:pt modelId="{2CF6BA8E-820F-3049-8211-F0F174A041AA}">
      <dgm:prSet custT="1"/>
      <dgm:spPr/>
      <dgm:t>
        <a:bodyPr/>
        <a:lstStyle/>
        <a:p>
          <a:r>
            <a:rPr lang="en-US" sz="1200" dirty="0"/>
            <a:t>El </a:t>
          </a:r>
          <a:r>
            <a:rPr lang="en-US" sz="1200" dirty="0" err="1"/>
            <a:t>CoCE</a:t>
          </a:r>
          <a:r>
            <a:rPr lang="en-US" sz="1200" dirty="0"/>
            <a:t> </a:t>
          </a:r>
          <a:r>
            <a:rPr lang="en-US" sz="1200" dirty="0" err="1"/>
            <a:t>debe</a:t>
          </a:r>
          <a:r>
            <a:rPr lang="en-US" sz="1200" dirty="0"/>
            <a:t> </a:t>
          </a:r>
          <a:r>
            <a:rPr lang="en-US" sz="1200" dirty="0" err="1"/>
            <a:t>mantener</a:t>
          </a:r>
          <a:r>
            <a:rPr lang="en-US" sz="1200" dirty="0"/>
            <a:t> un </a:t>
          </a:r>
          <a:r>
            <a:rPr lang="en-US" sz="1200" dirty="0" err="1"/>
            <a:t>monitoreo</a:t>
          </a:r>
          <a:r>
            <a:rPr lang="en-US" sz="1200" dirty="0"/>
            <a:t> del </a:t>
          </a:r>
          <a:r>
            <a:rPr lang="en-US" sz="1200" dirty="0" err="1"/>
            <a:t>funcionamiento</a:t>
          </a:r>
          <a:r>
            <a:rPr lang="en-US" sz="1200" dirty="0"/>
            <a:t> de </a:t>
          </a:r>
          <a:r>
            <a:rPr lang="en-US" sz="1200" dirty="0" err="1"/>
            <a:t>los</a:t>
          </a:r>
          <a:r>
            <a:rPr lang="en-US" sz="1200" dirty="0"/>
            <a:t> </a:t>
          </a:r>
          <a:r>
            <a:rPr lang="en-US" sz="1200" dirty="0" err="1"/>
            <a:t>estudiantes</a:t>
          </a:r>
          <a:r>
            <a:rPr lang="en-US" sz="1200" dirty="0"/>
            <a:t> </a:t>
          </a:r>
          <a:r>
            <a:rPr lang="en-US" sz="1200" dirty="0" err="1"/>
            <a:t>involucrados</a:t>
          </a:r>
          <a:r>
            <a:rPr lang="en-US" sz="1200" dirty="0"/>
            <a:t>, </a:t>
          </a:r>
          <a:r>
            <a:rPr lang="en-US" sz="1200" dirty="0" err="1"/>
            <a:t>mínimo</a:t>
          </a:r>
          <a:r>
            <a:rPr lang="en-US" sz="1200" dirty="0"/>
            <a:t>, </a:t>
          </a:r>
          <a:r>
            <a:rPr lang="en-US" sz="1200" dirty="0" err="1"/>
            <a:t>una</a:t>
          </a:r>
          <a:r>
            <a:rPr lang="en-US" sz="1200" dirty="0"/>
            <a:t> </a:t>
          </a:r>
          <a:r>
            <a:rPr lang="en-US" sz="1200" dirty="0" err="1"/>
            <a:t>vez</a:t>
          </a:r>
          <a:r>
            <a:rPr lang="en-US" sz="1200" dirty="0"/>
            <a:t> a la </a:t>
          </a:r>
          <a:r>
            <a:rPr lang="en-US" sz="1200" dirty="0" err="1"/>
            <a:t>semana</a:t>
          </a:r>
          <a:r>
            <a:rPr lang="en-US" sz="1200" dirty="0"/>
            <a:t>, </a:t>
          </a:r>
          <a:r>
            <a:rPr lang="en-US" sz="1200" dirty="0" err="1"/>
            <a:t>durante</a:t>
          </a:r>
          <a:r>
            <a:rPr lang="en-US" sz="1200" dirty="0"/>
            <a:t> un </a:t>
          </a:r>
          <a:r>
            <a:rPr lang="en-US" sz="1200" dirty="0" err="1"/>
            <a:t>mes</a:t>
          </a:r>
          <a:r>
            <a:rPr lang="en-US" sz="1200" dirty="0"/>
            <a:t>, con </a:t>
          </a:r>
          <a:r>
            <a:rPr lang="en-US" sz="1200" dirty="0" err="1"/>
            <a:t>el</a:t>
          </a:r>
          <a:r>
            <a:rPr lang="en-US" sz="1200" dirty="0"/>
            <a:t> </a:t>
          </a:r>
          <a:r>
            <a:rPr lang="en-US" sz="1200" dirty="0" err="1"/>
            <a:t>propósito</a:t>
          </a:r>
          <a:r>
            <a:rPr lang="en-US" sz="1200" dirty="0"/>
            <a:t> de </a:t>
          </a:r>
          <a:r>
            <a:rPr lang="en-US" sz="1200" dirty="0" err="1"/>
            <a:t>observar</a:t>
          </a:r>
          <a:r>
            <a:rPr lang="en-US" sz="1200" dirty="0"/>
            <a:t> la </a:t>
          </a:r>
          <a:r>
            <a:rPr lang="en-US" sz="1200" dirty="0" err="1"/>
            <a:t>conducta</a:t>
          </a:r>
          <a:r>
            <a:rPr lang="en-US" sz="1200" dirty="0"/>
            <a:t> del </a:t>
          </a:r>
          <a:r>
            <a:rPr lang="en-US" sz="1200" dirty="0" err="1"/>
            <a:t>acosador</a:t>
          </a:r>
          <a:r>
            <a:rPr lang="en-US" sz="1200" dirty="0"/>
            <a:t> y velar </a:t>
          </a:r>
          <a:r>
            <a:rPr lang="en-US" sz="1200" dirty="0" err="1"/>
            <a:t>por</a:t>
          </a:r>
          <a:r>
            <a:rPr lang="en-US" sz="1200" dirty="0"/>
            <a:t> </a:t>
          </a:r>
          <a:r>
            <a:rPr lang="en-US" sz="1200" dirty="0" err="1"/>
            <a:t>el</a:t>
          </a:r>
          <a:r>
            <a:rPr lang="en-US" sz="1200" dirty="0"/>
            <a:t> </a:t>
          </a:r>
          <a:r>
            <a:rPr lang="en-US" sz="1200" dirty="0" err="1"/>
            <a:t>bienestar</a:t>
          </a:r>
          <a:r>
            <a:rPr lang="en-US" sz="1200" dirty="0"/>
            <a:t> de la </a:t>
          </a:r>
          <a:r>
            <a:rPr lang="en-US" sz="1200" dirty="0" err="1"/>
            <a:t>víctima</a:t>
          </a:r>
          <a:r>
            <a:rPr lang="en-US" sz="1200" dirty="0"/>
            <a:t>. </a:t>
          </a:r>
          <a:endParaRPr lang="en-PR" sz="1200" dirty="0"/>
        </a:p>
      </dgm:t>
    </dgm:pt>
    <dgm:pt modelId="{7AEF0087-11C7-274F-8F93-BF485BF5820F}" type="parTrans" cxnId="{20A8FCFC-6FC1-224C-9E8F-3E77A2830789}">
      <dgm:prSet/>
      <dgm:spPr/>
      <dgm:t>
        <a:bodyPr/>
        <a:lstStyle/>
        <a:p>
          <a:endParaRPr lang="en-US"/>
        </a:p>
      </dgm:t>
    </dgm:pt>
    <dgm:pt modelId="{71DE4B49-3485-4247-91A2-4FD1235DBBDC}" type="sibTrans" cxnId="{20A8FCFC-6FC1-224C-9E8F-3E77A2830789}">
      <dgm:prSet/>
      <dgm:spPr/>
      <dgm:t>
        <a:bodyPr/>
        <a:lstStyle/>
        <a:p>
          <a:endParaRPr lang="en-US"/>
        </a:p>
      </dgm:t>
    </dgm:pt>
    <dgm:pt modelId="{D1C42DF3-1DAF-4144-AA66-0073E472157F}">
      <dgm:prSet custT="1"/>
      <dgm:spPr/>
      <dgm:t>
        <a:bodyPr/>
        <a:lstStyle/>
        <a:p>
          <a:r>
            <a:rPr lang="en-US" sz="1200" dirty="0" err="1"/>
            <a:t>Culminado</a:t>
          </a:r>
          <a:r>
            <a:rPr lang="en-US" sz="1200" dirty="0"/>
            <a:t> ese </a:t>
          </a:r>
          <a:r>
            <a:rPr lang="en-US" sz="1200" dirty="0" err="1"/>
            <a:t>mes</a:t>
          </a:r>
          <a:r>
            <a:rPr lang="en-US" sz="1200" dirty="0"/>
            <a:t>, se </a:t>
          </a:r>
          <a:r>
            <a:rPr lang="en-US" sz="1200" dirty="0" err="1"/>
            <a:t>citara</a:t>
          </a:r>
          <a:r>
            <a:rPr lang="en-US" sz="1200" dirty="0"/>
            <a:t>́ a </a:t>
          </a:r>
          <a:r>
            <a:rPr lang="en-US" sz="1200" dirty="0" err="1"/>
            <a:t>los</a:t>
          </a:r>
          <a:r>
            <a:rPr lang="en-US" sz="1200" dirty="0"/>
            <a:t> padres o </a:t>
          </a:r>
          <a:r>
            <a:rPr lang="en-US" sz="1200" dirty="0" err="1"/>
            <a:t>tutores</a:t>
          </a:r>
          <a:r>
            <a:rPr lang="en-US" sz="1200" dirty="0"/>
            <a:t> </a:t>
          </a:r>
          <a:r>
            <a:rPr lang="en-US" sz="1200" dirty="0" err="1"/>
            <a:t>legales</a:t>
          </a:r>
          <a:r>
            <a:rPr lang="en-US" sz="1200" dirty="0"/>
            <a:t> para </a:t>
          </a:r>
          <a:r>
            <a:rPr lang="en-US" sz="1200" dirty="0" err="1"/>
            <a:t>seguimiento</a:t>
          </a:r>
          <a:r>
            <a:rPr lang="en-US" sz="1200" dirty="0"/>
            <a:t> y </a:t>
          </a:r>
          <a:r>
            <a:rPr lang="en-US" sz="1200" dirty="0" err="1"/>
            <a:t>discutir</a:t>
          </a:r>
          <a:r>
            <a:rPr lang="en-US" sz="1200" dirty="0"/>
            <a:t> la </a:t>
          </a:r>
          <a:r>
            <a:rPr lang="en-US" sz="1200" dirty="0" err="1"/>
            <a:t>funcionalidad</a:t>
          </a:r>
          <a:r>
            <a:rPr lang="en-US" sz="1200" dirty="0"/>
            <a:t> de </a:t>
          </a:r>
          <a:r>
            <a:rPr lang="en-US" sz="1200" dirty="0" err="1"/>
            <a:t>los</a:t>
          </a:r>
          <a:r>
            <a:rPr lang="en-US" sz="1200" dirty="0"/>
            <a:t> </a:t>
          </a:r>
          <a:r>
            <a:rPr lang="en-US" sz="1200" dirty="0" err="1"/>
            <a:t>menores</a:t>
          </a:r>
          <a:r>
            <a:rPr lang="en-US" sz="1200" dirty="0"/>
            <a:t>. </a:t>
          </a:r>
          <a:endParaRPr lang="en-PR" sz="1200" dirty="0"/>
        </a:p>
      </dgm:t>
    </dgm:pt>
    <dgm:pt modelId="{59DA5C6D-55CB-2846-A6FB-6D17C4A1BEEA}" type="parTrans" cxnId="{2C5EDEF2-F2AF-1047-A838-A2473DB92DE0}">
      <dgm:prSet/>
      <dgm:spPr/>
      <dgm:t>
        <a:bodyPr/>
        <a:lstStyle/>
        <a:p>
          <a:endParaRPr lang="en-US"/>
        </a:p>
      </dgm:t>
    </dgm:pt>
    <dgm:pt modelId="{9460872A-5F58-5041-A06C-A372EB91C0D6}" type="sibTrans" cxnId="{2C5EDEF2-F2AF-1047-A838-A2473DB92DE0}">
      <dgm:prSet/>
      <dgm:spPr/>
      <dgm:t>
        <a:bodyPr/>
        <a:lstStyle/>
        <a:p>
          <a:endParaRPr lang="en-US"/>
        </a:p>
      </dgm:t>
    </dgm:pt>
    <dgm:pt modelId="{F066333D-663D-5E48-AF3F-BC0BDA8FD8D6}">
      <dgm:prSet custT="1"/>
      <dgm:spPr/>
      <dgm:t>
        <a:bodyPr/>
        <a:lstStyle/>
        <a:p>
          <a:r>
            <a:rPr lang="en-US" sz="1200" dirty="0"/>
            <a:t>Toda la </a:t>
          </a:r>
          <a:r>
            <a:rPr lang="en-US" sz="1200" dirty="0" err="1"/>
            <a:t>información</a:t>
          </a:r>
          <a:r>
            <a:rPr lang="en-US" sz="1200" dirty="0"/>
            <a:t> que se </a:t>
          </a:r>
          <a:r>
            <a:rPr lang="en-US" sz="1200" dirty="0" err="1"/>
            <a:t>obtenga</a:t>
          </a:r>
          <a:r>
            <a:rPr lang="en-US" sz="1200" dirty="0"/>
            <a:t> </a:t>
          </a:r>
          <a:r>
            <a:rPr lang="en-US" sz="1200" dirty="0" err="1"/>
            <a:t>después</a:t>
          </a:r>
          <a:r>
            <a:rPr lang="en-US" sz="1200" dirty="0"/>
            <a:t> del </a:t>
          </a:r>
          <a:r>
            <a:rPr lang="en-US" sz="1200" dirty="0" err="1"/>
            <a:t>evento</a:t>
          </a:r>
          <a:r>
            <a:rPr lang="en-US" sz="1200" dirty="0"/>
            <a:t>, que </a:t>
          </a:r>
          <a:r>
            <a:rPr lang="en-US" sz="1200" dirty="0" err="1"/>
            <a:t>ayude</a:t>
          </a:r>
          <a:r>
            <a:rPr lang="en-US" sz="1200" dirty="0"/>
            <a:t> </a:t>
          </a:r>
          <a:r>
            <a:rPr lang="en-US" sz="1200" dirty="0" err="1"/>
            <a:t>aclarar</a:t>
          </a:r>
          <a:r>
            <a:rPr lang="en-US" sz="1200" dirty="0"/>
            <a:t> la </a:t>
          </a:r>
          <a:r>
            <a:rPr lang="en-US" sz="1200" dirty="0" err="1"/>
            <a:t>situación</a:t>
          </a:r>
          <a:r>
            <a:rPr lang="en-US" sz="1200" dirty="0"/>
            <a:t>, será </a:t>
          </a:r>
          <a:r>
            <a:rPr lang="en-US" sz="1200" dirty="0" err="1"/>
            <a:t>compartida</a:t>
          </a:r>
          <a:r>
            <a:rPr lang="en-US" sz="1200" dirty="0"/>
            <a:t> con </a:t>
          </a:r>
          <a:r>
            <a:rPr lang="en-US" sz="1200" dirty="0" err="1"/>
            <a:t>el</a:t>
          </a:r>
          <a:r>
            <a:rPr lang="en-US" sz="1200" dirty="0"/>
            <a:t> director de </a:t>
          </a:r>
          <a:r>
            <a:rPr lang="en-US" sz="1200" dirty="0" err="1"/>
            <a:t>escuela</a:t>
          </a:r>
          <a:r>
            <a:rPr lang="en-US" sz="1200" dirty="0"/>
            <a:t> y </a:t>
          </a:r>
          <a:r>
            <a:rPr lang="en-US" sz="1200" dirty="0" err="1"/>
            <a:t>el</a:t>
          </a:r>
          <a:r>
            <a:rPr lang="en-US" sz="1200" dirty="0"/>
            <a:t> </a:t>
          </a:r>
          <a:r>
            <a:rPr lang="en-US" sz="1200" dirty="0" err="1"/>
            <a:t>CoCE</a:t>
          </a:r>
          <a:r>
            <a:rPr lang="en-US" sz="1200" dirty="0"/>
            <a:t> para </a:t>
          </a:r>
          <a:r>
            <a:rPr lang="en-US" sz="1200" dirty="0" err="1"/>
            <a:t>documentarlo</a:t>
          </a:r>
          <a:r>
            <a:rPr lang="en-US" sz="1200" dirty="0"/>
            <a:t> </a:t>
          </a:r>
          <a:r>
            <a:rPr lang="en-US" sz="1200" dirty="0" err="1"/>
            <a:t>en</a:t>
          </a:r>
          <a:r>
            <a:rPr lang="en-US" sz="1200" dirty="0"/>
            <a:t> </a:t>
          </a:r>
          <a:r>
            <a:rPr lang="en-US" sz="1200" dirty="0" err="1"/>
            <a:t>el</a:t>
          </a:r>
          <a:r>
            <a:rPr lang="en-US" sz="1200" dirty="0"/>
            <a:t> </a:t>
          </a:r>
          <a:r>
            <a:rPr lang="en-US" sz="1200" dirty="0" err="1"/>
            <a:t>expediente</a:t>
          </a:r>
          <a:r>
            <a:rPr lang="en-US" sz="1200" dirty="0"/>
            <a:t> del </a:t>
          </a:r>
          <a:r>
            <a:rPr lang="en-US" sz="1200" dirty="0" err="1"/>
            <a:t>caso</a:t>
          </a:r>
          <a:r>
            <a:rPr lang="en-US" sz="1200" dirty="0"/>
            <a:t>. </a:t>
          </a:r>
          <a:endParaRPr lang="en-PR" sz="1200" dirty="0"/>
        </a:p>
      </dgm:t>
    </dgm:pt>
    <dgm:pt modelId="{E926B489-6FBB-664A-B308-0214251D6EA1}" type="parTrans" cxnId="{8AA424CF-B6E5-0041-B8BB-03A8412890F6}">
      <dgm:prSet/>
      <dgm:spPr/>
      <dgm:t>
        <a:bodyPr/>
        <a:lstStyle/>
        <a:p>
          <a:endParaRPr lang="en-US"/>
        </a:p>
      </dgm:t>
    </dgm:pt>
    <dgm:pt modelId="{44878FA8-41CF-534C-8E62-70407DCBB7C3}" type="sibTrans" cxnId="{8AA424CF-B6E5-0041-B8BB-03A8412890F6}">
      <dgm:prSet/>
      <dgm:spPr/>
      <dgm:t>
        <a:bodyPr/>
        <a:lstStyle/>
        <a:p>
          <a:endParaRPr lang="en-US"/>
        </a:p>
      </dgm:t>
    </dgm:pt>
    <dgm:pt modelId="{FBC83B13-E3D6-164C-A32F-38D4FDC24D6D}" type="pres">
      <dgm:prSet presAssocID="{8DFBFF3A-3618-864E-98C9-6B1EA3A91AD3}" presName="compositeShape" presStyleCnt="0">
        <dgm:presLayoutVars>
          <dgm:dir/>
          <dgm:resizeHandles/>
        </dgm:presLayoutVars>
      </dgm:prSet>
      <dgm:spPr/>
      <dgm:t>
        <a:bodyPr/>
        <a:lstStyle/>
        <a:p>
          <a:endParaRPr lang="en-US"/>
        </a:p>
      </dgm:t>
    </dgm:pt>
    <dgm:pt modelId="{B8299844-4B8E-8647-8E4E-381C5F608028}" type="pres">
      <dgm:prSet presAssocID="{8DFBFF3A-3618-864E-98C9-6B1EA3A91AD3}" presName="pyramid" presStyleLbl="node1" presStyleIdx="0" presStyleCnt="1"/>
      <dgm:spPr/>
    </dgm:pt>
    <dgm:pt modelId="{86FF7E66-716C-5043-8252-4247D9FA755B}" type="pres">
      <dgm:prSet presAssocID="{8DFBFF3A-3618-864E-98C9-6B1EA3A91AD3}" presName="theList" presStyleCnt="0"/>
      <dgm:spPr/>
    </dgm:pt>
    <dgm:pt modelId="{01391B4B-E50C-9046-92DA-2E013C3C4F89}" type="pres">
      <dgm:prSet presAssocID="{9F8ABB31-DA10-514A-8519-606D9395FAB2}" presName="aNode" presStyleLbl="fgAcc1" presStyleIdx="0" presStyleCnt="4" custScaleX="159309">
        <dgm:presLayoutVars>
          <dgm:bulletEnabled val="1"/>
        </dgm:presLayoutVars>
      </dgm:prSet>
      <dgm:spPr/>
      <dgm:t>
        <a:bodyPr/>
        <a:lstStyle/>
        <a:p>
          <a:endParaRPr lang="en-US"/>
        </a:p>
      </dgm:t>
    </dgm:pt>
    <dgm:pt modelId="{A1E88E51-6338-3447-9D2F-54997DF1777E}" type="pres">
      <dgm:prSet presAssocID="{9F8ABB31-DA10-514A-8519-606D9395FAB2}" presName="aSpace" presStyleCnt="0"/>
      <dgm:spPr/>
    </dgm:pt>
    <dgm:pt modelId="{F5CF2E5F-AA71-1243-AB11-B0161A37A4E4}" type="pres">
      <dgm:prSet presAssocID="{2CF6BA8E-820F-3049-8211-F0F174A041AA}" presName="aNode" presStyleLbl="fgAcc1" presStyleIdx="1" presStyleCnt="4" custScaleX="161517">
        <dgm:presLayoutVars>
          <dgm:bulletEnabled val="1"/>
        </dgm:presLayoutVars>
      </dgm:prSet>
      <dgm:spPr/>
      <dgm:t>
        <a:bodyPr/>
        <a:lstStyle/>
        <a:p>
          <a:endParaRPr lang="en-US"/>
        </a:p>
      </dgm:t>
    </dgm:pt>
    <dgm:pt modelId="{9D7B3003-805F-464F-A809-98CBD768CFF1}" type="pres">
      <dgm:prSet presAssocID="{2CF6BA8E-820F-3049-8211-F0F174A041AA}" presName="aSpace" presStyleCnt="0"/>
      <dgm:spPr/>
    </dgm:pt>
    <dgm:pt modelId="{D7B9D01C-7245-C44B-9034-5E5A257FB248}" type="pres">
      <dgm:prSet presAssocID="{D1C42DF3-1DAF-4144-AA66-0073E472157F}" presName="aNode" presStyleLbl="fgAcc1" presStyleIdx="2" presStyleCnt="4" custScaleX="161970">
        <dgm:presLayoutVars>
          <dgm:bulletEnabled val="1"/>
        </dgm:presLayoutVars>
      </dgm:prSet>
      <dgm:spPr/>
      <dgm:t>
        <a:bodyPr/>
        <a:lstStyle/>
        <a:p>
          <a:endParaRPr lang="en-US"/>
        </a:p>
      </dgm:t>
    </dgm:pt>
    <dgm:pt modelId="{43E1ED24-8E50-D646-BF08-D6AC6531100E}" type="pres">
      <dgm:prSet presAssocID="{D1C42DF3-1DAF-4144-AA66-0073E472157F}" presName="aSpace" presStyleCnt="0"/>
      <dgm:spPr/>
    </dgm:pt>
    <dgm:pt modelId="{FB94F5D4-129C-3945-A20A-67486AF0D9A6}" type="pres">
      <dgm:prSet presAssocID="{F066333D-663D-5E48-AF3F-BC0BDA8FD8D6}" presName="aNode" presStyleLbl="fgAcc1" presStyleIdx="3" presStyleCnt="4" custScaleX="162197">
        <dgm:presLayoutVars>
          <dgm:bulletEnabled val="1"/>
        </dgm:presLayoutVars>
      </dgm:prSet>
      <dgm:spPr/>
      <dgm:t>
        <a:bodyPr/>
        <a:lstStyle/>
        <a:p>
          <a:endParaRPr lang="en-US"/>
        </a:p>
      </dgm:t>
    </dgm:pt>
    <dgm:pt modelId="{26894BDE-5A81-724B-9426-E81DF073D1A5}" type="pres">
      <dgm:prSet presAssocID="{F066333D-663D-5E48-AF3F-BC0BDA8FD8D6}" presName="aSpace" presStyleCnt="0"/>
      <dgm:spPr/>
    </dgm:pt>
  </dgm:ptLst>
  <dgm:cxnLst>
    <dgm:cxn modelId="{4CA7078D-B935-874A-B2E4-752D99A9F6DA}" type="presOf" srcId="{8DFBFF3A-3618-864E-98C9-6B1EA3A91AD3}" destId="{FBC83B13-E3D6-164C-A32F-38D4FDC24D6D}" srcOrd="0" destOrd="0" presId="urn:microsoft.com/office/officeart/2005/8/layout/pyramid2"/>
    <dgm:cxn modelId="{20A8FCFC-6FC1-224C-9E8F-3E77A2830789}" srcId="{8DFBFF3A-3618-864E-98C9-6B1EA3A91AD3}" destId="{2CF6BA8E-820F-3049-8211-F0F174A041AA}" srcOrd="1" destOrd="0" parTransId="{7AEF0087-11C7-274F-8F93-BF485BF5820F}" sibTransId="{71DE4B49-3485-4247-91A2-4FD1235DBBDC}"/>
    <dgm:cxn modelId="{E00150A3-4B15-604C-A218-8679C5078880}" type="presOf" srcId="{9F8ABB31-DA10-514A-8519-606D9395FAB2}" destId="{01391B4B-E50C-9046-92DA-2E013C3C4F89}" srcOrd="0" destOrd="0" presId="urn:microsoft.com/office/officeart/2005/8/layout/pyramid2"/>
    <dgm:cxn modelId="{A350E275-6571-174E-BF61-6269D82F99F4}" srcId="{8DFBFF3A-3618-864E-98C9-6B1EA3A91AD3}" destId="{9F8ABB31-DA10-514A-8519-606D9395FAB2}" srcOrd="0" destOrd="0" parTransId="{30F415DF-1D7F-5C44-9133-DA3D2B3492B4}" sibTransId="{7562FC54-0551-7F4C-B21F-93F117933CD9}"/>
    <dgm:cxn modelId="{FACE2F10-7862-974A-A844-A52FDEDE4B55}" type="presOf" srcId="{D1C42DF3-1DAF-4144-AA66-0073E472157F}" destId="{D7B9D01C-7245-C44B-9034-5E5A257FB248}" srcOrd="0" destOrd="0" presId="urn:microsoft.com/office/officeart/2005/8/layout/pyramid2"/>
    <dgm:cxn modelId="{2C5EDEF2-F2AF-1047-A838-A2473DB92DE0}" srcId="{8DFBFF3A-3618-864E-98C9-6B1EA3A91AD3}" destId="{D1C42DF3-1DAF-4144-AA66-0073E472157F}" srcOrd="2" destOrd="0" parTransId="{59DA5C6D-55CB-2846-A6FB-6D17C4A1BEEA}" sibTransId="{9460872A-5F58-5041-A06C-A372EB91C0D6}"/>
    <dgm:cxn modelId="{8AA424CF-B6E5-0041-B8BB-03A8412890F6}" srcId="{8DFBFF3A-3618-864E-98C9-6B1EA3A91AD3}" destId="{F066333D-663D-5E48-AF3F-BC0BDA8FD8D6}" srcOrd="3" destOrd="0" parTransId="{E926B489-6FBB-664A-B308-0214251D6EA1}" sibTransId="{44878FA8-41CF-534C-8E62-70407DCBB7C3}"/>
    <dgm:cxn modelId="{94786E73-72A7-5348-907B-B869EB648BAE}" type="presOf" srcId="{2CF6BA8E-820F-3049-8211-F0F174A041AA}" destId="{F5CF2E5F-AA71-1243-AB11-B0161A37A4E4}" srcOrd="0" destOrd="0" presId="urn:microsoft.com/office/officeart/2005/8/layout/pyramid2"/>
    <dgm:cxn modelId="{63235387-687E-024F-91E2-246D774FEC71}" type="presOf" srcId="{F066333D-663D-5E48-AF3F-BC0BDA8FD8D6}" destId="{FB94F5D4-129C-3945-A20A-67486AF0D9A6}" srcOrd="0" destOrd="0" presId="urn:microsoft.com/office/officeart/2005/8/layout/pyramid2"/>
    <dgm:cxn modelId="{328F2B79-5F08-5941-85D6-5156125C83B6}" type="presParOf" srcId="{FBC83B13-E3D6-164C-A32F-38D4FDC24D6D}" destId="{B8299844-4B8E-8647-8E4E-381C5F608028}" srcOrd="0" destOrd="0" presId="urn:microsoft.com/office/officeart/2005/8/layout/pyramid2"/>
    <dgm:cxn modelId="{EBFB3717-5BF6-E342-AE68-D97A67331217}" type="presParOf" srcId="{FBC83B13-E3D6-164C-A32F-38D4FDC24D6D}" destId="{86FF7E66-716C-5043-8252-4247D9FA755B}" srcOrd="1" destOrd="0" presId="urn:microsoft.com/office/officeart/2005/8/layout/pyramid2"/>
    <dgm:cxn modelId="{114A114A-6607-0345-A4AE-284B317D92A0}" type="presParOf" srcId="{86FF7E66-716C-5043-8252-4247D9FA755B}" destId="{01391B4B-E50C-9046-92DA-2E013C3C4F89}" srcOrd="0" destOrd="0" presId="urn:microsoft.com/office/officeart/2005/8/layout/pyramid2"/>
    <dgm:cxn modelId="{56202B7B-DF80-BB4D-9BE4-38E93F159AF2}" type="presParOf" srcId="{86FF7E66-716C-5043-8252-4247D9FA755B}" destId="{A1E88E51-6338-3447-9D2F-54997DF1777E}" srcOrd="1" destOrd="0" presId="urn:microsoft.com/office/officeart/2005/8/layout/pyramid2"/>
    <dgm:cxn modelId="{0B56EFB2-2836-AC46-8C10-8723623D6802}" type="presParOf" srcId="{86FF7E66-716C-5043-8252-4247D9FA755B}" destId="{F5CF2E5F-AA71-1243-AB11-B0161A37A4E4}" srcOrd="2" destOrd="0" presId="urn:microsoft.com/office/officeart/2005/8/layout/pyramid2"/>
    <dgm:cxn modelId="{78956992-9BA5-E942-8076-1A18AD24B2D9}" type="presParOf" srcId="{86FF7E66-716C-5043-8252-4247D9FA755B}" destId="{9D7B3003-805F-464F-A809-98CBD768CFF1}" srcOrd="3" destOrd="0" presId="urn:microsoft.com/office/officeart/2005/8/layout/pyramid2"/>
    <dgm:cxn modelId="{3F3DADF7-84B2-7244-8240-A542869CBA1A}" type="presParOf" srcId="{86FF7E66-716C-5043-8252-4247D9FA755B}" destId="{D7B9D01C-7245-C44B-9034-5E5A257FB248}" srcOrd="4" destOrd="0" presId="urn:microsoft.com/office/officeart/2005/8/layout/pyramid2"/>
    <dgm:cxn modelId="{E95C690B-0652-2B47-BED2-B4F4739BEAA2}" type="presParOf" srcId="{86FF7E66-716C-5043-8252-4247D9FA755B}" destId="{43E1ED24-8E50-D646-BF08-D6AC6531100E}" srcOrd="5" destOrd="0" presId="urn:microsoft.com/office/officeart/2005/8/layout/pyramid2"/>
    <dgm:cxn modelId="{B6C538D9-50FF-6747-8163-6714B8857B53}" type="presParOf" srcId="{86FF7E66-716C-5043-8252-4247D9FA755B}" destId="{FB94F5D4-129C-3945-A20A-67486AF0D9A6}" srcOrd="6" destOrd="0" presId="urn:microsoft.com/office/officeart/2005/8/layout/pyramid2"/>
    <dgm:cxn modelId="{AB865BF1-06A3-C24D-B64B-9A1DC01A2C4C}" type="presParOf" srcId="{86FF7E66-716C-5043-8252-4247D9FA755B}" destId="{26894BDE-5A81-724B-9426-E81DF073D1A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D626F8-AA10-47B8-A922-E3A84CD979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557A09-D5AA-4425-AA73-B013965B45CE}">
      <dgm:prSet/>
      <dgm:spPr/>
      <dgm:t>
        <a:bodyPr/>
        <a:lstStyle/>
        <a:p>
          <a:endParaRPr lang="en-US" dirty="0"/>
        </a:p>
      </dgm:t>
    </dgm:pt>
    <dgm:pt modelId="{2CDD9C07-1AF7-4539-975B-5C0B0099F0CE}" type="parTrans" cxnId="{70C9B46B-FDC5-4BCE-9011-289049770BF8}">
      <dgm:prSet/>
      <dgm:spPr/>
      <dgm:t>
        <a:bodyPr/>
        <a:lstStyle/>
        <a:p>
          <a:endParaRPr lang="en-US"/>
        </a:p>
      </dgm:t>
    </dgm:pt>
    <dgm:pt modelId="{99B8AD13-7D62-4C49-B27E-6DC28546B37F}" type="sibTrans" cxnId="{70C9B46B-FDC5-4BCE-9011-289049770BF8}">
      <dgm:prSet/>
      <dgm:spPr/>
      <dgm:t>
        <a:bodyPr/>
        <a:lstStyle/>
        <a:p>
          <a:endParaRPr lang="en-US"/>
        </a:p>
      </dgm:t>
    </dgm:pt>
    <dgm:pt modelId="{15908729-B872-466C-ADD4-034B5A83A12F}">
      <dgm:prSet/>
      <dgm:spPr/>
      <dgm:t>
        <a:bodyPr/>
        <a:lstStyle/>
        <a:p>
          <a:endParaRPr lang="en-US" dirty="0"/>
        </a:p>
      </dgm:t>
    </dgm:pt>
    <dgm:pt modelId="{D4053856-CB24-4196-A600-8F93A7009198}" type="parTrans" cxnId="{6531BED9-2754-423C-8A4A-49B6BC74230F}">
      <dgm:prSet/>
      <dgm:spPr/>
      <dgm:t>
        <a:bodyPr/>
        <a:lstStyle/>
        <a:p>
          <a:endParaRPr lang="en-US"/>
        </a:p>
      </dgm:t>
    </dgm:pt>
    <dgm:pt modelId="{F280AA2D-2B8C-4677-8BC4-2DD760E26004}" type="sibTrans" cxnId="{6531BED9-2754-423C-8A4A-49B6BC74230F}">
      <dgm:prSet/>
      <dgm:spPr/>
      <dgm:t>
        <a:bodyPr/>
        <a:lstStyle/>
        <a:p>
          <a:endParaRPr lang="en-US"/>
        </a:p>
      </dgm:t>
    </dgm:pt>
    <dgm:pt modelId="{25920E11-FB76-4AC8-995B-45CF143F6591}">
      <dgm:prSet custT="1"/>
      <dgm:spPr/>
      <dgm:t>
        <a:bodyPr/>
        <a:lstStyle/>
        <a:p>
          <a:r>
            <a:rPr lang="en-US" sz="2000" dirty="0"/>
            <a:t>Ley </a:t>
          </a:r>
          <a:r>
            <a:rPr lang="en-US" sz="2000" dirty="0" err="1"/>
            <a:t>Núm</a:t>
          </a:r>
          <a:r>
            <a:rPr lang="en-US" sz="2000" dirty="0"/>
            <a:t>. 21 del año 2022 Para </a:t>
          </a:r>
          <a:r>
            <a:rPr lang="en-US" sz="2000" dirty="0" err="1"/>
            <a:t>enmendar</a:t>
          </a:r>
          <a:r>
            <a:rPr lang="en-US" sz="2000" dirty="0"/>
            <a:t> </a:t>
          </a:r>
          <a:r>
            <a:rPr lang="en-US" sz="2000" dirty="0" err="1"/>
            <a:t>el</a:t>
          </a:r>
          <a:r>
            <a:rPr lang="en-US" sz="2000" dirty="0"/>
            <a:t> </a:t>
          </a:r>
          <a:r>
            <a:rPr lang="en-US" sz="2000" dirty="0" err="1"/>
            <a:t>artículo</a:t>
          </a:r>
          <a:r>
            <a:rPr lang="en-US" sz="2000" dirty="0"/>
            <a:t> 10 de </a:t>
          </a:r>
          <a:r>
            <a:rPr lang="en-US" sz="2000"/>
            <a:t>la Núm</a:t>
          </a:r>
          <a:r>
            <a:rPr lang="en-US" sz="2000" dirty="0"/>
            <a:t>.85 de 2017</a:t>
          </a:r>
        </a:p>
        <a:p>
          <a:endParaRPr lang="en-US" sz="2000" dirty="0"/>
        </a:p>
        <a:p>
          <a:r>
            <a:rPr lang="en-US" sz="2000" dirty="0"/>
            <a:t>Ley </a:t>
          </a:r>
          <a:r>
            <a:rPr lang="en-US" sz="2000" dirty="0" err="1"/>
            <a:t>Núm</a:t>
          </a:r>
          <a:r>
            <a:rPr lang="en-US" sz="2000" dirty="0"/>
            <a:t>. 21de 24 de mayo de 2022 Ley contra </a:t>
          </a:r>
          <a:r>
            <a:rPr lang="en-US" sz="2000" dirty="0" err="1"/>
            <a:t>el</a:t>
          </a:r>
          <a:r>
            <a:rPr lang="en-US" sz="2000" dirty="0"/>
            <a:t> </a:t>
          </a:r>
          <a:r>
            <a:rPr lang="en-US" sz="2000" dirty="0" err="1"/>
            <a:t>hostigamiento</a:t>
          </a:r>
          <a:r>
            <a:rPr lang="en-US" sz="2000" dirty="0"/>
            <a:t> o “Bullying” del </a:t>
          </a:r>
          <a:r>
            <a:rPr lang="en-US" sz="2000" dirty="0" err="1"/>
            <a:t>Gobierno</a:t>
          </a:r>
          <a:r>
            <a:rPr lang="en-US" sz="2000" dirty="0"/>
            <a:t> de Puerto Rico a </a:t>
          </a:r>
          <a:r>
            <a:rPr lang="en-US" sz="2000" dirty="0" err="1"/>
            <a:t>los</a:t>
          </a:r>
          <a:r>
            <a:rPr lang="en-US" sz="2000" dirty="0"/>
            <a:t> fines de </a:t>
          </a:r>
          <a:r>
            <a:rPr lang="en-US" sz="2000" dirty="0" err="1"/>
            <a:t>establecer</a:t>
          </a:r>
          <a:r>
            <a:rPr lang="en-US" sz="2000" dirty="0"/>
            <a:t> de forma </a:t>
          </a:r>
          <a:r>
            <a:rPr lang="en-US" sz="2000" dirty="0" err="1"/>
            <a:t>oficial</a:t>
          </a:r>
          <a:r>
            <a:rPr lang="en-US" sz="2000" dirty="0"/>
            <a:t> </a:t>
          </a:r>
          <a:r>
            <a:rPr lang="en-US" sz="2000" dirty="0" err="1"/>
            <a:t>el</a:t>
          </a:r>
          <a:r>
            <a:rPr lang="en-US" sz="2000" dirty="0"/>
            <a:t> día de </a:t>
          </a:r>
          <a:r>
            <a:rPr lang="en-US" sz="2000" dirty="0" err="1"/>
            <a:t>concienciación</a:t>
          </a:r>
          <a:r>
            <a:rPr lang="en-US" sz="2000" dirty="0"/>
            <a:t> y </a:t>
          </a:r>
          <a:r>
            <a:rPr lang="en-US" sz="2000" dirty="0" err="1"/>
            <a:t>prevención</a:t>
          </a:r>
          <a:r>
            <a:rPr lang="en-US" sz="2000" dirty="0"/>
            <a:t> del bullying </a:t>
          </a:r>
          <a:r>
            <a:rPr lang="en-US" sz="2000" dirty="0" err="1"/>
            <a:t>en</a:t>
          </a:r>
          <a:r>
            <a:rPr lang="en-US" sz="2000" dirty="0"/>
            <a:t> P.R. bajo </a:t>
          </a:r>
          <a:r>
            <a:rPr lang="en-US" sz="2000" dirty="0" err="1"/>
            <a:t>el</a:t>
          </a:r>
          <a:r>
            <a:rPr lang="en-US" sz="2000" dirty="0"/>
            <a:t> </a:t>
          </a:r>
          <a:r>
            <a:rPr lang="en-US" sz="2000" dirty="0" err="1"/>
            <a:t>Lema</a:t>
          </a:r>
          <a:r>
            <a:rPr lang="en-US" sz="2000" dirty="0"/>
            <a:t>: </a:t>
          </a:r>
          <a:r>
            <a:rPr lang="en-US" sz="2000" b="1" dirty="0"/>
            <a:t>Unidos contra </a:t>
          </a:r>
          <a:r>
            <a:rPr lang="en-US" sz="2000" b="1" dirty="0" err="1"/>
            <a:t>el</a:t>
          </a:r>
          <a:r>
            <a:rPr lang="en-US" sz="2000" b="1" dirty="0"/>
            <a:t> </a:t>
          </a:r>
          <a:r>
            <a:rPr lang="en-US" sz="2000" b="1" dirty="0" err="1"/>
            <a:t>Bullyng</a:t>
          </a:r>
          <a:r>
            <a:rPr lang="en-US" sz="2000" dirty="0"/>
            <a:t>. </a:t>
          </a:r>
        </a:p>
        <a:p>
          <a:r>
            <a:rPr lang="en-US" sz="2000" dirty="0"/>
            <a:t>Se </a:t>
          </a:r>
          <a:r>
            <a:rPr lang="en-US" sz="2000" dirty="0" err="1"/>
            <a:t>designa</a:t>
          </a:r>
          <a:r>
            <a:rPr lang="en-US" sz="2000" dirty="0"/>
            <a:t> </a:t>
          </a:r>
          <a:r>
            <a:rPr lang="en-US" sz="2000" dirty="0" err="1"/>
            <a:t>el</a:t>
          </a:r>
          <a:r>
            <a:rPr lang="en-US" sz="2000" dirty="0"/>
            <a:t> </a:t>
          </a:r>
          <a:r>
            <a:rPr lang="en-US" sz="2000" dirty="0" err="1"/>
            <a:t>tercer</a:t>
          </a:r>
          <a:r>
            <a:rPr lang="en-US" sz="2000" dirty="0"/>
            <a:t> </a:t>
          </a:r>
          <a:r>
            <a:rPr lang="en-US" sz="2000" dirty="0" err="1"/>
            <a:t>viernes</a:t>
          </a:r>
          <a:r>
            <a:rPr lang="en-US" sz="2000" dirty="0"/>
            <a:t> del </a:t>
          </a:r>
          <a:r>
            <a:rPr lang="en-US" sz="2000" dirty="0" err="1"/>
            <a:t>mes</a:t>
          </a:r>
          <a:r>
            <a:rPr lang="en-US" sz="2000" dirty="0"/>
            <a:t> de </a:t>
          </a:r>
          <a:r>
            <a:rPr lang="en-US" sz="2000" dirty="0" err="1"/>
            <a:t>abril</a:t>
          </a:r>
          <a:r>
            <a:rPr lang="en-US" sz="2000" dirty="0"/>
            <a:t> </a:t>
          </a:r>
          <a:r>
            <a:rPr lang="en-US" sz="2000" dirty="0" err="1"/>
            <a:t>como</a:t>
          </a:r>
          <a:r>
            <a:rPr lang="en-US" sz="2000" dirty="0"/>
            <a:t> día </a:t>
          </a:r>
          <a:r>
            <a:rPr lang="en-US" sz="2000" dirty="0" err="1"/>
            <a:t>oficial</a:t>
          </a:r>
          <a:r>
            <a:rPr lang="en-US" sz="2000" dirty="0"/>
            <a:t> para la </a:t>
          </a:r>
          <a:r>
            <a:rPr lang="en-US" sz="2000" dirty="0" err="1"/>
            <a:t>prevención</a:t>
          </a:r>
          <a:r>
            <a:rPr lang="en-US" sz="2000" dirty="0"/>
            <a:t> del </a:t>
          </a:r>
          <a:r>
            <a:rPr lang="en-US" sz="2000" dirty="0" err="1"/>
            <a:t>Acoso</a:t>
          </a:r>
          <a:r>
            <a:rPr lang="en-US" sz="2000" dirty="0"/>
            <a:t> Escolar.   </a:t>
          </a:r>
        </a:p>
        <a:p>
          <a:r>
            <a:rPr lang="en-US" sz="2000" dirty="0"/>
            <a:t>Dispone que </a:t>
          </a:r>
          <a:r>
            <a:rPr lang="en-US" sz="2000" dirty="0" err="1"/>
            <a:t>toda</a:t>
          </a:r>
          <a:r>
            <a:rPr lang="en-US" sz="2000" dirty="0"/>
            <a:t> </a:t>
          </a:r>
          <a:r>
            <a:rPr lang="en-US" sz="2000" dirty="0" err="1"/>
            <a:t>institución</a:t>
          </a:r>
          <a:r>
            <a:rPr lang="en-US" sz="2000" dirty="0"/>
            <a:t> </a:t>
          </a:r>
          <a:r>
            <a:rPr lang="en-US" sz="2000" dirty="0" err="1"/>
            <a:t>educativa</a:t>
          </a:r>
          <a:r>
            <a:rPr lang="en-US" sz="2000" dirty="0"/>
            <a:t> </a:t>
          </a:r>
          <a:r>
            <a:rPr lang="en-US" sz="2000" dirty="0" err="1"/>
            <a:t>pública</a:t>
          </a:r>
          <a:r>
            <a:rPr lang="en-US" sz="2000" dirty="0"/>
            <a:t> o </a:t>
          </a:r>
          <a:r>
            <a:rPr lang="en-US" sz="2000" dirty="0" err="1"/>
            <a:t>privada</a:t>
          </a:r>
          <a:r>
            <a:rPr lang="en-US" sz="2000" dirty="0"/>
            <a:t> </a:t>
          </a:r>
          <a:r>
            <a:rPr lang="en-US" sz="2000" dirty="0" err="1"/>
            <a:t>deberá</a:t>
          </a:r>
          <a:r>
            <a:rPr lang="en-US" sz="2000" dirty="0"/>
            <a:t> </a:t>
          </a:r>
          <a:r>
            <a:rPr lang="en-US" sz="2000" dirty="0" err="1"/>
            <a:t>llevar</a:t>
          </a:r>
          <a:r>
            <a:rPr lang="en-US" sz="2000" dirty="0"/>
            <a:t> a </a:t>
          </a:r>
          <a:r>
            <a:rPr lang="en-US" sz="2000" dirty="0" err="1"/>
            <a:t>cabo</a:t>
          </a:r>
          <a:r>
            <a:rPr lang="en-US" sz="2000" dirty="0"/>
            <a:t> </a:t>
          </a:r>
          <a:r>
            <a:rPr lang="en-US" sz="2000" dirty="0" err="1"/>
            <a:t>esfuerzos</a:t>
          </a:r>
          <a:r>
            <a:rPr lang="en-US" sz="2000" dirty="0"/>
            <a:t> de </a:t>
          </a:r>
          <a:r>
            <a:rPr lang="en-US" sz="2000" dirty="0" err="1"/>
            <a:t>orientación</a:t>
          </a:r>
          <a:r>
            <a:rPr lang="en-US" sz="2000" dirty="0"/>
            <a:t> </a:t>
          </a:r>
          <a:r>
            <a:rPr lang="en-US" sz="2000" dirty="0" err="1"/>
            <a:t>actividades</a:t>
          </a:r>
          <a:r>
            <a:rPr lang="en-US" sz="2000" dirty="0"/>
            <a:t> o </a:t>
          </a:r>
          <a:r>
            <a:rPr lang="en-US" sz="2000" dirty="0" err="1"/>
            <a:t>campañas</a:t>
          </a:r>
          <a:r>
            <a:rPr lang="en-US" sz="2000" dirty="0"/>
            <a:t> </a:t>
          </a:r>
          <a:r>
            <a:rPr lang="en-US" sz="2000" dirty="0" err="1"/>
            <a:t>dentro</a:t>
          </a:r>
          <a:r>
            <a:rPr lang="en-US" sz="2000" dirty="0"/>
            <a:t> de </a:t>
          </a:r>
          <a:r>
            <a:rPr lang="en-US" sz="2000" dirty="0" err="1"/>
            <a:t>su</a:t>
          </a:r>
          <a:r>
            <a:rPr lang="en-US" sz="2000" dirty="0"/>
            <a:t> </a:t>
          </a:r>
          <a:r>
            <a:rPr lang="en-US" sz="2000" dirty="0" err="1"/>
            <a:t>institución</a:t>
          </a:r>
          <a:r>
            <a:rPr lang="en-US" sz="2000" dirty="0"/>
            <a:t> </a:t>
          </a:r>
          <a:r>
            <a:rPr lang="en-US" sz="2000" dirty="0" err="1"/>
            <a:t>dirigidas</a:t>
          </a:r>
          <a:r>
            <a:rPr lang="en-US" sz="2000" dirty="0"/>
            <a:t> a la </a:t>
          </a:r>
          <a:r>
            <a:rPr lang="en-US" sz="2000" dirty="0" err="1"/>
            <a:t>prevención</a:t>
          </a:r>
          <a:r>
            <a:rPr lang="en-US" sz="2000" dirty="0"/>
            <a:t> y </a:t>
          </a:r>
          <a:r>
            <a:rPr lang="en-US" sz="2000" dirty="0" err="1"/>
            <a:t>concienciación</a:t>
          </a:r>
          <a:r>
            <a:rPr lang="en-US" sz="2000" dirty="0"/>
            <a:t> </a:t>
          </a:r>
          <a:r>
            <a:rPr lang="en-US" sz="2000" dirty="0" err="1"/>
            <a:t>en</a:t>
          </a:r>
          <a:r>
            <a:rPr lang="en-US" sz="2000" dirty="0"/>
            <a:t> </a:t>
          </a:r>
          <a:r>
            <a:rPr lang="en-US" sz="2000" dirty="0" err="1"/>
            <a:t>los</a:t>
          </a:r>
          <a:r>
            <a:rPr lang="en-US" sz="2000" dirty="0"/>
            <a:t> estudiantes </a:t>
          </a:r>
          <a:r>
            <a:rPr lang="en-US" sz="2000" dirty="0" err="1"/>
            <a:t>sobre</a:t>
          </a:r>
          <a:r>
            <a:rPr lang="en-US" sz="2000" dirty="0"/>
            <a:t> </a:t>
          </a:r>
          <a:r>
            <a:rPr lang="en-US" sz="2000" dirty="0" err="1"/>
            <a:t>el</a:t>
          </a:r>
          <a:r>
            <a:rPr lang="en-US" sz="2000" dirty="0"/>
            <a:t> </a:t>
          </a:r>
          <a:r>
            <a:rPr lang="en-US" sz="2000" dirty="0" err="1"/>
            <a:t>acoso</a:t>
          </a:r>
          <a:r>
            <a:rPr lang="en-US" sz="2000" dirty="0"/>
            <a:t> escolar o “bullying”, </a:t>
          </a:r>
          <a:r>
            <a:rPr lang="en-US" sz="2000" dirty="0" err="1"/>
            <a:t>incluyendo</a:t>
          </a:r>
          <a:r>
            <a:rPr lang="en-US" sz="2000" dirty="0"/>
            <a:t> </a:t>
          </a:r>
          <a:r>
            <a:rPr lang="en-US" sz="2000" dirty="0" err="1"/>
            <a:t>el</a:t>
          </a:r>
          <a:r>
            <a:rPr lang="en-US" sz="2000" dirty="0"/>
            <a:t> “</a:t>
          </a:r>
          <a:r>
            <a:rPr lang="en-US" sz="2000" dirty="0" err="1"/>
            <a:t>cyberbullying”sus</a:t>
          </a:r>
          <a:r>
            <a:rPr lang="en-US" sz="2000" dirty="0"/>
            <a:t> </a:t>
          </a:r>
          <a:r>
            <a:rPr lang="en-US" sz="2000" dirty="0" err="1"/>
            <a:t>efectos</a:t>
          </a:r>
          <a:r>
            <a:rPr lang="en-US" sz="2000" dirty="0"/>
            <a:t> , </a:t>
          </a:r>
          <a:r>
            <a:rPr lang="en-US" sz="2000" dirty="0" err="1"/>
            <a:t>consecuencias</a:t>
          </a:r>
          <a:r>
            <a:rPr lang="en-US" sz="2000" dirty="0"/>
            <a:t> y la </a:t>
          </a:r>
          <a:r>
            <a:rPr lang="en-US" sz="2000" dirty="0" err="1"/>
            <a:t>importancia</a:t>
          </a:r>
          <a:r>
            <a:rPr lang="en-US" sz="2000" dirty="0"/>
            <a:t> del </a:t>
          </a:r>
          <a:r>
            <a:rPr lang="en-US" sz="2000" dirty="0" err="1"/>
            <a:t>respeto</a:t>
          </a:r>
          <a:r>
            <a:rPr lang="en-US" sz="2000" dirty="0"/>
            <a:t> y la </a:t>
          </a:r>
          <a:r>
            <a:rPr lang="en-US" sz="2000" dirty="0" err="1"/>
            <a:t>empatía</a:t>
          </a:r>
          <a:r>
            <a:rPr lang="en-US" sz="2000" dirty="0"/>
            <a:t> </a:t>
          </a:r>
          <a:r>
            <a:rPr lang="en-US" sz="2000" dirty="0" err="1"/>
            <a:t>hacia</a:t>
          </a:r>
          <a:r>
            <a:rPr lang="en-US" sz="2000" dirty="0"/>
            <a:t> </a:t>
          </a:r>
          <a:r>
            <a:rPr lang="en-US" sz="2000" dirty="0" err="1"/>
            <a:t>otros</a:t>
          </a:r>
          <a:r>
            <a:rPr lang="en-US" sz="2000" dirty="0"/>
            <a:t> </a:t>
          </a:r>
          <a:r>
            <a:rPr lang="en-US" sz="2000" dirty="0" err="1"/>
            <a:t>compañeros</a:t>
          </a:r>
          <a:r>
            <a:rPr lang="en-US" sz="2000" dirty="0"/>
            <a:t> </a:t>
          </a:r>
          <a:r>
            <a:rPr lang="en-US" sz="2000" dirty="0" err="1"/>
            <a:t>así</a:t>
          </a:r>
          <a:r>
            <a:rPr lang="en-US" sz="2000" dirty="0"/>
            <a:t> </a:t>
          </a:r>
          <a:r>
            <a:rPr lang="en-US" sz="2000" dirty="0" err="1"/>
            <a:t>como</a:t>
          </a:r>
          <a:r>
            <a:rPr lang="en-US" sz="2000" dirty="0"/>
            <a:t> la </a:t>
          </a:r>
          <a:r>
            <a:rPr lang="en-US" sz="2000" dirty="0" err="1"/>
            <a:t>responsabilidad</a:t>
          </a:r>
          <a:r>
            <a:rPr lang="en-US" sz="2000" dirty="0"/>
            <a:t> de </a:t>
          </a:r>
          <a:r>
            <a:rPr lang="en-US" sz="2000" dirty="0" err="1"/>
            <a:t>todos</a:t>
          </a:r>
          <a:r>
            <a:rPr lang="en-US" sz="2000" dirty="0"/>
            <a:t> </a:t>
          </a:r>
          <a:r>
            <a:rPr lang="en-US" sz="2000" dirty="0" err="1"/>
            <a:t>en</a:t>
          </a:r>
          <a:r>
            <a:rPr lang="en-US" sz="2000" dirty="0"/>
            <a:t> la </a:t>
          </a:r>
          <a:r>
            <a:rPr lang="en-US" sz="2000" dirty="0" err="1"/>
            <a:t>prevención</a:t>
          </a:r>
          <a:r>
            <a:rPr lang="en-US" sz="2000" dirty="0"/>
            <a:t>, </a:t>
          </a:r>
          <a:r>
            <a:rPr lang="en-US" sz="2000" dirty="0" err="1"/>
            <a:t>identificación</a:t>
          </a:r>
          <a:r>
            <a:rPr lang="en-US" sz="2000" dirty="0"/>
            <a:t> y </a:t>
          </a:r>
          <a:r>
            <a:rPr lang="en-US" sz="2000" dirty="0" err="1"/>
            <a:t>notificación</a:t>
          </a:r>
          <a:r>
            <a:rPr lang="en-US" sz="2000" dirty="0"/>
            <a:t> de </a:t>
          </a:r>
          <a:r>
            <a:rPr lang="en-US" sz="2000" dirty="0" err="1"/>
            <a:t>esta</a:t>
          </a:r>
          <a:r>
            <a:rPr lang="en-US" sz="2000" dirty="0"/>
            <a:t> </a:t>
          </a:r>
          <a:r>
            <a:rPr lang="en-US" sz="2000" dirty="0" err="1"/>
            <a:t>conducta</a:t>
          </a:r>
          <a:r>
            <a:rPr lang="en-US" sz="2000" dirty="0"/>
            <a:t>. </a:t>
          </a:r>
        </a:p>
      </dgm:t>
    </dgm:pt>
    <dgm:pt modelId="{59C0B1ED-374C-4416-85C2-28ABE6DCD836}" type="parTrans" cxnId="{AA2C7F1D-F140-4955-9166-D09828304F2C}">
      <dgm:prSet/>
      <dgm:spPr/>
      <dgm:t>
        <a:bodyPr/>
        <a:lstStyle/>
        <a:p>
          <a:endParaRPr lang="en-US"/>
        </a:p>
      </dgm:t>
    </dgm:pt>
    <dgm:pt modelId="{643A5643-C7CF-4EA7-9DB8-B7E1D6AE1A78}" type="sibTrans" cxnId="{AA2C7F1D-F140-4955-9166-D09828304F2C}">
      <dgm:prSet/>
      <dgm:spPr/>
      <dgm:t>
        <a:bodyPr/>
        <a:lstStyle/>
        <a:p>
          <a:endParaRPr lang="en-US"/>
        </a:p>
      </dgm:t>
    </dgm:pt>
    <dgm:pt modelId="{4AE53570-8299-41AC-A343-E930E77BFD15}">
      <dgm:prSet/>
      <dgm:spPr/>
      <dgm:t>
        <a:bodyPr/>
        <a:lstStyle/>
        <a:p>
          <a:endParaRPr lang="en-US" dirty="0"/>
        </a:p>
      </dgm:t>
    </dgm:pt>
    <dgm:pt modelId="{44C2E54A-5DC5-427E-ACAF-97D109820C14}" type="parTrans" cxnId="{1D9F54B5-691D-4958-8003-6A21A02CCD47}">
      <dgm:prSet/>
      <dgm:spPr/>
      <dgm:t>
        <a:bodyPr/>
        <a:lstStyle/>
        <a:p>
          <a:endParaRPr lang="es-PR"/>
        </a:p>
      </dgm:t>
    </dgm:pt>
    <dgm:pt modelId="{941B5306-888C-4F4F-A962-7EF6B939806D}" type="sibTrans" cxnId="{1D9F54B5-691D-4958-8003-6A21A02CCD47}">
      <dgm:prSet/>
      <dgm:spPr/>
      <dgm:t>
        <a:bodyPr/>
        <a:lstStyle/>
        <a:p>
          <a:endParaRPr lang="es-PR"/>
        </a:p>
      </dgm:t>
    </dgm:pt>
    <dgm:pt modelId="{F1DF3D73-21C8-BE49-A2E9-95794F38DA34}" type="pres">
      <dgm:prSet presAssocID="{0ED626F8-AA10-47B8-A922-E3A84CD9790C}" presName="vert0" presStyleCnt="0">
        <dgm:presLayoutVars>
          <dgm:dir/>
          <dgm:animOne val="branch"/>
          <dgm:animLvl val="lvl"/>
        </dgm:presLayoutVars>
      </dgm:prSet>
      <dgm:spPr/>
      <dgm:t>
        <a:bodyPr/>
        <a:lstStyle/>
        <a:p>
          <a:endParaRPr lang="en-US"/>
        </a:p>
      </dgm:t>
    </dgm:pt>
    <dgm:pt modelId="{ABC4C607-AFA3-3B4E-B027-B7FEA538E67C}" type="pres">
      <dgm:prSet presAssocID="{C4557A09-D5AA-4425-AA73-B013965B45CE}" presName="thickLine" presStyleLbl="alignNode1" presStyleIdx="0" presStyleCnt="4"/>
      <dgm:spPr/>
    </dgm:pt>
    <dgm:pt modelId="{7C9BBEA4-4A2B-AA48-B881-85C879FDC52A}" type="pres">
      <dgm:prSet presAssocID="{C4557A09-D5AA-4425-AA73-B013965B45CE}" presName="horz1" presStyleCnt="0"/>
      <dgm:spPr/>
    </dgm:pt>
    <dgm:pt modelId="{C57B7BDD-1EC8-C747-9304-EADC2E949330}" type="pres">
      <dgm:prSet presAssocID="{C4557A09-D5AA-4425-AA73-B013965B45CE}" presName="tx1" presStyleLbl="revTx" presStyleIdx="0" presStyleCnt="4" custScaleX="95482" custScaleY="147945"/>
      <dgm:spPr/>
      <dgm:t>
        <a:bodyPr/>
        <a:lstStyle/>
        <a:p>
          <a:endParaRPr lang="en-US"/>
        </a:p>
      </dgm:t>
    </dgm:pt>
    <dgm:pt modelId="{BA218317-496A-9549-9F67-7A8EFFC414A4}" type="pres">
      <dgm:prSet presAssocID="{C4557A09-D5AA-4425-AA73-B013965B45CE}" presName="vert1" presStyleCnt="0"/>
      <dgm:spPr/>
    </dgm:pt>
    <dgm:pt modelId="{D90885F6-2ECF-374F-9998-3E286D59A1A1}" type="pres">
      <dgm:prSet presAssocID="{15908729-B872-466C-ADD4-034B5A83A12F}" presName="thickLine" presStyleLbl="alignNode1" presStyleIdx="1" presStyleCnt="4"/>
      <dgm:spPr/>
    </dgm:pt>
    <dgm:pt modelId="{BC25F87C-3E62-274F-B8E7-BC2651599C48}" type="pres">
      <dgm:prSet presAssocID="{15908729-B872-466C-ADD4-034B5A83A12F}" presName="horz1" presStyleCnt="0"/>
      <dgm:spPr/>
    </dgm:pt>
    <dgm:pt modelId="{5434F4D7-BCF1-CF46-B5A2-42CAF6CA6583}" type="pres">
      <dgm:prSet presAssocID="{15908729-B872-466C-ADD4-034B5A83A12F}" presName="tx1" presStyleLbl="revTx" presStyleIdx="1" presStyleCnt="4" custFlipVert="1" custScaleY="95769" custLinFactY="-54340" custLinFactNeighborX="-2184" custLinFactNeighborY="-100000"/>
      <dgm:spPr/>
      <dgm:t>
        <a:bodyPr/>
        <a:lstStyle/>
        <a:p>
          <a:endParaRPr lang="en-US"/>
        </a:p>
      </dgm:t>
    </dgm:pt>
    <dgm:pt modelId="{551742F6-5782-3042-8584-01B580530E78}" type="pres">
      <dgm:prSet presAssocID="{15908729-B872-466C-ADD4-034B5A83A12F}" presName="vert1" presStyleCnt="0"/>
      <dgm:spPr/>
    </dgm:pt>
    <dgm:pt modelId="{F0C88528-0F30-724B-9EAF-07BAB323B081}" type="pres">
      <dgm:prSet presAssocID="{25920E11-FB76-4AC8-995B-45CF143F6591}" presName="thickLine" presStyleLbl="alignNode1" presStyleIdx="2" presStyleCnt="4"/>
      <dgm:spPr/>
    </dgm:pt>
    <dgm:pt modelId="{F5BC83C7-2D29-9747-99E3-8D47E33693B7}" type="pres">
      <dgm:prSet presAssocID="{25920E11-FB76-4AC8-995B-45CF143F6591}" presName="horz1" presStyleCnt="0"/>
      <dgm:spPr/>
    </dgm:pt>
    <dgm:pt modelId="{450189A0-B7BC-DF42-9DF4-1209FCFC8C97}" type="pres">
      <dgm:prSet presAssocID="{25920E11-FB76-4AC8-995B-45CF143F6591}" presName="tx1" presStyleLbl="revTx" presStyleIdx="2" presStyleCnt="4" custScaleX="99801" custScaleY="1152316"/>
      <dgm:spPr/>
      <dgm:t>
        <a:bodyPr/>
        <a:lstStyle/>
        <a:p>
          <a:endParaRPr lang="en-US"/>
        </a:p>
      </dgm:t>
    </dgm:pt>
    <dgm:pt modelId="{CAE921AA-3747-B94B-9CF3-8EABD2366A44}" type="pres">
      <dgm:prSet presAssocID="{25920E11-FB76-4AC8-995B-45CF143F6591}" presName="vert1" presStyleCnt="0"/>
      <dgm:spPr/>
    </dgm:pt>
    <dgm:pt modelId="{C36B72A4-201E-4FC0-AA2F-E2FDFDB47C26}" type="pres">
      <dgm:prSet presAssocID="{4AE53570-8299-41AC-A343-E930E77BFD15}" presName="thickLine" presStyleLbl="alignNode1" presStyleIdx="3" presStyleCnt="4"/>
      <dgm:spPr/>
    </dgm:pt>
    <dgm:pt modelId="{22E61934-6A8D-40BC-8025-40E4E04B0F7A}" type="pres">
      <dgm:prSet presAssocID="{4AE53570-8299-41AC-A343-E930E77BFD15}" presName="horz1" presStyleCnt="0"/>
      <dgm:spPr/>
    </dgm:pt>
    <dgm:pt modelId="{7C8C23E4-A389-47AD-8781-F565898FB3A1}" type="pres">
      <dgm:prSet presAssocID="{4AE53570-8299-41AC-A343-E930E77BFD15}" presName="tx1" presStyleLbl="revTx" presStyleIdx="3" presStyleCnt="4" custScaleY="14864" custLinFactNeighborX="98" custLinFactNeighborY="47992"/>
      <dgm:spPr/>
      <dgm:t>
        <a:bodyPr/>
        <a:lstStyle/>
        <a:p>
          <a:endParaRPr lang="en-US"/>
        </a:p>
      </dgm:t>
    </dgm:pt>
    <dgm:pt modelId="{4E79D3FB-B896-4F6F-ADF1-B2211087E90A}" type="pres">
      <dgm:prSet presAssocID="{4AE53570-8299-41AC-A343-E930E77BFD15}" presName="vert1" presStyleCnt="0"/>
      <dgm:spPr/>
    </dgm:pt>
  </dgm:ptLst>
  <dgm:cxnLst>
    <dgm:cxn modelId="{567F585D-FF3F-5544-9052-9C1627E76268}" type="presOf" srcId="{25920E11-FB76-4AC8-995B-45CF143F6591}" destId="{450189A0-B7BC-DF42-9DF4-1209FCFC8C97}" srcOrd="0" destOrd="0" presId="urn:microsoft.com/office/officeart/2008/layout/LinedList"/>
    <dgm:cxn modelId="{70C9B46B-FDC5-4BCE-9011-289049770BF8}" srcId="{0ED626F8-AA10-47B8-A922-E3A84CD9790C}" destId="{C4557A09-D5AA-4425-AA73-B013965B45CE}" srcOrd="0" destOrd="0" parTransId="{2CDD9C07-1AF7-4539-975B-5C0B0099F0CE}" sibTransId="{99B8AD13-7D62-4C49-B27E-6DC28546B37F}"/>
    <dgm:cxn modelId="{716B3352-F07F-4846-9EEE-EFF46B82C1FC}" type="presOf" srcId="{0ED626F8-AA10-47B8-A922-E3A84CD9790C}" destId="{F1DF3D73-21C8-BE49-A2E9-95794F38DA34}" srcOrd="0" destOrd="0" presId="urn:microsoft.com/office/officeart/2008/layout/LinedList"/>
    <dgm:cxn modelId="{1D9F54B5-691D-4958-8003-6A21A02CCD47}" srcId="{0ED626F8-AA10-47B8-A922-E3A84CD9790C}" destId="{4AE53570-8299-41AC-A343-E930E77BFD15}" srcOrd="3" destOrd="0" parTransId="{44C2E54A-5DC5-427E-ACAF-97D109820C14}" sibTransId="{941B5306-888C-4F4F-A962-7EF6B939806D}"/>
    <dgm:cxn modelId="{16F57580-E025-4782-A789-1DD7DDCF0AA9}" type="presOf" srcId="{4AE53570-8299-41AC-A343-E930E77BFD15}" destId="{7C8C23E4-A389-47AD-8781-F565898FB3A1}" srcOrd="0" destOrd="0" presId="urn:microsoft.com/office/officeart/2008/layout/LinedList"/>
    <dgm:cxn modelId="{6531BED9-2754-423C-8A4A-49B6BC74230F}" srcId="{0ED626F8-AA10-47B8-A922-E3A84CD9790C}" destId="{15908729-B872-466C-ADD4-034B5A83A12F}" srcOrd="1" destOrd="0" parTransId="{D4053856-CB24-4196-A600-8F93A7009198}" sibTransId="{F280AA2D-2B8C-4677-8BC4-2DD760E26004}"/>
    <dgm:cxn modelId="{8F287824-2186-1C48-94A0-861D344B8659}" type="presOf" srcId="{C4557A09-D5AA-4425-AA73-B013965B45CE}" destId="{C57B7BDD-1EC8-C747-9304-EADC2E949330}" srcOrd="0" destOrd="0" presId="urn:microsoft.com/office/officeart/2008/layout/LinedList"/>
    <dgm:cxn modelId="{32E20921-0B5D-A245-B1D8-08E8C46122C1}" type="presOf" srcId="{15908729-B872-466C-ADD4-034B5A83A12F}" destId="{5434F4D7-BCF1-CF46-B5A2-42CAF6CA6583}" srcOrd="0" destOrd="0" presId="urn:microsoft.com/office/officeart/2008/layout/LinedList"/>
    <dgm:cxn modelId="{AA2C7F1D-F140-4955-9166-D09828304F2C}" srcId="{0ED626F8-AA10-47B8-A922-E3A84CD9790C}" destId="{25920E11-FB76-4AC8-995B-45CF143F6591}" srcOrd="2" destOrd="0" parTransId="{59C0B1ED-374C-4416-85C2-28ABE6DCD836}" sibTransId="{643A5643-C7CF-4EA7-9DB8-B7E1D6AE1A78}"/>
    <dgm:cxn modelId="{2B3B8D81-FB90-1F45-A875-824FDF5A4D4A}" type="presParOf" srcId="{F1DF3D73-21C8-BE49-A2E9-95794F38DA34}" destId="{ABC4C607-AFA3-3B4E-B027-B7FEA538E67C}" srcOrd="0" destOrd="0" presId="urn:microsoft.com/office/officeart/2008/layout/LinedList"/>
    <dgm:cxn modelId="{E58F3427-B651-1B4D-9C2D-FD33692E99C3}" type="presParOf" srcId="{F1DF3D73-21C8-BE49-A2E9-95794F38DA34}" destId="{7C9BBEA4-4A2B-AA48-B881-85C879FDC52A}" srcOrd="1" destOrd="0" presId="urn:microsoft.com/office/officeart/2008/layout/LinedList"/>
    <dgm:cxn modelId="{1D8D505B-420D-864B-9D6E-ACFCABF79C5B}" type="presParOf" srcId="{7C9BBEA4-4A2B-AA48-B881-85C879FDC52A}" destId="{C57B7BDD-1EC8-C747-9304-EADC2E949330}" srcOrd="0" destOrd="0" presId="urn:microsoft.com/office/officeart/2008/layout/LinedList"/>
    <dgm:cxn modelId="{5B41A802-0CF7-CE47-965D-DCD3673B0603}" type="presParOf" srcId="{7C9BBEA4-4A2B-AA48-B881-85C879FDC52A}" destId="{BA218317-496A-9549-9F67-7A8EFFC414A4}" srcOrd="1" destOrd="0" presId="urn:microsoft.com/office/officeart/2008/layout/LinedList"/>
    <dgm:cxn modelId="{F6E6D0BD-E79A-AC44-B915-88120B78D1FA}" type="presParOf" srcId="{F1DF3D73-21C8-BE49-A2E9-95794F38DA34}" destId="{D90885F6-2ECF-374F-9998-3E286D59A1A1}" srcOrd="2" destOrd="0" presId="urn:microsoft.com/office/officeart/2008/layout/LinedList"/>
    <dgm:cxn modelId="{3FFB9F63-96AB-7E46-B882-67C73729C89A}" type="presParOf" srcId="{F1DF3D73-21C8-BE49-A2E9-95794F38DA34}" destId="{BC25F87C-3E62-274F-B8E7-BC2651599C48}" srcOrd="3" destOrd="0" presId="urn:microsoft.com/office/officeart/2008/layout/LinedList"/>
    <dgm:cxn modelId="{4951D607-BDEF-1B4C-97ED-FB2B476A2C03}" type="presParOf" srcId="{BC25F87C-3E62-274F-B8E7-BC2651599C48}" destId="{5434F4D7-BCF1-CF46-B5A2-42CAF6CA6583}" srcOrd="0" destOrd="0" presId="urn:microsoft.com/office/officeart/2008/layout/LinedList"/>
    <dgm:cxn modelId="{5DD6E646-BEB7-1C4B-9D76-41BC3F8D0756}" type="presParOf" srcId="{BC25F87C-3E62-274F-B8E7-BC2651599C48}" destId="{551742F6-5782-3042-8584-01B580530E78}" srcOrd="1" destOrd="0" presId="urn:microsoft.com/office/officeart/2008/layout/LinedList"/>
    <dgm:cxn modelId="{4D5FF3A0-9BDC-2A43-9FB0-D3E35FC41FDE}" type="presParOf" srcId="{F1DF3D73-21C8-BE49-A2E9-95794F38DA34}" destId="{F0C88528-0F30-724B-9EAF-07BAB323B081}" srcOrd="4" destOrd="0" presId="urn:microsoft.com/office/officeart/2008/layout/LinedList"/>
    <dgm:cxn modelId="{BDDDDC54-9EE4-6F47-A158-4A735C9612B1}" type="presParOf" srcId="{F1DF3D73-21C8-BE49-A2E9-95794F38DA34}" destId="{F5BC83C7-2D29-9747-99E3-8D47E33693B7}" srcOrd="5" destOrd="0" presId="urn:microsoft.com/office/officeart/2008/layout/LinedList"/>
    <dgm:cxn modelId="{83AAD5F7-BB38-BF4A-A28A-97ED28EA9850}" type="presParOf" srcId="{F5BC83C7-2D29-9747-99E3-8D47E33693B7}" destId="{450189A0-B7BC-DF42-9DF4-1209FCFC8C97}" srcOrd="0" destOrd="0" presId="urn:microsoft.com/office/officeart/2008/layout/LinedList"/>
    <dgm:cxn modelId="{5AB677F3-9B09-6D4D-AFB1-600F9F14CB73}" type="presParOf" srcId="{F5BC83C7-2D29-9747-99E3-8D47E33693B7}" destId="{CAE921AA-3747-B94B-9CF3-8EABD2366A44}" srcOrd="1" destOrd="0" presId="urn:microsoft.com/office/officeart/2008/layout/LinedList"/>
    <dgm:cxn modelId="{D259A203-958F-450F-9422-89812EDAA058}" type="presParOf" srcId="{F1DF3D73-21C8-BE49-A2E9-95794F38DA34}" destId="{C36B72A4-201E-4FC0-AA2F-E2FDFDB47C26}" srcOrd="6" destOrd="0" presId="urn:microsoft.com/office/officeart/2008/layout/LinedList"/>
    <dgm:cxn modelId="{371F98AC-FE42-45C6-ADBA-84FD2EB92F0F}" type="presParOf" srcId="{F1DF3D73-21C8-BE49-A2E9-95794F38DA34}" destId="{22E61934-6A8D-40BC-8025-40E4E04B0F7A}" srcOrd="7" destOrd="0" presId="urn:microsoft.com/office/officeart/2008/layout/LinedList"/>
    <dgm:cxn modelId="{7AB8AF85-A732-486B-A5B0-1B0982FD2999}" type="presParOf" srcId="{22E61934-6A8D-40BC-8025-40E4E04B0F7A}" destId="{7C8C23E4-A389-47AD-8781-F565898FB3A1}" srcOrd="0" destOrd="0" presId="urn:microsoft.com/office/officeart/2008/layout/LinedList"/>
    <dgm:cxn modelId="{6975BA21-3403-4280-954D-FCA7C1E6A898}" type="presParOf" srcId="{22E61934-6A8D-40BC-8025-40E4E04B0F7A}" destId="{4E79D3FB-B896-4F6F-ADF1-B2211087E90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AE316-046E-BB4A-B955-15B3C7658A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BC23E8C-B248-C64D-B959-938A090126C2}">
      <dgm:prSet/>
      <dgm:spPr/>
      <dgm:t>
        <a:bodyPr/>
        <a:lstStyle/>
        <a:p>
          <a:r>
            <a:rPr lang="en-US"/>
            <a:t>La Ley 85 – 2018, </a:t>
          </a:r>
          <a:r>
            <a:rPr lang="en-US" i="1"/>
            <a:t>supra</a:t>
          </a:r>
          <a:r>
            <a:rPr lang="en-US"/>
            <a:t>, en su artículo 9.07 (a) define el acto de acoso escolar (</a:t>
          </a:r>
          <a:r>
            <a:rPr lang="en-US" i="1"/>
            <a:t>bullying</a:t>
          </a:r>
          <a:r>
            <a:rPr lang="en-US"/>
            <a:t>) como cualquier: «patrón de acciones verbales, escritas o físicas continuas, repetitivas e intencionales, por uno o más estudiantes; “dirigidas a causar daño o malestar”; y en donde hay un desbalance de poder real o percibido por la víctima». Sin embargo, un solo acto podría considerarse como hostigamiento e intimidación (</a:t>
          </a:r>
          <a:r>
            <a:rPr lang="en-US" i="1"/>
            <a:t>bullying</a:t>
          </a:r>
          <a:r>
            <a:rPr lang="en-US"/>
            <a:t>), debido a la severidad de este. Esto incluye, pero no se limita a, acoso por: raza, color, género, nacimiento, ideas políticas o religiosas, origen o condición social, composición familiar o del hogar, orientación sexual, identidad de género, discapacidad o impedimento físico o mental, víctima de violencia doméstica o agresión sexual o acecho. </a:t>
          </a:r>
          <a:endParaRPr lang="en-PR"/>
        </a:p>
      </dgm:t>
    </dgm:pt>
    <dgm:pt modelId="{EFB7CBDC-6D82-4B45-92C7-8C6F3BC47E39}" type="parTrans" cxnId="{1018F76E-B367-B14F-A7FE-37F210ED65D5}">
      <dgm:prSet/>
      <dgm:spPr/>
      <dgm:t>
        <a:bodyPr/>
        <a:lstStyle/>
        <a:p>
          <a:endParaRPr lang="en-US"/>
        </a:p>
      </dgm:t>
    </dgm:pt>
    <dgm:pt modelId="{DA9C3116-515A-0E46-B626-18E6C9A4704A}" type="sibTrans" cxnId="{1018F76E-B367-B14F-A7FE-37F210ED65D5}">
      <dgm:prSet/>
      <dgm:spPr/>
      <dgm:t>
        <a:bodyPr/>
        <a:lstStyle/>
        <a:p>
          <a:endParaRPr lang="en-US"/>
        </a:p>
      </dgm:t>
    </dgm:pt>
    <dgm:pt modelId="{08369D2B-8DF0-F540-BD57-70351106A66E}" type="pres">
      <dgm:prSet presAssocID="{43BAE316-046E-BB4A-B955-15B3C7658A8B}" presName="linear" presStyleCnt="0">
        <dgm:presLayoutVars>
          <dgm:animLvl val="lvl"/>
          <dgm:resizeHandles val="exact"/>
        </dgm:presLayoutVars>
      </dgm:prSet>
      <dgm:spPr/>
      <dgm:t>
        <a:bodyPr/>
        <a:lstStyle/>
        <a:p>
          <a:endParaRPr lang="en-US"/>
        </a:p>
      </dgm:t>
    </dgm:pt>
    <dgm:pt modelId="{9399F056-252F-7F4F-9CA4-A04FCBE318A0}" type="pres">
      <dgm:prSet presAssocID="{4BC23E8C-B248-C64D-B959-938A090126C2}" presName="parentText" presStyleLbl="node1" presStyleIdx="0" presStyleCnt="1">
        <dgm:presLayoutVars>
          <dgm:chMax val="0"/>
          <dgm:bulletEnabled val="1"/>
        </dgm:presLayoutVars>
      </dgm:prSet>
      <dgm:spPr/>
      <dgm:t>
        <a:bodyPr/>
        <a:lstStyle/>
        <a:p>
          <a:endParaRPr lang="en-US"/>
        </a:p>
      </dgm:t>
    </dgm:pt>
  </dgm:ptLst>
  <dgm:cxnLst>
    <dgm:cxn modelId="{0A681966-8E6B-8D4F-B9FB-2432EB7B1BF4}" type="presOf" srcId="{4BC23E8C-B248-C64D-B959-938A090126C2}" destId="{9399F056-252F-7F4F-9CA4-A04FCBE318A0}" srcOrd="0" destOrd="0" presId="urn:microsoft.com/office/officeart/2005/8/layout/vList2"/>
    <dgm:cxn modelId="{8AB7646F-8DFF-524B-9C06-32C95A48F24A}" type="presOf" srcId="{43BAE316-046E-BB4A-B955-15B3C7658A8B}" destId="{08369D2B-8DF0-F540-BD57-70351106A66E}" srcOrd="0" destOrd="0" presId="urn:microsoft.com/office/officeart/2005/8/layout/vList2"/>
    <dgm:cxn modelId="{1018F76E-B367-B14F-A7FE-37F210ED65D5}" srcId="{43BAE316-046E-BB4A-B955-15B3C7658A8B}" destId="{4BC23E8C-B248-C64D-B959-938A090126C2}" srcOrd="0" destOrd="0" parTransId="{EFB7CBDC-6D82-4B45-92C7-8C6F3BC47E39}" sibTransId="{DA9C3116-515A-0E46-B626-18E6C9A4704A}"/>
    <dgm:cxn modelId="{8CA79C71-B291-DF4F-9D91-CA09E8441F8F}" type="presParOf" srcId="{08369D2B-8DF0-F540-BD57-70351106A66E}" destId="{9399F056-252F-7F4F-9CA4-A04FCBE318A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7D9288-D913-1C44-9DF3-2F830DC8C633}"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B827A83C-0945-6443-9546-7878C73244C8}">
      <dgm:prSet/>
      <dgm:spPr/>
      <dgm:t>
        <a:bodyPr/>
        <a:lstStyle/>
        <a:p>
          <a:r>
            <a:rPr lang="en-US"/>
            <a:t>No podrá definirse como acoso escolar, incidentes de violencia interpersonal o conflictos entre pares en el escenario escolar, si no se evidencian los tres elementos principales de la definición, a saber: conducta repetitiva, intencionalidad y desbalance de poder real o percibido, por la víctima (Olweus, 1992). </a:t>
          </a:r>
          <a:endParaRPr lang="en-PR"/>
        </a:p>
      </dgm:t>
    </dgm:pt>
    <dgm:pt modelId="{BF010DFF-E8C4-804A-8C6B-1B8EE70D8A0C}" type="parTrans" cxnId="{D94DF66C-42A8-8746-95C1-4B57562BB401}">
      <dgm:prSet/>
      <dgm:spPr/>
      <dgm:t>
        <a:bodyPr/>
        <a:lstStyle/>
        <a:p>
          <a:endParaRPr lang="en-US"/>
        </a:p>
      </dgm:t>
    </dgm:pt>
    <dgm:pt modelId="{1B3B8D63-3C81-2B49-93E7-17B7898C3459}" type="sibTrans" cxnId="{D94DF66C-42A8-8746-95C1-4B57562BB401}">
      <dgm:prSet/>
      <dgm:spPr/>
      <dgm:t>
        <a:bodyPr/>
        <a:lstStyle/>
        <a:p>
          <a:endParaRPr lang="en-US"/>
        </a:p>
      </dgm:t>
    </dgm:pt>
    <dgm:pt modelId="{EA6757F2-FE98-3548-B636-0E742AA3C53B}" type="pres">
      <dgm:prSet presAssocID="{DD7D9288-D913-1C44-9DF3-2F830DC8C633}" presName="hierChild1" presStyleCnt="0">
        <dgm:presLayoutVars>
          <dgm:orgChart val="1"/>
          <dgm:chPref val="1"/>
          <dgm:dir/>
          <dgm:animOne val="branch"/>
          <dgm:animLvl val="lvl"/>
          <dgm:resizeHandles/>
        </dgm:presLayoutVars>
      </dgm:prSet>
      <dgm:spPr/>
      <dgm:t>
        <a:bodyPr/>
        <a:lstStyle/>
        <a:p>
          <a:endParaRPr lang="en-US"/>
        </a:p>
      </dgm:t>
    </dgm:pt>
    <dgm:pt modelId="{D7F5FBAD-43E3-4947-A976-3971F6E16D13}" type="pres">
      <dgm:prSet presAssocID="{B827A83C-0945-6443-9546-7878C73244C8}" presName="hierRoot1" presStyleCnt="0">
        <dgm:presLayoutVars>
          <dgm:hierBranch val="init"/>
        </dgm:presLayoutVars>
      </dgm:prSet>
      <dgm:spPr/>
    </dgm:pt>
    <dgm:pt modelId="{AE7CA927-D983-0D4E-A583-09CC84827E22}" type="pres">
      <dgm:prSet presAssocID="{B827A83C-0945-6443-9546-7878C73244C8}" presName="rootComposite1" presStyleCnt="0"/>
      <dgm:spPr/>
    </dgm:pt>
    <dgm:pt modelId="{AF2B0E97-9FA9-8647-B562-B4D7636E6EF6}" type="pres">
      <dgm:prSet presAssocID="{B827A83C-0945-6443-9546-7878C73244C8}" presName="rootText1" presStyleLbl="node0" presStyleIdx="0" presStyleCnt="1">
        <dgm:presLayoutVars>
          <dgm:chPref val="3"/>
        </dgm:presLayoutVars>
      </dgm:prSet>
      <dgm:spPr/>
      <dgm:t>
        <a:bodyPr/>
        <a:lstStyle/>
        <a:p>
          <a:endParaRPr lang="en-US"/>
        </a:p>
      </dgm:t>
    </dgm:pt>
    <dgm:pt modelId="{0B157261-D60F-2349-9367-9DD05E423D10}" type="pres">
      <dgm:prSet presAssocID="{B827A83C-0945-6443-9546-7878C73244C8}" presName="rootConnector1" presStyleLbl="node1" presStyleIdx="0" presStyleCnt="0"/>
      <dgm:spPr/>
      <dgm:t>
        <a:bodyPr/>
        <a:lstStyle/>
        <a:p>
          <a:endParaRPr lang="en-US"/>
        </a:p>
      </dgm:t>
    </dgm:pt>
    <dgm:pt modelId="{D4613EB9-F014-8E47-A40A-F6A9AC3CF971}" type="pres">
      <dgm:prSet presAssocID="{B827A83C-0945-6443-9546-7878C73244C8}" presName="hierChild2" presStyleCnt="0"/>
      <dgm:spPr/>
    </dgm:pt>
    <dgm:pt modelId="{12DC7180-C10D-3847-8CE6-1BDEE9BAE9C8}" type="pres">
      <dgm:prSet presAssocID="{B827A83C-0945-6443-9546-7878C73244C8}" presName="hierChild3" presStyleCnt="0"/>
      <dgm:spPr/>
    </dgm:pt>
  </dgm:ptLst>
  <dgm:cxnLst>
    <dgm:cxn modelId="{D94DF66C-42A8-8746-95C1-4B57562BB401}" srcId="{DD7D9288-D913-1C44-9DF3-2F830DC8C633}" destId="{B827A83C-0945-6443-9546-7878C73244C8}" srcOrd="0" destOrd="0" parTransId="{BF010DFF-E8C4-804A-8C6B-1B8EE70D8A0C}" sibTransId="{1B3B8D63-3C81-2B49-93E7-17B7898C3459}"/>
    <dgm:cxn modelId="{BBAB3AA4-0BE9-1B43-BFDF-DA8ED5C50904}" type="presOf" srcId="{B827A83C-0945-6443-9546-7878C73244C8}" destId="{0B157261-D60F-2349-9367-9DD05E423D10}" srcOrd="1" destOrd="0" presId="urn:microsoft.com/office/officeart/2005/8/layout/orgChart1"/>
    <dgm:cxn modelId="{560673B2-287F-7945-8A11-4C3188D46D31}" type="presOf" srcId="{DD7D9288-D913-1C44-9DF3-2F830DC8C633}" destId="{EA6757F2-FE98-3548-B636-0E742AA3C53B}" srcOrd="0" destOrd="0" presId="urn:microsoft.com/office/officeart/2005/8/layout/orgChart1"/>
    <dgm:cxn modelId="{AF3A5C47-2313-E748-ACF8-36D4231F9915}" type="presOf" srcId="{B827A83C-0945-6443-9546-7878C73244C8}" destId="{AF2B0E97-9FA9-8647-B562-B4D7636E6EF6}" srcOrd="0" destOrd="0" presId="urn:microsoft.com/office/officeart/2005/8/layout/orgChart1"/>
    <dgm:cxn modelId="{FB3EA4A1-22F3-A94B-B882-D4D037DF9F97}" type="presParOf" srcId="{EA6757F2-FE98-3548-B636-0E742AA3C53B}" destId="{D7F5FBAD-43E3-4947-A976-3971F6E16D13}" srcOrd="0" destOrd="0" presId="urn:microsoft.com/office/officeart/2005/8/layout/orgChart1"/>
    <dgm:cxn modelId="{9D35EBE9-2142-AA45-9C88-F0642E1D8976}" type="presParOf" srcId="{D7F5FBAD-43E3-4947-A976-3971F6E16D13}" destId="{AE7CA927-D983-0D4E-A583-09CC84827E22}" srcOrd="0" destOrd="0" presId="urn:microsoft.com/office/officeart/2005/8/layout/orgChart1"/>
    <dgm:cxn modelId="{EA2A7D25-D929-5247-A4F7-28D1AE8BA386}" type="presParOf" srcId="{AE7CA927-D983-0D4E-A583-09CC84827E22}" destId="{AF2B0E97-9FA9-8647-B562-B4D7636E6EF6}" srcOrd="0" destOrd="0" presId="urn:microsoft.com/office/officeart/2005/8/layout/orgChart1"/>
    <dgm:cxn modelId="{B4D7A80A-A22B-0C4F-92D6-1F81AFB676CA}" type="presParOf" srcId="{AE7CA927-D983-0D4E-A583-09CC84827E22}" destId="{0B157261-D60F-2349-9367-9DD05E423D10}" srcOrd="1" destOrd="0" presId="urn:microsoft.com/office/officeart/2005/8/layout/orgChart1"/>
    <dgm:cxn modelId="{6DD12C8E-E6F8-824D-85F4-84D380C9E5AF}" type="presParOf" srcId="{D7F5FBAD-43E3-4947-A976-3971F6E16D13}" destId="{D4613EB9-F014-8E47-A40A-F6A9AC3CF971}" srcOrd="1" destOrd="0" presId="urn:microsoft.com/office/officeart/2005/8/layout/orgChart1"/>
    <dgm:cxn modelId="{4A2A01AE-F166-BC44-948C-D6D3B26ABB05}" type="presParOf" srcId="{D7F5FBAD-43E3-4947-A976-3971F6E16D13}" destId="{12DC7180-C10D-3847-8CE6-1BDEE9BAE9C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CFC152-6B2B-4858-A10E-0C22DCCA6B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C236C7C-8AEE-4E17-9C34-705135636571}">
      <dgm:prSet/>
      <dgm:spPr/>
      <dgm:t>
        <a:bodyPr/>
        <a:lstStyle/>
        <a:p>
          <a:r>
            <a:rPr lang="en-US"/>
            <a:t>Acoso físico</a:t>
          </a:r>
        </a:p>
      </dgm:t>
    </dgm:pt>
    <dgm:pt modelId="{7D66ABB2-BA28-428E-8742-41BC35CD4320}" type="parTrans" cxnId="{A1E858C4-63D7-47F9-A777-AA523A6F9AB5}">
      <dgm:prSet/>
      <dgm:spPr/>
      <dgm:t>
        <a:bodyPr/>
        <a:lstStyle/>
        <a:p>
          <a:endParaRPr lang="en-US"/>
        </a:p>
      </dgm:t>
    </dgm:pt>
    <dgm:pt modelId="{09A4C287-79F1-4DF3-8566-4BB9D8E29B13}" type="sibTrans" cxnId="{A1E858C4-63D7-47F9-A777-AA523A6F9AB5}">
      <dgm:prSet/>
      <dgm:spPr/>
      <dgm:t>
        <a:bodyPr/>
        <a:lstStyle/>
        <a:p>
          <a:endParaRPr lang="en-US"/>
        </a:p>
      </dgm:t>
    </dgm:pt>
    <dgm:pt modelId="{6D84278B-E6C1-4E75-BC20-F1DB28A49312}">
      <dgm:prSet/>
      <dgm:spPr/>
      <dgm:t>
        <a:bodyPr/>
        <a:lstStyle/>
        <a:p>
          <a:r>
            <a:rPr lang="en-US" dirty="0"/>
            <a:t>Se </a:t>
          </a:r>
          <a:r>
            <a:rPr lang="en-US" dirty="0" err="1"/>
            <a:t>refiere</a:t>
          </a:r>
          <a:r>
            <a:rPr lang="en-US" dirty="0"/>
            <a:t> al </a:t>
          </a:r>
          <a:r>
            <a:rPr lang="en-US" dirty="0" err="1"/>
            <a:t>contacto</a:t>
          </a:r>
          <a:r>
            <a:rPr lang="en-US" dirty="0"/>
            <a:t> </a:t>
          </a:r>
          <a:r>
            <a:rPr lang="en-US" dirty="0" err="1"/>
            <a:t>físico</a:t>
          </a:r>
          <a:r>
            <a:rPr lang="en-US" dirty="0"/>
            <a:t> con </a:t>
          </a:r>
          <a:r>
            <a:rPr lang="en-US" dirty="0" err="1"/>
            <a:t>intención</a:t>
          </a:r>
          <a:r>
            <a:rPr lang="en-US" dirty="0"/>
            <a:t> de </a:t>
          </a:r>
          <a:r>
            <a:rPr lang="en-US" dirty="0" err="1"/>
            <a:t>causar</a:t>
          </a:r>
          <a:r>
            <a:rPr lang="en-US" dirty="0"/>
            <a:t> dolor o </a:t>
          </a:r>
          <a:r>
            <a:rPr lang="en-US" dirty="0" err="1"/>
            <a:t>daño</a:t>
          </a:r>
          <a:r>
            <a:rPr lang="en-US" dirty="0"/>
            <a:t>. Se </a:t>
          </a:r>
          <a:r>
            <a:rPr lang="en-US" dirty="0" err="1"/>
            <a:t>puede</a:t>
          </a:r>
          <a:r>
            <a:rPr lang="en-US" dirty="0"/>
            <a:t> </a:t>
          </a:r>
          <a:r>
            <a:rPr lang="en-US" dirty="0" err="1"/>
            <a:t>manifestar</a:t>
          </a:r>
          <a:r>
            <a:rPr lang="en-US" dirty="0"/>
            <a:t> </a:t>
          </a:r>
          <a:r>
            <a:rPr lang="en-US" dirty="0" err="1"/>
            <a:t>como</a:t>
          </a:r>
          <a:r>
            <a:rPr lang="en-US" dirty="0"/>
            <a:t> golpes, </a:t>
          </a:r>
          <a:r>
            <a:rPr lang="en-US" dirty="0" err="1"/>
            <a:t>heridas</a:t>
          </a:r>
          <a:r>
            <a:rPr lang="en-US" dirty="0"/>
            <a:t>, </a:t>
          </a:r>
          <a:r>
            <a:rPr lang="en-US" dirty="0" err="1"/>
            <a:t>patadas</a:t>
          </a:r>
          <a:r>
            <a:rPr lang="en-US" dirty="0"/>
            <a:t>, </a:t>
          </a:r>
          <a:r>
            <a:rPr lang="en-US" dirty="0" err="1"/>
            <a:t>salivazos</a:t>
          </a:r>
          <a:r>
            <a:rPr lang="en-US" dirty="0"/>
            <a:t>, </a:t>
          </a:r>
          <a:r>
            <a:rPr lang="en-US" dirty="0" err="1"/>
            <a:t>bofetadas</a:t>
          </a:r>
          <a:r>
            <a:rPr lang="en-US" dirty="0"/>
            <a:t>, </a:t>
          </a:r>
          <a:r>
            <a:rPr lang="en-US" dirty="0" err="1"/>
            <a:t>empujones</a:t>
          </a:r>
          <a:r>
            <a:rPr lang="en-US" dirty="0"/>
            <a:t>, </a:t>
          </a:r>
          <a:r>
            <a:rPr lang="en-US" dirty="0" err="1"/>
            <a:t>halones</a:t>
          </a:r>
          <a:r>
            <a:rPr lang="en-US" dirty="0"/>
            <a:t> de </a:t>
          </a:r>
          <a:r>
            <a:rPr lang="en-US" dirty="0" err="1"/>
            <a:t>pelo</a:t>
          </a:r>
          <a:r>
            <a:rPr lang="en-US" dirty="0"/>
            <a:t>, </a:t>
          </a:r>
          <a:r>
            <a:rPr lang="en-US" dirty="0" err="1"/>
            <a:t>mordiscos</a:t>
          </a:r>
          <a:r>
            <a:rPr lang="en-US" dirty="0"/>
            <a:t>. </a:t>
          </a:r>
          <a:r>
            <a:rPr lang="en-US" dirty="0" err="1"/>
            <a:t>También</a:t>
          </a:r>
          <a:r>
            <a:rPr lang="en-US" dirty="0"/>
            <a:t> </a:t>
          </a:r>
          <a:r>
            <a:rPr lang="en-US" dirty="0" err="1"/>
            <a:t>incluye</a:t>
          </a:r>
          <a:r>
            <a:rPr lang="en-US" dirty="0"/>
            <a:t> la </a:t>
          </a:r>
          <a:r>
            <a:rPr lang="en-US" dirty="0" err="1"/>
            <a:t>destrucción</a:t>
          </a:r>
          <a:r>
            <a:rPr lang="en-US" dirty="0"/>
            <a:t> de la </a:t>
          </a:r>
          <a:r>
            <a:rPr lang="en-US" dirty="0" err="1"/>
            <a:t>propiedad</a:t>
          </a:r>
          <a:r>
            <a:rPr lang="en-US" dirty="0"/>
            <a:t> de la </a:t>
          </a:r>
          <a:r>
            <a:rPr lang="en-US" dirty="0" err="1"/>
            <a:t>víctima</a:t>
          </a:r>
          <a:r>
            <a:rPr lang="en-US" dirty="0"/>
            <a:t> (</a:t>
          </a:r>
          <a:r>
            <a:rPr lang="en-US" dirty="0" err="1"/>
            <a:t>bulto</a:t>
          </a:r>
          <a:r>
            <a:rPr lang="en-US" dirty="0"/>
            <a:t>, </a:t>
          </a:r>
          <a:r>
            <a:rPr lang="en-US" dirty="0" err="1"/>
            <a:t>objetos</a:t>
          </a:r>
          <a:r>
            <a:rPr lang="en-US" dirty="0"/>
            <a:t> </a:t>
          </a:r>
          <a:r>
            <a:rPr lang="en-US" dirty="0" err="1"/>
            <a:t>personales</a:t>
          </a:r>
          <a:r>
            <a:rPr lang="en-US" dirty="0"/>
            <a:t>, entre </a:t>
          </a:r>
          <a:r>
            <a:rPr lang="en-US" dirty="0" err="1"/>
            <a:t>otros</a:t>
          </a:r>
          <a:r>
            <a:rPr lang="en-US" dirty="0"/>
            <a:t>). </a:t>
          </a:r>
        </a:p>
      </dgm:t>
    </dgm:pt>
    <dgm:pt modelId="{79DFAF7B-90AD-492A-B741-16BFFB243263}" type="parTrans" cxnId="{9643A015-7CE1-418B-950B-B279F5CBFC7E}">
      <dgm:prSet/>
      <dgm:spPr/>
      <dgm:t>
        <a:bodyPr/>
        <a:lstStyle/>
        <a:p>
          <a:endParaRPr lang="en-US"/>
        </a:p>
      </dgm:t>
    </dgm:pt>
    <dgm:pt modelId="{4B073553-A51B-40CA-BC9B-EEF1852DD829}" type="sibTrans" cxnId="{9643A015-7CE1-418B-950B-B279F5CBFC7E}">
      <dgm:prSet/>
      <dgm:spPr/>
      <dgm:t>
        <a:bodyPr/>
        <a:lstStyle/>
        <a:p>
          <a:endParaRPr lang="en-US"/>
        </a:p>
      </dgm:t>
    </dgm:pt>
    <dgm:pt modelId="{394856BD-4512-4FCE-B76D-E8786505A2FA}">
      <dgm:prSet/>
      <dgm:spPr/>
      <dgm:t>
        <a:bodyPr/>
        <a:lstStyle/>
        <a:p>
          <a:r>
            <a:rPr lang="en-US"/>
            <a:t>Acoso social</a:t>
          </a:r>
        </a:p>
      </dgm:t>
    </dgm:pt>
    <dgm:pt modelId="{C8E3B02D-79D4-4557-89A9-1E3BEEED282E}" type="parTrans" cxnId="{80825560-C893-45CC-9A68-735DEE86472B}">
      <dgm:prSet/>
      <dgm:spPr/>
      <dgm:t>
        <a:bodyPr/>
        <a:lstStyle/>
        <a:p>
          <a:endParaRPr lang="en-US"/>
        </a:p>
      </dgm:t>
    </dgm:pt>
    <dgm:pt modelId="{6A063B69-CF13-4E95-A8D2-9C2D7EC444BB}" type="sibTrans" cxnId="{80825560-C893-45CC-9A68-735DEE86472B}">
      <dgm:prSet/>
      <dgm:spPr/>
      <dgm:t>
        <a:bodyPr/>
        <a:lstStyle/>
        <a:p>
          <a:endParaRPr lang="en-US"/>
        </a:p>
      </dgm:t>
    </dgm:pt>
    <dgm:pt modelId="{9814266C-DE7B-4CB0-836B-08022846CB9F}">
      <dgm:prSet/>
      <dgm:spPr/>
      <dgm:t>
        <a:bodyPr/>
        <a:lstStyle/>
        <a:p>
          <a:r>
            <a:rPr lang="en-US"/>
            <a:t>Se refiere a toda conducta consistente dirigida a excluir, marginar, discriminar o aislar a un individuo, mediante acciones, tales como, sin limitarse a, rumores, difamación o chisme, entre otros. </a:t>
          </a:r>
        </a:p>
      </dgm:t>
    </dgm:pt>
    <dgm:pt modelId="{0D6C933F-B75C-4A7A-A689-D069359611CD}" type="parTrans" cxnId="{0FF2A2B7-8B4C-4107-88E5-253A932E2F2E}">
      <dgm:prSet/>
      <dgm:spPr/>
      <dgm:t>
        <a:bodyPr/>
        <a:lstStyle/>
        <a:p>
          <a:endParaRPr lang="en-US"/>
        </a:p>
      </dgm:t>
    </dgm:pt>
    <dgm:pt modelId="{28D3DE3B-8045-4490-B17C-0F10962AAE37}" type="sibTrans" cxnId="{0FF2A2B7-8B4C-4107-88E5-253A932E2F2E}">
      <dgm:prSet/>
      <dgm:spPr/>
      <dgm:t>
        <a:bodyPr/>
        <a:lstStyle/>
        <a:p>
          <a:endParaRPr lang="en-US"/>
        </a:p>
      </dgm:t>
    </dgm:pt>
    <dgm:pt modelId="{12D449C3-BB0A-0F4C-9BB1-1AEAC31D96BC}" type="pres">
      <dgm:prSet presAssocID="{4ACFC152-6B2B-4858-A10E-0C22DCCA6BC3}" presName="linear" presStyleCnt="0">
        <dgm:presLayoutVars>
          <dgm:animLvl val="lvl"/>
          <dgm:resizeHandles val="exact"/>
        </dgm:presLayoutVars>
      </dgm:prSet>
      <dgm:spPr/>
      <dgm:t>
        <a:bodyPr/>
        <a:lstStyle/>
        <a:p>
          <a:endParaRPr lang="en-US"/>
        </a:p>
      </dgm:t>
    </dgm:pt>
    <dgm:pt modelId="{7F7439D6-057E-2A41-8D2A-BC7460EEB23C}" type="pres">
      <dgm:prSet presAssocID="{2C236C7C-8AEE-4E17-9C34-705135636571}" presName="parentText" presStyleLbl="node1" presStyleIdx="0" presStyleCnt="2">
        <dgm:presLayoutVars>
          <dgm:chMax val="0"/>
          <dgm:bulletEnabled val="1"/>
        </dgm:presLayoutVars>
      </dgm:prSet>
      <dgm:spPr/>
      <dgm:t>
        <a:bodyPr/>
        <a:lstStyle/>
        <a:p>
          <a:endParaRPr lang="en-US"/>
        </a:p>
      </dgm:t>
    </dgm:pt>
    <dgm:pt modelId="{7AE383F3-A26F-2243-8070-F3E437FAF3F7}" type="pres">
      <dgm:prSet presAssocID="{2C236C7C-8AEE-4E17-9C34-705135636571}" presName="childText" presStyleLbl="revTx" presStyleIdx="0" presStyleCnt="2">
        <dgm:presLayoutVars>
          <dgm:bulletEnabled val="1"/>
        </dgm:presLayoutVars>
      </dgm:prSet>
      <dgm:spPr/>
      <dgm:t>
        <a:bodyPr/>
        <a:lstStyle/>
        <a:p>
          <a:endParaRPr lang="en-US"/>
        </a:p>
      </dgm:t>
    </dgm:pt>
    <dgm:pt modelId="{4EF26525-5655-C543-9ACC-BA054B0A7759}" type="pres">
      <dgm:prSet presAssocID="{394856BD-4512-4FCE-B76D-E8786505A2FA}" presName="parentText" presStyleLbl="node1" presStyleIdx="1" presStyleCnt="2">
        <dgm:presLayoutVars>
          <dgm:chMax val="0"/>
          <dgm:bulletEnabled val="1"/>
        </dgm:presLayoutVars>
      </dgm:prSet>
      <dgm:spPr/>
      <dgm:t>
        <a:bodyPr/>
        <a:lstStyle/>
        <a:p>
          <a:endParaRPr lang="en-US"/>
        </a:p>
      </dgm:t>
    </dgm:pt>
    <dgm:pt modelId="{78E17B55-60E8-BE45-8B31-2B6F091299EB}" type="pres">
      <dgm:prSet presAssocID="{394856BD-4512-4FCE-B76D-E8786505A2FA}" presName="childText" presStyleLbl="revTx" presStyleIdx="1" presStyleCnt="2">
        <dgm:presLayoutVars>
          <dgm:bulletEnabled val="1"/>
        </dgm:presLayoutVars>
      </dgm:prSet>
      <dgm:spPr/>
      <dgm:t>
        <a:bodyPr/>
        <a:lstStyle/>
        <a:p>
          <a:endParaRPr lang="en-US"/>
        </a:p>
      </dgm:t>
    </dgm:pt>
  </dgm:ptLst>
  <dgm:cxnLst>
    <dgm:cxn modelId="{80825560-C893-45CC-9A68-735DEE86472B}" srcId="{4ACFC152-6B2B-4858-A10E-0C22DCCA6BC3}" destId="{394856BD-4512-4FCE-B76D-E8786505A2FA}" srcOrd="1" destOrd="0" parTransId="{C8E3B02D-79D4-4557-89A9-1E3BEEED282E}" sibTransId="{6A063B69-CF13-4E95-A8D2-9C2D7EC444BB}"/>
    <dgm:cxn modelId="{E7BB74F6-374B-234B-AC70-8465588F1EDF}" type="presOf" srcId="{6D84278B-E6C1-4E75-BC20-F1DB28A49312}" destId="{7AE383F3-A26F-2243-8070-F3E437FAF3F7}" srcOrd="0" destOrd="0" presId="urn:microsoft.com/office/officeart/2005/8/layout/vList2"/>
    <dgm:cxn modelId="{54A0B791-F984-4B4D-98FF-6A5348248EF5}" type="presOf" srcId="{9814266C-DE7B-4CB0-836B-08022846CB9F}" destId="{78E17B55-60E8-BE45-8B31-2B6F091299EB}" srcOrd="0" destOrd="0" presId="urn:microsoft.com/office/officeart/2005/8/layout/vList2"/>
    <dgm:cxn modelId="{9643A015-7CE1-418B-950B-B279F5CBFC7E}" srcId="{2C236C7C-8AEE-4E17-9C34-705135636571}" destId="{6D84278B-E6C1-4E75-BC20-F1DB28A49312}" srcOrd="0" destOrd="0" parTransId="{79DFAF7B-90AD-492A-B741-16BFFB243263}" sibTransId="{4B073553-A51B-40CA-BC9B-EEF1852DD829}"/>
    <dgm:cxn modelId="{0FF2A2B7-8B4C-4107-88E5-253A932E2F2E}" srcId="{394856BD-4512-4FCE-B76D-E8786505A2FA}" destId="{9814266C-DE7B-4CB0-836B-08022846CB9F}" srcOrd="0" destOrd="0" parTransId="{0D6C933F-B75C-4A7A-A689-D069359611CD}" sibTransId="{28D3DE3B-8045-4490-B17C-0F10962AAE37}"/>
    <dgm:cxn modelId="{5D2281B4-FC06-8140-BD64-A057E88D45B4}" type="presOf" srcId="{2C236C7C-8AEE-4E17-9C34-705135636571}" destId="{7F7439D6-057E-2A41-8D2A-BC7460EEB23C}" srcOrd="0" destOrd="0" presId="urn:microsoft.com/office/officeart/2005/8/layout/vList2"/>
    <dgm:cxn modelId="{020AAC98-2133-8B4E-9056-65488CB75C23}" type="presOf" srcId="{394856BD-4512-4FCE-B76D-E8786505A2FA}" destId="{4EF26525-5655-C543-9ACC-BA054B0A7759}" srcOrd="0" destOrd="0" presId="urn:microsoft.com/office/officeart/2005/8/layout/vList2"/>
    <dgm:cxn modelId="{A1E858C4-63D7-47F9-A777-AA523A6F9AB5}" srcId="{4ACFC152-6B2B-4858-A10E-0C22DCCA6BC3}" destId="{2C236C7C-8AEE-4E17-9C34-705135636571}" srcOrd="0" destOrd="0" parTransId="{7D66ABB2-BA28-428E-8742-41BC35CD4320}" sibTransId="{09A4C287-79F1-4DF3-8566-4BB9D8E29B13}"/>
    <dgm:cxn modelId="{518DC403-6706-7647-9456-D099D0D26426}" type="presOf" srcId="{4ACFC152-6B2B-4858-A10E-0C22DCCA6BC3}" destId="{12D449C3-BB0A-0F4C-9BB1-1AEAC31D96BC}" srcOrd="0" destOrd="0" presId="urn:microsoft.com/office/officeart/2005/8/layout/vList2"/>
    <dgm:cxn modelId="{AD7A5C06-B394-8C4D-8DF2-32995A2B8707}" type="presParOf" srcId="{12D449C3-BB0A-0F4C-9BB1-1AEAC31D96BC}" destId="{7F7439D6-057E-2A41-8D2A-BC7460EEB23C}" srcOrd="0" destOrd="0" presId="urn:microsoft.com/office/officeart/2005/8/layout/vList2"/>
    <dgm:cxn modelId="{64AF9D19-CF4D-D547-9E2C-2F5B9E15B86C}" type="presParOf" srcId="{12D449C3-BB0A-0F4C-9BB1-1AEAC31D96BC}" destId="{7AE383F3-A26F-2243-8070-F3E437FAF3F7}" srcOrd="1" destOrd="0" presId="urn:microsoft.com/office/officeart/2005/8/layout/vList2"/>
    <dgm:cxn modelId="{5A97D545-3EB0-EA45-AF09-9A587AD9EFC8}" type="presParOf" srcId="{12D449C3-BB0A-0F4C-9BB1-1AEAC31D96BC}" destId="{4EF26525-5655-C543-9ACC-BA054B0A7759}" srcOrd="2" destOrd="0" presId="urn:microsoft.com/office/officeart/2005/8/layout/vList2"/>
    <dgm:cxn modelId="{53DC3C1A-AF03-1447-9246-A1EBDB045929}" type="presParOf" srcId="{12D449C3-BB0A-0F4C-9BB1-1AEAC31D96BC}" destId="{78E17B55-60E8-BE45-8B31-2B6F091299E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CFC152-6B2B-4858-A10E-0C22DCCA6B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C236C7C-8AEE-4E17-9C34-705135636571}">
      <dgm:prSet/>
      <dgm:spPr/>
      <dgm:t>
        <a:bodyPr/>
        <a:lstStyle/>
        <a:p>
          <a:r>
            <a:rPr lang="en-US" dirty="0" err="1"/>
            <a:t>Acoso</a:t>
          </a:r>
          <a:r>
            <a:rPr lang="en-US" dirty="0"/>
            <a:t> </a:t>
          </a:r>
          <a:r>
            <a:rPr lang="en-US" dirty="0" err="1"/>
            <a:t>psicológico</a:t>
          </a:r>
          <a:r>
            <a:rPr lang="en-US" dirty="0"/>
            <a:t> o </a:t>
          </a:r>
          <a:r>
            <a:rPr lang="en-US" dirty="0" err="1"/>
            <a:t>emocional</a:t>
          </a:r>
          <a:endParaRPr lang="en-US" dirty="0"/>
        </a:p>
      </dgm:t>
    </dgm:pt>
    <dgm:pt modelId="{7D66ABB2-BA28-428E-8742-41BC35CD4320}" type="parTrans" cxnId="{A1E858C4-63D7-47F9-A777-AA523A6F9AB5}">
      <dgm:prSet/>
      <dgm:spPr/>
      <dgm:t>
        <a:bodyPr/>
        <a:lstStyle/>
        <a:p>
          <a:endParaRPr lang="en-US"/>
        </a:p>
      </dgm:t>
    </dgm:pt>
    <dgm:pt modelId="{09A4C287-79F1-4DF3-8566-4BB9D8E29B13}" type="sibTrans" cxnId="{A1E858C4-63D7-47F9-A777-AA523A6F9AB5}">
      <dgm:prSet/>
      <dgm:spPr/>
      <dgm:t>
        <a:bodyPr/>
        <a:lstStyle/>
        <a:p>
          <a:endParaRPr lang="en-US"/>
        </a:p>
      </dgm:t>
    </dgm:pt>
    <dgm:pt modelId="{6D84278B-E6C1-4E75-BC20-F1DB28A49312}">
      <dgm:prSet/>
      <dgm:spPr/>
      <dgm:t>
        <a:bodyPr/>
        <a:lstStyle/>
        <a:p>
          <a:r>
            <a:rPr lang="en-US" dirty="0"/>
            <a:t>Toda </a:t>
          </a:r>
          <a:r>
            <a:rPr lang="en-US" dirty="0" err="1"/>
            <a:t>aquella</a:t>
          </a:r>
          <a:r>
            <a:rPr lang="en-US" dirty="0"/>
            <a:t> </a:t>
          </a:r>
          <a:r>
            <a:rPr lang="en-US" dirty="0" err="1"/>
            <a:t>acción</a:t>
          </a:r>
          <a:r>
            <a:rPr lang="en-US" dirty="0"/>
            <a:t> o </a:t>
          </a:r>
          <a:r>
            <a:rPr lang="en-US" dirty="0" err="1"/>
            <a:t>conducta</a:t>
          </a:r>
          <a:r>
            <a:rPr lang="en-US" dirty="0"/>
            <a:t> que </a:t>
          </a:r>
          <a:r>
            <a:rPr lang="en-US" dirty="0" err="1"/>
            <a:t>atenta</a:t>
          </a:r>
          <a:r>
            <a:rPr lang="en-US" dirty="0"/>
            <a:t> contra </a:t>
          </a:r>
          <a:r>
            <a:rPr lang="en-US" dirty="0" err="1"/>
            <a:t>el</a:t>
          </a:r>
          <a:r>
            <a:rPr lang="en-US" dirty="0"/>
            <a:t> auto </a:t>
          </a:r>
          <a:r>
            <a:rPr lang="en-US" dirty="0" err="1"/>
            <a:t>concepto</a:t>
          </a:r>
          <a:r>
            <a:rPr lang="en-US" dirty="0"/>
            <a:t> </a:t>
          </a:r>
          <a:r>
            <a:rPr lang="en-US" dirty="0" err="1"/>
            <a:t>saludable</a:t>
          </a:r>
          <a:r>
            <a:rPr lang="en-US" dirty="0"/>
            <a:t> y </a:t>
          </a:r>
          <a:r>
            <a:rPr lang="en-US" dirty="0" err="1"/>
            <a:t>el</a:t>
          </a:r>
          <a:r>
            <a:rPr lang="en-US" dirty="0"/>
            <a:t> </a:t>
          </a:r>
          <a:r>
            <a:rPr lang="en-US" dirty="0" err="1"/>
            <a:t>fortalecimiento</a:t>
          </a:r>
          <a:r>
            <a:rPr lang="en-US" dirty="0"/>
            <a:t> de la </a:t>
          </a:r>
          <a:r>
            <a:rPr lang="en-US" dirty="0" err="1"/>
            <a:t>autoestima</a:t>
          </a:r>
          <a:r>
            <a:rPr lang="en-US" dirty="0"/>
            <a:t> de la </a:t>
          </a:r>
          <a:r>
            <a:rPr lang="en-US" dirty="0" err="1"/>
            <a:t>víctima</a:t>
          </a:r>
          <a:r>
            <a:rPr lang="en-US" dirty="0"/>
            <a:t>, tales </a:t>
          </a:r>
          <a:r>
            <a:rPr lang="en-US" dirty="0" err="1"/>
            <a:t>como</a:t>
          </a:r>
          <a:r>
            <a:rPr lang="en-US" dirty="0"/>
            <a:t>: </a:t>
          </a:r>
          <a:r>
            <a:rPr lang="en-US" dirty="0" err="1"/>
            <a:t>amenazas</a:t>
          </a:r>
          <a:r>
            <a:rPr lang="en-US" dirty="0"/>
            <a:t>, </a:t>
          </a:r>
          <a:r>
            <a:rPr lang="en-US" dirty="0" err="1"/>
            <a:t>humillaciones</a:t>
          </a:r>
          <a:r>
            <a:rPr lang="en-US" dirty="0"/>
            <a:t>, burlas, </a:t>
          </a:r>
          <a:r>
            <a:rPr lang="en-US" dirty="0" err="1"/>
            <a:t>chantaje</a:t>
          </a:r>
          <a:r>
            <a:rPr lang="en-US" dirty="0"/>
            <a:t>, </a:t>
          </a:r>
          <a:r>
            <a:rPr lang="en-US" dirty="0" err="1"/>
            <a:t>rechazos</a:t>
          </a:r>
          <a:r>
            <a:rPr lang="en-US" dirty="0"/>
            <a:t> o </a:t>
          </a:r>
          <a:r>
            <a:rPr lang="en-US" dirty="0" err="1"/>
            <a:t>mofas</a:t>
          </a:r>
          <a:r>
            <a:rPr lang="en-US" dirty="0"/>
            <a:t> y que </a:t>
          </a:r>
          <a:r>
            <a:rPr lang="en-US" dirty="0" err="1"/>
            <a:t>pueden</a:t>
          </a:r>
          <a:r>
            <a:rPr lang="en-US" dirty="0"/>
            <a:t> </a:t>
          </a:r>
          <a:r>
            <a:rPr lang="en-US" dirty="0" err="1"/>
            <a:t>evidenciarse</a:t>
          </a:r>
          <a:r>
            <a:rPr lang="en-US" dirty="0"/>
            <a:t> </a:t>
          </a:r>
          <a:r>
            <a:rPr lang="en-US" dirty="0" err="1"/>
            <a:t>en</a:t>
          </a:r>
          <a:r>
            <a:rPr lang="en-US" dirty="0"/>
            <a:t> </a:t>
          </a:r>
          <a:r>
            <a:rPr lang="en-US" dirty="0" err="1"/>
            <a:t>sentimientos</a:t>
          </a:r>
          <a:r>
            <a:rPr lang="en-US" dirty="0"/>
            <a:t> de </a:t>
          </a:r>
          <a:r>
            <a:rPr lang="en-US" dirty="0" err="1"/>
            <a:t>inferioridad</a:t>
          </a:r>
          <a:r>
            <a:rPr lang="en-US" dirty="0"/>
            <a:t>, </a:t>
          </a:r>
          <a:r>
            <a:rPr lang="en-US" dirty="0" err="1"/>
            <a:t>ansiedad</a:t>
          </a:r>
          <a:r>
            <a:rPr lang="en-US" dirty="0"/>
            <a:t>, </a:t>
          </a:r>
          <a:r>
            <a:rPr lang="en-US" dirty="0" err="1"/>
            <a:t>temor</a:t>
          </a:r>
          <a:r>
            <a:rPr lang="en-US" dirty="0"/>
            <a:t>, </a:t>
          </a:r>
          <a:r>
            <a:rPr lang="en-US" dirty="0" err="1"/>
            <a:t>inseguridad</a:t>
          </a:r>
          <a:r>
            <a:rPr lang="en-US" dirty="0"/>
            <a:t>, discrimen </a:t>
          </a:r>
          <a:r>
            <a:rPr lang="en-US" dirty="0" err="1"/>
            <a:t>por</a:t>
          </a:r>
          <a:r>
            <a:rPr lang="en-US" dirty="0"/>
            <a:t> </a:t>
          </a:r>
          <a:r>
            <a:rPr lang="en-US" dirty="0" err="1"/>
            <a:t>orientación</a:t>
          </a:r>
          <a:r>
            <a:rPr lang="en-US" dirty="0"/>
            <a:t> sexual o </a:t>
          </a:r>
          <a:r>
            <a:rPr lang="en-US" dirty="0" err="1"/>
            <a:t>identidad</a:t>
          </a:r>
          <a:r>
            <a:rPr lang="en-US" dirty="0"/>
            <a:t> del </a:t>
          </a:r>
          <a:r>
            <a:rPr lang="en-US" dirty="0" err="1"/>
            <a:t>género</a:t>
          </a:r>
          <a:r>
            <a:rPr lang="en-US" dirty="0"/>
            <a:t>, entre </a:t>
          </a:r>
          <a:r>
            <a:rPr lang="en-US" dirty="0" err="1"/>
            <a:t>otros</a:t>
          </a:r>
          <a:r>
            <a:rPr lang="en-US" dirty="0"/>
            <a:t>. </a:t>
          </a:r>
        </a:p>
      </dgm:t>
    </dgm:pt>
    <dgm:pt modelId="{79DFAF7B-90AD-492A-B741-16BFFB243263}" type="parTrans" cxnId="{9643A015-7CE1-418B-950B-B279F5CBFC7E}">
      <dgm:prSet/>
      <dgm:spPr/>
      <dgm:t>
        <a:bodyPr/>
        <a:lstStyle/>
        <a:p>
          <a:endParaRPr lang="en-US"/>
        </a:p>
      </dgm:t>
    </dgm:pt>
    <dgm:pt modelId="{4B073553-A51B-40CA-BC9B-EEF1852DD829}" type="sibTrans" cxnId="{9643A015-7CE1-418B-950B-B279F5CBFC7E}">
      <dgm:prSet/>
      <dgm:spPr/>
      <dgm:t>
        <a:bodyPr/>
        <a:lstStyle/>
        <a:p>
          <a:endParaRPr lang="en-US"/>
        </a:p>
      </dgm:t>
    </dgm:pt>
    <dgm:pt modelId="{394856BD-4512-4FCE-B76D-E8786505A2FA}">
      <dgm:prSet/>
      <dgm:spPr/>
      <dgm:t>
        <a:bodyPr/>
        <a:lstStyle/>
        <a:p>
          <a:r>
            <a:rPr lang="en-US" dirty="0" err="1"/>
            <a:t>Acoso</a:t>
          </a:r>
          <a:r>
            <a:rPr lang="en-US" dirty="0"/>
            <a:t> </a:t>
          </a:r>
          <a:r>
            <a:rPr lang="en-US" dirty="0" err="1"/>
            <a:t>cibernético</a:t>
          </a:r>
          <a:r>
            <a:rPr lang="en-US" dirty="0"/>
            <a:t> o </a:t>
          </a:r>
          <a:r>
            <a:rPr lang="en-US" dirty="0" err="1"/>
            <a:t>ciberbullying</a:t>
          </a:r>
          <a:endParaRPr lang="en-US" dirty="0"/>
        </a:p>
      </dgm:t>
    </dgm:pt>
    <dgm:pt modelId="{C8E3B02D-79D4-4557-89A9-1E3BEEED282E}" type="parTrans" cxnId="{80825560-C893-45CC-9A68-735DEE86472B}">
      <dgm:prSet/>
      <dgm:spPr/>
      <dgm:t>
        <a:bodyPr/>
        <a:lstStyle/>
        <a:p>
          <a:endParaRPr lang="en-US"/>
        </a:p>
      </dgm:t>
    </dgm:pt>
    <dgm:pt modelId="{6A063B69-CF13-4E95-A8D2-9C2D7EC444BB}" type="sibTrans" cxnId="{80825560-C893-45CC-9A68-735DEE86472B}">
      <dgm:prSet/>
      <dgm:spPr/>
      <dgm:t>
        <a:bodyPr/>
        <a:lstStyle/>
        <a:p>
          <a:endParaRPr lang="en-US"/>
        </a:p>
      </dgm:t>
    </dgm:pt>
    <dgm:pt modelId="{9814266C-DE7B-4CB0-836B-08022846CB9F}">
      <dgm:prSet/>
      <dgm:spPr/>
      <dgm:t>
        <a:bodyPr/>
        <a:lstStyle/>
        <a:p>
          <a:r>
            <a:rPr lang="en-US" dirty="0" err="1"/>
            <a:t>Podría</a:t>
          </a:r>
          <a:r>
            <a:rPr lang="en-US" dirty="0"/>
            <a:t> </a:t>
          </a:r>
          <a:r>
            <a:rPr lang="en-US" dirty="0" err="1"/>
            <a:t>darse</a:t>
          </a:r>
          <a:r>
            <a:rPr lang="en-US" dirty="0"/>
            <a:t> </a:t>
          </a:r>
          <a:r>
            <a:rPr lang="en-US" dirty="0" err="1"/>
            <a:t>mediante</a:t>
          </a:r>
          <a:r>
            <a:rPr lang="en-US" dirty="0"/>
            <a:t> </a:t>
          </a:r>
          <a:r>
            <a:rPr lang="en-US" dirty="0" err="1"/>
            <a:t>una</a:t>
          </a:r>
          <a:r>
            <a:rPr lang="en-US" dirty="0"/>
            <a:t> </a:t>
          </a:r>
          <a:r>
            <a:rPr lang="en-US" dirty="0" err="1"/>
            <a:t>comunicación</a:t>
          </a:r>
          <a:r>
            <a:rPr lang="en-US" dirty="0"/>
            <a:t> o </a:t>
          </a:r>
          <a:r>
            <a:rPr lang="en-US" dirty="0" err="1"/>
            <a:t>mensaje</a:t>
          </a:r>
          <a:r>
            <a:rPr lang="en-US" dirty="0"/>
            <a:t> </a:t>
          </a:r>
          <a:r>
            <a:rPr lang="en-US" dirty="0" err="1"/>
            <a:t>realizado</a:t>
          </a:r>
          <a:r>
            <a:rPr lang="en-US" dirty="0"/>
            <a:t> a </a:t>
          </a:r>
          <a:r>
            <a:rPr lang="en-US" dirty="0" err="1"/>
            <a:t>través</a:t>
          </a:r>
          <a:r>
            <a:rPr lang="en-US" dirty="0"/>
            <a:t> de </a:t>
          </a:r>
          <a:r>
            <a:rPr lang="en-US" dirty="0" err="1"/>
            <a:t>medios</a:t>
          </a:r>
          <a:r>
            <a:rPr lang="en-US" dirty="0"/>
            <a:t> </a:t>
          </a:r>
          <a:r>
            <a:rPr lang="en-US" dirty="0" err="1"/>
            <a:t>electrónicos</a:t>
          </a:r>
          <a:r>
            <a:rPr lang="en-US" dirty="0"/>
            <a:t>, que </a:t>
          </a:r>
          <a:r>
            <a:rPr lang="en-US" dirty="0" err="1"/>
            <a:t>incluye</a:t>
          </a:r>
          <a:r>
            <a:rPr lang="en-US" dirty="0"/>
            <a:t>, </a:t>
          </a:r>
          <a:r>
            <a:rPr lang="en-US" dirty="0" err="1"/>
            <a:t>pero</a:t>
          </a:r>
          <a:r>
            <a:rPr lang="en-US" dirty="0"/>
            <a:t> no se </a:t>
          </a:r>
          <a:r>
            <a:rPr lang="en-US" dirty="0" err="1"/>
            <a:t>limita</a:t>
          </a:r>
          <a:r>
            <a:rPr lang="en-US" dirty="0"/>
            <a:t> a, </a:t>
          </a:r>
          <a:r>
            <a:rPr lang="en-US" dirty="0" err="1"/>
            <a:t>mensajes</a:t>
          </a:r>
          <a:r>
            <a:rPr lang="en-US" dirty="0"/>
            <a:t> de </a:t>
          </a:r>
          <a:r>
            <a:rPr lang="en-US" dirty="0" err="1"/>
            <a:t>texto</a:t>
          </a:r>
          <a:r>
            <a:rPr lang="en-US" dirty="0"/>
            <a:t>, </a:t>
          </a:r>
          <a:r>
            <a:rPr lang="en-US" dirty="0" err="1"/>
            <a:t>correos</a:t>
          </a:r>
          <a:r>
            <a:rPr lang="en-US" dirty="0"/>
            <a:t> </a:t>
          </a:r>
          <a:r>
            <a:rPr lang="en-US" dirty="0" err="1"/>
            <a:t>electrónicos</a:t>
          </a:r>
          <a:r>
            <a:rPr lang="en-US" dirty="0"/>
            <a:t>, </a:t>
          </a:r>
          <a:r>
            <a:rPr lang="en-US" dirty="0" err="1"/>
            <a:t>fotos</a:t>
          </a:r>
          <a:r>
            <a:rPr lang="en-US" dirty="0"/>
            <a:t>, </a:t>
          </a:r>
          <a:r>
            <a:rPr lang="en-US" dirty="0" err="1"/>
            <a:t>imágenes</a:t>
          </a:r>
          <a:r>
            <a:rPr lang="en-US" dirty="0"/>
            <a:t> y </a:t>
          </a:r>
          <a:r>
            <a:rPr lang="en-US" dirty="0" err="1"/>
            <a:t>publicaciones</a:t>
          </a:r>
          <a:r>
            <a:rPr lang="en-US" dirty="0"/>
            <a:t> </a:t>
          </a:r>
          <a:r>
            <a:rPr lang="en-US" dirty="0" err="1"/>
            <a:t>en</a:t>
          </a:r>
          <a:r>
            <a:rPr lang="en-US" dirty="0"/>
            <a:t> redes </a:t>
          </a:r>
          <a:r>
            <a:rPr lang="en-US" dirty="0" err="1"/>
            <a:t>sociales</a:t>
          </a:r>
          <a:r>
            <a:rPr lang="en-US" dirty="0"/>
            <a:t> </a:t>
          </a:r>
          <a:r>
            <a:rPr lang="en-US" dirty="0" err="1"/>
            <a:t>mediante</a:t>
          </a:r>
          <a:r>
            <a:rPr lang="en-US" dirty="0"/>
            <a:t> </a:t>
          </a:r>
          <a:r>
            <a:rPr lang="en-US" dirty="0" err="1"/>
            <a:t>el</a:t>
          </a:r>
          <a:r>
            <a:rPr lang="en-US" dirty="0"/>
            <a:t> </a:t>
          </a:r>
          <a:r>
            <a:rPr lang="en-US" dirty="0" err="1"/>
            <a:t>uso</a:t>
          </a:r>
          <a:r>
            <a:rPr lang="en-US" dirty="0"/>
            <a:t> de </a:t>
          </a:r>
          <a:r>
            <a:rPr lang="en-US" dirty="0" err="1"/>
            <a:t>equipos</a:t>
          </a:r>
          <a:r>
            <a:rPr lang="en-US" dirty="0"/>
            <a:t> </a:t>
          </a:r>
          <a:r>
            <a:rPr lang="en-US" dirty="0" err="1"/>
            <a:t>electrónicos</a:t>
          </a:r>
          <a:r>
            <a:rPr lang="en-US" dirty="0"/>
            <a:t>, tales </a:t>
          </a:r>
          <a:r>
            <a:rPr lang="en-US" dirty="0" err="1"/>
            <a:t>como</a:t>
          </a:r>
          <a:r>
            <a:rPr lang="en-US" dirty="0"/>
            <a:t>: </a:t>
          </a:r>
          <a:r>
            <a:rPr lang="en-US" dirty="0" err="1"/>
            <a:t>teléfonos</a:t>
          </a:r>
          <a:r>
            <a:rPr lang="en-US" dirty="0"/>
            <a:t>, </a:t>
          </a:r>
          <a:r>
            <a:rPr lang="en-US" dirty="0" err="1"/>
            <a:t>celulares</a:t>
          </a:r>
          <a:r>
            <a:rPr lang="en-US" dirty="0"/>
            <a:t>, </a:t>
          </a:r>
          <a:r>
            <a:rPr lang="en-US" dirty="0" err="1"/>
            <a:t>computadoras</a:t>
          </a:r>
          <a:r>
            <a:rPr lang="en-US" dirty="0"/>
            <a:t>, </a:t>
          </a:r>
          <a:r>
            <a:rPr lang="en-US" dirty="0" err="1"/>
            <a:t>tabletas</a:t>
          </a:r>
          <a:r>
            <a:rPr lang="en-US" dirty="0"/>
            <a:t>, entre </a:t>
          </a:r>
          <a:r>
            <a:rPr lang="en-US" dirty="0" err="1"/>
            <a:t>otros</a:t>
          </a:r>
          <a:r>
            <a:rPr lang="en-US" dirty="0"/>
            <a:t> </a:t>
          </a:r>
          <a:r>
            <a:rPr lang="en-US" dirty="0" err="1"/>
            <a:t>dispositivos</a:t>
          </a:r>
          <a:r>
            <a:rPr lang="en-US" dirty="0"/>
            <a:t> </a:t>
          </a:r>
          <a:r>
            <a:rPr lang="en-US" dirty="0" err="1"/>
            <a:t>electrónicos</a:t>
          </a:r>
          <a:r>
            <a:rPr lang="en-US" dirty="0"/>
            <a:t>. Una sola </a:t>
          </a:r>
          <a:r>
            <a:rPr lang="en-US" dirty="0" err="1"/>
            <a:t>acción</a:t>
          </a:r>
          <a:r>
            <a:rPr lang="en-US" dirty="0"/>
            <a:t> se </a:t>
          </a:r>
          <a:r>
            <a:rPr lang="en-US" dirty="0" err="1"/>
            <a:t>considerara</a:t>
          </a:r>
          <a:r>
            <a:rPr lang="en-US" dirty="0"/>
            <a:t>́ </a:t>
          </a:r>
          <a:r>
            <a:rPr lang="en-US" dirty="0" err="1"/>
            <a:t>acoso</a:t>
          </a:r>
          <a:r>
            <a:rPr lang="en-US" dirty="0"/>
            <a:t> </a:t>
          </a:r>
          <a:r>
            <a:rPr lang="en-US" dirty="0" err="1"/>
            <a:t>cibernético</a:t>
          </a:r>
          <a:r>
            <a:rPr lang="en-US" dirty="0"/>
            <a:t>, </a:t>
          </a:r>
          <a:r>
            <a:rPr lang="en-US" dirty="0" err="1"/>
            <a:t>debido</a:t>
          </a:r>
          <a:r>
            <a:rPr lang="en-US" dirty="0"/>
            <a:t> a la </a:t>
          </a:r>
          <a:r>
            <a:rPr lang="en-US" dirty="0" err="1"/>
            <a:t>capacidad</a:t>
          </a:r>
          <a:r>
            <a:rPr lang="en-US" dirty="0"/>
            <a:t> de </a:t>
          </a:r>
          <a:r>
            <a:rPr lang="en-US" dirty="0" err="1"/>
            <a:t>réplica</a:t>
          </a:r>
          <a:r>
            <a:rPr lang="en-US" dirty="0"/>
            <a:t> del </a:t>
          </a:r>
          <a:r>
            <a:rPr lang="en-US" dirty="0" err="1"/>
            <a:t>acoso</a:t>
          </a:r>
          <a:r>
            <a:rPr lang="en-US" dirty="0"/>
            <a:t>. </a:t>
          </a:r>
        </a:p>
      </dgm:t>
    </dgm:pt>
    <dgm:pt modelId="{0D6C933F-B75C-4A7A-A689-D069359611CD}" type="parTrans" cxnId="{0FF2A2B7-8B4C-4107-88E5-253A932E2F2E}">
      <dgm:prSet/>
      <dgm:spPr/>
      <dgm:t>
        <a:bodyPr/>
        <a:lstStyle/>
        <a:p>
          <a:endParaRPr lang="en-US"/>
        </a:p>
      </dgm:t>
    </dgm:pt>
    <dgm:pt modelId="{28D3DE3B-8045-4490-B17C-0F10962AAE37}" type="sibTrans" cxnId="{0FF2A2B7-8B4C-4107-88E5-253A932E2F2E}">
      <dgm:prSet/>
      <dgm:spPr/>
      <dgm:t>
        <a:bodyPr/>
        <a:lstStyle/>
        <a:p>
          <a:endParaRPr lang="en-US"/>
        </a:p>
      </dgm:t>
    </dgm:pt>
    <dgm:pt modelId="{12D449C3-BB0A-0F4C-9BB1-1AEAC31D96BC}" type="pres">
      <dgm:prSet presAssocID="{4ACFC152-6B2B-4858-A10E-0C22DCCA6BC3}" presName="linear" presStyleCnt="0">
        <dgm:presLayoutVars>
          <dgm:animLvl val="lvl"/>
          <dgm:resizeHandles val="exact"/>
        </dgm:presLayoutVars>
      </dgm:prSet>
      <dgm:spPr/>
      <dgm:t>
        <a:bodyPr/>
        <a:lstStyle/>
        <a:p>
          <a:endParaRPr lang="en-US"/>
        </a:p>
      </dgm:t>
    </dgm:pt>
    <dgm:pt modelId="{7F7439D6-057E-2A41-8D2A-BC7460EEB23C}" type="pres">
      <dgm:prSet presAssocID="{2C236C7C-8AEE-4E17-9C34-705135636571}" presName="parentText" presStyleLbl="node1" presStyleIdx="0" presStyleCnt="2">
        <dgm:presLayoutVars>
          <dgm:chMax val="0"/>
          <dgm:bulletEnabled val="1"/>
        </dgm:presLayoutVars>
      </dgm:prSet>
      <dgm:spPr/>
      <dgm:t>
        <a:bodyPr/>
        <a:lstStyle/>
        <a:p>
          <a:endParaRPr lang="en-US"/>
        </a:p>
      </dgm:t>
    </dgm:pt>
    <dgm:pt modelId="{7AE383F3-A26F-2243-8070-F3E437FAF3F7}" type="pres">
      <dgm:prSet presAssocID="{2C236C7C-8AEE-4E17-9C34-705135636571}" presName="childText" presStyleLbl="revTx" presStyleIdx="0" presStyleCnt="2">
        <dgm:presLayoutVars>
          <dgm:bulletEnabled val="1"/>
        </dgm:presLayoutVars>
      </dgm:prSet>
      <dgm:spPr/>
      <dgm:t>
        <a:bodyPr/>
        <a:lstStyle/>
        <a:p>
          <a:endParaRPr lang="en-US"/>
        </a:p>
      </dgm:t>
    </dgm:pt>
    <dgm:pt modelId="{4EF26525-5655-C543-9ACC-BA054B0A7759}" type="pres">
      <dgm:prSet presAssocID="{394856BD-4512-4FCE-B76D-E8786505A2FA}" presName="parentText" presStyleLbl="node1" presStyleIdx="1" presStyleCnt="2">
        <dgm:presLayoutVars>
          <dgm:chMax val="0"/>
          <dgm:bulletEnabled val="1"/>
        </dgm:presLayoutVars>
      </dgm:prSet>
      <dgm:spPr/>
      <dgm:t>
        <a:bodyPr/>
        <a:lstStyle/>
        <a:p>
          <a:endParaRPr lang="en-US"/>
        </a:p>
      </dgm:t>
    </dgm:pt>
    <dgm:pt modelId="{78E17B55-60E8-BE45-8B31-2B6F091299EB}" type="pres">
      <dgm:prSet presAssocID="{394856BD-4512-4FCE-B76D-E8786505A2FA}" presName="childText" presStyleLbl="revTx" presStyleIdx="1" presStyleCnt="2">
        <dgm:presLayoutVars>
          <dgm:bulletEnabled val="1"/>
        </dgm:presLayoutVars>
      </dgm:prSet>
      <dgm:spPr/>
      <dgm:t>
        <a:bodyPr/>
        <a:lstStyle/>
        <a:p>
          <a:endParaRPr lang="en-US"/>
        </a:p>
      </dgm:t>
    </dgm:pt>
  </dgm:ptLst>
  <dgm:cxnLst>
    <dgm:cxn modelId="{80825560-C893-45CC-9A68-735DEE86472B}" srcId="{4ACFC152-6B2B-4858-A10E-0C22DCCA6BC3}" destId="{394856BD-4512-4FCE-B76D-E8786505A2FA}" srcOrd="1" destOrd="0" parTransId="{C8E3B02D-79D4-4557-89A9-1E3BEEED282E}" sibTransId="{6A063B69-CF13-4E95-A8D2-9C2D7EC444BB}"/>
    <dgm:cxn modelId="{E7BB74F6-374B-234B-AC70-8465588F1EDF}" type="presOf" srcId="{6D84278B-E6C1-4E75-BC20-F1DB28A49312}" destId="{7AE383F3-A26F-2243-8070-F3E437FAF3F7}" srcOrd="0" destOrd="0" presId="urn:microsoft.com/office/officeart/2005/8/layout/vList2"/>
    <dgm:cxn modelId="{54A0B791-F984-4B4D-98FF-6A5348248EF5}" type="presOf" srcId="{9814266C-DE7B-4CB0-836B-08022846CB9F}" destId="{78E17B55-60E8-BE45-8B31-2B6F091299EB}" srcOrd="0" destOrd="0" presId="urn:microsoft.com/office/officeart/2005/8/layout/vList2"/>
    <dgm:cxn modelId="{9643A015-7CE1-418B-950B-B279F5CBFC7E}" srcId="{2C236C7C-8AEE-4E17-9C34-705135636571}" destId="{6D84278B-E6C1-4E75-BC20-F1DB28A49312}" srcOrd="0" destOrd="0" parTransId="{79DFAF7B-90AD-492A-B741-16BFFB243263}" sibTransId="{4B073553-A51B-40CA-BC9B-EEF1852DD829}"/>
    <dgm:cxn modelId="{0FF2A2B7-8B4C-4107-88E5-253A932E2F2E}" srcId="{394856BD-4512-4FCE-B76D-E8786505A2FA}" destId="{9814266C-DE7B-4CB0-836B-08022846CB9F}" srcOrd="0" destOrd="0" parTransId="{0D6C933F-B75C-4A7A-A689-D069359611CD}" sibTransId="{28D3DE3B-8045-4490-B17C-0F10962AAE37}"/>
    <dgm:cxn modelId="{5D2281B4-FC06-8140-BD64-A057E88D45B4}" type="presOf" srcId="{2C236C7C-8AEE-4E17-9C34-705135636571}" destId="{7F7439D6-057E-2A41-8D2A-BC7460EEB23C}" srcOrd="0" destOrd="0" presId="urn:microsoft.com/office/officeart/2005/8/layout/vList2"/>
    <dgm:cxn modelId="{020AAC98-2133-8B4E-9056-65488CB75C23}" type="presOf" srcId="{394856BD-4512-4FCE-B76D-E8786505A2FA}" destId="{4EF26525-5655-C543-9ACC-BA054B0A7759}" srcOrd="0" destOrd="0" presId="urn:microsoft.com/office/officeart/2005/8/layout/vList2"/>
    <dgm:cxn modelId="{A1E858C4-63D7-47F9-A777-AA523A6F9AB5}" srcId="{4ACFC152-6B2B-4858-A10E-0C22DCCA6BC3}" destId="{2C236C7C-8AEE-4E17-9C34-705135636571}" srcOrd="0" destOrd="0" parTransId="{7D66ABB2-BA28-428E-8742-41BC35CD4320}" sibTransId="{09A4C287-79F1-4DF3-8566-4BB9D8E29B13}"/>
    <dgm:cxn modelId="{518DC403-6706-7647-9456-D099D0D26426}" type="presOf" srcId="{4ACFC152-6B2B-4858-A10E-0C22DCCA6BC3}" destId="{12D449C3-BB0A-0F4C-9BB1-1AEAC31D96BC}" srcOrd="0" destOrd="0" presId="urn:microsoft.com/office/officeart/2005/8/layout/vList2"/>
    <dgm:cxn modelId="{AD7A5C06-B394-8C4D-8DF2-32995A2B8707}" type="presParOf" srcId="{12D449C3-BB0A-0F4C-9BB1-1AEAC31D96BC}" destId="{7F7439D6-057E-2A41-8D2A-BC7460EEB23C}" srcOrd="0" destOrd="0" presId="urn:microsoft.com/office/officeart/2005/8/layout/vList2"/>
    <dgm:cxn modelId="{64AF9D19-CF4D-D547-9E2C-2F5B9E15B86C}" type="presParOf" srcId="{12D449C3-BB0A-0F4C-9BB1-1AEAC31D96BC}" destId="{7AE383F3-A26F-2243-8070-F3E437FAF3F7}" srcOrd="1" destOrd="0" presId="urn:microsoft.com/office/officeart/2005/8/layout/vList2"/>
    <dgm:cxn modelId="{5A97D545-3EB0-EA45-AF09-9A587AD9EFC8}" type="presParOf" srcId="{12D449C3-BB0A-0F4C-9BB1-1AEAC31D96BC}" destId="{4EF26525-5655-C543-9ACC-BA054B0A7759}" srcOrd="2" destOrd="0" presId="urn:microsoft.com/office/officeart/2005/8/layout/vList2"/>
    <dgm:cxn modelId="{53DC3C1A-AF03-1447-9246-A1EBDB045929}" type="presParOf" srcId="{12D449C3-BB0A-0F4C-9BB1-1AEAC31D96BC}" destId="{78E17B55-60E8-BE45-8B31-2B6F091299E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DA788A-7B92-694A-A767-4756E9FF97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280BA3-070B-334C-8B4D-871B8366A7BB}">
      <dgm:prSet/>
      <dgm:spPr/>
      <dgm:t>
        <a:bodyPr/>
        <a:lstStyle/>
        <a:p>
          <a:r>
            <a:rPr lang="en-US" dirty="0"/>
            <a:t>Este </a:t>
          </a:r>
          <a:r>
            <a:rPr lang="en-US" dirty="0" err="1"/>
            <a:t>protocolo</a:t>
          </a:r>
          <a:r>
            <a:rPr lang="en-US" dirty="0"/>
            <a:t> es de vital </a:t>
          </a:r>
          <a:r>
            <a:rPr lang="en-US" dirty="0" err="1"/>
            <a:t>importancia</a:t>
          </a:r>
          <a:r>
            <a:rPr lang="en-US" dirty="0"/>
            <a:t> para </a:t>
          </a:r>
          <a:endParaRPr lang="en-PR" dirty="0"/>
        </a:p>
      </dgm:t>
    </dgm:pt>
    <dgm:pt modelId="{C4D19A7E-D329-3349-92A8-9CEED77E541C}" type="parTrans" cxnId="{9884FA73-5571-7548-BEFF-2B4BE086D7B3}">
      <dgm:prSet/>
      <dgm:spPr/>
      <dgm:t>
        <a:bodyPr/>
        <a:lstStyle/>
        <a:p>
          <a:endParaRPr lang="en-US"/>
        </a:p>
      </dgm:t>
    </dgm:pt>
    <dgm:pt modelId="{280BED4A-270D-BC40-9402-E93EE4D79777}" type="sibTrans" cxnId="{9884FA73-5571-7548-BEFF-2B4BE086D7B3}">
      <dgm:prSet/>
      <dgm:spPr/>
      <dgm:t>
        <a:bodyPr/>
        <a:lstStyle/>
        <a:p>
          <a:endParaRPr lang="en-US"/>
        </a:p>
      </dgm:t>
    </dgm:pt>
    <dgm:pt modelId="{1F2F93DA-5BD3-5B40-B226-10278BE9A71E}">
      <dgm:prSet/>
      <dgm:spPr/>
      <dgm:t>
        <a:bodyPr/>
        <a:lstStyle/>
        <a:p>
          <a:r>
            <a:rPr lang="en-US" baseline="0"/>
            <a:t>Identificar</a:t>
          </a:r>
          <a:endParaRPr lang="en-PR"/>
        </a:p>
      </dgm:t>
    </dgm:pt>
    <dgm:pt modelId="{947236BB-5E1C-D24D-98E5-3E06F89F0A5B}" type="parTrans" cxnId="{CB6EF72F-E96D-9641-A60A-2A332881FAC1}">
      <dgm:prSet/>
      <dgm:spPr/>
      <dgm:t>
        <a:bodyPr/>
        <a:lstStyle/>
        <a:p>
          <a:endParaRPr lang="en-US"/>
        </a:p>
      </dgm:t>
    </dgm:pt>
    <dgm:pt modelId="{3D3A53AD-B13E-3A4C-B964-A57B88EB6633}" type="sibTrans" cxnId="{CB6EF72F-E96D-9641-A60A-2A332881FAC1}">
      <dgm:prSet/>
      <dgm:spPr/>
      <dgm:t>
        <a:bodyPr/>
        <a:lstStyle/>
        <a:p>
          <a:endParaRPr lang="en-US"/>
        </a:p>
      </dgm:t>
    </dgm:pt>
    <dgm:pt modelId="{49AF6876-F11E-8446-A954-15B0F971513D}">
      <dgm:prSet/>
      <dgm:spPr/>
      <dgm:t>
        <a:bodyPr/>
        <a:lstStyle/>
        <a:p>
          <a:r>
            <a:rPr lang="en-US" baseline="0" dirty="0" err="1"/>
            <a:t>Informar</a:t>
          </a:r>
          <a:r>
            <a:rPr lang="en-US" baseline="0" dirty="0"/>
            <a:t> </a:t>
          </a:r>
          <a:endParaRPr lang="en-PR" dirty="0"/>
        </a:p>
      </dgm:t>
    </dgm:pt>
    <dgm:pt modelId="{999A4B66-331A-2541-ABD8-7900126D72A4}" type="parTrans" cxnId="{F6ACFE79-C0D8-2C42-95B2-130091473ACA}">
      <dgm:prSet/>
      <dgm:spPr/>
      <dgm:t>
        <a:bodyPr/>
        <a:lstStyle/>
        <a:p>
          <a:endParaRPr lang="en-US"/>
        </a:p>
      </dgm:t>
    </dgm:pt>
    <dgm:pt modelId="{A4E3492C-F593-324F-B4CA-98E626FA2B48}" type="sibTrans" cxnId="{F6ACFE79-C0D8-2C42-95B2-130091473ACA}">
      <dgm:prSet/>
      <dgm:spPr/>
      <dgm:t>
        <a:bodyPr/>
        <a:lstStyle/>
        <a:p>
          <a:endParaRPr lang="en-US"/>
        </a:p>
      </dgm:t>
    </dgm:pt>
    <dgm:pt modelId="{801F1579-49D1-664B-BE28-756C98E4E9DB}">
      <dgm:prSet/>
      <dgm:spPr/>
      <dgm:t>
        <a:bodyPr/>
        <a:lstStyle/>
        <a:p>
          <a:r>
            <a:rPr lang="en-US" baseline="0" dirty="0" err="1"/>
            <a:t>Documentar</a:t>
          </a:r>
          <a:r>
            <a:rPr lang="en-US" baseline="0" dirty="0"/>
            <a:t> a </a:t>
          </a:r>
          <a:r>
            <a:rPr lang="en-US" baseline="0" dirty="0" err="1"/>
            <a:t>los</a:t>
          </a:r>
          <a:r>
            <a:rPr lang="en-US" baseline="0" dirty="0"/>
            <a:t> </a:t>
          </a:r>
          <a:r>
            <a:rPr lang="en-US" baseline="0" dirty="0" err="1"/>
            <a:t>estudiantes</a:t>
          </a:r>
          <a:r>
            <a:rPr lang="en-US" baseline="0" dirty="0"/>
            <a:t> </a:t>
          </a:r>
          <a:r>
            <a:rPr lang="en-US" baseline="0" dirty="0" err="1"/>
            <a:t>agresores</a:t>
          </a:r>
          <a:endParaRPr lang="en-PR" dirty="0"/>
        </a:p>
      </dgm:t>
    </dgm:pt>
    <dgm:pt modelId="{0C23E423-FD37-5142-8A78-AB19103FF001}" type="parTrans" cxnId="{A32212BC-E48C-3D4A-B3EA-E914E3EC9CB4}">
      <dgm:prSet/>
      <dgm:spPr/>
      <dgm:t>
        <a:bodyPr/>
        <a:lstStyle/>
        <a:p>
          <a:endParaRPr lang="en-US"/>
        </a:p>
      </dgm:t>
    </dgm:pt>
    <dgm:pt modelId="{35E728A9-3944-B14E-A360-C7B6D12079F9}" type="sibTrans" cxnId="{A32212BC-E48C-3D4A-B3EA-E914E3EC9CB4}">
      <dgm:prSet/>
      <dgm:spPr/>
      <dgm:t>
        <a:bodyPr/>
        <a:lstStyle/>
        <a:p>
          <a:endParaRPr lang="en-US"/>
        </a:p>
      </dgm:t>
    </dgm:pt>
    <dgm:pt modelId="{1CC2D2E1-9D98-544A-AD12-EDBA34833A94}" type="pres">
      <dgm:prSet presAssocID="{DADA788A-7B92-694A-A767-4756E9FF97BC}" presName="hierChild1" presStyleCnt="0">
        <dgm:presLayoutVars>
          <dgm:orgChart val="1"/>
          <dgm:chPref val="1"/>
          <dgm:dir/>
          <dgm:animOne val="branch"/>
          <dgm:animLvl val="lvl"/>
          <dgm:resizeHandles/>
        </dgm:presLayoutVars>
      </dgm:prSet>
      <dgm:spPr/>
      <dgm:t>
        <a:bodyPr/>
        <a:lstStyle/>
        <a:p>
          <a:endParaRPr lang="en-US"/>
        </a:p>
      </dgm:t>
    </dgm:pt>
    <dgm:pt modelId="{DF5B4A71-FA10-4347-B4B2-5EC04EFF8212}" type="pres">
      <dgm:prSet presAssocID="{9E280BA3-070B-334C-8B4D-871B8366A7BB}" presName="hierRoot1" presStyleCnt="0">
        <dgm:presLayoutVars>
          <dgm:hierBranch val="init"/>
        </dgm:presLayoutVars>
      </dgm:prSet>
      <dgm:spPr/>
    </dgm:pt>
    <dgm:pt modelId="{D231EA57-D8B9-7C4D-B158-91173C8D9DD4}" type="pres">
      <dgm:prSet presAssocID="{9E280BA3-070B-334C-8B4D-871B8366A7BB}" presName="rootComposite1" presStyleCnt="0"/>
      <dgm:spPr/>
    </dgm:pt>
    <dgm:pt modelId="{B70A6CFC-0C09-7F47-B798-B13B7A296870}" type="pres">
      <dgm:prSet presAssocID="{9E280BA3-070B-334C-8B4D-871B8366A7BB}" presName="rootText1" presStyleLbl="node0" presStyleIdx="0" presStyleCnt="1">
        <dgm:presLayoutVars>
          <dgm:chPref val="3"/>
        </dgm:presLayoutVars>
      </dgm:prSet>
      <dgm:spPr/>
      <dgm:t>
        <a:bodyPr/>
        <a:lstStyle/>
        <a:p>
          <a:endParaRPr lang="en-US"/>
        </a:p>
      </dgm:t>
    </dgm:pt>
    <dgm:pt modelId="{46D0BB9D-40F3-C74A-A4DC-92D0F7ACCD85}" type="pres">
      <dgm:prSet presAssocID="{9E280BA3-070B-334C-8B4D-871B8366A7BB}" presName="rootConnector1" presStyleLbl="node1" presStyleIdx="0" presStyleCnt="0"/>
      <dgm:spPr/>
      <dgm:t>
        <a:bodyPr/>
        <a:lstStyle/>
        <a:p>
          <a:endParaRPr lang="en-US"/>
        </a:p>
      </dgm:t>
    </dgm:pt>
    <dgm:pt modelId="{1E2B2D56-FB85-F14E-8E98-4D426C72D588}" type="pres">
      <dgm:prSet presAssocID="{9E280BA3-070B-334C-8B4D-871B8366A7BB}" presName="hierChild2" presStyleCnt="0"/>
      <dgm:spPr/>
    </dgm:pt>
    <dgm:pt modelId="{F1B78F12-2BB9-824C-A6EC-8F83E7173595}" type="pres">
      <dgm:prSet presAssocID="{947236BB-5E1C-D24D-98E5-3E06F89F0A5B}" presName="Name37" presStyleLbl="parChTrans1D2" presStyleIdx="0" presStyleCnt="3"/>
      <dgm:spPr/>
      <dgm:t>
        <a:bodyPr/>
        <a:lstStyle/>
        <a:p>
          <a:endParaRPr lang="en-US"/>
        </a:p>
      </dgm:t>
    </dgm:pt>
    <dgm:pt modelId="{3D2AFB0C-4310-DA48-937C-59880500B006}" type="pres">
      <dgm:prSet presAssocID="{1F2F93DA-5BD3-5B40-B226-10278BE9A71E}" presName="hierRoot2" presStyleCnt="0">
        <dgm:presLayoutVars>
          <dgm:hierBranch val="init"/>
        </dgm:presLayoutVars>
      </dgm:prSet>
      <dgm:spPr/>
    </dgm:pt>
    <dgm:pt modelId="{4D682654-213F-8E4A-B447-35EEB4E0639C}" type="pres">
      <dgm:prSet presAssocID="{1F2F93DA-5BD3-5B40-B226-10278BE9A71E}" presName="rootComposite" presStyleCnt="0"/>
      <dgm:spPr/>
    </dgm:pt>
    <dgm:pt modelId="{A028D6A1-9A5A-984A-AB8E-8F75A57FA988}" type="pres">
      <dgm:prSet presAssocID="{1F2F93DA-5BD3-5B40-B226-10278BE9A71E}" presName="rootText" presStyleLbl="node2" presStyleIdx="0" presStyleCnt="3">
        <dgm:presLayoutVars>
          <dgm:chPref val="3"/>
        </dgm:presLayoutVars>
      </dgm:prSet>
      <dgm:spPr/>
      <dgm:t>
        <a:bodyPr/>
        <a:lstStyle/>
        <a:p>
          <a:endParaRPr lang="en-US"/>
        </a:p>
      </dgm:t>
    </dgm:pt>
    <dgm:pt modelId="{298198F3-5B08-7447-A081-C5C85989C94B}" type="pres">
      <dgm:prSet presAssocID="{1F2F93DA-5BD3-5B40-B226-10278BE9A71E}" presName="rootConnector" presStyleLbl="node2" presStyleIdx="0" presStyleCnt="3"/>
      <dgm:spPr/>
      <dgm:t>
        <a:bodyPr/>
        <a:lstStyle/>
        <a:p>
          <a:endParaRPr lang="en-US"/>
        </a:p>
      </dgm:t>
    </dgm:pt>
    <dgm:pt modelId="{52B2E0FA-8C8B-5848-A2AA-4FE994C26910}" type="pres">
      <dgm:prSet presAssocID="{1F2F93DA-5BD3-5B40-B226-10278BE9A71E}" presName="hierChild4" presStyleCnt="0"/>
      <dgm:spPr/>
    </dgm:pt>
    <dgm:pt modelId="{8DFEC5BC-AE04-BA44-9BD6-AD43943C4ADF}" type="pres">
      <dgm:prSet presAssocID="{1F2F93DA-5BD3-5B40-B226-10278BE9A71E}" presName="hierChild5" presStyleCnt="0"/>
      <dgm:spPr/>
    </dgm:pt>
    <dgm:pt modelId="{108FD1CF-0041-574E-9F39-3A40FB4949AC}" type="pres">
      <dgm:prSet presAssocID="{999A4B66-331A-2541-ABD8-7900126D72A4}" presName="Name37" presStyleLbl="parChTrans1D2" presStyleIdx="1" presStyleCnt="3"/>
      <dgm:spPr/>
      <dgm:t>
        <a:bodyPr/>
        <a:lstStyle/>
        <a:p>
          <a:endParaRPr lang="en-US"/>
        </a:p>
      </dgm:t>
    </dgm:pt>
    <dgm:pt modelId="{3AB700D6-8DB5-0B43-960C-501A2CC6A155}" type="pres">
      <dgm:prSet presAssocID="{49AF6876-F11E-8446-A954-15B0F971513D}" presName="hierRoot2" presStyleCnt="0">
        <dgm:presLayoutVars>
          <dgm:hierBranch val="init"/>
        </dgm:presLayoutVars>
      </dgm:prSet>
      <dgm:spPr/>
    </dgm:pt>
    <dgm:pt modelId="{7B9FE2BB-F4FB-294A-B886-85C31B091611}" type="pres">
      <dgm:prSet presAssocID="{49AF6876-F11E-8446-A954-15B0F971513D}" presName="rootComposite" presStyleCnt="0"/>
      <dgm:spPr/>
    </dgm:pt>
    <dgm:pt modelId="{937E6A75-EBB8-6744-84DB-0107229278F3}" type="pres">
      <dgm:prSet presAssocID="{49AF6876-F11E-8446-A954-15B0F971513D}" presName="rootText" presStyleLbl="node2" presStyleIdx="1" presStyleCnt="3">
        <dgm:presLayoutVars>
          <dgm:chPref val="3"/>
        </dgm:presLayoutVars>
      </dgm:prSet>
      <dgm:spPr/>
      <dgm:t>
        <a:bodyPr/>
        <a:lstStyle/>
        <a:p>
          <a:endParaRPr lang="en-US"/>
        </a:p>
      </dgm:t>
    </dgm:pt>
    <dgm:pt modelId="{55A195EF-5419-E442-8D3A-746C8A4D7A44}" type="pres">
      <dgm:prSet presAssocID="{49AF6876-F11E-8446-A954-15B0F971513D}" presName="rootConnector" presStyleLbl="node2" presStyleIdx="1" presStyleCnt="3"/>
      <dgm:spPr/>
      <dgm:t>
        <a:bodyPr/>
        <a:lstStyle/>
        <a:p>
          <a:endParaRPr lang="en-US"/>
        </a:p>
      </dgm:t>
    </dgm:pt>
    <dgm:pt modelId="{607D7C0C-80A4-A24D-9D54-14CFFF0CD513}" type="pres">
      <dgm:prSet presAssocID="{49AF6876-F11E-8446-A954-15B0F971513D}" presName="hierChild4" presStyleCnt="0"/>
      <dgm:spPr/>
    </dgm:pt>
    <dgm:pt modelId="{DBD175A3-18D0-4E48-80E8-F79D0A278ED7}" type="pres">
      <dgm:prSet presAssocID="{49AF6876-F11E-8446-A954-15B0F971513D}" presName="hierChild5" presStyleCnt="0"/>
      <dgm:spPr/>
    </dgm:pt>
    <dgm:pt modelId="{5C105A64-D6ED-714A-946E-747F37B221A3}" type="pres">
      <dgm:prSet presAssocID="{0C23E423-FD37-5142-8A78-AB19103FF001}" presName="Name37" presStyleLbl="parChTrans1D2" presStyleIdx="2" presStyleCnt="3"/>
      <dgm:spPr/>
      <dgm:t>
        <a:bodyPr/>
        <a:lstStyle/>
        <a:p>
          <a:endParaRPr lang="en-US"/>
        </a:p>
      </dgm:t>
    </dgm:pt>
    <dgm:pt modelId="{5AD55FA6-A708-0A4B-8822-97CC7ACECB2C}" type="pres">
      <dgm:prSet presAssocID="{801F1579-49D1-664B-BE28-756C98E4E9DB}" presName="hierRoot2" presStyleCnt="0">
        <dgm:presLayoutVars>
          <dgm:hierBranch val="init"/>
        </dgm:presLayoutVars>
      </dgm:prSet>
      <dgm:spPr/>
    </dgm:pt>
    <dgm:pt modelId="{54115B58-3025-3440-99A1-7777FFD203B8}" type="pres">
      <dgm:prSet presAssocID="{801F1579-49D1-664B-BE28-756C98E4E9DB}" presName="rootComposite" presStyleCnt="0"/>
      <dgm:spPr/>
    </dgm:pt>
    <dgm:pt modelId="{4989BF97-3EE1-BA4D-9487-5EC7A35C97BE}" type="pres">
      <dgm:prSet presAssocID="{801F1579-49D1-664B-BE28-756C98E4E9DB}" presName="rootText" presStyleLbl="node2" presStyleIdx="2" presStyleCnt="3">
        <dgm:presLayoutVars>
          <dgm:chPref val="3"/>
        </dgm:presLayoutVars>
      </dgm:prSet>
      <dgm:spPr/>
      <dgm:t>
        <a:bodyPr/>
        <a:lstStyle/>
        <a:p>
          <a:endParaRPr lang="en-US"/>
        </a:p>
      </dgm:t>
    </dgm:pt>
    <dgm:pt modelId="{8307D255-494D-A544-8A00-107BE29F8040}" type="pres">
      <dgm:prSet presAssocID="{801F1579-49D1-664B-BE28-756C98E4E9DB}" presName="rootConnector" presStyleLbl="node2" presStyleIdx="2" presStyleCnt="3"/>
      <dgm:spPr/>
      <dgm:t>
        <a:bodyPr/>
        <a:lstStyle/>
        <a:p>
          <a:endParaRPr lang="en-US"/>
        </a:p>
      </dgm:t>
    </dgm:pt>
    <dgm:pt modelId="{35CB3665-8CA3-9048-AF3C-72E0764B6981}" type="pres">
      <dgm:prSet presAssocID="{801F1579-49D1-664B-BE28-756C98E4E9DB}" presName="hierChild4" presStyleCnt="0"/>
      <dgm:spPr/>
    </dgm:pt>
    <dgm:pt modelId="{7EB7AAF4-99A0-5B4B-B492-F4BD3499323A}" type="pres">
      <dgm:prSet presAssocID="{801F1579-49D1-664B-BE28-756C98E4E9DB}" presName="hierChild5" presStyleCnt="0"/>
      <dgm:spPr/>
    </dgm:pt>
    <dgm:pt modelId="{9C5ED71C-D256-594C-AFAF-734F0A5F08C1}" type="pres">
      <dgm:prSet presAssocID="{9E280BA3-070B-334C-8B4D-871B8366A7BB}" presName="hierChild3" presStyleCnt="0"/>
      <dgm:spPr/>
    </dgm:pt>
  </dgm:ptLst>
  <dgm:cxnLst>
    <dgm:cxn modelId="{9E01A54A-6DFF-EA4A-9874-55755E12F56C}" type="presOf" srcId="{49AF6876-F11E-8446-A954-15B0F971513D}" destId="{937E6A75-EBB8-6744-84DB-0107229278F3}" srcOrd="0" destOrd="0" presId="urn:microsoft.com/office/officeart/2005/8/layout/orgChart1"/>
    <dgm:cxn modelId="{9BFA1F0B-0F52-B84B-ADB2-50B3EA470DDB}" type="presOf" srcId="{801F1579-49D1-664B-BE28-756C98E4E9DB}" destId="{8307D255-494D-A544-8A00-107BE29F8040}" srcOrd="1" destOrd="0" presId="urn:microsoft.com/office/officeart/2005/8/layout/orgChart1"/>
    <dgm:cxn modelId="{737861EF-DB91-6C4E-B933-3445402DA6FF}" type="presOf" srcId="{1F2F93DA-5BD3-5B40-B226-10278BE9A71E}" destId="{298198F3-5B08-7447-A081-C5C85989C94B}" srcOrd="1" destOrd="0" presId="urn:microsoft.com/office/officeart/2005/8/layout/orgChart1"/>
    <dgm:cxn modelId="{43B3B78E-6BF3-824C-9EF7-CF1232D083A4}" type="presOf" srcId="{801F1579-49D1-664B-BE28-756C98E4E9DB}" destId="{4989BF97-3EE1-BA4D-9487-5EC7A35C97BE}" srcOrd="0" destOrd="0" presId="urn:microsoft.com/office/officeart/2005/8/layout/orgChart1"/>
    <dgm:cxn modelId="{A32212BC-E48C-3D4A-B3EA-E914E3EC9CB4}" srcId="{9E280BA3-070B-334C-8B4D-871B8366A7BB}" destId="{801F1579-49D1-664B-BE28-756C98E4E9DB}" srcOrd="2" destOrd="0" parTransId="{0C23E423-FD37-5142-8A78-AB19103FF001}" sibTransId="{35E728A9-3944-B14E-A360-C7B6D12079F9}"/>
    <dgm:cxn modelId="{41DB8326-2D86-F247-AF83-C8740A79BB69}" type="presOf" srcId="{9E280BA3-070B-334C-8B4D-871B8366A7BB}" destId="{B70A6CFC-0C09-7F47-B798-B13B7A296870}" srcOrd="0" destOrd="0" presId="urn:microsoft.com/office/officeart/2005/8/layout/orgChart1"/>
    <dgm:cxn modelId="{9D941742-15F2-0447-8DFB-4CCB8DFC74E8}" type="presOf" srcId="{999A4B66-331A-2541-ABD8-7900126D72A4}" destId="{108FD1CF-0041-574E-9F39-3A40FB4949AC}" srcOrd="0" destOrd="0" presId="urn:microsoft.com/office/officeart/2005/8/layout/orgChart1"/>
    <dgm:cxn modelId="{295FB24E-94E2-8747-A9E1-A31E6195B7EB}" type="presOf" srcId="{DADA788A-7B92-694A-A767-4756E9FF97BC}" destId="{1CC2D2E1-9D98-544A-AD12-EDBA34833A94}" srcOrd="0" destOrd="0" presId="urn:microsoft.com/office/officeart/2005/8/layout/orgChart1"/>
    <dgm:cxn modelId="{FD6CC34E-483F-264A-9E1D-69EC3CDFD25D}" type="presOf" srcId="{9E280BA3-070B-334C-8B4D-871B8366A7BB}" destId="{46D0BB9D-40F3-C74A-A4DC-92D0F7ACCD85}" srcOrd="1" destOrd="0" presId="urn:microsoft.com/office/officeart/2005/8/layout/orgChart1"/>
    <dgm:cxn modelId="{ED2F563F-F539-0647-ABA9-C8A8C2972FB3}" type="presOf" srcId="{947236BB-5E1C-D24D-98E5-3E06F89F0A5B}" destId="{F1B78F12-2BB9-824C-A6EC-8F83E7173595}" srcOrd="0" destOrd="0" presId="urn:microsoft.com/office/officeart/2005/8/layout/orgChart1"/>
    <dgm:cxn modelId="{84DA6184-52C8-C240-B2B4-1DEC40A06F81}" type="presOf" srcId="{0C23E423-FD37-5142-8A78-AB19103FF001}" destId="{5C105A64-D6ED-714A-946E-747F37B221A3}" srcOrd="0" destOrd="0" presId="urn:microsoft.com/office/officeart/2005/8/layout/orgChart1"/>
    <dgm:cxn modelId="{CB6EF72F-E96D-9641-A60A-2A332881FAC1}" srcId="{9E280BA3-070B-334C-8B4D-871B8366A7BB}" destId="{1F2F93DA-5BD3-5B40-B226-10278BE9A71E}" srcOrd="0" destOrd="0" parTransId="{947236BB-5E1C-D24D-98E5-3E06F89F0A5B}" sibTransId="{3D3A53AD-B13E-3A4C-B964-A57B88EB6633}"/>
    <dgm:cxn modelId="{F6ACFE79-C0D8-2C42-95B2-130091473ACA}" srcId="{9E280BA3-070B-334C-8B4D-871B8366A7BB}" destId="{49AF6876-F11E-8446-A954-15B0F971513D}" srcOrd="1" destOrd="0" parTransId="{999A4B66-331A-2541-ABD8-7900126D72A4}" sibTransId="{A4E3492C-F593-324F-B4CA-98E626FA2B48}"/>
    <dgm:cxn modelId="{9884FA73-5571-7548-BEFF-2B4BE086D7B3}" srcId="{DADA788A-7B92-694A-A767-4756E9FF97BC}" destId="{9E280BA3-070B-334C-8B4D-871B8366A7BB}" srcOrd="0" destOrd="0" parTransId="{C4D19A7E-D329-3349-92A8-9CEED77E541C}" sibTransId="{280BED4A-270D-BC40-9402-E93EE4D79777}"/>
    <dgm:cxn modelId="{0E33FF39-FD88-F249-94DB-AB27F38558B2}" type="presOf" srcId="{1F2F93DA-5BD3-5B40-B226-10278BE9A71E}" destId="{A028D6A1-9A5A-984A-AB8E-8F75A57FA988}" srcOrd="0" destOrd="0" presId="urn:microsoft.com/office/officeart/2005/8/layout/orgChart1"/>
    <dgm:cxn modelId="{DC90FA7D-701E-AE4E-8855-36165FAFB9A7}" type="presOf" srcId="{49AF6876-F11E-8446-A954-15B0F971513D}" destId="{55A195EF-5419-E442-8D3A-746C8A4D7A44}" srcOrd="1" destOrd="0" presId="urn:microsoft.com/office/officeart/2005/8/layout/orgChart1"/>
    <dgm:cxn modelId="{3F08CA02-3640-8C43-B5FC-4AEF571D65EA}" type="presParOf" srcId="{1CC2D2E1-9D98-544A-AD12-EDBA34833A94}" destId="{DF5B4A71-FA10-4347-B4B2-5EC04EFF8212}" srcOrd="0" destOrd="0" presId="urn:microsoft.com/office/officeart/2005/8/layout/orgChart1"/>
    <dgm:cxn modelId="{82A1F529-0458-8D4A-8407-F12C17A0A4BC}" type="presParOf" srcId="{DF5B4A71-FA10-4347-B4B2-5EC04EFF8212}" destId="{D231EA57-D8B9-7C4D-B158-91173C8D9DD4}" srcOrd="0" destOrd="0" presId="urn:microsoft.com/office/officeart/2005/8/layout/orgChart1"/>
    <dgm:cxn modelId="{C338471E-FF92-EF4C-8A14-7BBFE570205F}" type="presParOf" srcId="{D231EA57-D8B9-7C4D-B158-91173C8D9DD4}" destId="{B70A6CFC-0C09-7F47-B798-B13B7A296870}" srcOrd="0" destOrd="0" presId="urn:microsoft.com/office/officeart/2005/8/layout/orgChart1"/>
    <dgm:cxn modelId="{2D352F4D-CC6A-9045-A757-EDE168B4993F}" type="presParOf" srcId="{D231EA57-D8B9-7C4D-B158-91173C8D9DD4}" destId="{46D0BB9D-40F3-C74A-A4DC-92D0F7ACCD85}" srcOrd="1" destOrd="0" presId="urn:microsoft.com/office/officeart/2005/8/layout/orgChart1"/>
    <dgm:cxn modelId="{BA9BDDE9-CCE8-834C-8630-67F62E9C4C26}" type="presParOf" srcId="{DF5B4A71-FA10-4347-B4B2-5EC04EFF8212}" destId="{1E2B2D56-FB85-F14E-8E98-4D426C72D588}" srcOrd="1" destOrd="0" presId="urn:microsoft.com/office/officeart/2005/8/layout/orgChart1"/>
    <dgm:cxn modelId="{9BDB0A33-31A5-5048-935E-869532252203}" type="presParOf" srcId="{1E2B2D56-FB85-F14E-8E98-4D426C72D588}" destId="{F1B78F12-2BB9-824C-A6EC-8F83E7173595}" srcOrd="0" destOrd="0" presId="urn:microsoft.com/office/officeart/2005/8/layout/orgChart1"/>
    <dgm:cxn modelId="{2AD60EDD-920B-DD46-AFEC-CDB948ACEF59}" type="presParOf" srcId="{1E2B2D56-FB85-F14E-8E98-4D426C72D588}" destId="{3D2AFB0C-4310-DA48-937C-59880500B006}" srcOrd="1" destOrd="0" presId="urn:microsoft.com/office/officeart/2005/8/layout/orgChart1"/>
    <dgm:cxn modelId="{B41D700F-F848-264B-AF71-8D8958AE76FD}" type="presParOf" srcId="{3D2AFB0C-4310-DA48-937C-59880500B006}" destId="{4D682654-213F-8E4A-B447-35EEB4E0639C}" srcOrd="0" destOrd="0" presId="urn:microsoft.com/office/officeart/2005/8/layout/orgChart1"/>
    <dgm:cxn modelId="{5DF00561-20E7-EB48-A53C-9D6D48E39808}" type="presParOf" srcId="{4D682654-213F-8E4A-B447-35EEB4E0639C}" destId="{A028D6A1-9A5A-984A-AB8E-8F75A57FA988}" srcOrd="0" destOrd="0" presId="urn:microsoft.com/office/officeart/2005/8/layout/orgChart1"/>
    <dgm:cxn modelId="{28630FBD-A06B-9840-BEFB-411050A97D1B}" type="presParOf" srcId="{4D682654-213F-8E4A-B447-35EEB4E0639C}" destId="{298198F3-5B08-7447-A081-C5C85989C94B}" srcOrd="1" destOrd="0" presId="urn:microsoft.com/office/officeart/2005/8/layout/orgChart1"/>
    <dgm:cxn modelId="{C0CA4DBB-F500-7944-AF33-F22D0FED791E}" type="presParOf" srcId="{3D2AFB0C-4310-DA48-937C-59880500B006}" destId="{52B2E0FA-8C8B-5848-A2AA-4FE994C26910}" srcOrd="1" destOrd="0" presId="urn:microsoft.com/office/officeart/2005/8/layout/orgChart1"/>
    <dgm:cxn modelId="{30A72249-BD4E-2E42-89D0-E00DE71E20D5}" type="presParOf" srcId="{3D2AFB0C-4310-DA48-937C-59880500B006}" destId="{8DFEC5BC-AE04-BA44-9BD6-AD43943C4ADF}" srcOrd="2" destOrd="0" presId="urn:microsoft.com/office/officeart/2005/8/layout/orgChart1"/>
    <dgm:cxn modelId="{23BDD874-007D-F443-A648-9EE85BE4224B}" type="presParOf" srcId="{1E2B2D56-FB85-F14E-8E98-4D426C72D588}" destId="{108FD1CF-0041-574E-9F39-3A40FB4949AC}" srcOrd="2" destOrd="0" presId="urn:microsoft.com/office/officeart/2005/8/layout/orgChart1"/>
    <dgm:cxn modelId="{14A58439-E802-8B43-87A6-7AB3E82141B8}" type="presParOf" srcId="{1E2B2D56-FB85-F14E-8E98-4D426C72D588}" destId="{3AB700D6-8DB5-0B43-960C-501A2CC6A155}" srcOrd="3" destOrd="0" presId="urn:microsoft.com/office/officeart/2005/8/layout/orgChart1"/>
    <dgm:cxn modelId="{B1BF936D-9658-8E4C-B432-D369CE767417}" type="presParOf" srcId="{3AB700D6-8DB5-0B43-960C-501A2CC6A155}" destId="{7B9FE2BB-F4FB-294A-B886-85C31B091611}" srcOrd="0" destOrd="0" presId="urn:microsoft.com/office/officeart/2005/8/layout/orgChart1"/>
    <dgm:cxn modelId="{2AC025D0-83EF-2742-80CB-691B6072845C}" type="presParOf" srcId="{7B9FE2BB-F4FB-294A-B886-85C31B091611}" destId="{937E6A75-EBB8-6744-84DB-0107229278F3}" srcOrd="0" destOrd="0" presId="urn:microsoft.com/office/officeart/2005/8/layout/orgChart1"/>
    <dgm:cxn modelId="{CEF386EC-F60B-E84E-805F-430A62F3EF1A}" type="presParOf" srcId="{7B9FE2BB-F4FB-294A-B886-85C31B091611}" destId="{55A195EF-5419-E442-8D3A-746C8A4D7A44}" srcOrd="1" destOrd="0" presId="urn:microsoft.com/office/officeart/2005/8/layout/orgChart1"/>
    <dgm:cxn modelId="{C3EF5230-0F0C-6740-9D4C-25E0F214F1C8}" type="presParOf" srcId="{3AB700D6-8DB5-0B43-960C-501A2CC6A155}" destId="{607D7C0C-80A4-A24D-9D54-14CFFF0CD513}" srcOrd="1" destOrd="0" presId="urn:microsoft.com/office/officeart/2005/8/layout/orgChart1"/>
    <dgm:cxn modelId="{0C58070E-0EB0-F748-9708-2FDAE2189C79}" type="presParOf" srcId="{3AB700D6-8DB5-0B43-960C-501A2CC6A155}" destId="{DBD175A3-18D0-4E48-80E8-F79D0A278ED7}" srcOrd="2" destOrd="0" presId="urn:microsoft.com/office/officeart/2005/8/layout/orgChart1"/>
    <dgm:cxn modelId="{182988D3-5EEB-754B-A2C1-C4CAF51880AD}" type="presParOf" srcId="{1E2B2D56-FB85-F14E-8E98-4D426C72D588}" destId="{5C105A64-D6ED-714A-946E-747F37B221A3}" srcOrd="4" destOrd="0" presId="urn:microsoft.com/office/officeart/2005/8/layout/orgChart1"/>
    <dgm:cxn modelId="{A64E714F-1EBE-8F40-B648-6E6878200D66}" type="presParOf" srcId="{1E2B2D56-FB85-F14E-8E98-4D426C72D588}" destId="{5AD55FA6-A708-0A4B-8822-97CC7ACECB2C}" srcOrd="5" destOrd="0" presId="urn:microsoft.com/office/officeart/2005/8/layout/orgChart1"/>
    <dgm:cxn modelId="{AC6371F8-32F8-564D-A971-4157B5E14EFD}" type="presParOf" srcId="{5AD55FA6-A708-0A4B-8822-97CC7ACECB2C}" destId="{54115B58-3025-3440-99A1-7777FFD203B8}" srcOrd="0" destOrd="0" presId="urn:microsoft.com/office/officeart/2005/8/layout/orgChart1"/>
    <dgm:cxn modelId="{00628826-F30F-5B4E-8BC3-E21CCB3D01CE}" type="presParOf" srcId="{54115B58-3025-3440-99A1-7777FFD203B8}" destId="{4989BF97-3EE1-BA4D-9487-5EC7A35C97BE}" srcOrd="0" destOrd="0" presId="urn:microsoft.com/office/officeart/2005/8/layout/orgChart1"/>
    <dgm:cxn modelId="{2E4708B0-6DC1-6645-B40C-7465D345A7EC}" type="presParOf" srcId="{54115B58-3025-3440-99A1-7777FFD203B8}" destId="{8307D255-494D-A544-8A00-107BE29F8040}" srcOrd="1" destOrd="0" presId="urn:microsoft.com/office/officeart/2005/8/layout/orgChart1"/>
    <dgm:cxn modelId="{8BF40A51-4AAF-004A-B00F-0345D0269F39}" type="presParOf" srcId="{5AD55FA6-A708-0A4B-8822-97CC7ACECB2C}" destId="{35CB3665-8CA3-9048-AF3C-72E0764B6981}" srcOrd="1" destOrd="0" presId="urn:microsoft.com/office/officeart/2005/8/layout/orgChart1"/>
    <dgm:cxn modelId="{C261FBD9-764E-2349-A6BF-2A684898D7E5}" type="presParOf" srcId="{5AD55FA6-A708-0A4B-8822-97CC7ACECB2C}" destId="{7EB7AAF4-99A0-5B4B-B492-F4BD3499323A}" srcOrd="2" destOrd="0" presId="urn:microsoft.com/office/officeart/2005/8/layout/orgChart1"/>
    <dgm:cxn modelId="{E3C7BB4B-30F9-904B-80ED-E686CE225452}" type="presParOf" srcId="{DF5B4A71-FA10-4347-B4B2-5EC04EFF8212}" destId="{9C5ED71C-D256-594C-AFAF-734F0A5F08C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A91AE3-7F8B-7E48-AB71-618AA06002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99EC7-42D6-B84E-BE84-8DC3B589E1D0}">
      <dgm:prSet/>
      <dgm:spPr/>
      <dgm:t>
        <a:bodyPr/>
        <a:lstStyle/>
        <a:p>
          <a:r>
            <a:rPr lang="en-US"/>
            <a:t>Director de escuela</a:t>
          </a:r>
          <a:endParaRPr lang="en-PR"/>
        </a:p>
      </dgm:t>
    </dgm:pt>
    <dgm:pt modelId="{3D0D01ED-EAC5-3347-92CA-53567121FE85}" type="parTrans" cxnId="{C8BCE7FF-CF48-E648-9B90-9871EE58DEAE}">
      <dgm:prSet/>
      <dgm:spPr/>
      <dgm:t>
        <a:bodyPr/>
        <a:lstStyle/>
        <a:p>
          <a:endParaRPr lang="en-US"/>
        </a:p>
      </dgm:t>
    </dgm:pt>
    <dgm:pt modelId="{8269B6BB-8CAF-544C-BC88-79F61C0ADA36}" type="sibTrans" cxnId="{C8BCE7FF-CF48-E648-9B90-9871EE58DEAE}">
      <dgm:prSet/>
      <dgm:spPr/>
      <dgm:t>
        <a:bodyPr/>
        <a:lstStyle/>
        <a:p>
          <a:endParaRPr lang="en-US"/>
        </a:p>
      </dgm:t>
    </dgm:pt>
    <dgm:pt modelId="{CBCCE61B-84DB-414C-8DBF-BCFE32042F66}">
      <dgm:prSet/>
      <dgm:spPr/>
      <dgm:t>
        <a:bodyPr/>
        <a:lstStyle/>
        <a:p>
          <a:r>
            <a:rPr lang="en-US" baseline="0"/>
            <a:t>Garantizar que toda la comunidad escolar haya recibido orientación con respecto a esta carta circular y el fiel cumplimiento de esta mediante su discusión en la orientación de padres y familias relacionadas a divulgaciones de políticas públicas.</a:t>
          </a:r>
          <a:endParaRPr lang="en-PR"/>
        </a:p>
      </dgm:t>
    </dgm:pt>
    <dgm:pt modelId="{CAA05A5D-BCD6-6A4D-B92E-7F4B8ABD28BB}" type="parTrans" cxnId="{48C64E78-CE5A-C345-85F4-27BF9E754500}">
      <dgm:prSet/>
      <dgm:spPr/>
      <dgm:t>
        <a:bodyPr/>
        <a:lstStyle/>
        <a:p>
          <a:endParaRPr lang="en-US"/>
        </a:p>
      </dgm:t>
    </dgm:pt>
    <dgm:pt modelId="{8021066F-1D45-EE4E-A26D-5E5109265DE8}" type="sibTrans" cxnId="{48C64E78-CE5A-C345-85F4-27BF9E754500}">
      <dgm:prSet/>
      <dgm:spPr/>
      <dgm:t>
        <a:bodyPr/>
        <a:lstStyle/>
        <a:p>
          <a:endParaRPr lang="en-US"/>
        </a:p>
      </dgm:t>
    </dgm:pt>
    <dgm:pt modelId="{BA76C945-8896-354B-88E8-4AD6A4C808B4}">
      <dgm:prSet/>
      <dgm:spPr/>
      <dgm:t>
        <a:bodyPr/>
        <a:lstStyle/>
        <a:p>
          <a:r>
            <a:rPr lang="en-US" baseline="0" dirty="0" err="1"/>
            <a:t>Recopilar</a:t>
          </a:r>
          <a:r>
            <a:rPr lang="en-US" baseline="0" dirty="0"/>
            <a:t> </a:t>
          </a:r>
          <a:r>
            <a:rPr lang="en-US" baseline="0" dirty="0" err="1"/>
            <a:t>evidencia</a:t>
          </a:r>
          <a:r>
            <a:rPr lang="en-US" baseline="0" dirty="0"/>
            <a:t> </a:t>
          </a:r>
          <a:r>
            <a:rPr lang="en-US" baseline="0" dirty="0" err="1"/>
            <a:t>en</a:t>
          </a:r>
          <a:r>
            <a:rPr lang="en-US" baseline="0" dirty="0"/>
            <a:t> un </a:t>
          </a:r>
          <a:r>
            <a:rPr lang="en-US" baseline="0" dirty="0" err="1"/>
            <a:t>portafolio</a:t>
          </a:r>
          <a:r>
            <a:rPr lang="en-US" baseline="0" dirty="0"/>
            <a:t>, </a:t>
          </a:r>
          <a:r>
            <a:rPr lang="en-US" baseline="0" dirty="0" err="1"/>
            <a:t>demanera</a:t>
          </a:r>
          <a:r>
            <a:rPr lang="en-US" baseline="0" dirty="0"/>
            <a:t> </a:t>
          </a:r>
          <a:r>
            <a:rPr lang="en-US" baseline="0" dirty="0" err="1"/>
            <a:t>sistemática</a:t>
          </a:r>
          <a:r>
            <a:rPr lang="en-US" baseline="0" dirty="0"/>
            <a:t>, de </a:t>
          </a:r>
          <a:r>
            <a:rPr lang="en-US" baseline="0" dirty="0" err="1"/>
            <a:t>todas</a:t>
          </a:r>
          <a:r>
            <a:rPr lang="en-US" baseline="0" dirty="0"/>
            <a:t> las </a:t>
          </a:r>
          <a:r>
            <a:rPr lang="en-US" baseline="0" dirty="0" err="1"/>
            <a:t>actividades</a:t>
          </a:r>
          <a:r>
            <a:rPr lang="en-US" baseline="0" dirty="0"/>
            <a:t> </a:t>
          </a:r>
          <a:r>
            <a:rPr lang="en-US" baseline="0" dirty="0" err="1"/>
            <a:t>durante</a:t>
          </a:r>
          <a:r>
            <a:rPr lang="en-US" baseline="0" dirty="0"/>
            <a:t> </a:t>
          </a:r>
          <a:r>
            <a:rPr lang="en-US" baseline="0" dirty="0" err="1"/>
            <a:t>el</a:t>
          </a:r>
          <a:r>
            <a:rPr lang="en-US" baseline="0" dirty="0"/>
            <a:t> </a:t>
          </a:r>
          <a:r>
            <a:rPr lang="en-US" baseline="0" dirty="0" err="1"/>
            <a:t>año</a:t>
          </a:r>
          <a:r>
            <a:rPr lang="en-US" baseline="0" dirty="0"/>
            <a:t> escolar. </a:t>
          </a:r>
          <a:endParaRPr lang="en-PR" dirty="0"/>
        </a:p>
      </dgm:t>
    </dgm:pt>
    <dgm:pt modelId="{88137884-A408-3F4D-9892-5012A8E4CA87}" type="parTrans" cxnId="{1496C351-AECD-4947-8389-0A36578AC8B3}">
      <dgm:prSet/>
      <dgm:spPr/>
      <dgm:t>
        <a:bodyPr/>
        <a:lstStyle/>
        <a:p>
          <a:endParaRPr lang="en-US"/>
        </a:p>
      </dgm:t>
    </dgm:pt>
    <dgm:pt modelId="{58460343-B4DF-C647-A810-1E163A896B5D}" type="sibTrans" cxnId="{1496C351-AECD-4947-8389-0A36578AC8B3}">
      <dgm:prSet/>
      <dgm:spPr/>
      <dgm:t>
        <a:bodyPr/>
        <a:lstStyle/>
        <a:p>
          <a:endParaRPr lang="en-US"/>
        </a:p>
      </dgm:t>
    </dgm:pt>
    <dgm:pt modelId="{A80DA3D2-3B19-544C-BDD7-7010C239C020}">
      <dgm:prSet/>
      <dgm:spPr/>
      <dgm:t>
        <a:bodyPr/>
        <a:lstStyle/>
        <a:p>
          <a:r>
            <a:rPr lang="en-US" baseline="0"/>
            <a:t>Monitorear el cumplimiento de la política establecida, designar el Comité de Convivencia Escolar (CoCE), al comienzo del año escolar y completar y enviar la Certificación de la Constitución del Comité para la Convivencia Escolar (</a:t>
          </a:r>
          <a:r>
            <a:rPr lang="en-US" b="1" baseline="0"/>
            <a:t>anejo 1</a:t>
          </a:r>
          <a:r>
            <a:rPr lang="en-US" baseline="0"/>
            <a:t>). </a:t>
          </a:r>
          <a:endParaRPr lang="en-PR"/>
        </a:p>
      </dgm:t>
    </dgm:pt>
    <dgm:pt modelId="{E94F3F9B-A7A7-804C-86B3-732059E392DE}" type="parTrans" cxnId="{9749E429-DDA1-0E4D-BB15-3E7889CA038A}">
      <dgm:prSet/>
      <dgm:spPr/>
      <dgm:t>
        <a:bodyPr/>
        <a:lstStyle/>
        <a:p>
          <a:endParaRPr lang="en-US"/>
        </a:p>
      </dgm:t>
    </dgm:pt>
    <dgm:pt modelId="{E2678FED-8F80-4D4C-B307-2B283E215F35}" type="sibTrans" cxnId="{9749E429-DDA1-0E4D-BB15-3E7889CA038A}">
      <dgm:prSet/>
      <dgm:spPr/>
      <dgm:t>
        <a:bodyPr/>
        <a:lstStyle/>
        <a:p>
          <a:endParaRPr lang="en-US"/>
        </a:p>
      </dgm:t>
    </dgm:pt>
    <dgm:pt modelId="{76D5C8B8-FCF9-6B4C-922A-90E525D82A39}">
      <dgm:prSet/>
      <dgm:spPr/>
      <dgm:t>
        <a:bodyPr/>
        <a:lstStyle/>
        <a:p>
          <a:r>
            <a:rPr lang="en-US" baseline="0"/>
            <a:t>Seguir el procedimiento de intervención establecido. </a:t>
          </a:r>
          <a:endParaRPr lang="en-PR"/>
        </a:p>
      </dgm:t>
    </dgm:pt>
    <dgm:pt modelId="{138BD432-862E-F141-A7B7-FAF6BD66B3C5}" type="parTrans" cxnId="{7CC86626-CA90-384A-84F1-BAA191DD3974}">
      <dgm:prSet/>
      <dgm:spPr/>
      <dgm:t>
        <a:bodyPr/>
        <a:lstStyle/>
        <a:p>
          <a:endParaRPr lang="en-US"/>
        </a:p>
      </dgm:t>
    </dgm:pt>
    <dgm:pt modelId="{36BD4E41-8996-5044-870C-C27E4D2B62E8}" type="sibTrans" cxnId="{7CC86626-CA90-384A-84F1-BAA191DD3974}">
      <dgm:prSet/>
      <dgm:spPr/>
      <dgm:t>
        <a:bodyPr/>
        <a:lstStyle/>
        <a:p>
          <a:endParaRPr lang="en-US"/>
        </a:p>
      </dgm:t>
    </dgm:pt>
    <dgm:pt modelId="{804AD36F-D2C3-CE43-9FC8-36D5B3798D58}">
      <dgm:prSet/>
      <dgm:spPr/>
      <dgm:t>
        <a:bodyPr/>
        <a:lstStyle/>
        <a:p>
          <a:r>
            <a:rPr lang="en-US" baseline="0" dirty="0" err="1"/>
            <a:t>Llevar</a:t>
          </a:r>
          <a:r>
            <a:rPr lang="en-US" baseline="0" dirty="0"/>
            <a:t> </a:t>
          </a:r>
          <a:r>
            <a:rPr lang="en-US" baseline="0" dirty="0" err="1"/>
            <a:t>el</a:t>
          </a:r>
          <a:r>
            <a:rPr lang="en-US" baseline="0" dirty="0"/>
            <a:t> </a:t>
          </a:r>
          <a:r>
            <a:rPr lang="en-US" baseline="0" dirty="0" err="1"/>
            <a:t>registro</a:t>
          </a:r>
          <a:r>
            <a:rPr lang="en-US" baseline="0" dirty="0"/>
            <a:t> de </a:t>
          </a:r>
          <a:r>
            <a:rPr lang="en-US" baseline="0" dirty="0" err="1"/>
            <a:t>los</a:t>
          </a:r>
          <a:r>
            <a:rPr lang="en-US" baseline="0" dirty="0"/>
            <a:t> </a:t>
          </a:r>
          <a:r>
            <a:rPr lang="en-US" baseline="0" dirty="0" err="1"/>
            <a:t>casos</a:t>
          </a:r>
          <a:r>
            <a:rPr lang="en-US" baseline="0" dirty="0"/>
            <a:t> </a:t>
          </a:r>
          <a:r>
            <a:rPr lang="en-US" baseline="0" dirty="0" err="1"/>
            <a:t>reportados</a:t>
          </a:r>
          <a:r>
            <a:rPr lang="en-US" baseline="0" dirty="0"/>
            <a:t> e </a:t>
          </a:r>
          <a:r>
            <a:rPr lang="en-US" baseline="0" dirty="0" err="1"/>
            <a:t>intervenidos</a:t>
          </a:r>
          <a:r>
            <a:rPr lang="en-US" baseline="0" dirty="0"/>
            <a:t> </a:t>
          </a:r>
          <a:r>
            <a:rPr lang="en-US" baseline="0" dirty="0" err="1"/>
            <a:t>por</a:t>
          </a:r>
          <a:r>
            <a:rPr lang="en-US" baseline="0" dirty="0"/>
            <a:t> </a:t>
          </a:r>
          <a:r>
            <a:rPr lang="en-US" baseline="0" dirty="0" err="1"/>
            <a:t>alegado</a:t>
          </a:r>
          <a:r>
            <a:rPr lang="en-US" baseline="0" dirty="0"/>
            <a:t> </a:t>
          </a:r>
          <a:r>
            <a:rPr lang="en-US" baseline="0" dirty="0" err="1"/>
            <a:t>Acoso</a:t>
          </a:r>
          <a:r>
            <a:rPr lang="en-US" baseline="0" dirty="0"/>
            <a:t> </a:t>
          </a:r>
          <a:r>
            <a:rPr lang="en-US" baseline="0" dirty="0" err="1"/>
            <a:t>en</a:t>
          </a:r>
          <a:r>
            <a:rPr lang="en-US" baseline="0" dirty="0"/>
            <a:t> la </a:t>
          </a:r>
          <a:r>
            <a:rPr lang="en-US" baseline="0" dirty="0" err="1"/>
            <a:t>plataforma</a:t>
          </a:r>
          <a:r>
            <a:rPr lang="en-US" baseline="0" dirty="0"/>
            <a:t> digital de Sistema de </a:t>
          </a:r>
          <a:r>
            <a:rPr lang="en-US" baseline="0" dirty="0" err="1"/>
            <a:t>Información</a:t>
          </a:r>
          <a:r>
            <a:rPr lang="en-US" baseline="0" dirty="0"/>
            <a:t> </a:t>
          </a:r>
          <a:r>
            <a:rPr lang="en-US" baseline="0" dirty="0" err="1"/>
            <a:t>Estudiantil</a:t>
          </a:r>
          <a:r>
            <a:rPr lang="en-US" baseline="0" dirty="0"/>
            <a:t> </a:t>
          </a:r>
          <a:endParaRPr lang="en-PR" dirty="0"/>
        </a:p>
      </dgm:t>
    </dgm:pt>
    <dgm:pt modelId="{7FA96BA7-9923-8445-B282-CC0C8B22E14D}" type="parTrans" cxnId="{A964C713-000A-1940-930C-0668F6DE5503}">
      <dgm:prSet/>
      <dgm:spPr/>
      <dgm:t>
        <a:bodyPr/>
        <a:lstStyle/>
        <a:p>
          <a:endParaRPr lang="en-US"/>
        </a:p>
      </dgm:t>
    </dgm:pt>
    <dgm:pt modelId="{07007ADE-2F10-5247-8830-F80D345DEB1F}" type="sibTrans" cxnId="{A964C713-000A-1940-930C-0668F6DE5503}">
      <dgm:prSet/>
      <dgm:spPr/>
      <dgm:t>
        <a:bodyPr/>
        <a:lstStyle/>
        <a:p>
          <a:endParaRPr lang="en-US"/>
        </a:p>
      </dgm:t>
    </dgm:pt>
    <dgm:pt modelId="{03B9A450-4F07-9C4E-B392-B7D52C97E58D}" type="pres">
      <dgm:prSet presAssocID="{E8A91AE3-7F8B-7E48-AB71-618AA060028D}" presName="linear" presStyleCnt="0">
        <dgm:presLayoutVars>
          <dgm:animLvl val="lvl"/>
          <dgm:resizeHandles val="exact"/>
        </dgm:presLayoutVars>
      </dgm:prSet>
      <dgm:spPr/>
      <dgm:t>
        <a:bodyPr/>
        <a:lstStyle/>
        <a:p>
          <a:endParaRPr lang="en-US"/>
        </a:p>
      </dgm:t>
    </dgm:pt>
    <dgm:pt modelId="{FB516D2E-6175-B342-9429-5ACF929D6691}" type="pres">
      <dgm:prSet presAssocID="{3DF99EC7-42D6-B84E-BE84-8DC3B589E1D0}" presName="parentText" presStyleLbl="node1" presStyleIdx="0" presStyleCnt="1">
        <dgm:presLayoutVars>
          <dgm:chMax val="0"/>
          <dgm:bulletEnabled val="1"/>
        </dgm:presLayoutVars>
      </dgm:prSet>
      <dgm:spPr/>
      <dgm:t>
        <a:bodyPr/>
        <a:lstStyle/>
        <a:p>
          <a:endParaRPr lang="en-US"/>
        </a:p>
      </dgm:t>
    </dgm:pt>
    <dgm:pt modelId="{9F2932B0-6C45-D941-9390-DCD707271B8E}" type="pres">
      <dgm:prSet presAssocID="{3DF99EC7-42D6-B84E-BE84-8DC3B589E1D0}" presName="childText" presStyleLbl="revTx" presStyleIdx="0" presStyleCnt="1">
        <dgm:presLayoutVars>
          <dgm:bulletEnabled val="1"/>
        </dgm:presLayoutVars>
      </dgm:prSet>
      <dgm:spPr/>
      <dgm:t>
        <a:bodyPr/>
        <a:lstStyle/>
        <a:p>
          <a:endParaRPr lang="en-US"/>
        </a:p>
      </dgm:t>
    </dgm:pt>
  </dgm:ptLst>
  <dgm:cxnLst>
    <dgm:cxn modelId="{48C64E78-CE5A-C345-85F4-27BF9E754500}" srcId="{3DF99EC7-42D6-B84E-BE84-8DC3B589E1D0}" destId="{CBCCE61B-84DB-414C-8DBF-BCFE32042F66}" srcOrd="0" destOrd="0" parTransId="{CAA05A5D-BCD6-6A4D-B92E-7F4B8ABD28BB}" sibTransId="{8021066F-1D45-EE4E-A26D-5E5109265DE8}"/>
    <dgm:cxn modelId="{C09BC51D-DDFD-8442-A71B-84131B77093B}" type="presOf" srcId="{CBCCE61B-84DB-414C-8DBF-BCFE32042F66}" destId="{9F2932B0-6C45-D941-9390-DCD707271B8E}" srcOrd="0" destOrd="0" presId="urn:microsoft.com/office/officeart/2005/8/layout/vList2"/>
    <dgm:cxn modelId="{A964C713-000A-1940-930C-0668F6DE5503}" srcId="{3DF99EC7-42D6-B84E-BE84-8DC3B589E1D0}" destId="{804AD36F-D2C3-CE43-9FC8-36D5B3798D58}" srcOrd="4" destOrd="0" parTransId="{7FA96BA7-9923-8445-B282-CC0C8B22E14D}" sibTransId="{07007ADE-2F10-5247-8830-F80D345DEB1F}"/>
    <dgm:cxn modelId="{9749E429-DDA1-0E4D-BB15-3E7889CA038A}" srcId="{3DF99EC7-42D6-B84E-BE84-8DC3B589E1D0}" destId="{A80DA3D2-3B19-544C-BDD7-7010C239C020}" srcOrd="2" destOrd="0" parTransId="{E94F3F9B-A7A7-804C-86B3-732059E392DE}" sibTransId="{E2678FED-8F80-4D4C-B307-2B283E215F35}"/>
    <dgm:cxn modelId="{FA7F1AC4-24DD-9141-B75B-D9CDC28B5095}" type="presOf" srcId="{804AD36F-D2C3-CE43-9FC8-36D5B3798D58}" destId="{9F2932B0-6C45-D941-9390-DCD707271B8E}" srcOrd="0" destOrd="4" presId="urn:microsoft.com/office/officeart/2005/8/layout/vList2"/>
    <dgm:cxn modelId="{BAA1E756-C4C6-9442-B1E5-F993DDC667BB}" type="presOf" srcId="{3DF99EC7-42D6-B84E-BE84-8DC3B589E1D0}" destId="{FB516D2E-6175-B342-9429-5ACF929D6691}" srcOrd="0" destOrd="0" presId="urn:microsoft.com/office/officeart/2005/8/layout/vList2"/>
    <dgm:cxn modelId="{208AE279-7366-6141-BE6F-58BB033BBCC5}" type="presOf" srcId="{BA76C945-8896-354B-88E8-4AD6A4C808B4}" destId="{9F2932B0-6C45-D941-9390-DCD707271B8E}" srcOrd="0" destOrd="1" presId="urn:microsoft.com/office/officeart/2005/8/layout/vList2"/>
    <dgm:cxn modelId="{1496C351-AECD-4947-8389-0A36578AC8B3}" srcId="{3DF99EC7-42D6-B84E-BE84-8DC3B589E1D0}" destId="{BA76C945-8896-354B-88E8-4AD6A4C808B4}" srcOrd="1" destOrd="0" parTransId="{88137884-A408-3F4D-9892-5012A8E4CA87}" sibTransId="{58460343-B4DF-C647-A810-1E163A896B5D}"/>
    <dgm:cxn modelId="{93879B82-F5EC-324E-8DA1-5B7E2C86A352}" type="presOf" srcId="{E8A91AE3-7F8B-7E48-AB71-618AA060028D}" destId="{03B9A450-4F07-9C4E-B392-B7D52C97E58D}" srcOrd="0" destOrd="0" presId="urn:microsoft.com/office/officeart/2005/8/layout/vList2"/>
    <dgm:cxn modelId="{7CC86626-CA90-384A-84F1-BAA191DD3974}" srcId="{3DF99EC7-42D6-B84E-BE84-8DC3B589E1D0}" destId="{76D5C8B8-FCF9-6B4C-922A-90E525D82A39}" srcOrd="3" destOrd="0" parTransId="{138BD432-862E-F141-A7B7-FAF6BD66B3C5}" sibTransId="{36BD4E41-8996-5044-870C-C27E4D2B62E8}"/>
    <dgm:cxn modelId="{D0C3774D-65AD-684B-A125-008976CB60B5}" type="presOf" srcId="{76D5C8B8-FCF9-6B4C-922A-90E525D82A39}" destId="{9F2932B0-6C45-D941-9390-DCD707271B8E}" srcOrd="0" destOrd="3" presId="urn:microsoft.com/office/officeart/2005/8/layout/vList2"/>
    <dgm:cxn modelId="{59822244-8563-C149-971A-F62236644537}" type="presOf" srcId="{A80DA3D2-3B19-544C-BDD7-7010C239C020}" destId="{9F2932B0-6C45-D941-9390-DCD707271B8E}" srcOrd="0" destOrd="2" presId="urn:microsoft.com/office/officeart/2005/8/layout/vList2"/>
    <dgm:cxn modelId="{C8BCE7FF-CF48-E648-9B90-9871EE58DEAE}" srcId="{E8A91AE3-7F8B-7E48-AB71-618AA060028D}" destId="{3DF99EC7-42D6-B84E-BE84-8DC3B589E1D0}" srcOrd="0" destOrd="0" parTransId="{3D0D01ED-EAC5-3347-92CA-53567121FE85}" sibTransId="{8269B6BB-8CAF-544C-BC88-79F61C0ADA36}"/>
    <dgm:cxn modelId="{BE5688F8-2E89-AA44-81DD-18FFBCB5255B}" type="presParOf" srcId="{03B9A450-4F07-9C4E-B392-B7D52C97E58D}" destId="{FB516D2E-6175-B342-9429-5ACF929D6691}" srcOrd="0" destOrd="0" presId="urn:microsoft.com/office/officeart/2005/8/layout/vList2"/>
    <dgm:cxn modelId="{537DCF85-C499-284C-AF4B-FA3FDE2EDF1A}" type="presParOf" srcId="{03B9A450-4F07-9C4E-B392-B7D52C97E58D}" destId="{9F2932B0-6C45-D941-9390-DCD707271B8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B7B8B-52B0-6E4C-9388-ECD1C28CAA66}">
      <dsp:nvSpPr>
        <dsp:cNvPr id="0" name=""/>
        <dsp:cNvSpPr/>
      </dsp:nvSpPr>
      <dsp:spPr>
        <a:xfrm>
          <a:off x="0" y="0"/>
          <a:ext cx="10801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7452B-3F6E-0643-A386-CE8A60E19AE6}">
      <dsp:nvSpPr>
        <dsp:cNvPr id="0" name=""/>
        <dsp:cNvSpPr/>
      </dsp:nvSpPr>
      <dsp:spPr>
        <a:xfrm>
          <a:off x="0" y="0"/>
          <a:ext cx="10801350" cy="241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El </a:t>
          </a:r>
          <a:r>
            <a:rPr lang="en-US" sz="2700" kern="1200" dirty="0" err="1"/>
            <a:t>acoso</a:t>
          </a:r>
          <a:r>
            <a:rPr lang="en-US" sz="2700" kern="1200" dirty="0"/>
            <a:t> escolar o </a:t>
          </a:r>
          <a:r>
            <a:rPr lang="en-US" sz="2700" i="1" kern="1200" dirty="0"/>
            <a:t>bullying</a:t>
          </a:r>
          <a:r>
            <a:rPr lang="en-US" sz="2700" kern="1200" dirty="0"/>
            <a:t>, </a:t>
          </a:r>
          <a:r>
            <a:rPr lang="en-US" sz="2700" kern="1200" dirty="0" err="1"/>
            <a:t>en</a:t>
          </a:r>
          <a:r>
            <a:rPr lang="en-US" sz="2700" kern="1200" dirty="0"/>
            <a:t> </a:t>
          </a:r>
          <a:r>
            <a:rPr lang="en-US" sz="2700" kern="1200" dirty="0" err="1"/>
            <a:t>todas</a:t>
          </a:r>
          <a:r>
            <a:rPr lang="en-US" sz="2700" kern="1200" dirty="0"/>
            <a:t> sus </a:t>
          </a:r>
          <a:r>
            <a:rPr lang="en-US" sz="2700" kern="1200" dirty="0" err="1"/>
            <a:t>manifestaciones</a:t>
          </a:r>
          <a:r>
            <a:rPr lang="en-US" sz="2700" kern="1200" dirty="0"/>
            <a:t>, es </a:t>
          </a:r>
          <a:r>
            <a:rPr lang="en-US" sz="2700" kern="1200" dirty="0" err="1"/>
            <a:t>una</a:t>
          </a:r>
          <a:r>
            <a:rPr lang="en-US" sz="2700" kern="1200" dirty="0"/>
            <a:t> gran </a:t>
          </a:r>
          <a:r>
            <a:rPr lang="en-US" sz="2700" kern="1200" dirty="0" err="1"/>
            <a:t>preocupación</a:t>
          </a:r>
          <a:r>
            <a:rPr lang="en-US" sz="2700" kern="1200" dirty="0"/>
            <a:t> para </a:t>
          </a:r>
          <a:r>
            <a:rPr lang="en-US" sz="2700" kern="1200" dirty="0" err="1"/>
            <a:t>todos</a:t>
          </a:r>
          <a:r>
            <a:rPr lang="en-US" sz="2700" kern="1200" dirty="0"/>
            <a:t> </a:t>
          </a:r>
          <a:r>
            <a:rPr lang="en-US" sz="2700" kern="1200" dirty="0" err="1"/>
            <a:t>los</a:t>
          </a:r>
          <a:r>
            <a:rPr lang="en-US" sz="2700" kern="1200" dirty="0"/>
            <a:t> </a:t>
          </a:r>
          <a:r>
            <a:rPr lang="en-US" sz="2700" kern="1200" dirty="0" err="1"/>
            <a:t>componentes</a:t>
          </a:r>
          <a:r>
            <a:rPr lang="en-US" sz="2700" kern="1200" dirty="0"/>
            <a:t> de las </a:t>
          </a:r>
          <a:r>
            <a:rPr lang="en-US" sz="2700" kern="1200" dirty="0" err="1"/>
            <a:t>comunidades</a:t>
          </a:r>
          <a:r>
            <a:rPr lang="en-US" sz="2700" kern="1200" dirty="0"/>
            <a:t> </a:t>
          </a:r>
          <a:r>
            <a:rPr lang="en-US" sz="2700" kern="1200" dirty="0" err="1"/>
            <a:t>escolares</a:t>
          </a:r>
          <a:r>
            <a:rPr lang="en-US" sz="2700" kern="1200" dirty="0"/>
            <a:t> </a:t>
          </a:r>
          <a:r>
            <a:rPr lang="en-US" sz="2700" kern="1200" dirty="0" err="1"/>
            <a:t>en</a:t>
          </a:r>
          <a:r>
            <a:rPr lang="en-US" sz="2700" kern="1200" dirty="0"/>
            <a:t> Puerto Rico. Los </a:t>
          </a:r>
          <a:r>
            <a:rPr lang="en-US" sz="2700" kern="1200" dirty="0" err="1"/>
            <a:t>incidentes</a:t>
          </a:r>
          <a:r>
            <a:rPr lang="en-US" sz="2700" kern="1200" dirty="0"/>
            <a:t> que se </a:t>
          </a:r>
          <a:r>
            <a:rPr lang="en-US" sz="2700" kern="1200" dirty="0" err="1"/>
            <a:t>generan</a:t>
          </a:r>
          <a:r>
            <a:rPr lang="en-US" sz="2700" kern="1200" dirty="0"/>
            <a:t> </a:t>
          </a:r>
          <a:r>
            <a:rPr lang="en-US" sz="2700" kern="1200" dirty="0" err="1"/>
            <a:t>en</a:t>
          </a:r>
          <a:r>
            <a:rPr lang="en-US" sz="2700" kern="1200" dirty="0"/>
            <a:t> las </a:t>
          </a:r>
          <a:r>
            <a:rPr lang="en-US" sz="2700" kern="1200" dirty="0" err="1"/>
            <a:t>escuelas</a:t>
          </a:r>
          <a:r>
            <a:rPr lang="en-US" sz="2700" kern="1200" dirty="0"/>
            <a:t> </a:t>
          </a:r>
          <a:r>
            <a:rPr lang="en-US" sz="2700" kern="1200" dirty="0" err="1"/>
            <a:t>afectan</a:t>
          </a:r>
          <a:r>
            <a:rPr lang="en-US" sz="2700" kern="1200" dirty="0"/>
            <a:t> </a:t>
          </a:r>
          <a:r>
            <a:rPr lang="en-US" sz="2700" kern="1200" dirty="0" err="1"/>
            <a:t>el</a:t>
          </a:r>
          <a:r>
            <a:rPr lang="en-US" sz="2700" kern="1200" dirty="0"/>
            <a:t> </a:t>
          </a:r>
          <a:r>
            <a:rPr lang="en-US" sz="2700" kern="1200" dirty="0" err="1"/>
            <a:t>clima</a:t>
          </a:r>
          <a:r>
            <a:rPr lang="en-US" sz="2700" kern="1200" dirty="0"/>
            <a:t> y </a:t>
          </a:r>
          <a:r>
            <a:rPr lang="en-US" sz="2700" kern="1200" dirty="0" err="1"/>
            <a:t>el</a:t>
          </a:r>
          <a:r>
            <a:rPr lang="en-US" sz="2700" kern="1200" dirty="0"/>
            <a:t> </a:t>
          </a:r>
          <a:r>
            <a:rPr lang="en-US" sz="2700" kern="1200" dirty="0" err="1"/>
            <a:t>orden</a:t>
          </a:r>
          <a:r>
            <a:rPr lang="en-US" sz="2700" kern="1200" dirty="0"/>
            <a:t> </a:t>
          </a:r>
          <a:r>
            <a:rPr lang="en-US" sz="2700" kern="1200" dirty="0" err="1"/>
            <a:t>institucional</a:t>
          </a:r>
          <a:r>
            <a:rPr lang="en-US" sz="2700" kern="1200" dirty="0"/>
            <a:t> con sus </a:t>
          </a:r>
          <a:r>
            <a:rPr lang="en-US" sz="2700" kern="1200" dirty="0" err="1"/>
            <a:t>secuelas</a:t>
          </a:r>
          <a:r>
            <a:rPr lang="en-US" sz="2700" kern="1200" dirty="0"/>
            <a:t> </a:t>
          </a:r>
          <a:r>
            <a:rPr lang="en-US" sz="2700" kern="1200" dirty="0" err="1"/>
            <a:t>sociales</a:t>
          </a:r>
          <a:r>
            <a:rPr lang="en-US" sz="2700" kern="1200" dirty="0"/>
            <a:t>, </a:t>
          </a:r>
          <a:r>
            <a:rPr lang="en-US" sz="2700" kern="1200" dirty="0" err="1"/>
            <a:t>emocionales</a:t>
          </a:r>
          <a:r>
            <a:rPr lang="en-US" sz="2700" kern="1200" dirty="0"/>
            <a:t> y </a:t>
          </a:r>
          <a:r>
            <a:rPr lang="en-US" sz="2700" kern="1200" dirty="0" err="1"/>
            <a:t>legales</a:t>
          </a:r>
          <a:r>
            <a:rPr lang="en-US" sz="2700" kern="1200" dirty="0"/>
            <a:t>. </a:t>
          </a:r>
        </a:p>
      </dsp:txBody>
      <dsp:txXfrm>
        <a:off x="0" y="0"/>
        <a:ext cx="10801350" cy="2416046"/>
      </dsp:txXfrm>
    </dsp:sp>
    <dsp:sp modelId="{CC030468-18E9-8447-87E7-26A91B5A77DD}">
      <dsp:nvSpPr>
        <dsp:cNvPr id="0" name=""/>
        <dsp:cNvSpPr/>
      </dsp:nvSpPr>
      <dsp:spPr>
        <a:xfrm>
          <a:off x="0" y="2416046"/>
          <a:ext cx="1080135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C760F-EB26-2E4B-B293-796865A392BA}">
      <dsp:nvSpPr>
        <dsp:cNvPr id="0" name=""/>
        <dsp:cNvSpPr/>
      </dsp:nvSpPr>
      <dsp:spPr>
        <a:xfrm>
          <a:off x="0" y="2416046"/>
          <a:ext cx="10801350" cy="241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Como </a:t>
          </a:r>
          <a:r>
            <a:rPr lang="en-US" sz="2700" kern="1200" dirty="0" err="1"/>
            <a:t>parte</a:t>
          </a:r>
          <a:r>
            <a:rPr lang="en-US" sz="2700" kern="1200" dirty="0"/>
            <a:t> de </a:t>
          </a:r>
          <a:r>
            <a:rPr lang="en-US" sz="2700" kern="1200" dirty="0" err="1"/>
            <a:t>su</a:t>
          </a:r>
          <a:r>
            <a:rPr lang="en-US" sz="2700" kern="1200" dirty="0"/>
            <a:t> </a:t>
          </a:r>
          <a:r>
            <a:rPr lang="en-US" sz="2700" kern="1200" dirty="0" err="1"/>
            <a:t>política</a:t>
          </a:r>
          <a:r>
            <a:rPr lang="en-US" sz="2700" kern="1200" dirty="0"/>
            <a:t> </a:t>
          </a:r>
          <a:r>
            <a:rPr lang="en-US" sz="2700" kern="1200" dirty="0" err="1"/>
            <a:t>pública</a:t>
          </a:r>
          <a:r>
            <a:rPr lang="en-US" sz="2700" kern="1200" dirty="0"/>
            <a:t>, </a:t>
          </a:r>
          <a:r>
            <a:rPr lang="en-US" sz="2700" kern="1200" dirty="0" err="1"/>
            <a:t>el</a:t>
          </a:r>
          <a:r>
            <a:rPr lang="en-US" sz="2700" kern="1200" dirty="0"/>
            <a:t> </a:t>
          </a:r>
          <a:r>
            <a:rPr lang="en-US" sz="2700" kern="1200" dirty="0" err="1"/>
            <a:t>Departamento</a:t>
          </a:r>
          <a:r>
            <a:rPr lang="en-US" sz="2700" kern="1200" dirty="0"/>
            <a:t> de </a:t>
          </a:r>
          <a:r>
            <a:rPr lang="en-US" sz="2700" kern="1200" dirty="0" err="1"/>
            <a:t>Educación</a:t>
          </a:r>
          <a:r>
            <a:rPr lang="en-US" sz="2700" kern="1200" dirty="0"/>
            <a:t> de Puerto Rico (DEPR) </a:t>
          </a:r>
          <a:r>
            <a:rPr lang="en-US" sz="2700" kern="1200" dirty="0" err="1"/>
            <a:t>rechaza</a:t>
          </a:r>
          <a:r>
            <a:rPr lang="en-US" sz="2700" kern="1200" dirty="0"/>
            <a:t> </a:t>
          </a:r>
          <a:r>
            <a:rPr lang="en-US" sz="2700" kern="1200" dirty="0" err="1"/>
            <a:t>todo</a:t>
          </a:r>
          <a:r>
            <a:rPr lang="en-US" sz="2700" kern="1200" dirty="0"/>
            <a:t> </a:t>
          </a:r>
          <a:r>
            <a:rPr lang="en-US" sz="2700" kern="1200" dirty="0" err="1"/>
            <a:t>acto</a:t>
          </a:r>
          <a:r>
            <a:rPr lang="en-US" sz="2700" kern="1200" dirty="0"/>
            <a:t> de </a:t>
          </a:r>
          <a:r>
            <a:rPr lang="en-US" sz="2700" kern="1200" dirty="0" err="1"/>
            <a:t>violencia</a:t>
          </a:r>
          <a:r>
            <a:rPr lang="en-US" sz="2700" kern="1200" dirty="0"/>
            <a:t> que </a:t>
          </a:r>
          <a:r>
            <a:rPr lang="en-US" sz="2700" kern="1200" dirty="0" err="1"/>
            <a:t>atente</a:t>
          </a:r>
          <a:r>
            <a:rPr lang="en-US" sz="2700" kern="1200" dirty="0"/>
            <a:t> contra la </a:t>
          </a:r>
          <a:r>
            <a:rPr lang="en-US" sz="2700" kern="1200" dirty="0" err="1"/>
            <a:t>integridad</a:t>
          </a:r>
          <a:r>
            <a:rPr lang="en-US" sz="2700" kern="1200" dirty="0"/>
            <a:t> moral o </a:t>
          </a:r>
          <a:r>
            <a:rPr lang="en-US" sz="2700" kern="1200" dirty="0" err="1"/>
            <a:t>física</a:t>
          </a:r>
          <a:r>
            <a:rPr lang="en-US" sz="2700" kern="1200" dirty="0"/>
            <a:t> de </a:t>
          </a:r>
          <a:r>
            <a:rPr lang="en-US" sz="2700" kern="1200" dirty="0" err="1"/>
            <a:t>nuestro</a:t>
          </a:r>
          <a:r>
            <a:rPr lang="en-US" sz="2700" kern="1200" dirty="0"/>
            <a:t> </a:t>
          </a:r>
          <a:r>
            <a:rPr lang="en-US" sz="2700" kern="1200" dirty="0" err="1"/>
            <a:t>estudiantado</a:t>
          </a:r>
          <a:r>
            <a:rPr lang="en-US" sz="2700" kern="1200" dirty="0"/>
            <a:t>, a tenor con lo </a:t>
          </a:r>
          <a:r>
            <a:rPr lang="en-US" sz="2700" kern="1200" dirty="0" err="1"/>
            <a:t>establecido</a:t>
          </a:r>
          <a:r>
            <a:rPr lang="en-US" sz="2700" kern="1200" dirty="0"/>
            <a:t> </a:t>
          </a:r>
          <a:r>
            <a:rPr lang="en-US" sz="2700" kern="1200" dirty="0" err="1"/>
            <a:t>en</a:t>
          </a:r>
          <a:r>
            <a:rPr lang="en-US" sz="2700" kern="1200" dirty="0"/>
            <a:t> la Ley </a:t>
          </a:r>
          <a:r>
            <a:rPr lang="en-US" sz="2700" kern="1200" dirty="0" err="1"/>
            <a:t>núm</a:t>
          </a:r>
          <a:r>
            <a:rPr lang="en-US" sz="2700" kern="1200" dirty="0"/>
            <a:t>. 85 del 29 de </a:t>
          </a:r>
          <a:r>
            <a:rPr lang="en-US" sz="2700" kern="1200" dirty="0" err="1"/>
            <a:t>marzo</a:t>
          </a:r>
          <a:r>
            <a:rPr lang="en-US" sz="2700" kern="1200" dirty="0"/>
            <a:t> del 2018, </a:t>
          </a:r>
          <a:r>
            <a:rPr lang="en-US" sz="2700" kern="1200" dirty="0" err="1"/>
            <a:t>según</a:t>
          </a:r>
          <a:r>
            <a:rPr lang="en-US" sz="2700" kern="1200" dirty="0"/>
            <a:t> </a:t>
          </a:r>
          <a:r>
            <a:rPr lang="en-US" sz="2700" kern="1200" dirty="0" err="1"/>
            <a:t>enmendada</a:t>
          </a:r>
          <a:r>
            <a:rPr lang="en-US" sz="2700" kern="1200" dirty="0"/>
            <a:t>, </a:t>
          </a:r>
          <a:r>
            <a:rPr lang="en-US" sz="2700" kern="1200" dirty="0" err="1"/>
            <a:t>conocida</a:t>
          </a:r>
          <a:r>
            <a:rPr lang="en-US" sz="2700" kern="1200" dirty="0"/>
            <a:t> </a:t>
          </a:r>
          <a:r>
            <a:rPr lang="en-US" sz="2700" kern="1200" dirty="0" err="1"/>
            <a:t>como</a:t>
          </a:r>
          <a:r>
            <a:rPr lang="en-US" sz="2700" kern="1200" dirty="0"/>
            <a:t> la «Ley de la </a:t>
          </a:r>
          <a:r>
            <a:rPr lang="en-US" sz="2700" kern="1200" dirty="0" err="1"/>
            <a:t>Reforma</a:t>
          </a:r>
          <a:r>
            <a:rPr lang="en-US" sz="2700" kern="1200" dirty="0"/>
            <a:t> </a:t>
          </a:r>
          <a:r>
            <a:rPr lang="en-US" sz="2700" kern="1200" dirty="0" err="1"/>
            <a:t>Educativa</a:t>
          </a:r>
          <a:r>
            <a:rPr lang="en-US" sz="2700" kern="1200" dirty="0"/>
            <a:t> de Puerto Rico» (Ley 85-2018). </a:t>
          </a:r>
        </a:p>
      </dsp:txBody>
      <dsp:txXfrm>
        <a:off x="0" y="2416046"/>
        <a:ext cx="10801350" cy="2416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58198"/>
          <a:ext cx="9603275"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Director de escuela</a:t>
          </a:r>
          <a:endParaRPr lang="en-PR" sz="2800" kern="1200"/>
        </a:p>
      </dsp:txBody>
      <dsp:txXfrm>
        <a:off x="31984" y="90182"/>
        <a:ext cx="9539307" cy="591232"/>
      </dsp:txXfrm>
    </dsp:sp>
    <dsp:sp modelId="{9F2932B0-6C45-D941-9390-DCD707271B8E}">
      <dsp:nvSpPr>
        <dsp:cNvPr id="0" name=""/>
        <dsp:cNvSpPr/>
      </dsp:nvSpPr>
      <dsp:spPr>
        <a:xfrm>
          <a:off x="0" y="713398"/>
          <a:ext cx="9603275"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Seguir</a:t>
          </a:r>
          <a:r>
            <a:rPr lang="en-US" sz="2200" kern="1200" dirty="0"/>
            <a:t> </a:t>
          </a:r>
          <a:r>
            <a:rPr lang="en-US" sz="2200" kern="1200" dirty="0" err="1"/>
            <a:t>el</a:t>
          </a:r>
          <a:r>
            <a:rPr lang="en-US" sz="2200" kern="1200" dirty="0"/>
            <a:t> </a:t>
          </a:r>
          <a:r>
            <a:rPr lang="en-US" sz="2200" kern="1200" dirty="0" err="1"/>
            <a:t>registro</a:t>
          </a:r>
          <a:r>
            <a:rPr lang="en-US" sz="2200" kern="1200" dirty="0"/>
            <a:t> de </a:t>
          </a:r>
          <a:r>
            <a:rPr lang="en-US" sz="2200" kern="1200" dirty="0" err="1"/>
            <a:t>los</a:t>
          </a:r>
          <a:r>
            <a:rPr lang="en-US" sz="2200" kern="1200" dirty="0"/>
            <a:t> </a:t>
          </a:r>
          <a:r>
            <a:rPr lang="en-US" sz="2200" kern="1200" dirty="0" err="1"/>
            <a:t>casos</a:t>
          </a:r>
          <a:r>
            <a:rPr lang="en-US" sz="2200" kern="1200" dirty="0"/>
            <a:t> </a:t>
          </a:r>
          <a:r>
            <a:rPr lang="en-US" sz="2200" kern="1200" dirty="0" err="1"/>
            <a:t>reportados</a:t>
          </a:r>
          <a:r>
            <a:rPr lang="en-US" sz="2200" kern="1200" dirty="0"/>
            <a:t> e </a:t>
          </a:r>
          <a:r>
            <a:rPr lang="en-US" sz="2200" kern="1200" dirty="0" err="1"/>
            <a:t>intervenidos</a:t>
          </a:r>
          <a:r>
            <a:rPr lang="en-US" sz="2200" kern="1200" dirty="0"/>
            <a:t> </a:t>
          </a:r>
          <a:r>
            <a:rPr lang="en-US" sz="2200" kern="1200" dirty="0" err="1"/>
            <a:t>por</a:t>
          </a:r>
          <a:r>
            <a:rPr lang="en-US" sz="2200" kern="1200" dirty="0"/>
            <a:t> </a:t>
          </a:r>
          <a:r>
            <a:rPr lang="en-US" sz="2200" kern="1200" dirty="0" err="1"/>
            <a:t>el</a:t>
          </a:r>
          <a:r>
            <a:rPr lang="en-US" sz="2200" kern="1200" dirty="0"/>
            <a:t> </a:t>
          </a:r>
          <a:r>
            <a:rPr lang="en-US" sz="2200" kern="1200" dirty="0" err="1"/>
            <a:t>Equipo</a:t>
          </a:r>
          <a:r>
            <a:rPr lang="en-US" sz="2200" kern="1200" dirty="0"/>
            <a:t> </a:t>
          </a:r>
          <a:r>
            <a:rPr lang="en-US" sz="2200" kern="1200" dirty="0" err="1"/>
            <a:t>Interdisciplinario</a:t>
          </a:r>
          <a:r>
            <a:rPr lang="en-US" sz="2200" kern="1200" dirty="0"/>
            <a:t> </a:t>
          </a:r>
          <a:r>
            <a:rPr lang="en-US" sz="2200" kern="1200" dirty="0" err="1"/>
            <a:t>Socioemocional</a:t>
          </a:r>
          <a:r>
            <a:rPr lang="en-US" sz="2200" kern="1200" dirty="0"/>
            <a:t> </a:t>
          </a:r>
          <a:r>
            <a:rPr lang="en-US" sz="2200" kern="1200" dirty="0" err="1"/>
            <a:t>en</a:t>
          </a:r>
          <a:r>
            <a:rPr lang="en-US" sz="2200" kern="1200" dirty="0"/>
            <a:t> </a:t>
          </a:r>
          <a:r>
            <a:rPr lang="en-US" sz="2200" kern="1200" dirty="0" err="1"/>
            <a:t>el</a:t>
          </a:r>
          <a:r>
            <a:rPr lang="en-US" sz="2200" kern="1200" dirty="0"/>
            <a:t> Portal de </a:t>
          </a:r>
          <a:r>
            <a:rPr lang="en-US" sz="2200" kern="1200" dirty="0" err="1"/>
            <a:t>Cumplimiento</a:t>
          </a:r>
          <a:r>
            <a:rPr lang="en-US" sz="2200" kern="1200" dirty="0"/>
            <a:t> y </a:t>
          </a:r>
          <a:r>
            <a:rPr lang="en-US" sz="2200" kern="1200" dirty="0" err="1"/>
            <a:t>Seguimiento</a:t>
          </a:r>
          <a:r>
            <a:rPr lang="en-US" sz="2200" kern="1200" dirty="0"/>
            <a:t> (PCS). </a:t>
          </a:r>
          <a:endParaRPr lang="en-PR" sz="2200" kern="1200" dirty="0"/>
        </a:p>
        <a:p>
          <a:pPr marL="228600" lvl="1" indent="-228600" algn="l" defTabSz="977900">
            <a:lnSpc>
              <a:spcPct val="90000"/>
            </a:lnSpc>
            <a:spcBef>
              <a:spcPct val="0"/>
            </a:spcBef>
            <a:spcAft>
              <a:spcPct val="20000"/>
            </a:spcAft>
            <a:buChar char="••"/>
          </a:pPr>
          <a:r>
            <a:rPr lang="en-US" sz="2200" kern="1200" dirty="0"/>
            <a:t>Durante </a:t>
          </a:r>
          <a:r>
            <a:rPr lang="en-US" sz="2200" kern="1200" dirty="0" err="1"/>
            <a:t>los</a:t>
          </a:r>
          <a:r>
            <a:rPr lang="en-US" sz="2200" kern="1200" dirty="0"/>
            <a:t> meses de </a:t>
          </a:r>
          <a:r>
            <a:rPr lang="en-US" sz="2200" kern="1200" dirty="0" err="1"/>
            <a:t>agosto</a:t>
          </a:r>
          <a:r>
            <a:rPr lang="en-US" sz="2200" kern="1200" dirty="0"/>
            <a:t> a </a:t>
          </a:r>
          <a:r>
            <a:rPr lang="en-US" sz="2200" kern="1200" dirty="0" err="1"/>
            <a:t>septiembre</a:t>
          </a:r>
          <a:r>
            <a:rPr lang="en-US" sz="2200" kern="1200" dirty="0"/>
            <a:t>, se </a:t>
          </a:r>
          <a:r>
            <a:rPr lang="en-US" sz="2200" kern="1200" dirty="0" err="1"/>
            <a:t>administrara</a:t>
          </a:r>
          <a:r>
            <a:rPr lang="en-US" sz="2200" kern="1200" dirty="0"/>
            <a:t>́ a la </a:t>
          </a:r>
          <a:r>
            <a:rPr lang="en-US" sz="2200" kern="1200" dirty="0" err="1"/>
            <a:t>comunidad</a:t>
          </a:r>
          <a:r>
            <a:rPr lang="en-US" sz="2200" kern="1200" dirty="0"/>
            <a:t> escolar (</a:t>
          </a:r>
          <a:r>
            <a:rPr lang="en-US" sz="2200" kern="1200" dirty="0" err="1"/>
            <a:t>los</a:t>
          </a:r>
          <a:r>
            <a:rPr lang="en-US" sz="2200" kern="1200" dirty="0"/>
            <a:t> maestros, </a:t>
          </a:r>
          <a:r>
            <a:rPr lang="en-US" sz="2200" kern="1200" dirty="0" err="1"/>
            <a:t>los</a:t>
          </a:r>
          <a:r>
            <a:rPr lang="en-US" sz="2200" kern="1200" dirty="0"/>
            <a:t> </a:t>
          </a:r>
          <a:r>
            <a:rPr lang="en-US" sz="2200" kern="1200" dirty="0" err="1"/>
            <a:t>estudiantes</a:t>
          </a:r>
          <a:r>
            <a:rPr lang="en-US" sz="2200" kern="1200" dirty="0"/>
            <a:t>, </a:t>
          </a:r>
          <a:r>
            <a:rPr lang="en-US" sz="2200" kern="1200" dirty="0" err="1"/>
            <a:t>los</a:t>
          </a:r>
          <a:r>
            <a:rPr lang="en-US" sz="2200" kern="1200" dirty="0"/>
            <a:t> padres, las </a:t>
          </a:r>
          <a:r>
            <a:rPr lang="en-US" sz="2200" kern="1200" dirty="0" err="1"/>
            <a:t>madres</a:t>
          </a:r>
          <a:r>
            <a:rPr lang="en-US" sz="2200" kern="1200" dirty="0"/>
            <a:t>, </a:t>
          </a:r>
          <a:r>
            <a:rPr lang="en-US" sz="2200" kern="1200" dirty="0" err="1"/>
            <a:t>los</a:t>
          </a:r>
          <a:r>
            <a:rPr lang="en-US" sz="2200" kern="1200" dirty="0"/>
            <a:t> </a:t>
          </a:r>
          <a:r>
            <a:rPr lang="en-US" sz="2200" kern="1200" dirty="0" err="1"/>
            <a:t>encargados</a:t>
          </a:r>
          <a:r>
            <a:rPr lang="en-US" sz="2200" kern="1200" dirty="0"/>
            <a:t> o </a:t>
          </a:r>
          <a:r>
            <a:rPr lang="en-US" sz="2200" kern="1200" dirty="0" err="1"/>
            <a:t>algún</a:t>
          </a:r>
          <a:r>
            <a:rPr lang="en-US" sz="2200" kern="1200" dirty="0"/>
            <a:t> </a:t>
          </a:r>
          <a:r>
            <a:rPr lang="en-US" sz="2200" kern="1200" dirty="0" err="1"/>
            <a:t>miembro</a:t>
          </a:r>
          <a:r>
            <a:rPr lang="en-US" sz="2200" kern="1200" dirty="0"/>
            <a:t> de la </a:t>
          </a:r>
          <a:r>
            <a:rPr lang="en-US" sz="2200" kern="1200" dirty="0" err="1"/>
            <a:t>comunidad</a:t>
          </a:r>
          <a:r>
            <a:rPr lang="en-US" sz="2200" kern="1200" dirty="0"/>
            <a:t>) </a:t>
          </a:r>
          <a:r>
            <a:rPr lang="en-US" sz="2200" kern="1200" dirty="0" err="1"/>
            <a:t>una</a:t>
          </a:r>
          <a:r>
            <a:rPr lang="en-US" sz="2200" kern="1200" dirty="0"/>
            <a:t> </a:t>
          </a:r>
          <a:r>
            <a:rPr lang="en-US" sz="2200" kern="1200" dirty="0" err="1"/>
            <a:t>encuesta</a:t>
          </a:r>
          <a:r>
            <a:rPr lang="en-US" sz="2200" kern="1200" dirty="0"/>
            <a:t> de </a:t>
          </a:r>
          <a:r>
            <a:rPr lang="en-US" sz="2200" kern="1200" dirty="0" err="1"/>
            <a:t>percepción</a:t>
          </a:r>
          <a:r>
            <a:rPr lang="en-US" sz="2200" kern="1200" dirty="0"/>
            <a:t> </a:t>
          </a:r>
          <a:r>
            <a:rPr lang="en-US" sz="2200" kern="1200" dirty="0" err="1"/>
            <a:t>sobre</a:t>
          </a:r>
          <a:r>
            <a:rPr lang="en-US" sz="2200" kern="1200" dirty="0"/>
            <a:t> </a:t>
          </a:r>
          <a:r>
            <a:rPr lang="en-US" sz="2200" kern="1200" dirty="0" err="1"/>
            <a:t>el</a:t>
          </a:r>
          <a:r>
            <a:rPr lang="en-US" sz="2200" kern="1200" dirty="0"/>
            <a:t> </a:t>
          </a:r>
          <a:r>
            <a:rPr lang="en-US" sz="2200" kern="1200" dirty="0" err="1"/>
            <a:t>clima</a:t>
          </a:r>
          <a:r>
            <a:rPr lang="en-US" sz="2200" kern="1200" dirty="0"/>
            <a:t> escolar. Los </a:t>
          </a:r>
          <a:r>
            <a:rPr lang="en-US" sz="2200" kern="1200" dirty="0" err="1"/>
            <a:t>directores</a:t>
          </a:r>
          <a:r>
            <a:rPr lang="en-US" sz="2200" kern="1200" dirty="0"/>
            <a:t> de </a:t>
          </a:r>
          <a:r>
            <a:rPr lang="en-US" sz="2200" kern="1200" dirty="0" err="1"/>
            <a:t>escuela</a:t>
          </a:r>
          <a:r>
            <a:rPr lang="en-US" sz="2200" kern="1200" dirty="0"/>
            <a:t> </a:t>
          </a:r>
          <a:r>
            <a:rPr lang="en-US" sz="2200" kern="1200" dirty="0" err="1"/>
            <a:t>recibirán</a:t>
          </a:r>
          <a:r>
            <a:rPr lang="en-US" sz="2200" kern="1200" dirty="0"/>
            <a:t> un enlace que </a:t>
          </a:r>
          <a:r>
            <a:rPr lang="en-US" sz="2200" kern="1200" dirty="0" err="1"/>
            <a:t>emitira</a:t>
          </a:r>
          <a:r>
            <a:rPr lang="en-US" sz="2200" kern="1200" dirty="0"/>
            <a:t>́ </a:t>
          </a:r>
          <a:r>
            <a:rPr lang="en-US" sz="2200" kern="1200" dirty="0" err="1"/>
            <a:t>el</a:t>
          </a:r>
          <a:r>
            <a:rPr lang="en-US" sz="2200" kern="1200" dirty="0"/>
            <a:t> </a:t>
          </a:r>
          <a:r>
            <a:rPr lang="en-US" sz="2200" kern="1200" dirty="0" err="1"/>
            <a:t>Programa</a:t>
          </a:r>
          <a:r>
            <a:rPr lang="en-US" sz="2200" kern="1200" dirty="0"/>
            <a:t> de </a:t>
          </a:r>
          <a:r>
            <a:rPr lang="en-US" sz="2200" kern="1200" dirty="0" err="1"/>
            <a:t>Gerencia</a:t>
          </a:r>
          <a:r>
            <a:rPr lang="en-US" sz="2200" kern="1200" dirty="0"/>
            <a:t> Escolar para que </a:t>
          </a:r>
          <a:r>
            <a:rPr lang="en-US" sz="2200" kern="1200" dirty="0" err="1"/>
            <a:t>los</a:t>
          </a:r>
          <a:r>
            <a:rPr lang="en-US" sz="2200" kern="1200" dirty="0"/>
            <a:t> </a:t>
          </a:r>
          <a:r>
            <a:rPr lang="en-US" sz="2200" kern="1200" dirty="0" err="1"/>
            <a:t>participantes</a:t>
          </a:r>
          <a:r>
            <a:rPr lang="en-US" sz="2200" kern="1200" dirty="0"/>
            <a:t> </a:t>
          </a:r>
          <a:r>
            <a:rPr lang="en-US" sz="2200" kern="1200" dirty="0" err="1"/>
            <a:t>accedan</a:t>
          </a:r>
          <a:r>
            <a:rPr lang="en-US" sz="2200" kern="1200" dirty="0"/>
            <a:t> a la </a:t>
          </a:r>
          <a:r>
            <a:rPr lang="en-US" sz="2200" kern="1200" dirty="0" err="1"/>
            <a:t>encuesta</a:t>
          </a:r>
          <a:r>
            <a:rPr lang="en-US" sz="2200" kern="1200" dirty="0"/>
            <a:t>. El maestro de </a:t>
          </a:r>
          <a:r>
            <a:rPr lang="en-US" sz="2200" kern="1200" dirty="0" err="1"/>
            <a:t>salón</a:t>
          </a:r>
          <a:r>
            <a:rPr lang="en-US" sz="2200" kern="1200" dirty="0"/>
            <a:t> </a:t>
          </a:r>
          <a:r>
            <a:rPr lang="en-US" sz="2200" kern="1200" dirty="0" err="1"/>
            <a:t>hogar</a:t>
          </a:r>
          <a:r>
            <a:rPr lang="en-US" sz="2200" kern="1200" dirty="0"/>
            <a:t> </a:t>
          </a:r>
          <a:r>
            <a:rPr lang="en-US" sz="2200" kern="1200" dirty="0" err="1"/>
            <a:t>podra</a:t>
          </a:r>
          <a:r>
            <a:rPr lang="en-US" sz="2200" kern="1200" dirty="0"/>
            <a:t>́ </a:t>
          </a:r>
          <a:r>
            <a:rPr lang="en-US" sz="2200" kern="1200" dirty="0" err="1"/>
            <a:t>administrar</a:t>
          </a:r>
          <a:r>
            <a:rPr lang="en-US" sz="2200" kern="1200" dirty="0"/>
            <a:t> la </a:t>
          </a:r>
          <a:r>
            <a:rPr lang="en-US" sz="2200" kern="1200" dirty="0" err="1"/>
            <a:t>encuesta</a:t>
          </a:r>
          <a:r>
            <a:rPr lang="en-US" sz="2200" kern="1200" dirty="0"/>
            <a:t> a </a:t>
          </a:r>
          <a:r>
            <a:rPr lang="en-US" sz="2200" kern="1200" dirty="0" err="1"/>
            <a:t>los</a:t>
          </a:r>
          <a:r>
            <a:rPr lang="en-US" sz="2200" kern="1200" dirty="0"/>
            <a:t> </a:t>
          </a:r>
          <a:r>
            <a:rPr lang="en-US" sz="2200" kern="1200" dirty="0" err="1"/>
            <a:t>estudiantes</a:t>
          </a:r>
          <a:r>
            <a:rPr lang="en-US" sz="2200" kern="1200" dirty="0"/>
            <a:t> </a:t>
          </a:r>
          <a:r>
            <a:rPr lang="en-US" sz="2200" kern="1200" dirty="0" err="1"/>
            <a:t>únicamente</a:t>
          </a:r>
          <a:r>
            <a:rPr lang="en-US" sz="2200" kern="1200" dirty="0"/>
            <a:t> </a:t>
          </a:r>
          <a:r>
            <a:rPr lang="en-US" sz="2200" kern="1200" dirty="0" err="1"/>
            <a:t>en</a:t>
          </a:r>
          <a:r>
            <a:rPr lang="en-US" sz="2200" kern="1200" dirty="0"/>
            <a:t> </a:t>
          </a:r>
          <a:r>
            <a:rPr lang="en-US" sz="2200" kern="1200" dirty="0" err="1"/>
            <a:t>los</a:t>
          </a:r>
          <a:r>
            <a:rPr lang="en-US" sz="2200" kern="1200" dirty="0"/>
            <a:t> </a:t>
          </a:r>
          <a:r>
            <a:rPr lang="en-US" sz="2200" kern="1200" dirty="0" err="1"/>
            <a:t>grados</a:t>
          </a:r>
          <a:r>
            <a:rPr lang="en-US" sz="2200" kern="1200" dirty="0"/>
            <a:t> de 3.ro a 8.vo y de 9.no a 12.mo </a:t>
          </a:r>
          <a:r>
            <a:rPr lang="en-US" sz="2200" kern="1200" dirty="0" err="1"/>
            <a:t>durante</a:t>
          </a:r>
          <a:r>
            <a:rPr lang="en-US" sz="2200" kern="1200" dirty="0"/>
            <a:t> </a:t>
          </a:r>
          <a:r>
            <a:rPr lang="en-US" sz="2200" kern="1200" dirty="0" err="1"/>
            <a:t>el</a:t>
          </a:r>
          <a:r>
            <a:rPr lang="en-US" sz="2200" kern="1200" dirty="0"/>
            <a:t> </a:t>
          </a:r>
          <a:r>
            <a:rPr lang="en-US" sz="2200" kern="1200" dirty="0" err="1"/>
            <a:t>período</a:t>
          </a:r>
          <a:r>
            <a:rPr lang="en-US" sz="2200" kern="1200" dirty="0"/>
            <a:t> de </a:t>
          </a:r>
          <a:r>
            <a:rPr lang="en-US" sz="2200" kern="1200" dirty="0" err="1"/>
            <a:t>salón</a:t>
          </a:r>
          <a:r>
            <a:rPr lang="en-US" sz="2200" kern="1200" dirty="0"/>
            <a:t> </a:t>
          </a:r>
          <a:r>
            <a:rPr lang="en-US" sz="2200" kern="1200" dirty="0" err="1"/>
            <a:t>hogar</a:t>
          </a:r>
          <a:r>
            <a:rPr lang="en-US" sz="2200" kern="1200" dirty="0"/>
            <a:t> </a:t>
          </a:r>
          <a:r>
            <a:rPr lang="en-US" sz="2200" kern="1200" dirty="0" err="1"/>
            <a:t>establecido</a:t>
          </a:r>
          <a:r>
            <a:rPr lang="en-US" sz="2200" kern="1200" dirty="0"/>
            <a:t> </a:t>
          </a:r>
          <a:r>
            <a:rPr lang="en-US" sz="2200" kern="1200" dirty="0" err="1"/>
            <a:t>en</a:t>
          </a:r>
          <a:r>
            <a:rPr lang="en-US" sz="2200" kern="1200" dirty="0"/>
            <a:t> la </a:t>
          </a:r>
          <a:r>
            <a:rPr lang="en-US" sz="2200" kern="1200" dirty="0" err="1"/>
            <a:t>organización</a:t>
          </a:r>
          <a:r>
            <a:rPr lang="en-US" sz="2200" kern="1200" dirty="0"/>
            <a:t> escolar. </a:t>
          </a:r>
          <a:endParaRPr lang="en-PR" sz="2200" kern="1200" dirty="0"/>
        </a:p>
      </dsp:txBody>
      <dsp:txXfrm>
        <a:off x="0" y="713398"/>
        <a:ext cx="9603275" cy="3361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222285"/>
          <a:ext cx="9603275" cy="595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a:t>Consejo</a:t>
          </a:r>
          <a:r>
            <a:rPr lang="en-US" sz="2800" kern="1200" dirty="0"/>
            <a:t> Escolar</a:t>
          </a:r>
          <a:endParaRPr lang="en-PR" sz="2800" kern="1200" dirty="0"/>
        </a:p>
      </dsp:txBody>
      <dsp:txXfrm>
        <a:off x="29082" y="1251367"/>
        <a:ext cx="9545111" cy="537581"/>
      </dsp:txXfrm>
    </dsp:sp>
    <dsp:sp modelId="{9F2932B0-6C45-D941-9390-DCD707271B8E}">
      <dsp:nvSpPr>
        <dsp:cNvPr id="0" name=""/>
        <dsp:cNvSpPr/>
      </dsp:nvSpPr>
      <dsp:spPr>
        <a:xfrm>
          <a:off x="0" y="1818031"/>
          <a:ext cx="960327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a:t>Adoptar</a:t>
          </a:r>
          <a:r>
            <a:rPr lang="en-US" sz="2400" kern="1200" dirty="0"/>
            <a:t> </a:t>
          </a:r>
          <a:r>
            <a:rPr lang="en-US" sz="2400" kern="1200" dirty="0" err="1"/>
            <a:t>esta</a:t>
          </a:r>
          <a:r>
            <a:rPr lang="en-US" sz="2400" kern="1200" dirty="0"/>
            <a:t> </a:t>
          </a:r>
          <a:r>
            <a:rPr lang="en-US" sz="2400" kern="1200" dirty="0" err="1"/>
            <a:t>política</a:t>
          </a:r>
          <a:r>
            <a:rPr lang="en-US" sz="2400" kern="1200" dirty="0"/>
            <a:t> </a:t>
          </a:r>
          <a:r>
            <a:rPr lang="en-US" sz="2400" kern="1200" dirty="0" err="1"/>
            <a:t>pública</a:t>
          </a:r>
          <a:r>
            <a:rPr lang="en-US" sz="2400" kern="1200" dirty="0"/>
            <a:t> </a:t>
          </a:r>
          <a:r>
            <a:rPr lang="en-US" sz="2400" kern="1200" dirty="0" err="1"/>
            <a:t>establecida</a:t>
          </a:r>
          <a:r>
            <a:rPr lang="en-US" sz="2400" kern="1200" dirty="0"/>
            <a:t> </a:t>
          </a:r>
          <a:r>
            <a:rPr lang="en-US" sz="2400" kern="1200" dirty="0" err="1"/>
            <a:t>por</a:t>
          </a:r>
          <a:r>
            <a:rPr lang="en-US" sz="2400" kern="1200" dirty="0"/>
            <a:t> </a:t>
          </a:r>
          <a:r>
            <a:rPr lang="en-US" sz="2400" kern="1200" dirty="0" err="1"/>
            <a:t>el</a:t>
          </a:r>
          <a:r>
            <a:rPr lang="en-US" sz="2400" kern="1200" dirty="0"/>
            <a:t> </a:t>
          </a:r>
          <a:r>
            <a:rPr lang="en-US" sz="2400" kern="1200" dirty="0" err="1"/>
            <a:t>secretario</a:t>
          </a:r>
          <a:r>
            <a:rPr lang="en-US" sz="2400" kern="1200" dirty="0"/>
            <a:t> de </a:t>
          </a:r>
          <a:r>
            <a:rPr lang="en-US" sz="2400" kern="1200" dirty="0" err="1"/>
            <a:t>Educación</a:t>
          </a:r>
          <a:r>
            <a:rPr lang="en-US" sz="2400" kern="1200" dirty="0"/>
            <a:t> </a:t>
          </a:r>
          <a:r>
            <a:rPr lang="en-US" sz="2400" kern="1200" dirty="0" err="1"/>
            <a:t>relacionada</a:t>
          </a:r>
          <a:r>
            <a:rPr lang="en-US" sz="2400" kern="1200" dirty="0"/>
            <a:t> al </a:t>
          </a:r>
          <a:r>
            <a:rPr lang="en-US" sz="2400" kern="1200" dirty="0" err="1"/>
            <a:t>acoso</a:t>
          </a:r>
          <a:r>
            <a:rPr lang="en-US" sz="2400" kern="1200" dirty="0"/>
            <a:t> escolar. </a:t>
          </a:r>
          <a:endParaRPr lang="en-PR" sz="2400" kern="1200" dirty="0"/>
        </a:p>
        <a:p>
          <a:pPr marL="228600" lvl="1" indent="-228600" algn="l" defTabSz="1066800">
            <a:lnSpc>
              <a:spcPct val="90000"/>
            </a:lnSpc>
            <a:spcBef>
              <a:spcPct val="0"/>
            </a:spcBef>
            <a:spcAft>
              <a:spcPct val="20000"/>
            </a:spcAft>
            <a:buChar char="••"/>
          </a:pPr>
          <a:r>
            <a:rPr lang="en-US" sz="2400" kern="1200" dirty="0" err="1"/>
            <a:t>Participar</a:t>
          </a:r>
          <a:r>
            <a:rPr lang="en-US" sz="2400" kern="1200" dirty="0"/>
            <a:t> de las </a:t>
          </a:r>
          <a:r>
            <a:rPr lang="en-US" sz="2400" kern="1200" dirty="0" err="1"/>
            <a:t>actividades</a:t>
          </a:r>
          <a:r>
            <a:rPr lang="en-US" sz="2400" kern="1200" dirty="0"/>
            <a:t> </a:t>
          </a:r>
          <a:r>
            <a:rPr lang="en-US" sz="2400" kern="1200" dirty="0" err="1"/>
            <a:t>relativas</a:t>
          </a:r>
          <a:r>
            <a:rPr lang="en-US" sz="2400" kern="1200" dirty="0"/>
            <a:t>  al </a:t>
          </a:r>
          <a:r>
            <a:rPr lang="en-US" sz="2400" kern="1200" dirty="0" err="1"/>
            <a:t>tema</a:t>
          </a:r>
          <a:r>
            <a:rPr lang="en-US" sz="2400" kern="1200" dirty="0"/>
            <a:t> </a:t>
          </a:r>
          <a:r>
            <a:rPr lang="en-US" sz="2400" kern="1200" dirty="0" err="1"/>
            <a:t>cuando</a:t>
          </a:r>
          <a:r>
            <a:rPr lang="en-US" sz="2400" kern="1200" dirty="0"/>
            <a:t> </a:t>
          </a:r>
          <a:r>
            <a:rPr lang="en-US" sz="2400" kern="1200" dirty="0" err="1"/>
            <a:t>así</a:t>
          </a:r>
          <a:r>
            <a:rPr lang="en-US" sz="2400" kern="1200" dirty="0"/>
            <a:t> sea </a:t>
          </a:r>
          <a:r>
            <a:rPr lang="en-US" sz="2400" kern="1200" dirty="0" err="1"/>
            <a:t>pertinente</a:t>
          </a:r>
          <a:r>
            <a:rPr lang="en-US" sz="2400" kern="1200" dirty="0"/>
            <a:t>. </a:t>
          </a:r>
        </a:p>
      </dsp:txBody>
      <dsp:txXfrm>
        <a:off x="0" y="1818031"/>
        <a:ext cx="9603275" cy="10929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28138"/>
          <a:ext cx="9603275" cy="16965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err="1"/>
            <a:t>Comite</a:t>
          </a:r>
          <a:r>
            <a:rPr lang="en-US" sz="2500" b="1" kern="1200" dirty="0"/>
            <a:t>́ de Convivencia Escolar (</a:t>
          </a:r>
          <a:r>
            <a:rPr lang="en-US" sz="2500" b="1" kern="1200" dirty="0" err="1"/>
            <a:t>CoCE</a:t>
          </a:r>
          <a:r>
            <a:rPr lang="en-US" sz="2500" b="1" kern="1200" dirty="0"/>
            <a:t>)</a:t>
          </a:r>
          <a:r>
            <a:rPr lang="en-US" sz="2500" kern="1200" dirty="0"/>
            <a:t>: </a:t>
          </a:r>
          <a:r>
            <a:rPr lang="en-US" sz="2500" kern="1200" dirty="0" err="1"/>
            <a:t>estara</a:t>
          </a:r>
          <a:r>
            <a:rPr lang="en-US" sz="2500" kern="1200" dirty="0"/>
            <a:t>́ </a:t>
          </a:r>
          <a:r>
            <a:rPr lang="en-US" sz="2500" kern="1200" dirty="0" err="1"/>
            <a:t>compuesto</a:t>
          </a:r>
          <a:r>
            <a:rPr lang="en-US" sz="2500" kern="1200" dirty="0"/>
            <a:t> </a:t>
          </a:r>
          <a:r>
            <a:rPr lang="en-US" sz="2500" kern="1200" dirty="0" err="1"/>
            <a:t>por</a:t>
          </a:r>
          <a:r>
            <a:rPr lang="en-US" sz="2500" kern="1200" dirty="0"/>
            <a:t> </a:t>
          </a:r>
          <a:r>
            <a:rPr lang="en-US" sz="2500" kern="1200" dirty="0" err="1"/>
            <a:t>el</a:t>
          </a:r>
          <a:r>
            <a:rPr lang="en-US" sz="2500" kern="1200" dirty="0"/>
            <a:t>/la director(a), </a:t>
          </a:r>
          <a:r>
            <a:rPr lang="en-US" sz="2500" kern="1200" dirty="0" err="1"/>
            <a:t>trabajador</a:t>
          </a:r>
          <a:r>
            <a:rPr lang="en-US" sz="2500" kern="1200" dirty="0"/>
            <a:t> social escolar, </a:t>
          </a:r>
          <a:r>
            <a:rPr lang="en-US" sz="2500" kern="1200" dirty="0" err="1"/>
            <a:t>consejero</a:t>
          </a:r>
          <a:r>
            <a:rPr lang="en-US" sz="2500" kern="1200" dirty="0"/>
            <a:t> </a:t>
          </a:r>
          <a:r>
            <a:rPr lang="en-US" sz="2500" kern="1200" dirty="0" err="1"/>
            <a:t>profesional</a:t>
          </a:r>
          <a:r>
            <a:rPr lang="en-US" sz="2500" kern="1200" dirty="0"/>
            <a:t> escolar, un/a maestro/a regular y uno de </a:t>
          </a:r>
          <a:r>
            <a:rPr lang="en-US" sz="2500" kern="1200" dirty="0" err="1"/>
            <a:t>Educación</a:t>
          </a:r>
          <a:r>
            <a:rPr lang="en-US" sz="2500" kern="1200" dirty="0"/>
            <a:t> Especial, de ser </a:t>
          </a:r>
          <a:r>
            <a:rPr lang="en-US" sz="2500" kern="1200" dirty="0" err="1"/>
            <a:t>necesario</a:t>
          </a:r>
          <a:r>
            <a:rPr lang="en-US" sz="2500" kern="1200" dirty="0"/>
            <a:t>. </a:t>
          </a:r>
          <a:endParaRPr lang="en-PR" sz="2500" kern="1200" dirty="0"/>
        </a:p>
      </dsp:txBody>
      <dsp:txXfrm>
        <a:off x="82816" y="110954"/>
        <a:ext cx="9437643" cy="1530868"/>
      </dsp:txXfrm>
    </dsp:sp>
    <dsp:sp modelId="{9F2932B0-6C45-D941-9390-DCD707271B8E}">
      <dsp:nvSpPr>
        <dsp:cNvPr id="0" name=""/>
        <dsp:cNvSpPr/>
      </dsp:nvSpPr>
      <dsp:spPr>
        <a:xfrm>
          <a:off x="0" y="1724638"/>
          <a:ext cx="9603275" cy="238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Cumplir</a:t>
          </a:r>
          <a:r>
            <a:rPr lang="en-US" sz="2000" kern="1200" dirty="0"/>
            <a:t> con </a:t>
          </a:r>
          <a:r>
            <a:rPr lang="en-US" sz="2000" kern="1200" dirty="0" err="1"/>
            <a:t>todas</a:t>
          </a:r>
          <a:r>
            <a:rPr lang="en-US" sz="2000" kern="1200" dirty="0"/>
            <a:t> las </a:t>
          </a:r>
          <a:r>
            <a:rPr lang="en-US" sz="2000" kern="1200" dirty="0" err="1"/>
            <a:t>fases</a:t>
          </a:r>
          <a:r>
            <a:rPr lang="en-US" sz="2000" kern="1200" dirty="0"/>
            <a:t> de la </a:t>
          </a:r>
          <a:r>
            <a:rPr lang="en-US" sz="2000" kern="1200" dirty="0" err="1"/>
            <a:t>política</a:t>
          </a:r>
          <a:r>
            <a:rPr lang="en-US" sz="2000" kern="1200" dirty="0"/>
            <a:t> </a:t>
          </a:r>
          <a:r>
            <a:rPr lang="en-US" sz="2000" kern="1200" dirty="0" err="1"/>
            <a:t>pública</a:t>
          </a:r>
          <a:r>
            <a:rPr lang="en-US" sz="2000" kern="1200" dirty="0"/>
            <a:t>. </a:t>
          </a:r>
          <a:endParaRPr lang="en-PR" sz="2000" kern="1200" dirty="0"/>
        </a:p>
        <a:p>
          <a:pPr marL="228600" lvl="1" indent="-228600" algn="l" defTabSz="889000">
            <a:lnSpc>
              <a:spcPct val="90000"/>
            </a:lnSpc>
            <a:spcBef>
              <a:spcPct val="0"/>
            </a:spcBef>
            <a:spcAft>
              <a:spcPct val="20000"/>
            </a:spcAft>
            <a:buChar char="••"/>
          </a:pPr>
          <a:r>
            <a:rPr lang="en-US" sz="2000" kern="1200" dirty="0" err="1"/>
            <a:t>Reunirse</a:t>
          </a:r>
          <a:r>
            <a:rPr lang="en-US" sz="2000" kern="1200" dirty="0"/>
            <a:t> al </a:t>
          </a:r>
          <a:r>
            <a:rPr lang="en-US" sz="2000" kern="1200" dirty="0" err="1"/>
            <a:t>comienzo</a:t>
          </a:r>
          <a:r>
            <a:rPr lang="en-US" sz="2000" kern="1200" dirty="0"/>
            <a:t> del </a:t>
          </a:r>
          <a:r>
            <a:rPr lang="en-US" sz="2000" kern="1200" dirty="0" err="1"/>
            <a:t>año</a:t>
          </a:r>
          <a:r>
            <a:rPr lang="en-US" sz="2000" kern="1200" dirty="0"/>
            <a:t> escolar, </a:t>
          </a:r>
          <a:r>
            <a:rPr lang="en-US" sz="2000" kern="1200" dirty="0" err="1"/>
            <a:t>durante</a:t>
          </a:r>
          <a:r>
            <a:rPr lang="en-US" sz="2000" kern="1200" dirty="0"/>
            <a:t> </a:t>
          </a:r>
          <a:r>
            <a:rPr lang="en-US" sz="2000" kern="1200" dirty="0" err="1"/>
            <a:t>el</a:t>
          </a:r>
          <a:r>
            <a:rPr lang="en-US" sz="2000" kern="1200" dirty="0"/>
            <a:t> </a:t>
          </a:r>
          <a:r>
            <a:rPr lang="en-US" sz="2000" kern="1200" dirty="0" err="1"/>
            <a:t>mes</a:t>
          </a:r>
          <a:r>
            <a:rPr lang="en-US" sz="2000" kern="1200" dirty="0"/>
            <a:t> de </a:t>
          </a:r>
          <a:r>
            <a:rPr lang="en-US" sz="2000" kern="1200" dirty="0" err="1"/>
            <a:t>agosto</a:t>
          </a:r>
          <a:r>
            <a:rPr lang="en-US" sz="2000" kern="1200" dirty="0"/>
            <a:t>, para </a:t>
          </a:r>
          <a:r>
            <a:rPr lang="en-US" sz="2000" kern="1200" dirty="0" err="1"/>
            <a:t>desarrollar</a:t>
          </a:r>
          <a:r>
            <a:rPr lang="en-US" sz="2000" kern="1200" dirty="0"/>
            <a:t> un plan </a:t>
          </a:r>
          <a:r>
            <a:rPr lang="en-US" sz="2000" kern="1200" dirty="0" err="1"/>
            <a:t>interno</a:t>
          </a:r>
          <a:r>
            <a:rPr lang="en-US" sz="2000" kern="1200" dirty="0"/>
            <a:t> de </a:t>
          </a:r>
          <a:r>
            <a:rPr lang="en-US" sz="2000" kern="1200" dirty="0" err="1"/>
            <a:t>acción</a:t>
          </a:r>
          <a:r>
            <a:rPr lang="en-US" sz="2000" kern="1200" dirty="0"/>
            <a:t> (</a:t>
          </a:r>
          <a:r>
            <a:rPr lang="en-US" sz="2000" b="1" kern="1200" dirty="0" err="1"/>
            <a:t>anejo</a:t>
          </a:r>
          <a:r>
            <a:rPr lang="en-US" sz="2000" b="1" kern="1200" dirty="0"/>
            <a:t> 3</a:t>
          </a:r>
          <a:r>
            <a:rPr lang="en-US" sz="2000" kern="1200" dirty="0"/>
            <a:t>), </a:t>
          </a:r>
          <a:r>
            <a:rPr lang="en-US" sz="2000" kern="1200" dirty="0" err="1"/>
            <a:t>en</a:t>
          </a:r>
          <a:r>
            <a:rPr lang="en-US" sz="2000" kern="1200" dirty="0"/>
            <a:t> </a:t>
          </a:r>
          <a:r>
            <a:rPr lang="en-US" sz="2000" kern="1200" dirty="0" err="1"/>
            <a:t>torno</a:t>
          </a:r>
          <a:r>
            <a:rPr lang="en-US" sz="2000" kern="1200" dirty="0"/>
            <a:t> a la </a:t>
          </a:r>
          <a:r>
            <a:rPr lang="en-US" sz="2000" kern="1200" dirty="0" err="1"/>
            <a:t>prevención</a:t>
          </a:r>
          <a:r>
            <a:rPr lang="en-US" sz="2000" kern="1200" dirty="0"/>
            <a:t> e </a:t>
          </a:r>
          <a:r>
            <a:rPr lang="en-US" sz="2000" kern="1200" dirty="0" err="1"/>
            <a:t>intervención</a:t>
          </a:r>
          <a:r>
            <a:rPr lang="en-US" sz="2000" kern="1200" dirty="0"/>
            <a:t> del </a:t>
          </a:r>
          <a:r>
            <a:rPr lang="en-US" sz="2000" kern="1200" dirty="0" err="1"/>
            <a:t>acoso</a:t>
          </a:r>
          <a:r>
            <a:rPr lang="en-US" sz="2000" kern="1200" dirty="0"/>
            <a:t> escolar.</a:t>
          </a:r>
          <a:endParaRPr lang="en-PR" sz="2000" kern="1200" dirty="0"/>
        </a:p>
        <a:p>
          <a:pPr marL="228600" lvl="1" indent="-228600" algn="l" defTabSz="889000">
            <a:lnSpc>
              <a:spcPct val="90000"/>
            </a:lnSpc>
            <a:spcBef>
              <a:spcPct val="0"/>
            </a:spcBef>
            <a:spcAft>
              <a:spcPct val="20000"/>
            </a:spcAft>
            <a:buChar char="••"/>
          </a:pPr>
          <a:r>
            <a:rPr lang="en-US" sz="2000" kern="1200" dirty="0" err="1"/>
            <a:t>Analizar</a:t>
          </a:r>
          <a:r>
            <a:rPr lang="en-US" sz="2000" kern="1200" dirty="0"/>
            <a:t> </a:t>
          </a:r>
          <a:r>
            <a:rPr lang="en-US" sz="2000" kern="1200" dirty="0" err="1"/>
            <a:t>los</a:t>
          </a:r>
          <a:r>
            <a:rPr lang="en-US" sz="2000" kern="1200" dirty="0"/>
            <a:t> </a:t>
          </a:r>
          <a:r>
            <a:rPr lang="en-US" sz="2000" kern="1200" dirty="0" err="1"/>
            <a:t>resultados</a:t>
          </a:r>
          <a:r>
            <a:rPr lang="en-US" sz="2000" kern="1200" dirty="0"/>
            <a:t> de las </a:t>
          </a:r>
          <a:r>
            <a:rPr lang="en-US" sz="2000" kern="1200" dirty="0" err="1"/>
            <a:t>encuestas</a:t>
          </a:r>
          <a:r>
            <a:rPr lang="en-US" sz="2000" kern="1200" dirty="0"/>
            <a:t> de </a:t>
          </a:r>
          <a:r>
            <a:rPr lang="en-US" sz="2000" kern="1200" dirty="0" err="1"/>
            <a:t>clima</a:t>
          </a:r>
          <a:r>
            <a:rPr lang="en-US" sz="2000" kern="1200" dirty="0"/>
            <a:t> escolar que </a:t>
          </a:r>
          <a:r>
            <a:rPr lang="en-US" sz="2000" kern="1200" dirty="0" err="1"/>
            <a:t>emitira</a:t>
          </a:r>
          <a:r>
            <a:rPr lang="en-US" sz="2000" kern="1200" dirty="0"/>
            <a:t>́ </a:t>
          </a:r>
          <a:r>
            <a:rPr lang="en-US" sz="2000" kern="1200" dirty="0" err="1"/>
            <a:t>el</a:t>
          </a:r>
          <a:r>
            <a:rPr lang="en-US" sz="2000" kern="1200" dirty="0"/>
            <a:t> </a:t>
          </a:r>
          <a:r>
            <a:rPr lang="en-US" sz="2000" kern="1200" dirty="0" err="1"/>
            <a:t>Programa</a:t>
          </a:r>
          <a:r>
            <a:rPr lang="en-US" sz="2000" kern="1200" dirty="0"/>
            <a:t> de </a:t>
          </a:r>
          <a:r>
            <a:rPr lang="en-US" sz="2000" kern="1200" dirty="0" err="1"/>
            <a:t>Gerencia</a:t>
          </a:r>
          <a:r>
            <a:rPr lang="en-US" sz="2000" kern="1200" dirty="0"/>
            <a:t> Escolar. </a:t>
          </a:r>
          <a:endParaRPr lang="en-PR" sz="2000" kern="1200" dirty="0"/>
        </a:p>
        <a:p>
          <a:pPr marL="228600" lvl="1" indent="-228600" algn="l" defTabSz="889000">
            <a:lnSpc>
              <a:spcPct val="90000"/>
            </a:lnSpc>
            <a:spcBef>
              <a:spcPct val="0"/>
            </a:spcBef>
            <a:spcAft>
              <a:spcPct val="20000"/>
            </a:spcAft>
            <a:buChar char="••"/>
          </a:pPr>
          <a:r>
            <a:rPr lang="en-US" sz="2000" kern="1200" dirty="0" err="1"/>
            <a:t>Realización</a:t>
          </a:r>
          <a:r>
            <a:rPr lang="en-US" sz="2000" kern="1200" dirty="0"/>
            <a:t> de </a:t>
          </a:r>
          <a:r>
            <a:rPr lang="en-US" sz="2000" kern="1200" dirty="0" err="1"/>
            <a:t>actividades</a:t>
          </a:r>
          <a:r>
            <a:rPr lang="en-US" sz="2000" kern="1200" dirty="0"/>
            <a:t> de </a:t>
          </a:r>
          <a:r>
            <a:rPr lang="en-US" sz="2000" kern="1200" dirty="0" err="1"/>
            <a:t>seguimiento</a:t>
          </a:r>
          <a:r>
            <a:rPr lang="en-US" sz="2000" kern="1200" dirty="0"/>
            <a:t> para la </a:t>
          </a:r>
          <a:r>
            <a:rPr lang="en-US" sz="2000" kern="1200" dirty="0" err="1"/>
            <a:t>acción</a:t>
          </a:r>
          <a:r>
            <a:rPr lang="en-US" sz="2000" kern="1200" dirty="0"/>
            <a:t> </a:t>
          </a:r>
          <a:r>
            <a:rPr lang="en-US" sz="2000" kern="1200" dirty="0" err="1"/>
            <a:t>relacionada</a:t>
          </a:r>
          <a:r>
            <a:rPr lang="en-US" sz="2000" kern="1200" dirty="0"/>
            <a:t> con </a:t>
          </a:r>
          <a:r>
            <a:rPr lang="en-US" sz="2000" kern="1200" dirty="0" err="1"/>
            <a:t>los</a:t>
          </a:r>
          <a:r>
            <a:rPr lang="en-US" sz="2000" kern="1200" dirty="0"/>
            <a:t> </a:t>
          </a:r>
          <a:r>
            <a:rPr lang="en-US" sz="2000" kern="1200" dirty="0" err="1"/>
            <a:t>datos</a:t>
          </a:r>
          <a:r>
            <a:rPr lang="en-US" sz="2000" kern="1200" dirty="0"/>
            <a:t> de las </a:t>
          </a:r>
          <a:r>
            <a:rPr lang="en-US" sz="2000" kern="1200" dirty="0" err="1"/>
            <a:t>encuestas</a:t>
          </a:r>
          <a:r>
            <a:rPr lang="en-US" sz="2000" kern="1200" dirty="0"/>
            <a:t> y la </a:t>
          </a:r>
          <a:r>
            <a:rPr lang="en-US" sz="2000" kern="1200" dirty="0" err="1"/>
            <a:t>prevención</a:t>
          </a:r>
          <a:r>
            <a:rPr lang="en-US" sz="2000" kern="1200" dirty="0"/>
            <a:t> de </a:t>
          </a:r>
          <a:r>
            <a:rPr lang="en-US" sz="2000" kern="1200" dirty="0" err="1"/>
            <a:t>situaciones</a:t>
          </a:r>
          <a:r>
            <a:rPr lang="en-US" sz="2000" kern="1200" dirty="0"/>
            <a:t> </a:t>
          </a:r>
          <a:r>
            <a:rPr lang="en-US" sz="2000" kern="1200" dirty="0" err="1"/>
            <a:t>encontradas</a:t>
          </a:r>
          <a:r>
            <a:rPr lang="en-US" sz="2000" kern="1200" dirty="0"/>
            <a:t> </a:t>
          </a:r>
          <a:r>
            <a:rPr lang="en-US" sz="2000" kern="1200" dirty="0" err="1"/>
            <a:t>en</a:t>
          </a:r>
          <a:r>
            <a:rPr lang="en-US" sz="2000" kern="1200" dirty="0"/>
            <a:t> las </a:t>
          </a:r>
          <a:r>
            <a:rPr lang="en-US" sz="2000" kern="1200" dirty="0" err="1"/>
            <a:t>encuestas</a:t>
          </a:r>
          <a:r>
            <a:rPr lang="en-US" sz="2000" kern="1200" dirty="0"/>
            <a:t>. </a:t>
          </a:r>
          <a:endParaRPr lang="en-PR" sz="2000" kern="1200" dirty="0"/>
        </a:p>
      </dsp:txBody>
      <dsp:txXfrm>
        <a:off x="0" y="1724638"/>
        <a:ext cx="9603275" cy="23805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4593"/>
          <a:ext cx="9603275" cy="1922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err="1"/>
            <a:t>Comite</a:t>
          </a:r>
          <a:r>
            <a:rPr lang="en-US" sz="2800" b="1" kern="1200" dirty="0"/>
            <a:t>́ de Convivencia Escolar (</a:t>
          </a:r>
          <a:r>
            <a:rPr lang="en-US" sz="2800" b="1" kern="1200" dirty="0" err="1"/>
            <a:t>CoCE</a:t>
          </a:r>
          <a:r>
            <a:rPr lang="en-US" sz="2800" b="1" kern="1200" dirty="0"/>
            <a:t>)</a:t>
          </a:r>
          <a:r>
            <a:rPr lang="en-US" sz="2800" kern="1200" dirty="0"/>
            <a:t>: </a:t>
          </a:r>
          <a:r>
            <a:rPr lang="en-US" sz="2800" kern="1200" dirty="0" err="1"/>
            <a:t>estara</a:t>
          </a:r>
          <a:r>
            <a:rPr lang="en-US" sz="2800" kern="1200" dirty="0"/>
            <a:t>́ </a:t>
          </a:r>
          <a:r>
            <a:rPr lang="en-US" sz="2800" kern="1200" dirty="0" err="1"/>
            <a:t>compuesto</a:t>
          </a:r>
          <a:r>
            <a:rPr lang="en-US" sz="2800" kern="1200" dirty="0"/>
            <a:t> </a:t>
          </a:r>
          <a:r>
            <a:rPr lang="en-US" sz="2800" kern="1200" dirty="0" err="1"/>
            <a:t>por</a:t>
          </a:r>
          <a:r>
            <a:rPr lang="en-US" sz="2800" kern="1200" dirty="0"/>
            <a:t> </a:t>
          </a:r>
          <a:r>
            <a:rPr lang="en-US" sz="2800" kern="1200" dirty="0" err="1"/>
            <a:t>el</a:t>
          </a:r>
          <a:r>
            <a:rPr lang="en-US" sz="2800" kern="1200" dirty="0"/>
            <a:t>/la director(a), </a:t>
          </a:r>
          <a:r>
            <a:rPr lang="en-US" sz="2800" kern="1200" dirty="0" err="1"/>
            <a:t>trabajador</a:t>
          </a:r>
          <a:r>
            <a:rPr lang="en-US" sz="2800" kern="1200" dirty="0"/>
            <a:t> social escolar, </a:t>
          </a:r>
          <a:r>
            <a:rPr lang="en-US" sz="2800" kern="1200" dirty="0" err="1"/>
            <a:t>consejero</a:t>
          </a:r>
          <a:r>
            <a:rPr lang="en-US" sz="2800" kern="1200" dirty="0"/>
            <a:t> </a:t>
          </a:r>
          <a:r>
            <a:rPr lang="en-US" sz="2800" kern="1200" dirty="0" err="1"/>
            <a:t>profesional</a:t>
          </a:r>
          <a:r>
            <a:rPr lang="en-US" sz="2800" kern="1200" dirty="0"/>
            <a:t> escolar, un/a maestro/a regular y uno de </a:t>
          </a:r>
          <a:r>
            <a:rPr lang="en-US" sz="2800" kern="1200" dirty="0" err="1"/>
            <a:t>Educación</a:t>
          </a:r>
          <a:r>
            <a:rPr lang="en-US" sz="2800" kern="1200" dirty="0"/>
            <a:t> Especial, de ser </a:t>
          </a:r>
          <a:r>
            <a:rPr lang="en-US" sz="2800" kern="1200" dirty="0" err="1"/>
            <a:t>necesario</a:t>
          </a:r>
          <a:r>
            <a:rPr lang="en-US" sz="2800" kern="1200" dirty="0"/>
            <a:t>. </a:t>
          </a:r>
          <a:endParaRPr lang="en-PR" sz="2800" kern="1200" dirty="0"/>
        </a:p>
      </dsp:txBody>
      <dsp:txXfrm>
        <a:off x="93839" y="108432"/>
        <a:ext cx="9415597" cy="1734632"/>
      </dsp:txXfrm>
    </dsp:sp>
    <dsp:sp modelId="{9F2932B0-6C45-D941-9390-DCD707271B8E}">
      <dsp:nvSpPr>
        <dsp:cNvPr id="0" name=""/>
        <dsp:cNvSpPr/>
      </dsp:nvSpPr>
      <dsp:spPr>
        <a:xfrm>
          <a:off x="0" y="1936903"/>
          <a:ext cx="9603275" cy="218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a:t>Reunirse</a:t>
          </a:r>
          <a:r>
            <a:rPr lang="en-US" sz="2400" kern="1200" dirty="0"/>
            <a:t> </a:t>
          </a:r>
          <a:r>
            <a:rPr lang="en-US" sz="2400" kern="1200" dirty="0" err="1"/>
            <a:t>cuantas</a:t>
          </a:r>
          <a:r>
            <a:rPr lang="en-US" sz="2400" kern="1200" dirty="0"/>
            <a:t> </a:t>
          </a:r>
          <a:r>
            <a:rPr lang="en-US" sz="2400" kern="1200" dirty="0" err="1"/>
            <a:t>veces</a:t>
          </a:r>
          <a:r>
            <a:rPr lang="en-US" sz="2400" kern="1200" dirty="0"/>
            <a:t> sea </a:t>
          </a:r>
          <a:r>
            <a:rPr lang="en-US" sz="2400" kern="1200" dirty="0" err="1"/>
            <a:t>necesario</a:t>
          </a:r>
          <a:r>
            <a:rPr lang="en-US" sz="2400" kern="1200" dirty="0"/>
            <a:t> de </a:t>
          </a:r>
          <a:r>
            <a:rPr lang="en-US" sz="2400" kern="1200" dirty="0" err="1"/>
            <a:t>acuerdo</a:t>
          </a:r>
          <a:r>
            <a:rPr lang="en-US" sz="2400" kern="1200" dirty="0"/>
            <a:t> con las </a:t>
          </a:r>
          <a:r>
            <a:rPr lang="en-US" sz="2400" kern="1200" dirty="0" err="1"/>
            <a:t>quejas</a:t>
          </a:r>
          <a:r>
            <a:rPr lang="en-US" sz="2400" kern="1200" dirty="0"/>
            <a:t> de </a:t>
          </a:r>
          <a:r>
            <a:rPr lang="en-US" sz="2400" kern="1200" dirty="0" err="1"/>
            <a:t>acoso</a:t>
          </a:r>
          <a:r>
            <a:rPr lang="en-US" sz="2400" kern="1200" dirty="0"/>
            <a:t> </a:t>
          </a:r>
          <a:r>
            <a:rPr lang="en-US" sz="2400" kern="1200" dirty="0" err="1"/>
            <a:t>recibidas</a:t>
          </a:r>
          <a:r>
            <a:rPr lang="en-US" sz="2400" kern="1200" dirty="0"/>
            <a:t>. </a:t>
          </a:r>
          <a:endParaRPr lang="en-PR" sz="2400" kern="1200" dirty="0"/>
        </a:p>
        <a:p>
          <a:pPr marL="228600" lvl="1" indent="-228600" algn="l" defTabSz="1066800">
            <a:lnSpc>
              <a:spcPct val="90000"/>
            </a:lnSpc>
            <a:spcBef>
              <a:spcPct val="0"/>
            </a:spcBef>
            <a:spcAft>
              <a:spcPct val="20000"/>
            </a:spcAft>
            <a:buChar char="••"/>
          </a:pPr>
          <a:r>
            <a:rPr lang="en-US" sz="2400" kern="1200" dirty="0" err="1"/>
            <a:t>Orientar</a:t>
          </a:r>
          <a:r>
            <a:rPr lang="en-US" sz="2400" kern="1200" dirty="0"/>
            <a:t> a la </a:t>
          </a:r>
          <a:r>
            <a:rPr lang="en-US" sz="2400" kern="1200" dirty="0" err="1"/>
            <a:t>comunidad</a:t>
          </a:r>
          <a:r>
            <a:rPr lang="en-US" sz="2400" kern="1200" dirty="0"/>
            <a:t> </a:t>
          </a:r>
          <a:r>
            <a:rPr lang="en-US" sz="2400" kern="1200" dirty="0" err="1"/>
            <a:t>estudiantil</a:t>
          </a:r>
          <a:r>
            <a:rPr lang="en-US" sz="2400" kern="1200" dirty="0"/>
            <a:t> </a:t>
          </a:r>
          <a:r>
            <a:rPr lang="en-US" sz="2400" kern="1200" dirty="0" err="1"/>
            <a:t>en</a:t>
          </a:r>
          <a:r>
            <a:rPr lang="en-US" sz="2400" kern="1200" dirty="0"/>
            <a:t> </a:t>
          </a:r>
          <a:r>
            <a:rPr lang="en-US" sz="2400" kern="1200" dirty="0" err="1"/>
            <a:t>torno</a:t>
          </a:r>
          <a:r>
            <a:rPr lang="en-US" sz="2400" kern="1200" dirty="0"/>
            <a:t> al </a:t>
          </a:r>
          <a:r>
            <a:rPr lang="en-US" sz="2400" kern="1200" dirty="0" err="1"/>
            <a:t>problema</a:t>
          </a:r>
          <a:r>
            <a:rPr lang="en-US" sz="2400" kern="1200" dirty="0"/>
            <a:t> del </a:t>
          </a:r>
          <a:r>
            <a:rPr lang="en-US" sz="2400" kern="1200" dirty="0" err="1"/>
            <a:t>acoso</a:t>
          </a:r>
          <a:r>
            <a:rPr lang="en-US" sz="2400" kern="1200" dirty="0"/>
            <a:t> escolar. </a:t>
          </a:r>
          <a:endParaRPr lang="en-PR" sz="2400" kern="1200" dirty="0"/>
        </a:p>
        <a:p>
          <a:pPr marL="228600" lvl="1" indent="-228600" algn="l" defTabSz="1066800">
            <a:lnSpc>
              <a:spcPct val="90000"/>
            </a:lnSpc>
            <a:spcBef>
              <a:spcPct val="0"/>
            </a:spcBef>
            <a:spcAft>
              <a:spcPct val="20000"/>
            </a:spcAft>
            <a:buChar char="••"/>
          </a:pPr>
          <a:r>
            <a:rPr lang="en-US" sz="2400" kern="1200" dirty="0" err="1"/>
            <a:t>Ofrecer</a:t>
          </a:r>
          <a:r>
            <a:rPr lang="en-US" sz="2400" kern="1200" dirty="0"/>
            <a:t> </a:t>
          </a:r>
          <a:r>
            <a:rPr lang="en-US" sz="2400" kern="1200" dirty="0" err="1"/>
            <a:t>orientaciones</a:t>
          </a:r>
          <a:r>
            <a:rPr lang="en-US" sz="2400" kern="1200" dirty="0"/>
            <a:t> tanto a la(s) </a:t>
          </a:r>
          <a:r>
            <a:rPr lang="en-US" sz="2400" kern="1200" dirty="0" err="1"/>
            <a:t>víctima</a:t>
          </a:r>
          <a:r>
            <a:rPr lang="en-US" sz="2400" kern="1200" dirty="0"/>
            <a:t>(s) de </a:t>
          </a:r>
          <a:r>
            <a:rPr lang="en-US" sz="2400" kern="1200" dirty="0" err="1"/>
            <a:t>esta</a:t>
          </a:r>
          <a:r>
            <a:rPr lang="en-US" sz="2400" kern="1200" dirty="0"/>
            <a:t> </a:t>
          </a:r>
          <a:r>
            <a:rPr lang="en-US" sz="2400" kern="1200" dirty="0" err="1"/>
            <a:t>conducta</a:t>
          </a:r>
          <a:r>
            <a:rPr lang="en-US" sz="2400" kern="1200" dirty="0"/>
            <a:t>, </a:t>
          </a:r>
          <a:r>
            <a:rPr lang="en-US" sz="2400" kern="1200" dirty="0" err="1"/>
            <a:t>como</a:t>
          </a:r>
          <a:r>
            <a:rPr lang="en-US" sz="2400" kern="1200" dirty="0"/>
            <a:t> a </a:t>
          </a:r>
          <a:r>
            <a:rPr lang="en-US" sz="2400" kern="1200" dirty="0" err="1"/>
            <a:t>los</a:t>
          </a:r>
          <a:r>
            <a:rPr lang="en-US" sz="2400" kern="1200" dirty="0"/>
            <a:t> </a:t>
          </a:r>
          <a:r>
            <a:rPr lang="en-US" sz="2400" kern="1200" dirty="0" err="1"/>
            <a:t>acosadores</a:t>
          </a:r>
          <a:r>
            <a:rPr lang="en-US" sz="2400" kern="1200" dirty="0"/>
            <a:t>. </a:t>
          </a:r>
          <a:endParaRPr lang="en-PR" sz="2400" kern="1200" dirty="0"/>
        </a:p>
      </dsp:txBody>
      <dsp:txXfrm>
        <a:off x="0" y="1936903"/>
        <a:ext cx="9603275" cy="2181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238"/>
          <a:ext cx="9603275" cy="655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Personal escolar </a:t>
          </a:r>
          <a:r>
            <a:rPr lang="en-US" sz="2800" kern="1200" dirty="0" err="1"/>
            <a:t>docente</a:t>
          </a:r>
          <a:r>
            <a:rPr lang="en-US" sz="2800" kern="1200" dirty="0"/>
            <a:t> o no </a:t>
          </a:r>
          <a:r>
            <a:rPr lang="en-US" sz="2800" kern="1200" dirty="0" err="1"/>
            <a:t>docente</a:t>
          </a:r>
          <a:endParaRPr lang="en-PR" sz="2800" kern="1200" dirty="0"/>
        </a:p>
      </dsp:txBody>
      <dsp:txXfrm>
        <a:off x="31984" y="32222"/>
        <a:ext cx="9539307" cy="591232"/>
      </dsp:txXfrm>
    </dsp:sp>
    <dsp:sp modelId="{9F2932B0-6C45-D941-9390-DCD707271B8E}">
      <dsp:nvSpPr>
        <dsp:cNvPr id="0" name=""/>
        <dsp:cNvSpPr/>
      </dsp:nvSpPr>
      <dsp:spPr>
        <a:xfrm>
          <a:off x="0" y="655438"/>
          <a:ext cx="9603275" cy="347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En</a:t>
          </a:r>
          <a:r>
            <a:rPr lang="en-US" sz="2200" kern="1200" dirty="0"/>
            <a:t> </a:t>
          </a:r>
          <a:r>
            <a:rPr lang="en-US" sz="2200" kern="1200" dirty="0" err="1"/>
            <a:t>caso</a:t>
          </a:r>
          <a:r>
            <a:rPr lang="en-US" sz="2200" kern="1200" dirty="0"/>
            <a:t> de ser </a:t>
          </a:r>
          <a:r>
            <a:rPr lang="en-US" sz="2200" kern="1200" dirty="0" err="1"/>
            <a:t>testigos</a:t>
          </a:r>
          <a:r>
            <a:rPr lang="en-US" sz="2200" kern="1200" dirty="0"/>
            <a:t> de un </a:t>
          </a:r>
          <a:r>
            <a:rPr lang="en-US" sz="2200" kern="1200" dirty="0" err="1"/>
            <a:t>acto</a:t>
          </a:r>
          <a:r>
            <a:rPr lang="en-US" sz="2200" kern="1200" dirty="0"/>
            <a:t> de </a:t>
          </a:r>
          <a:r>
            <a:rPr lang="en-US" sz="2200" kern="1200" dirty="0" err="1"/>
            <a:t>acoso</a:t>
          </a:r>
          <a:r>
            <a:rPr lang="en-US" sz="2200" kern="1200" dirty="0"/>
            <a:t>, </a:t>
          </a:r>
          <a:r>
            <a:rPr lang="en-US" sz="2200" kern="1200" dirty="0" err="1"/>
            <a:t>intervenir</a:t>
          </a:r>
          <a:r>
            <a:rPr lang="en-US" sz="2200" kern="1200" dirty="0"/>
            <a:t> de forma </a:t>
          </a:r>
          <a:r>
            <a:rPr lang="en-US" sz="2200" kern="1200" dirty="0" err="1"/>
            <a:t>inmediata</a:t>
          </a:r>
          <a:r>
            <a:rPr lang="en-US" sz="2200" kern="1200" dirty="0"/>
            <a:t>, </a:t>
          </a:r>
          <a:r>
            <a:rPr lang="en-US" sz="2200" kern="1200" dirty="0" err="1"/>
            <a:t>informar</a:t>
          </a:r>
          <a:r>
            <a:rPr lang="en-US" sz="2200" kern="1200" dirty="0"/>
            <a:t> y </a:t>
          </a:r>
          <a:r>
            <a:rPr lang="en-US" sz="2200" kern="1200" dirty="0" err="1"/>
            <a:t>documentar</a:t>
          </a:r>
          <a:r>
            <a:rPr lang="en-US" sz="2200" kern="1200" dirty="0"/>
            <a:t> </a:t>
          </a:r>
          <a:r>
            <a:rPr lang="en-US" sz="2200" kern="1200" dirty="0" err="1"/>
            <a:t>sobre</a:t>
          </a:r>
          <a:r>
            <a:rPr lang="en-US" sz="2200" kern="1200" dirty="0"/>
            <a:t> </a:t>
          </a:r>
          <a:r>
            <a:rPr lang="en-US" sz="2200" kern="1200" dirty="0" err="1"/>
            <a:t>el</a:t>
          </a:r>
          <a:r>
            <a:rPr lang="en-US" sz="2200" kern="1200" dirty="0"/>
            <a:t> </a:t>
          </a:r>
          <a:r>
            <a:rPr lang="en-US" sz="2200" kern="1200" dirty="0" err="1"/>
            <a:t>incidente</a:t>
          </a:r>
          <a:r>
            <a:rPr lang="en-US" sz="2200" kern="1200" dirty="0"/>
            <a:t> y </a:t>
          </a:r>
          <a:r>
            <a:rPr lang="en-US" sz="2200" kern="1200" dirty="0" err="1"/>
            <a:t>su</a:t>
          </a:r>
          <a:r>
            <a:rPr lang="en-US" sz="2200" kern="1200" dirty="0"/>
            <a:t> </a:t>
          </a:r>
          <a:r>
            <a:rPr lang="en-US" sz="2200" kern="1200" dirty="0" err="1"/>
            <a:t>intervención</a:t>
          </a:r>
          <a:r>
            <a:rPr lang="en-US" sz="2200" kern="1200" dirty="0"/>
            <a:t>. </a:t>
          </a:r>
          <a:endParaRPr lang="en-PR" sz="2200" kern="1200" dirty="0"/>
        </a:p>
        <a:p>
          <a:pPr marL="228600" lvl="1" indent="-228600" algn="l" defTabSz="977900">
            <a:lnSpc>
              <a:spcPct val="90000"/>
            </a:lnSpc>
            <a:spcBef>
              <a:spcPct val="0"/>
            </a:spcBef>
            <a:spcAft>
              <a:spcPct val="20000"/>
            </a:spcAft>
            <a:buChar char="••"/>
          </a:pPr>
          <a:r>
            <a:rPr lang="en-US" sz="2200" kern="1200" dirty="0" err="1"/>
            <a:t>En</a:t>
          </a:r>
          <a:r>
            <a:rPr lang="en-US" sz="2200" kern="1200" dirty="0"/>
            <a:t> </a:t>
          </a:r>
          <a:r>
            <a:rPr lang="en-US" sz="2200" kern="1200" dirty="0" err="1"/>
            <a:t>caso</a:t>
          </a:r>
          <a:r>
            <a:rPr lang="en-US" sz="2200" kern="1200" dirty="0"/>
            <a:t> de </a:t>
          </a:r>
          <a:r>
            <a:rPr lang="en-US" sz="2200" kern="1200" dirty="0" err="1"/>
            <a:t>recibir</a:t>
          </a:r>
          <a:r>
            <a:rPr lang="en-US" sz="2200" kern="1200" dirty="0"/>
            <a:t> </a:t>
          </a:r>
          <a:r>
            <a:rPr lang="en-US" sz="2200" kern="1200" dirty="0" err="1"/>
            <a:t>información</a:t>
          </a:r>
          <a:r>
            <a:rPr lang="en-US" sz="2200" kern="1200" dirty="0"/>
            <a:t> </a:t>
          </a:r>
          <a:r>
            <a:rPr lang="en-US" sz="2200" kern="1200" dirty="0" err="1"/>
            <a:t>sobre</a:t>
          </a:r>
          <a:r>
            <a:rPr lang="en-US" sz="2200" kern="1200" dirty="0"/>
            <a:t> </a:t>
          </a:r>
          <a:r>
            <a:rPr lang="en-US" sz="2200" kern="1200" dirty="0" err="1"/>
            <a:t>actos</a:t>
          </a:r>
          <a:r>
            <a:rPr lang="en-US" sz="2200" kern="1200" dirty="0"/>
            <a:t> de </a:t>
          </a:r>
          <a:r>
            <a:rPr lang="en-US" sz="2200" kern="1200" dirty="0" err="1"/>
            <a:t>acoso</a:t>
          </a:r>
          <a:r>
            <a:rPr lang="en-US" sz="2200" kern="1200" dirty="0"/>
            <a:t> o </a:t>
          </a:r>
          <a:r>
            <a:rPr lang="en-US" sz="2200" kern="1200" dirty="0" err="1"/>
            <a:t>tener</a:t>
          </a:r>
          <a:r>
            <a:rPr lang="en-US" sz="2200" kern="1200" dirty="0"/>
            <a:t> </a:t>
          </a:r>
          <a:r>
            <a:rPr lang="en-US" sz="2200" kern="1200" dirty="0" err="1"/>
            <a:t>sospechas</a:t>
          </a:r>
          <a:r>
            <a:rPr lang="en-US" sz="2200" kern="1200" dirty="0"/>
            <a:t> al </a:t>
          </a:r>
          <a:r>
            <a:rPr lang="en-US" sz="2200" kern="1200" dirty="0" err="1"/>
            <a:t>respecto</a:t>
          </a:r>
          <a:r>
            <a:rPr lang="en-US" sz="2200" kern="1200" dirty="0"/>
            <a:t>, </a:t>
          </a:r>
          <a:r>
            <a:rPr lang="en-US" sz="2200" kern="1200" dirty="0" err="1"/>
            <a:t>debe</a:t>
          </a:r>
          <a:r>
            <a:rPr lang="en-US" sz="2200" kern="1200" dirty="0"/>
            <a:t> </a:t>
          </a:r>
          <a:r>
            <a:rPr lang="en-US" sz="2200" kern="1200" dirty="0" err="1"/>
            <a:t>informar</a:t>
          </a:r>
          <a:r>
            <a:rPr lang="en-US" sz="2200" kern="1200" dirty="0"/>
            <a:t>, </a:t>
          </a:r>
          <a:r>
            <a:rPr lang="en-US" sz="2200" kern="1200" dirty="0" err="1"/>
            <a:t>documentar</a:t>
          </a:r>
          <a:r>
            <a:rPr lang="en-US" sz="2200" kern="1200" dirty="0"/>
            <a:t>, y </a:t>
          </a:r>
          <a:r>
            <a:rPr lang="en-US" sz="2200" kern="1200" dirty="0" err="1"/>
            <a:t>referir</a:t>
          </a:r>
          <a:r>
            <a:rPr lang="en-US" sz="2200" kern="1200" dirty="0"/>
            <a:t> al </a:t>
          </a:r>
          <a:r>
            <a:rPr lang="en-US" sz="2200" kern="1200" dirty="0" err="1"/>
            <a:t>CoCE</a:t>
          </a:r>
          <a:r>
            <a:rPr lang="en-US" sz="2200" kern="1200" dirty="0"/>
            <a:t> (de no </a:t>
          </a:r>
          <a:r>
            <a:rPr lang="en-US" sz="2200" kern="1200" dirty="0" err="1"/>
            <a:t>hacerlo</a:t>
          </a:r>
          <a:r>
            <a:rPr lang="en-US" sz="2200" kern="1200" dirty="0"/>
            <a:t>, no solo se </a:t>
          </a:r>
          <a:r>
            <a:rPr lang="en-US" sz="2200" kern="1200" dirty="0" err="1"/>
            <a:t>violenta</a:t>
          </a:r>
          <a:r>
            <a:rPr lang="en-US" sz="2200" kern="1200" dirty="0"/>
            <a:t> la </a:t>
          </a:r>
          <a:r>
            <a:rPr lang="en-US" sz="2200" kern="1200" dirty="0" err="1"/>
            <a:t>presente</a:t>
          </a:r>
          <a:r>
            <a:rPr lang="en-US" sz="2200" kern="1200" dirty="0"/>
            <a:t> </a:t>
          </a:r>
          <a:r>
            <a:rPr lang="en-US" sz="2200" kern="1200" dirty="0" err="1"/>
            <a:t>política</a:t>
          </a:r>
          <a:r>
            <a:rPr lang="en-US" sz="2200" kern="1200" dirty="0"/>
            <a:t> </a:t>
          </a:r>
          <a:r>
            <a:rPr lang="en-US" sz="2200" kern="1200" dirty="0" err="1"/>
            <a:t>pública</a:t>
          </a:r>
          <a:r>
            <a:rPr lang="en-US" sz="2200" kern="1200" dirty="0"/>
            <a:t>, </a:t>
          </a:r>
          <a:r>
            <a:rPr lang="en-US" sz="2200" kern="1200" dirty="0" err="1"/>
            <a:t>sino</a:t>
          </a:r>
          <a:r>
            <a:rPr lang="en-US" sz="2200" kern="1200" dirty="0"/>
            <a:t> que </a:t>
          </a:r>
          <a:r>
            <a:rPr lang="en-US" sz="2200" kern="1200" dirty="0" err="1"/>
            <a:t>también</a:t>
          </a:r>
          <a:r>
            <a:rPr lang="en-US" sz="2200" kern="1200" dirty="0"/>
            <a:t> se </a:t>
          </a:r>
          <a:r>
            <a:rPr lang="en-US" sz="2200" kern="1200" dirty="0" err="1"/>
            <a:t>incumple</a:t>
          </a:r>
          <a:r>
            <a:rPr lang="en-US" sz="2200" kern="1200" dirty="0"/>
            <a:t> con la Ley 246-2011, </a:t>
          </a:r>
          <a:r>
            <a:rPr lang="en-US" sz="2200" kern="1200" dirty="0" err="1"/>
            <a:t>según</a:t>
          </a:r>
          <a:r>
            <a:rPr lang="en-US" sz="2200" kern="1200" dirty="0"/>
            <a:t> </a:t>
          </a:r>
          <a:r>
            <a:rPr lang="en-US" sz="2200" kern="1200" dirty="0" err="1"/>
            <a:t>enmendada</a:t>
          </a:r>
          <a:r>
            <a:rPr lang="en-US" sz="2200" kern="1200" dirty="0"/>
            <a:t>, </a:t>
          </a:r>
          <a:r>
            <a:rPr lang="en-US" sz="2200" kern="1200" dirty="0" err="1"/>
            <a:t>conocida</a:t>
          </a:r>
          <a:r>
            <a:rPr lang="en-US" sz="2200" kern="1200" dirty="0"/>
            <a:t> </a:t>
          </a:r>
          <a:r>
            <a:rPr lang="en-US" sz="2200" kern="1200" dirty="0" err="1"/>
            <a:t>como</a:t>
          </a:r>
          <a:r>
            <a:rPr lang="en-US" sz="2200" kern="1200" dirty="0"/>
            <a:t> «Ley para la </a:t>
          </a:r>
          <a:r>
            <a:rPr lang="en-US" sz="2200" kern="1200" dirty="0" err="1"/>
            <a:t>Seguridad</a:t>
          </a:r>
          <a:r>
            <a:rPr lang="en-US" sz="2200" kern="1200" dirty="0"/>
            <a:t>, </a:t>
          </a:r>
          <a:r>
            <a:rPr lang="en-US" sz="2200" kern="1200" dirty="0" err="1"/>
            <a:t>Bienestar</a:t>
          </a:r>
          <a:r>
            <a:rPr lang="en-US" sz="2200" kern="1200" dirty="0"/>
            <a:t> y </a:t>
          </a:r>
          <a:r>
            <a:rPr lang="en-US" sz="2200" kern="1200" dirty="0" err="1"/>
            <a:t>Protección</a:t>
          </a:r>
          <a:r>
            <a:rPr lang="en-US" sz="2200" kern="1200" dirty="0"/>
            <a:t> de </a:t>
          </a:r>
          <a:r>
            <a:rPr lang="en-US" sz="2200" kern="1200" dirty="0" err="1"/>
            <a:t>Menores</a:t>
          </a:r>
          <a:r>
            <a:rPr lang="en-US" sz="2200" kern="1200" dirty="0"/>
            <a:t>». La </a:t>
          </a:r>
          <a:r>
            <a:rPr lang="en-US" sz="2200" kern="1200" dirty="0" err="1"/>
            <a:t>inacción</a:t>
          </a:r>
          <a:r>
            <a:rPr lang="en-US" sz="2200" kern="1200" dirty="0"/>
            <a:t> </a:t>
          </a:r>
          <a:r>
            <a:rPr lang="en-US" sz="2200" kern="1200" dirty="0" err="1"/>
            <a:t>podría</a:t>
          </a:r>
          <a:r>
            <a:rPr lang="en-US" sz="2200" kern="1200" dirty="0"/>
            <a:t> </a:t>
          </a:r>
          <a:r>
            <a:rPr lang="en-US" sz="2200" kern="1200" dirty="0" err="1"/>
            <a:t>acarrear</a:t>
          </a:r>
          <a:r>
            <a:rPr lang="en-US" sz="2200" kern="1200" dirty="0"/>
            <a:t> la </a:t>
          </a:r>
          <a:r>
            <a:rPr lang="en-US" sz="2200" kern="1200" dirty="0" err="1"/>
            <a:t>imposición</a:t>
          </a:r>
          <a:r>
            <a:rPr lang="en-US" sz="2200" kern="1200" dirty="0"/>
            <a:t> de </a:t>
          </a:r>
          <a:r>
            <a:rPr lang="en-US" sz="2200" kern="1200" dirty="0" err="1"/>
            <a:t>medidas</a:t>
          </a:r>
          <a:r>
            <a:rPr lang="en-US" sz="2200" kern="1200" dirty="0"/>
            <a:t> </a:t>
          </a:r>
          <a:r>
            <a:rPr lang="en-US" sz="2200" kern="1200" dirty="0" err="1"/>
            <a:t>correctivas</a:t>
          </a:r>
          <a:r>
            <a:rPr lang="en-US" sz="2200" kern="1200" dirty="0"/>
            <a:t> y </a:t>
          </a:r>
          <a:r>
            <a:rPr lang="en-US" sz="2200" kern="1200" dirty="0" err="1"/>
            <a:t>acciones</a:t>
          </a:r>
          <a:r>
            <a:rPr lang="en-US" sz="2200" kern="1200" dirty="0"/>
            <a:t> </a:t>
          </a:r>
          <a:r>
            <a:rPr lang="en-US" sz="2200" kern="1200" dirty="0" err="1"/>
            <a:t>disciplinarias</a:t>
          </a:r>
          <a:r>
            <a:rPr lang="en-US" sz="2200" kern="1200" dirty="0"/>
            <a:t> de </a:t>
          </a:r>
          <a:r>
            <a:rPr lang="en-US" sz="2200" kern="1200" dirty="0" err="1"/>
            <a:t>acuerdo</a:t>
          </a:r>
          <a:r>
            <a:rPr lang="en-US" sz="2200" kern="1200" dirty="0"/>
            <a:t> con </a:t>
          </a:r>
          <a:r>
            <a:rPr lang="en-US" sz="2200" kern="1200" dirty="0" err="1"/>
            <a:t>el</a:t>
          </a:r>
          <a:r>
            <a:rPr lang="en-US" sz="2200" kern="1200" dirty="0"/>
            <a:t> </a:t>
          </a:r>
          <a:r>
            <a:rPr lang="en-US" sz="2200" kern="1200" dirty="0" err="1"/>
            <a:t>reglamento</a:t>
          </a:r>
          <a:r>
            <a:rPr lang="en-US" sz="2200" kern="1200" dirty="0"/>
            <a:t> </a:t>
          </a:r>
          <a:r>
            <a:rPr lang="en-US" sz="2200" kern="1200" dirty="0" err="1"/>
            <a:t>vigente</a:t>
          </a:r>
          <a:r>
            <a:rPr lang="en-US" sz="2200" kern="1200" dirty="0"/>
            <a:t>. </a:t>
          </a:r>
          <a:endParaRPr lang="en-PR" sz="2200" kern="1200" dirty="0"/>
        </a:p>
        <a:p>
          <a:pPr marL="228600" lvl="1" indent="-228600" algn="l" defTabSz="977900">
            <a:lnSpc>
              <a:spcPct val="90000"/>
            </a:lnSpc>
            <a:spcBef>
              <a:spcPct val="0"/>
            </a:spcBef>
            <a:spcAft>
              <a:spcPct val="20000"/>
            </a:spcAft>
            <a:buFont typeface="+mj-lt"/>
            <a:buChar char="••"/>
          </a:pPr>
          <a:r>
            <a:rPr lang="en-US" sz="2200" kern="1200" dirty="0"/>
            <a:t>Tanto </a:t>
          </a:r>
          <a:r>
            <a:rPr lang="en-US" sz="2200" kern="1200" dirty="0" err="1"/>
            <a:t>el</a:t>
          </a:r>
          <a:r>
            <a:rPr lang="en-US" sz="2200" kern="1200" dirty="0"/>
            <a:t> </a:t>
          </a:r>
          <a:r>
            <a:rPr lang="en-US" sz="2200" kern="1200" dirty="0" err="1"/>
            <a:t>psicólogo</a:t>
          </a:r>
          <a:r>
            <a:rPr lang="en-US" sz="2200" kern="1200" dirty="0"/>
            <a:t> </a:t>
          </a:r>
          <a:r>
            <a:rPr lang="en-US" sz="2200" kern="1200" dirty="0" err="1"/>
            <a:t>como</a:t>
          </a:r>
          <a:r>
            <a:rPr lang="en-US" sz="2200" kern="1200" dirty="0"/>
            <a:t> </a:t>
          </a:r>
          <a:r>
            <a:rPr lang="en-US" sz="2200" kern="1200" dirty="0" err="1"/>
            <a:t>el</a:t>
          </a:r>
          <a:r>
            <a:rPr lang="en-US" sz="2200" kern="1200" dirty="0"/>
            <a:t> </a:t>
          </a:r>
          <a:r>
            <a:rPr lang="en-US" sz="2200" kern="1200" dirty="0" err="1"/>
            <a:t>enfermero</a:t>
          </a:r>
          <a:r>
            <a:rPr lang="en-US" sz="2200" kern="1200" dirty="0"/>
            <a:t> escolar se </a:t>
          </a:r>
          <a:r>
            <a:rPr lang="en-US" sz="2200" kern="1200" dirty="0" err="1"/>
            <a:t>encontrarán</a:t>
          </a:r>
          <a:r>
            <a:rPr lang="en-US" sz="2200" kern="1200" dirty="0"/>
            <a:t> </a:t>
          </a:r>
          <a:r>
            <a:rPr lang="en-US" sz="2200" kern="1200" dirty="0" err="1"/>
            <a:t>disponibles</a:t>
          </a:r>
          <a:r>
            <a:rPr lang="en-US" sz="2200" kern="1200" dirty="0"/>
            <a:t> para </a:t>
          </a:r>
          <a:r>
            <a:rPr lang="en-US" sz="2200" kern="1200" dirty="0" err="1"/>
            <a:t>brindar</a:t>
          </a:r>
          <a:r>
            <a:rPr lang="en-US" sz="2200" kern="1200" dirty="0"/>
            <a:t> la </a:t>
          </a:r>
          <a:r>
            <a:rPr lang="en-US" sz="2200" kern="1200" dirty="0" err="1"/>
            <a:t>ayuda</a:t>
          </a:r>
          <a:r>
            <a:rPr lang="en-US" sz="2200" kern="1200" dirty="0"/>
            <a:t> </a:t>
          </a:r>
          <a:r>
            <a:rPr lang="en-US" sz="2200" kern="1200" dirty="0" err="1"/>
            <a:t>necesaria</a:t>
          </a:r>
          <a:r>
            <a:rPr lang="en-US" sz="2200" kern="1200" dirty="0"/>
            <a:t>. </a:t>
          </a:r>
        </a:p>
      </dsp:txBody>
      <dsp:txXfrm>
        <a:off x="0" y="655438"/>
        <a:ext cx="9603275" cy="347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96467"/>
          <a:ext cx="9603275"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Maestros</a:t>
          </a:r>
          <a:endParaRPr lang="en-PR" sz="3600" kern="1200" dirty="0"/>
        </a:p>
      </dsp:txBody>
      <dsp:txXfrm>
        <a:off x="59399" y="255866"/>
        <a:ext cx="9484477" cy="1098002"/>
      </dsp:txXfrm>
    </dsp:sp>
    <dsp:sp modelId="{9F2932B0-6C45-D941-9390-DCD707271B8E}">
      <dsp:nvSpPr>
        <dsp:cNvPr id="0" name=""/>
        <dsp:cNvSpPr/>
      </dsp:nvSpPr>
      <dsp:spPr>
        <a:xfrm>
          <a:off x="0" y="1413267"/>
          <a:ext cx="9603275" cy="252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err="1"/>
            <a:t>Divulgar</a:t>
          </a:r>
          <a:r>
            <a:rPr lang="en-US" sz="2400" kern="1200" dirty="0"/>
            <a:t> y </a:t>
          </a:r>
          <a:r>
            <a:rPr lang="en-US" sz="2400" kern="1200" dirty="0" err="1"/>
            <a:t>discutir</a:t>
          </a:r>
          <a:r>
            <a:rPr lang="en-US" sz="2400" kern="1200" dirty="0"/>
            <a:t> </a:t>
          </a:r>
          <a:r>
            <a:rPr lang="en-US" sz="2400" kern="1200" dirty="0" err="1"/>
            <a:t>el</a:t>
          </a:r>
          <a:r>
            <a:rPr lang="en-US" sz="2400" kern="1200" dirty="0"/>
            <a:t> </a:t>
          </a:r>
          <a:r>
            <a:rPr lang="en-US" sz="2400" kern="1200" dirty="0" err="1"/>
            <a:t>reglamento</a:t>
          </a:r>
          <a:r>
            <a:rPr lang="en-US" sz="2400" kern="1200" dirty="0"/>
            <a:t> escolar.</a:t>
          </a:r>
          <a:endParaRPr lang="en-PR" sz="2400" kern="1200" dirty="0"/>
        </a:p>
        <a:p>
          <a:pPr marL="228600" lvl="1" indent="-228600" algn="l" defTabSz="1066800">
            <a:lnSpc>
              <a:spcPct val="90000"/>
            </a:lnSpc>
            <a:spcBef>
              <a:spcPct val="0"/>
            </a:spcBef>
            <a:spcAft>
              <a:spcPct val="20000"/>
            </a:spcAft>
            <a:buChar char="••"/>
          </a:pPr>
          <a:r>
            <a:rPr lang="en-US" sz="2400" kern="1200" dirty="0" err="1"/>
            <a:t>Establecer</a:t>
          </a:r>
          <a:r>
            <a:rPr lang="en-US" sz="2400" kern="1200" dirty="0"/>
            <a:t> </a:t>
          </a:r>
          <a:r>
            <a:rPr lang="en-US" sz="2400" kern="1200" dirty="0" err="1"/>
            <a:t>reglas</a:t>
          </a:r>
          <a:r>
            <a:rPr lang="en-US" sz="2400" kern="1200" dirty="0"/>
            <a:t> </a:t>
          </a:r>
          <a:r>
            <a:rPr lang="en-US" sz="2400" kern="1200" dirty="0" err="1"/>
            <a:t>claras</a:t>
          </a:r>
          <a:r>
            <a:rPr lang="en-US" sz="2400" kern="1200" dirty="0"/>
            <a:t> </a:t>
          </a:r>
          <a:r>
            <a:rPr lang="en-US" sz="2400" kern="1200" dirty="0" err="1"/>
            <a:t>relacionadas</a:t>
          </a:r>
          <a:r>
            <a:rPr lang="en-US" sz="2400" kern="1200" dirty="0"/>
            <a:t> al </a:t>
          </a:r>
          <a:r>
            <a:rPr lang="en-US" sz="2400" kern="1200" dirty="0" err="1"/>
            <a:t>acoso</a:t>
          </a:r>
          <a:r>
            <a:rPr lang="en-US" sz="2400" kern="1200" dirty="0"/>
            <a:t> escolar.</a:t>
          </a:r>
          <a:endParaRPr lang="en-PR" sz="2400" kern="1200" dirty="0"/>
        </a:p>
        <a:p>
          <a:pPr marL="228600" lvl="1" indent="-228600" algn="l" defTabSz="1066800">
            <a:lnSpc>
              <a:spcPct val="90000"/>
            </a:lnSpc>
            <a:spcBef>
              <a:spcPct val="0"/>
            </a:spcBef>
            <a:spcAft>
              <a:spcPct val="20000"/>
            </a:spcAft>
            <a:buChar char="••"/>
          </a:pPr>
          <a:r>
            <a:rPr lang="en-US" sz="2400" kern="1200" dirty="0" err="1"/>
            <a:t>Integrar</a:t>
          </a:r>
          <a:r>
            <a:rPr lang="en-US" sz="2400" kern="1200" dirty="0"/>
            <a:t> al </a:t>
          </a:r>
          <a:r>
            <a:rPr lang="en-US" sz="2400" kern="1200" dirty="0" err="1"/>
            <a:t>currículo</a:t>
          </a:r>
          <a:r>
            <a:rPr lang="en-US" sz="2400" kern="1200" dirty="0"/>
            <a:t> </a:t>
          </a:r>
          <a:r>
            <a:rPr lang="en-US" sz="2400" kern="1200" dirty="0" err="1"/>
            <a:t>discusiones</a:t>
          </a:r>
          <a:r>
            <a:rPr lang="en-US" sz="2400" kern="1200" dirty="0"/>
            <a:t> </a:t>
          </a:r>
          <a:r>
            <a:rPr lang="en-US" sz="2400" kern="1200" dirty="0" err="1"/>
            <a:t>sobre</a:t>
          </a:r>
          <a:r>
            <a:rPr lang="en-US" sz="2400" kern="1200" dirty="0"/>
            <a:t> </a:t>
          </a:r>
          <a:r>
            <a:rPr lang="en-US" sz="2400" kern="1200" dirty="0" err="1"/>
            <a:t>el</a:t>
          </a:r>
          <a:r>
            <a:rPr lang="en-US" sz="2400" kern="1200" dirty="0"/>
            <a:t> </a:t>
          </a:r>
          <a:r>
            <a:rPr lang="en-US" sz="2400" kern="1200" dirty="0" err="1"/>
            <a:t>tema</a:t>
          </a:r>
          <a:r>
            <a:rPr lang="en-US" sz="2400" kern="1200" dirty="0"/>
            <a:t> </a:t>
          </a:r>
          <a:r>
            <a:rPr lang="en-US" sz="2400" kern="1200" dirty="0" err="1"/>
            <a:t>en</a:t>
          </a:r>
          <a:r>
            <a:rPr lang="en-US" sz="2400" kern="1200" dirty="0"/>
            <a:t> </a:t>
          </a:r>
          <a:r>
            <a:rPr lang="en-US" sz="2400" kern="1200" dirty="0" err="1"/>
            <a:t>los</a:t>
          </a:r>
          <a:r>
            <a:rPr lang="en-US" sz="2400" kern="1200" dirty="0"/>
            <a:t> </a:t>
          </a:r>
          <a:r>
            <a:rPr lang="en-US" sz="2400" kern="1200" dirty="0" err="1"/>
            <a:t>períodos</a:t>
          </a:r>
          <a:r>
            <a:rPr lang="en-US" sz="2400" kern="1200" dirty="0"/>
            <a:t> </a:t>
          </a:r>
          <a:r>
            <a:rPr lang="en-US" sz="2400" kern="1200" dirty="0" err="1"/>
            <a:t>autorizados</a:t>
          </a:r>
          <a:r>
            <a:rPr lang="en-US" sz="2400" kern="1200" dirty="0"/>
            <a:t> (de </a:t>
          </a:r>
          <a:r>
            <a:rPr lang="en-US" sz="2400" kern="1200" dirty="0" err="1"/>
            <a:t>salón</a:t>
          </a:r>
          <a:r>
            <a:rPr lang="en-US" sz="2400" kern="1200" dirty="0"/>
            <a:t> </a:t>
          </a:r>
          <a:r>
            <a:rPr lang="en-US" sz="2400" kern="1200" dirty="0" err="1"/>
            <a:t>hogar</a:t>
          </a:r>
          <a:r>
            <a:rPr lang="en-US" sz="2400" kern="1200" dirty="0"/>
            <a:t>), </a:t>
          </a:r>
          <a:r>
            <a:rPr lang="en-US" sz="2400" kern="1200" dirty="0" err="1"/>
            <a:t>el</a:t>
          </a:r>
          <a:r>
            <a:rPr lang="en-US" sz="2400" kern="1200" dirty="0"/>
            <a:t> </a:t>
          </a:r>
          <a:r>
            <a:rPr lang="en-US" sz="2400" kern="1200" dirty="0" err="1"/>
            <a:t>segundo</a:t>
          </a:r>
          <a:r>
            <a:rPr lang="en-US" sz="2400" kern="1200" dirty="0"/>
            <a:t> y </a:t>
          </a:r>
          <a:r>
            <a:rPr lang="en-US" sz="2400" kern="1200" dirty="0" err="1"/>
            <a:t>cuarto</a:t>
          </a:r>
          <a:r>
            <a:rPr lang="en-US" sz="2400" kern="1200" dirty="0"/>
            <a:t> martes de </a:t>
          </a:r>
          <a:r>
            <a:rPr lang="en-US" sz="2400" kern="1200" dirty="0" err="1"/>
            <a:t>cada</a:t>
          </a:r>
          <a:r>
            <a:rPr lang="en-US" sz="2400" kern="1200" dirty="0"/>
            <a:t> </a:t>
          </a:r>
          <a:r>
            <a:rPr lang="en-US" sz="2400" kern="1200" dirty="0" err="1"/>
            <a:t>mes</a:t>
          </a:r>
          <a:r>
            <a:rPr lang="en-US" sz="2400" kern="1200" dirty="0"/>
            <a:t>, </a:t>
          </a:r>
          <a:r>
            <a:rPr lang="en-US" sz="2400" kern="1200" dirty="0" err="1"/>
            <a:t>desde</a:t>
          </a:r>
          <a:r>
            <a:rPr lang="en-US" sz="2400" kern="1200" dirty="0"/>
            <a:t> </a:t>
          </a:r>
          <a:r>
            <a:rPr lang="en-US" sz="2400" kern="1200" dirty="0" err="1"/>
            <a:t>el</a:t>
          </a:r>
          <a:r>
            <a:rPr lang="en-US" sz="2400" kern="1200" dirty="0"/>
            <a:t> </a:t>
          </a:r>
          <a:r>
            <a:rPr lang="en-US" sz="2400" kern="1200" dirty="0" err="1"/>
            <a:t>inicio</a:t>
          </a:r>
          <a:r>
            <a:rPr lang="en-US" sz="2400" kern="1200" dirty="0"/>
            <a:t> del </a:t>
          </a:r>
          <a:r>
            <a:rPr lang="en-US" sz="2400" kern="1200" dirty="0" err="1"/>
            <a:t>curso</a:t>
          </a:r>
          <a:r>
            <a:rPr lang="en-US" sz="2400" kern="1200" dirty="0"/>
            <a:t> escolar. </a:t>
          </a:r>
          <a:endParaRPr lang="en-PR" sz="2400" kern="1200" dirty="0"/>
        </a:p>
      </dsp:txBody>
      <dsp:txXfrm>
        <a:off x="0" y="1413267"/>
        <a:ext cx="9603275" cy="25235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50098"/>
          <a:ext cx="9603275" cy="795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err="1"/>
            <a:t>Responsabilidad</a:t>
          </a:r>
          <a:r>
            <a:rPr lang="en-US" sz="3400" kern="1200" dirty="0"/>
            <a:t> de </a:t>
          </a:r>
          <a:r>
            <a:rPr lang="en-US" sz="3400" kern="1200" dirty="0" err="1"/>
            <a:t>los</a:t>
          </a:r>
          <a:r>
            <a:rPr lang="en-US" sz="3400" kern="1200" dirty="0"/>
            <a:t> padres, </a:t>
          </a:r>
          <a:r>
            <a:rPr lang="en-US" sz="3400" kern="1200" dirty="0" err="1"/>
            <a:t>madres</a:t>
          </a:r>
          <a:r>
            <a:rPr lang="en-US" sz="3400" kern="1200" dirty="0"/>
            <a:t> o </a:t>
          </a:r>
          <a:r>
            <a:rPr lang="en-US" sz="3400" kern="1200" dirty="0" err="1"/>
            <a:t>encargados</a:t>
          </a:r>
          <a:endParaRPr lang="en-PR" sz="3400" kern="1200" dirty="0"/>
        </a:p>
      </dsp:txBody>
      <dsp:txXfrm>
        <a:off x="38838" y="88936"/>
        <a:ext cx="9525599" cy="717924"/>
      </dsp:txXfrm>
    </dsp:sp>
    <dsp:sp modelId="{9F2932B0-6C45-D941-9390-DCD707271B8E}">
      <dsp:nvSpPr>
        <dsp:cNvPr id="0" name=""/>
        <dsp:cNvSpPr/>
      </dsp:nvSpPr>
      <dsp:spPr>
        <a:xfrm>
          <a:off x="0" y="845698"/>
          <a:ext cx="9603275" cy="323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dirty="0" err="1"/>
            <a:t>Conocer</a:t>
          </a:r>
          <a:r>
            <a:rPr lang="en-US" sz="2700" kern="1200" dirty="0"/>
            <a:t> las </a:t>
          </a:r>
          <a:r>
            <a:rPr lang="en-US" sz="2700" kern="1200" dirty="0" err="1"/>
            <a:t>políticas</a:t>
          </a:r>
          <a:r>
            <a:rPr lang="en-US" sz="2700" kern="1200" dirty="0"/>
            <a:t> </a:t>
          </a:r>
          <a:r>
            <a:rPr lang="en-US" sz="2700" kern="1200" dirty="0" err="1"/>
            <a:t>institucionales</a:t>
          </a:r>
          <a:r>
            <a:rPr lang="en-US" sz="2700" kern="1200" dirty="0"/>
            <a:t> y </a:t>
          </a:r>
          <a:r>
            <a:rPr lang="en-US" sz="2700" kern="1200" dirty="0" err="1"/>
            <a:t>participar</a:t>
          </a:r>
          <a:r>
            <a:rPr lang="en-US" sz="2700" kern="1200" dirty="0"/>
            <a:t> </a:t>
          </a:r>
          <a:r>
            <a:rPr lang="en-US" sz="2700" kern="1200" dirty="0" err="1"/>
            <a:t>activamente</a:t>
          </a:r>
          <a:r>
            <a:rPr lang="en-US" sz="2700" kern="1200" dirty="0"/>
            <a:t> de </a:t>
          </a:r>
          <a:r>
            <a:rPr lang="en-US" sz="2700" kern="1200" dirty="0" err="1"/>
            <a:t>los</a:t>
          </a:r>
          <a:r>
            <a:rPr lang="en-US" sz="2700" kern="1200" dirty="0"/>
            <a:t> </a:t>
          </a:r>
          <a:r>
            <a:rPr lang="en-US" sz="2700" kern="1200" dirty="0" err="1"/>
            <a:t>adiestramientos</a:t>
          </a:r>
          <a:r>
            <a:rPr lang="en-US" sz="2700" kern="1200" dirty="0"/>
            <a:t> o </a:t>
          </a:r>
          <a:r>
            <a:rPr lang="en-US" sz="2700" kern="1200" dirty="0" err="1"/>
            <a:t>talleres</a:t>
          </a:r>
          <a:r>
            <a:rPr lang="en-US" sz="2700" kern="1200" dirty="0"/>
            <a:t> </a:t>
          </a:r>
          <a:r>
            <a:rPr lang="en-US" sz="2700" kern="1200" dirty="0" err="1"/>
            <a:t>ofrecidos</a:t>
          </a:r>
          <a:r>
            <a:rPr lang="en-US" sz="2700" kern="1200" dirty="0"/>
            <a:t> </a:t>
          </a:r>
          <a:r>
            <a:rPr lang="en-US" sz="2700" kern="1200" dirty="0" err="1"/>
            <a:t>durante</a:t>
          </a:r>
          <a:r>
            <a:rPr lang="en-US" sz="2700" kern="1200" dirty="0"/>
            <a:t> </a:t>
          </a:r>
          <a:r>
            <a:rPr lang="en-US" sz="2700" kern="1200" dirty="0" err="1"/>
            <a:t>el</a:t>
          </a:r>
          <a:r>
            <a:rPr lang="en-US" sz="2700" kern="1200" dirty="0"/>
            <a:t> </a:t>
          </a:r>
          <a:r>
            <a:rPr lang="en-US" sz="2700" kern="1200" dirty="0" err="1"/>
            <a:t>año</a:t>
          </a:r>
          <a:r>
            <a:rPr lang="en-US" sz="2700" kern="1200" dirty="0"/>
            <a:t> escolar. </a:t>
          </a:r>
          <a:endParaRPr lang="en-PR" sz="2700" kern="1200" dirty="0"/>
        </a:p>
        <a:p>
          <a:pPr marL="228600" lvl="1" indent="-228600" algn="l" defTabSz="1200150">
            <a:lnSpc>
              <a:spcPct val="90000"/>
            </a:lnSpc>
            <a:spcBef>
              <a:spcPct val="0"/>
            </a:spcBef>
            <a:spcAft>
              <a:spcPct val="20000"/>
            </a:spcAft>
            <a:buChar char="••"/>
          </a:pPr>
          <a:r>
            <a:rPr lang="en-US" sz="2700" kern="1200" dirty="0" err="1"/>
            <a:t>Participar</a:t>
          </a:r>
          <a:r>
            <a:rPr lang="en-US" sz="2700" kern="1200" dirty="0"/>
            <a:t> del </a:t>
          </a:r>
          <a:r>
            <a:rPr lang="en-US" sz="2700" kern="1200" dirty="0" err="1"/>
            <a:t>proceso</a:t>
          </a:r>
          <a:r>
            <a:rPr lang="en-US" sz="2700" kern="1200" dirty="0"/>
            <a:t> de </a:t>
          </a:r>
          <a:r>
            <a:rPr lang="en-US" sz="2700" kern="1200" dirty="0" err="1"/>
            <a:t>intervención</a:t>
          </a:r>
          <a:r>
            <a:rPr lang="en-US" sz="2700" kern="1200" dirty="0"/>
            <a:t> y </a:t>
          </a:r>
          <a:r>
            <a:rPr lang="en-US" sz="2700" kern="1200" dirty="0" err="1"/>
            <a:t>seguimiento</a:t>
          </a:r>
          <a:r>
            <a:rPr lang="en-US" sz="2700" kern="1200" dirty="0"/>
            <a:t> </a:t>
          </a:r>
          <a:r>
            <a:rPr lang="en-US" sz="2700" kern="1200" dirty="0" err="1"/>
            <a:t>en</a:t>
          </a:r>
          <a:r>
            <a:rPr lang="en-US" sz="2700" kern="1200" dirty="0"/>
            <a:t> </a:t>
          </a:r>
          <a:r>
            <a:rPr lang="en-US" sz="2700" kern="1200" dirty="0" err="1"/>
            <a:t>caso</a:t>
          </a:r>
          <a:r>
            <a:rPr lang="en-US" sz="2700" kern="1200" dirty="0"/>
            <a:t> de que </a:t>
          </a:r>
          <a:r>
            <a:rPr lang="en-US" sz="2700" kern="1200" dirty="0" err="1"/>
            <a:t>su</a:t>
          </a:r>
          <a:r>
            <a:rPr lang="en-US" sz="2700" kern="1200" dirty="0"/>
            <a:t> </a:t>
          </a:r>
          <a:r>
            <a:rPr lang="en-US" sz="2700" kern="1200" dirty="0" err="1"/>
            <a:t>hijo</a:t>
          </a:r>
          <a:r>
            <a:rPr lang="en-US" sz="2700" kern="1200" dirty="0"/>
            <a:t> </a:t>
          </a:r>
          <a:r>
            <a:rPr lang="en-US" sz="2700" kern="1200" dirty="0" err="1"/>
            <a:t>este</a:t>
          </a:r>
          <a:r>
            <a:rPr lang="en-US" sz="2700" kern="1200" dirty="0"/>
            <a:t>́ </a:t>
          </a:r>
          <a:r>
            <a:rPr lang="en-US" sz="2700" kern="1200" dirty="0" err="1"/>
            <a:t>involucrado</a:t>
          </a:r>
          <a:r>
            <a:rPr lang="en-US" sz="2700" kern="1200" dirty="0"/>
            <a:t> </a:t>
          </a:r>
          <a:r>
            <a:rPr lang="en-US" sz="2700" kern="1200" dirty="0" err="1"/>
            <a:t>en</a:t>
          </a:r>
          <a:r>
            <a:rPr lang="en-US" sz="2700" kern="1200" dirty="0"/>
            <a:t> un </a:t>
          </a:r>
          <a:r>
            <a:rPr lang="en-US" sz="2700" kern="1200" dirty="0" err="1"/>
            <a:t>caso</a:t>
          </a:r>
          <a:r>
            <a:rPr lang="en-US" sz="2700" kern="1200" dirty="0"/>
            <a:t> de </a:t>
          </a:r>
          <a:r>
            <a:rPr lang="en-US" sz="2700" kern="1200" dirty="0" err="1"/>
            <a:t>acoso</a:t>
          </a:r>
          <a:r>
            <a:rPr lang="en-US" sz="2700" kern="1200" dirty="0"/>
            <a:t> escolar.</a:t>
          </a:r>
          <a:endParaRPr lang="en-PR" sz="2700" kern="1200" dirty="0"/>
        </a:p>
        <a:p>
          <a:pPr marL="228600" lvl="1" indent="-228600" algn="l" defTabSz="1200150">
            <a:lnSpc>
              <a:spcPct val="90000"/>
            </a:lnSpc>
            <a:spcBef>
              <a:spcPct val="0"/>
            </a:spcBef>
            <a:spcAft>
              <a:spcPct val="20000"/>
            </a:spcAft>
            <a:buChar char="••"/>
          </a:pPr>
          <a:r>
            <a:rPr lang="en-US" sz="2700" kern="1200" dirty="0" err="1"/>
            <a:t>Promover</a:t>
          </a:r>
          <a:r>
            <a:rPr lang="en-US" sz="2700" kern="1200" dirty="0"/>
            <a:t> la </a:t>
          </a:r>
          <a:r>
            <a:rPr lang="en-US" sz="2700" kern="1200" dirty="0" err="1"/>
            <a:t>convivencia</a:t>
          </a:r>
          <a:r>
            <a:rPr lang="en-US" sz="2700" kern="1200" dirty="0"/>
            <a:t> </a:t>
          </a:r>
          <a:r>
            <a:rPr lang="en-US" sz="2700" kern="1200" dirty="0" err="1"/>
            <a:t>sana</a:t>
          </a:r>
          <a:r>
            <a:rPr lang="en-US" sz="2700" kern="1200" dirty="0"/>
            <a:t> </a:t>
          </a:r>
          <a:r>
            <a:rPr lang="en-US" sz="2700" kern="1200" dirty="0" err="1"/>
            <a:t>desde</a:t>
          </a:r>
          <a:r>
            <a:rPr lang="en-US" sz="2700" kern="1200" dirty="0"/>
            <a:t> </a:t>
          </a:r>
          <a:r>
            <a:rPr lang="en-US" sz="2700" kern="1200" dirty="0" err="1"/>
            <a:t>el</a:t>
          </a:r>
          <a:r>
            <a:rPr lang="en-US" sz="2700" kern="1200" dirty="0"/>
            <a:t> </a:t>
          </a:r>
          <a:r>
            <a:rPr lang="en-US" sz="2700" kern="1200" dirty="0" err="1"/>
            <a:t>hogar</a:t>
          </a:r>
          <a:r>
            <a:rPr lang="en-US" sz="2700" kern="1200" dirty="0"/>
            <a:t>, </a:t>
          </a:r>
          <a:r>
            <a:rPr lang="en-US" sz="2700" kern="1200" dirty="0" err="1"/>
            <a:t>entiéndase</a:t>
          </a:r>
          <a:r>
            <a:rPr lang="en-US" sz="2700" kern="1200" dirty="0"/>
            <a:t> </a:t>
          </a:r>
          <a:r>
            <a:rPr lang="en-US" sz="2700" kern="1200" dirty="0" err="1"/>
            <a:t>valores</a:t>
          </a:r>
          <a:r>
            <a:rPr lang="en-US" sz="2700" kern="1200" dirty="0"/>
            <a:t>, </a:t>
          </a:r>
          <a:r>
            <a:rPr lang="en-US" sz="2700" kern="1200" dirty="0" err="1"/>
            <a:t>conductas</a:t>
          </a:r>
          <a:r>
            <a:rPr lang="en-US" sz="2700" kern="1200" dirty="0"/>
            <a:t> </a:t>
          </a:r>
          <a:r>
            <a:rPr lang="en-US" sz="2700" kern="1200" dirty="0" err="1"/>
            <a:t>saludables</a:t>
          </a:r>
          <a:r>
            <a:rPr lang="en-US" sz="2700" kern="1200" dirty="0"/>
            <a:t>, </a:t>
          </a:r>
          <a:r>
            <a:rPr lang="en-US" sz="2700" kern="1200" dirty="0" err="1"/>
            <a:t>comunicación</a:t>
          </a:r>
          <a:r>
            <a:rPr lang="en-US" sz="2700" kern="1200" dirty="0"/>
            <a:t> </a:t>
          </a:r>
          <a:r>
            <a:rPr lang="en-US" sz="2700" kern="1200" dirty="0" err="1"/>
            <a:t>asertiva</a:t>
          </a:r>
          <a:r>
            <a:rPr lang="en-US" sz="2700" kern="1200" dirty="0"/>
            <a:t>, entre </a:t>
          </a:r>
          <a:r>
            <a:rPr lang="en-US" sz="2700" kern="1200" dirty="0" err="1"/>
            <a:t>otras</a:t>
          </a:r>
          <a:r>
            <a:rPr lang="en-US" sz="2700" kern="1200" dirty="0"/>
            <a:t>. </a:t>
          </a:r>
          <a:endParaRPr lang="en-PR" sz="2700" kern="1200" dirty="0"/>
        </a:p>
        <a:p>
          <a:pPr marL="228600" lvl="1" indent="-228600" algn="l" defTabSz="1200150">
            <a:lnSpc>
              <a:spcPct val="90000"/>
            </a:lnSpc>
            <a:spcBef>
              <a:spcPct val="0"/>
            </a:spcBef>
            <a:spcAft>
              <a:spcPct val="20000"/>
            </a:spcAft>
            <a:buChar char="••"/>
          </a:pPr>
          <a:r>
            <a:rPr lang="en-US" sz="2700" kern="1200" dirty="0" err="1"/>
            <a:t>Reportar</a:t>
          </a:r>
          <a:r>
            <a:rPr lang="en-US" sz="2700" kern="1200" dirty="0"/>
            <a:t> </a:t>
          </a:r>
          <a:r>
            <a:rPr lang="en-US" sz="2700" kern="1200" dirty="0" err="1"/>
            <a:t>todo</a:t>
          </a:r>
          <a:r>
            <a:rPr lang="en-US" sz="2700" kern="1200" dirty="0"/>
            <a:t> </a:t>
          </a:r>
          <a:r>
            <a:rPr lang="en-US" sz="2700" kern="1200" dirty="0" err="1"/>
            <a:t>incidente</a:t>
          </a:r>
          <a:r>
            <a:rPr lang="en-US" sz="2700" kern="1200" dirty="0"/>
            <a:t> o </a:t>
          </a:r>
          <a:r>
            <a:rPr lang="en-US" sz="2700" kern="1200" dirty="0" err="1"/>
            <a:t>sospecha</a:t>
          </a:r>
          <a:r>
            <a:rPr lang="en-US" sz="2700" kern="1200" dirty="0"/>
            <a:t> de </a:t>
          </a:r>
          <a:r>
            <a:rPr lang="en-US" sz="2700" kern="1200" dirty="0" err="1"/>
            <a:t>acoso</a:t>
          </a:r>
          <a:r>
            <a:rPr lang="en-US" sz="2700" kern="1200" dirty="0"/>
            <a:t> escolar</a:t>
          </a:r>
          <a:r>
            <a:rPr lang="en-US" sz="2700" b="1" kern="1200" dirty="0"/>
            <a:t>. </a:t>
          </a:r>
          <a:endParaRPr lang="en-PR" sz="2700" kern="1200" dirty="0"/>
        </a:p>
      </dsp:txBody>
      <dsp:txXfrm>
        <a:off x="0" y="845698"/>
        <a:ext cx="9603275" cy="32374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62264"/>
          <a:ext cx="9603275" cy="15868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err="1"/>
            <a:t>Responsabilidades</a:t>
          </a:r>
          <a:r>
            <a:rPr lang="en-US" sz="2300" b="1" kern="1200" dirty="0"/>
            <a:t> de </a:t>
          </a:r>
          <a:r>
            <a:rPr lang="en-US" sz="2300" b="1" kern="1200" dirty="0" err="1"/>
            <a:t>los</a:t>
          </a:r>
          <a:r>
            <a:rPr lang="en-US" sz="2300" b="1" kern="1200" dirty="0"/>
            <a:t> </a:t>
          </a:r>
          <a:r>
            <a:rPr lang="en-US" sz="2300" b="1" kern="1200" dirty="0" err="1"/>
            <a:t>estudiantes</a:t>
          </a:r>
          <a:r>
            <a:rPr lang="en-US" sz="2300" b="1" kern="1200" dirty="0"/>
            <a:t>:</a:t>
          </a:r>
          <a:br>
            <a:rPr lang="en-US" sz="2300" b="1" kern="1200" dirty="0"/>
          </a:br>
          <a:r>
            <a:rPr lang="en-US" sz="2300" b="1" kern="1200" dirty="0"/>
            <a:t>La </a:t>
          </a:r>
          <a:r>
            <a:rPr lang="en-US" sz="2300" b="1" kern="1200" dirty="0" err="1"/>
            <a:t>responsabilidad</a:t>
          </a:r>
          <a:r>
            <a:rPr lang="en-US" sz="2300" b="1" kern="1200" dirty="0"/>
            <a:t> de </a:t>
          </a:r>
          <a:r>
            <a:rPr lang="en-US" sz="2300" b="1" kern="1200" dirty="0" err="1"/>
            <a:t>los</a:t>
          </a:r>
          <a:r>
            <a:rPr lang="en-US" sz="2300" b="1" kern="1200" dirty="0"/>
            <a:t> </a:t>
          </a:r>
          <a:r>
            <a:rPr lang="en-US" sz="2300" b="1" kern="1200" dirty="0" err="1"/>
            <a:t>estudiantes</a:t>
          </a:r>
          <a:r>
            <a:rPr lang="en-US" sz="2300" b="1" kern="1200" dirty="0"/>
            <a:t> </a:t>
          </a:r>
          <a:r>
            <a:rPr lang="en-US" sz="2300" b="1" kern="1200" dirty="0" err="1"/>
            <a:t>tiene</a:t>
          </a:r>
          <a:r>
            <a:rPr lang="en-US" sz="2300" b="1" kern="1200" dirty="0"/>
            <a:t> base legal </a:t>
          </a:r>
          <a:r>
            <a:rPr lang="en-US" sz="2300" b="1" kern="1200" dirty="0" err="1"/>
            <a:t>en</a:t>
          </a:r>
          <a:r>
            <a:rPr lang="en-US" sz="2300" b="1" kern="1200" dirty="0"/>
            <a:t> la Ley 85-2018, art. 9.02 (a), </a:t>
          </a:r>
          <a:r>
            <a:rPr lang="en-US" sz="2300" b="1" kern="1200" dirty="0" err="1"/>
            <a:t>el</a:t>
          </a:r>
          <a:r>
            <a:rPr lang="en-US" sz="2300" b="1" kern="1200" dirty="0"/>
            <a:t> </a:t>
          </a:r>
          <a:r>
            <a:rPr lang="en-US" sz="2300" b="1" kern="1200" dirty="0" err="1"/>
            <a:t>cual</a:t>
          </a:r>
          <a:r>
            <a:rPr lang="en-US" sz="2300" b="1" kern="1200" dirty="0"/>
            <a:t> dispone que:</a:t>
          </a:r>
          <a:br>
            <a:rPr lang="en-US" sz="2300" b="1" kern="1200" dirty="0"/>
          </a:br>
          <a:endParaRPr lang="en-PR" sz="2300" kern="1200" dirty="0"/>
        </a:p>
      </dsp:txBody>
      <dsp:txXfrm>
        <a:off x="77463" y="139727"/>
        <a:ext cx="9448349" cy="1431921"/>
      </dsp:txXfrm>
    </dsp:sp>
    <dsp:sp modelId="{9F2932B0-6C45-D941-9390-DCD707271B8E}">
      <dsp:nvSpPr>
        <dsp:cNvPr id="0" name=""/>
        <dsp:cNvSpPr/>
      </dsp:nvSpPr>
      <dsp:spPr>
        <a:xfrm>
          <a:off x="0" y="1649112"/>
          <a:ext cx="9603275" cy="242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t>
          </a:r>
          <a:r>
            <a:rPr lang="en-US" sz="1800" kern="1200" dirty="0" err="1"/>
            <a:t>Además</a:t>
          </a:r>
          <a:r>
            <a:rPr lang="en-US" sz="1800" kern="1200" dirty="0"/>
            <a:t> de </a:t>
          </a:r>
          <a:r>
            <a:rPr lang="en-US" sz="1800" kern="1200" dirty="0" err="1"/>
            <a:t>los</a:t>
          </a:r>
          <a:r>
            <a:rPr lang="en-US" sz="1800" kern="1200" dirty="0"/>
            <a:t> </a:t>
          </a:r>
          <a:r>
            <a:rPr lang="en-US" sz="1800" kern="1200" dirty="0" err="1"/>
            <a:t>deberes</a:t>
          </a:r>
          <a:r>
            <a:rPr lang="en-US" sz="1800" kern="1200" dirty="0"/>
            <a:t> y </a:t>
          </a:r>
          <a:r>
            <a:rPr lang="en-US" sz="1800" kern="1200" dirty="0" err="1"/>
            <a:t>responsabilidades</a:t>
          </a:r>
          <a:r>
            <a:rPr lang="en-US" sz="1800" kern="1200" dirty="0"/>
            <a:t> que se </a:t>
          </a:r>
          <a:r>
            <a:rPr lang="en-US" sz="1800" kern="1200" dirty="0" err="1"/>
            <a:t>establezcan</a:t>
          </a:r>
          <a:r>
            <a:rPr lang="en-US" sz="1800" kern="1200" dirty="0"/>
            <a:t> </a:t>
          </a:r>
          <a:r>
            <a:rPr lang="en-US" sz="1800" kern="1200" dirty="0" err="1"/>
            <a:t>mediante</a:t>
          </a:r>
          <a:r>
            <a:rPr lang="en-US" sz="1800" kern="1200" dirty="0"/>
            <a:t> </a:t>
          </a:r>
          <a:r>
            <a:rPr lang="en-US" sz="1800" kern="1200" dirty="0" err="1"/>
            <a:t>reglamento</a:t>
          </a:r>
          <a:r>
            <a:rPr lang="en-US" sz="1800" kern="1200" dirty="0"/>
            <a:t>, </a:t>
          </a:r>
          <a:r>
            <a:rPr lang="en-US" sz="1800" kern="1200" dirty="0" err="1"/>
            <a:t>todo</a:t>
          </a:r>
          <a:r>
            <a:rPr lang="en-US" sz="1800" kern="1200" dirty="0"/>
            <a:t> </a:t>
          </a:r>
          <a:r>
            <a:rPr lang="en-US" sz="1800" kern="1200" dirty="0" err="1"/>
            <a:t>estudiante</a:t>
          </a:r>
          <a:r>
            <a:rPr lang="en-US" sz="1800" kern="1200" dirty="0"/>
            <a:t> </a:t>
          </a:r>
          <a:r>
            <a:rPr lang="en-US" sz="1800" kern="1200" dirty="0" err="1"/>
            <a:t>en</a:t>
          </a:r>
          <a:r>
            <a:rPr lang="en-US" sz="1800" kern="1200" dirty="0"/>
            <a:t> las </a:t>
          </a:r>
          <a:r>
            <a:rPr lang="en-US" sz="1800" kern="1200" dirty="0" err="1"/>
            <a:t>escuelas</a:t>
          </a:r>
          <a:r>
            <a:rPr lang="en-US" sz="1800" kern="1200" dirty="0"/>
            <a:t> del Sistema de </a:t>
          </a:r>
          <a:r>
            <a:rPr lang="en-US" sz="1800" kern="1200" dirty="0" err="1"/>
            <a:t>Educación</a:t>
          </a:r>
          <a:r>
            <a:rPr lang="en-US" sz="1800" kern="1200" dirty="0"/>
            <a:t> </a:t>
          </a:r>
          <a:r>
            <a:rPr lang="en-US" sz="1800" kern="1200" dirty="0" err="1"/>
            <a:t>Pública</a:t>
          </a:r>
          <a:r>
            <a:rPr lang="en-US" sz="1800" kern="1200" dirty="0"/>
            <a:t> a </a:t>
          </a:r>
          <a:r>
            <a:rPr lang="en-US" sz="1800" kern="1200" dirty="0" err="1"/>
            <a:t>nivel</a:t>
          </a:r>
          <a:r>
            <a:rPr lang="en-US" sz="1800" kern="1200" dirty="0"/>
            <a:t> </a:t>
          </a:r>
          <a:r>
            <a:rPr lang="en-US" sz="1800" kern="1200" dirty="0" err="1"/>
            <a:t>primario</a:t>
          </a:r>
          <a:r>
            <a:rPr lang="en-US" sz="1800" kern="1200" dirty="0"/>
            <a:t> y </a:t>
          </a:r>
          <a:r>
            <a:rPr lang="en-US" sz="1800" kern="1200" dirty="0" err="1"/>
            <a:t>secundario</a:t>
          </a:r>
          <a:r>
            <a:rPr lang="en-US" sz="1800" kern="1200" dirty="0"/>
            <a:t> </a:t>
          </a:r>
          <a:r>
            <a:rPr lang="en-US" sz="1800" kern="1200" dirty="0" err="1"/>
            <a:t>debera</a:t>
          </a:r>
          <a:r>
            <a:rPr lang="en-US" sz="1800" kern="1200" dirty="0"/>
            <a:t>́:</a:t>
          </a:r>
          <a:endParaRPr lang="en-PR" sz="1800" kern="1200" dirty="0"/>
        </a:p>
        <a:p>
          <a:pPr marL="171450" lvl="1" indent="-171450" algn="l" defTabSz="800100">
            <a:lnSpc>
              <a:spcPct val="90000"/>
            </a:lnSpc>
            <a:spcBef>
              <a:spcPct val="0"/>
            </a:spcBef>
            <a:spcAft>
              <a:spcPct val="20000"/>
            </a:spcAft>
            <a:buChar char="••"/>
          </a:pPr>
          <a:r>
            <a:rPr lang="en-US" sz="1800" kern="1200" dirty="0" err="1"/>
            <a:t>Respetar</a:t>
          </a:r>
          <a:r>
            <a:rPr lang="en-US" sz="1800" kern="1200" dirty="0"/>
            <a:t> las </a:t>
          </a:r>
          <a:r>
            <a:rPr lang="en-US" sz="1800" kern="1200" dirty="0" err="1"/>
            <a:t>leyes</a:t>
          </a:r>
          <a:r>
            <a:rPr lang="en-US" sz="1800" kern="1200" dirty="0"/>
            <a:t>, </a:t>
          </a:r>
          <a:r>
            <a:rPr lang="en-US" sz="1800" kern="1200" dirty="0" err="1"/>
            <a:t>reglamentos</a:t>
          </a:r>
          <a:r>
            <a:rPr lang="en-US" sz="1800" kern="1200" dirty="0"/>
            <a:t>, </a:t>
          </a:r>
          <a:r>
            <a:rPr lang="en-US" sz="1800" kern="1200" dirty="0" err="1"/>
            <a:t>normas</a:t>
          </a:r>
          <a:r>
            <a:rPr lang="en-US" sz="1800" kern="1200" dirty="0"/>
            <a:t>, </a:t>
          </a:r>
          <a:r>
            <a:rPr lang="en-US" sz="1800" kern="1200" dirty="0" err="1"/>
            <a:t>instrucciones</a:t>
          </a:r>
          <a:r>
            <a:rPr lang="en-US" sz="1800" kern="1200" dirty="0"/>
            <a:t> y directrices </a:t>
          </a:r>
          <a:r>
            <a:rPr lang="en-US" sz="1800" kern="1200" dirty="0" err="1"/>
            <a:t>emitidas</a:t>
          </a:r>
          <a:r>
            <a:rPr lang="en-US" sz="1800" kern="1200" dirty="0"/>
            <a:t>, y </a:t>
          </a:r>
          <a:r>
            <a:rPr lang="en-US" sz="1800" kern="1200" dirty="0" err="1"/>
            <a:t>explicadas</a:t>
          </a:r>
          <a:r>
            <a:rPr lang="en-US" sz="1800" kern="1200" dirty="0"/>
            <a:t> </a:t>
          </a:r>
          <a:r>
            <a:rPr lang="en-US" sz="1800" kern="1200" dirty="0" err="1"/>
            <a:t>regularmente</a:t>
          </a:r>
          <a:r>
            <a:rPr lang="en-US" sz="1800" kern="1200" dirty="0"/>
            <a:t> </a:t>
          </a:r>
          <a:r>
            <a:rPr lang="en-US" sz="1800" kern="1200" dirty="0" err="1"/>
            <a:t>por</a:t>
          </a:r>
          <a:r>
            <a:rPr lang="en-US" sz="1800" kern="1200" dirty="0"/>
            <a:t> las </a:t>
          </a:r>
          <a:r>
            <a:rPr lang="en-US" sz="1800" kern="1200" dirty="0" err="1"/>
            <a:t>autoridades</a:t>
          </a:r>
          <a:r>
            <a:rPr lang="en-US" sz="1800" kern="1200" dirty="0"/>
            <a:t> </a:t>
          </a:r>
          <a:r>
            <a:rPr lang="en-US" sz="1800" kern="1200" dirty="0" err="1"/>
            <a:t>académicas</a:t>
          </a:r>
          <a:r>
            <a:rPr lang="en-US" sz="1800" kern="1200" dirty="0"/>
            <a:t>». </a:t>
          </a:r>
          <a:endParaRPr lang="en-PR" sz="1800" kern="1200" dirty="0"/>
        </a:p>
        <a:p>
          <a:pPr marL="171450" lvl="1" indent="-171450" algn="l" defTabSz="800100">
            <a:lnSpc>
              <a:spcPct val="90000"/>
            </a:lnSpc>
            <a:spcBef>
              <a:spcPct val="0"/>
            </a:spcBef>
            <a:spcAft>
              <a:spcPct val="20000"/>
            </a:spcAft>
            <a:buChar char="••"/>
          </a:pPr>
          <a:r>
            <a:rPr lang="en-US" sz="1800" kern="1200" dirty="0" err="1"/>
            <a:t>Cumplir</a:t>
          </a:r>
          <a:r>
            <a:rPr lang="en-US" sz="1800" kern="1200" dirty="0"/>
            <a:t> con las </a:t>
          </a:r>
          <a:r>
            <a:rPr lang="en-US" sz="1800" kern="1200" dirty="0" err="1"/>
            <a:t>políticas</a:t>
          </a:r>
          <a:r>
            <a:rPr lang="en-US" sz="1800" kern="1200" dirty="0"/>
            <a:t> </a:t>
          </a:r>
          <a:r>
            <a:rPr lang="en-US" sz="1800" kern="1200" dirty="0" err="1"/>
            <a:t>institucionales</a:t>
          </a:r>
          <a:r>
            <a:rPr lang="en-US" sz="1800" kern="1200" dirty="0"/>
            <a:t> </a:t>
          </a:r>
          <a:r>
            <a:rPr lang="en-US" sz="1800" kern="1200" dirty="0" err="1"/>
            <a:t>relacionadas</a:t>
          </a:r>
          <a:r>
            <a:rPr lang="en-US" sz="1800" kern="1200" dirty="0"/>
            <a:t> al </a:t>
          </a:r>
          <a:r>
            <a:rPr lang="en-US" sz="1800" kern="1200" dirty="0" err="1"/>
            <a:t>acoso</a:t>
          </a:r>
          <a:r>
            <a:rPr lang="en-US" sz="1800" kern="1200" dirty="0"/>
            <a:t> escolar y </a:t>
          </a:r>
          <a:r>
            <a:rPr lang="en-US" sz="1800" kern="1200" dirty="0" err="1"/>
            <a:t>participar</a:t>
          </a:r>
          <a:r>
            <a:rPr lang="en-US" sz="1800" kern="1200" dirty="0"/>
            <a:t> </a:t>
          </a:r>
          <a:r>
            <a:rPr lang="en-US" sz="1800" kern="1200" dirty="0" err="1"/>
            <a:t>activamente</a:t>
          </a:r>
          <a:r>
            <a:rPr lang="en-US" sz="1800" kern="1200" dirty="0"/>
            <a:t> de </a:t>
          </a:r>
          <a:r>
            <a:rPr lang="en-US" sz="1800" kern="1200" dirty="0" err="1"/>
            <a:t>actividades</a:t>
          </a:r>
          <a:r>
            <a:rPr lang="en-US" sz="1800" kern="1200" dirty="0"/>
            <a:t> y </a:t>
          </a:r>
          <a:r>
            <a:rPr lang="en-US" sz="1800" kern="1200" dirty="0" err="1"/>
            <a:t>orientaciones</a:t>
          </a:r>
          <a:r>
            <a:rPr lang="en-US" sz="1800" kern="1200" dirty="0"/>
            <a:t> </a:t>
          </a:r>
          <a:r>
            <a:rPr lang="en-US" sz="1800" kern="1200" dirty="0" err="1"/>
            <a:t>ofrecidas</a:t>
          </a:r>
          <a:r>
            <a:rPr lang="en-US" sz="1800" kern="1200" dirty="0"/>
            <a:t> </a:t>
          </a:r>
          <a:r>
            <a:rPr lang="en-US" sz="1800" kern="1200" dirty="0" err="1"/>
            <a:t>en</a:t>
          </a:r>
          <a:r>
            <a:rPr lang="en-US" sz="1800" kern="1200" dirty="0"/>
            <a:t> la </a:t>
          </a:r>
          <a:r>
            <a:rPr lang="en-US" sz="1800" kern="1200" dirty="0" err="1"/>
            <a:t>escuela</a:t>
          </a:r>
          <a:r>
            <a:rPr lang="en-US" sz="1800" kern="1200" dirty="0"/>
            <a:t>. </a:t>
          </a:r>
          <a:endParaRPr lang="en-PR" sz="1800" kern="1200" dirty="0"/>
        </a:p>
        <a:p>
          <a:pPr marL="171450" lvl="1" indent="-171450" algn="l" defTabSz="800100">
            <a:lnSpc>
              <a:spcPct val="90000"/>
            </a:lnSpc>
            <a:spcBef>
              <a:spcPct val="0"/>
            </a:spcBef>
            <a:spcAft>
              <a:spcPct val="20000"/>
            </a:spcAft>
            <a:buChar char="••"/>
          </a:pPr>
          <a:r>
            <a:rPr lang="en-US" sz="1800" kern="1200" dirty="0" err="1"/>
            <a:t>Reportar</a:t>
          </a:r>
          <a:r>
            <a:rPr lang="en-US" sz="1800" kern="1200" dirty="0"/>
            <a:t> </a:t>
          </a:r>
          <a:r>
            <a:rPr lang="en-US" sz="1800" kern="1200" dirty="0" err="1"/>
            <a:t>todo</a:t>
          </a:r>
          <a:r>
            <a:rPr lang="en-US" sz="1800" kern="1200" dirty="0"/>
            <a:t> </a:t>
          </a:r>
          <a:r>
            <a:rPr lang="en-US" sz="1800" kern="1200" dirty="0" err="1"/>
            <a:t>incidente</a:t>
          </a:r>
          <a:r>
            <a:rPr lang="en-US" sz="1800" kern="1200" dirty="0"/>
            <a:t> o </a:t>
          </a:r>
          <a:r>
            <a:rPr lang="en-US" sz="1800" kern="1200" dirty="0" err="1"/>
            <a:t>sospecha</a:t>
          </a:r>
          <a:r>
            <a:rPr lang="en-US" sz="1800" kern="1200" dirty="0"/>
            <a:t> de </a:t>
          </a:r>
          <a:r>
            <a:rPr lang="en-US" sz="1800" kern="1200" dirty="0" err="1"/>
            <a:t>acoso</a:t>
          </a:r>
          <a:r>
            <a:rPr lang="en-US" sz="1800" kern="1200" dirty="0"/>
            <a:t> escolar. </a:t>
          </a:r>
        </a:p>
      </dsp:txBody>
      <dsp:txXfrm>
        <a:off x="0" y="1649112"/>
        <a:ext cx="9603275" cy="24218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A9ACF-F838-F147-9120-256A725B4D1B}">
      <dsp:nvSpPr>
        <dsp:cNvPr id="0" name=""/>
        <dsp:cNvSpPr/>
      </dsp:nvSpPr>
      <dsp:spPr>
        <a:xfrm>
          <a:off x="2813" y="596171"/>
          <a:ext cx="5645675" cy="2258270"/>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lvl="0" algn="ctr" defTabSz="2444750">
            <a:lnSpc>
              <a:spcPct val="90000"/>
            </a:lnSpc>
            <a:spcBef>
              <a:spcPct val="0"/>
            </a:spcBef>
            <a:spcAft>
              <a:spcPct val="35000"/>
            </a:spcAft>
          </a:pPr>
          <a:r>
            <a:rPr lang="en-US" sz="5500" kern="1200"/>
            <a:t>Fase de prevención:</a:t>
          </a:r>
          <a:endParaRPr lang="en-PR" sz="5500" kern="1200"/>
        </a:p>
      </dsp:txBody>
      <dsp:txXfrm>
        <a:off x="1131948" y="596171"/>
        <a:ext cx="3387405" cy="2258270"/>
      </dsp:txXfrm>
    </dsp:sp>
    <dsp:sp modelId="{CEB008FF-8946-784F-9E61-C6CD418086E5}">
      <dsp:nvSpPr>
        <dsp:cNvPr id="0" name=""/>
        <dsp:cNvSpPr/>
      </dsp:nvSpPr>
      <dsp:spPr>
        <a:xfrm>
          <a:off x="4914551" y="788124"/>
          <a:ext cx="4685910" cy="1874364"/>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t" anchorCtr="0">
          <a:noAutofit/>
        </a:bodyPr>
        <a:lstStyle/>
        <a:p>
          <a:pPr lvl="0" algn="l" defTabSz="844550">
            <a:lnSpc>
              <a:spcPct val="90000"/>
            </a:lnSpc>
            <a:spcBef>
              <a:spcPct val="0"/>
            </a:spcBef>
            <a:spcAft>
              <a:spcPct val="35000"/>
            </a:spcAft>
          </a:pPr>
          <a:r>
            <a:rPr lang="en-US" sz="1900" kern="1200" baseline="0"/>
            <a:t>Como parte de los esfuerzos de prevención será responsabilidad del:</a:t>
          </a:r>
          <a:endParaRPr lang="en-PR" sz="1900" kern="1200"/>
        </a:p>
        <a:p>
          <a:pPr marL="114300" lvl="1" indent="-114300" algn="l" defTabSz="666750">
            <a:lnSpc>
              <a:spcPct val="90000"/>
            </a:lnSpc>
            <a:spcBef>
              <a:spcPct val="0"/>
            </a:spcBef>
            <a:spcAft>
              <a:spcPct val="15000"/>
            </a:spcAft>
            <a:buChar char="••"/>
          </a:pPr>
          <a:r>
            <a:rPr lang="en-US" sz="1500" kern="1200"/>
            <a:t>Director de escuela</a:t>
          </a:r>
          <a:endParaRPr lang="en-PR" sz="1500" kern="1200"/>
        </a:p>
        <a:p>
          <a:pPr marL="114300" lvl="1" indent="-114300" algn="l" defTabSz="666750">
            <a:lnSpc>
              <a:spcPct val="90000"/>
            </a:lnSpc>
            <a:spcBef>
              <a:spcPct val="0"/>
            </a:spcBef>
            <a:spcAft>
              <a:spcPct val="15000"/>
            </a:spcAft>
            <a:buChar char="••"/>
          </a:pPr>
          <a:r>
            <a:rPr lang="en-US" sz="1500" kern="1200"/>
            <a:t>Estudiantes</a:t>
          </a:r>
          <a:endParaRPr lang="en-PR" sz="1500" kern="1200"/>
        </a:p>
        <a:p>
          <a:pPr marL="114300" lvl="1" indent="-114300" algn="l" defTabSz="666750">
            <a:lnSpc>
              <a:spcPct val="90000"/>
            </a:lnSpc>
            <a:spcBef>
              <a:spcPct val="0"/>
            </a:spcBef>
            <a:spcAft>
              <a:spcPct val="15000"/>
            </a:spcAft>
            <a:buChar char="••"/>
          </a:pPr>
          <a:r>
            <a:rPr lang="en-US" sz="1500" kern="1200"/>
            <a:t>Personal docente y no docente</a:t>
          </a:r>
          <a:endParaRPr lang="en-PR" sz="1500" kern="1200"/>
        </a:p>
        <a:p>
          <a:pPr marL="114300" lvl="1" indent="-114300" algn="l" defTabSz="666750">
            <a:lnSpc>
              <a:spcPct val="90000"/>
            </a:lnSpc>
            <a:spcBef>
              <a:spcPct val="0"/>
            </a:spcBef>
            <a:spcAft>
              <a:spcPct val="15000"/>
            </a:spcAft>
            <a:buChar char="••"/>
          </a:pPr>
          <a:r>
            <a:rPr lang="en-US" sz="1500" kern="1200"/>
            <a:t>Comunidad</a:t>
          </a:r>
          <a:endParaRPr lang="en-PR" sz="1500" kern="1200"/>
        </a:p>
      </dsp:txBody>
      <dsp:txXfrm>
        <a:off x="5851733" y="788124"/>
        <a:ext cx="2811546" cy="18743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A579B-1426-5D44-971F-4954996E68EA}">
      <dsp:nvSpPr>
        <dsp:cNvPr id="0" name=""/>
        <dsp:cNvSpPr/>
      </dsp:nvSpPr>
      <dsp:spPr>
        <a:xfrm>
          <a:off x="0" y="8466"/>
          <a:ext cx="9603275" cy="14671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PR" sz="3800" kern="1200"/>
            <a:t>Procedimiento para la intervención en los casos de acoso escolar</a:t>
          </a:r>
        </a:p>
      </dsp:txBody>
      <dsp:txXfrm>
        <a:off x="71622" y="80088"/>
        <a:ext cx="9460031" cy="1323936"/>
      </dsp:txXfrm>
    </dsp:sp>
    <dsp:sp modelId="{8252A8A1-F99E-9F41-8278-926073038D87}">
      <dsp:nvSpPr>
        <dsp:cNvPr id="0" name=""/>
        <dsp:cNvSpPr/>
      </dsp:nvSpPr>
      <dsp:spPr>
        <a:xfrm>
          <a:off x="0" y="1475646"/>
          <a:ext cx="9603275"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baseline="0"/>
            <a:t>Documentar </a:t>
          </a:r>
          <a:endParaRPr lang="en-PR" sz="3000" kern="1200"/>
        </a:p>
        <a:p>
          <a:pPr marL="285750" lvl="1" indent="-285750" algn="l" defTabSz="1333500">
            <a:lnSpc>
              <a:spcPct val="90000"/>
            </a:lnSpc>
            <a:spcBef>
              <a:spcPct val="0"/>
            </a:spcBef>
            <a:spcAft>
              <a:spcPct val="20000"/>
            </a:spcAft>
            <a:buChar char="••"/>
          </a:pPr>
          <a:r>
            <a:rPr lang="en-US" sz="3000" kern="1200" baseline="0"/>
            <a:t>Investigación de la queja</a:t>
          </a:r>
          <a:endParaRPr lang="en-PR" sz="3000" kern="1200"/>
        </a:p>
        <a:p>
          <a:pPr marL="285750" lvl="1" indent="-285750" algn="l" defTabSz="1333500">
            <a:lnSpc>
              <a:spcPct val="90000"/>
            </a:lnSpc>
            <a:spcBef>
              <a:spcPct val="0"/>
            </a:spcBef>
            <a:spcAft>
              <a:spcPct val="20000"/>
            </a:spcAft>
            <a:buChar char="••"/>
          </a:pPr>
          <a:r>
            <a:rPr lang="en-US" sz="3000" kern="1200" baseline="0"/>
            <a:t>Intervención</a:t>
          </a:r>
          <a:endParaRPr lang="en-PR" sz="3000" kern="1200"/>
        </a:p>
        <a:p>
          <a:pPr marL="285750" lvl="1" indent="-285750" algn="l" defTabSz="1333500">
            <a:lnSpc>
              <a:spcPct val="90000"/>
            </a:lnSpc>
            <a:spcBef>
              <a:spcPct val="0"/>
            </a:spcBef>
            <a:spcAft>
              <a:spcPct val="20000"/>
            </a:spcAft>
            <a:buChar char="••"/>
          </a:pPr>
          <a:r>
            <a:rPr lang="en-US" sz="3000" kern="1200" baseline="0"/>
            <a:t>Seguimiento</a:t>
          </a:r>
          <a:endParaRPr lang="en-PR" sz="3000" kern="1200"/>
        </a:p>
      </dsp:txBody>
      <dsp:txXfrm>
        <a:off x="0" y="1475646"/>
        <a:ext cx="9603275" cy="196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C607-AFA3-3B4E-B027-B7FEA538E67C}">
      <dsp:nvSpPr>
        <dsp:cNvPr id="0" name=""/>
        <dsp:cNvSpPr/>
      </dsp:nvSpPr>
      <dsp:spPr>
        <a:xfrm>
          <a:off x="0" y="2720"/>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B7BDD-1EC8-C747-9304-EADC2E949330}">
      <dsp:nvSpPr>
        <dsp:cNvPr id="0" name=""/>
        <dsp:cNvSpPr/>
      </dsp:nvSpPr>
      <dsp:spPr>
        <a:xfrm>
          <a:off x="0" y="2720"/>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De la misma forma, la Ley 85 establece que, como parte de los derechos de los estudiantes, estos «deben ser guiados al desarrollo de su personalidad y formados para ser personas competentes, sensibles y autodidactas; seres comprometidos con el bien común, y con mantener y defender, los principios y valores humanos que toda sociedad justa y democrática debe promover». Asimismo, dispone que los estudiantes deben «disfrutar de un entorno escolar seguro, inclusivo y dinámico». </a:t>
          </a:r>
        </a:p>
      </dsp:txBody>
      <dsp:txXfrm>
        <a:off x="0" y="2720"/>
        <a:ext cx="9210907" cy="1855105"/>
      </dsp:txXfrm>
    </dsp:sp>
    <dsp:sp modelId="{D90885F6-2ECF-374F-9998-3E286D59A1A1}">
      <dsp:nvSpPr>
        <dsp:cNvPr id="0" name=""/>
        <dsp:cNvSpPr/>
      </dsp:nvSpPr>
      <dsp:spPr>
        <a:xfrm>
          <a:off x="0" y="1857825"/>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F4D7-BCF1-CF46-B5A2-42CAF6CA6583}">
      <dsp:nvSpPr>
        <dsp:cNvPr id="0" name=""/>
        <dsp:cNvSpPr/>
      </dsp:nvSpPr>
      <dsp:spPr>
        <a:xfrm>
          <a:off x="0" y="1857825"/>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A estos fines, el DEPR ha establecido una política clara que está dirigida a proveer ayuda socioemocional a los estudiantes involucrados en incidentes y adjudicar las medidas disciplinarias conforme a lo que establece el «Reglamento General de Estudiantes del Sistema de Educación Pública» de Puerto Rico o la reglamentación vigente. </a:t>
          </a:r>
        </a:p>
      </dsp:txBody>
      <dsp:txXfrm>
        <a:off x="0" y="1857825"/>
        <a:ext cx="9210907" cy="1855105"/>
      </dsp:txXfrm>
    </dsp:sp>
    <dsp:sp modelId="{F0C88528-0F30-724B-9EAF-07BAB323B081}">
      <dsp:nvSpPr>
        <dsp:cNvPr id="0" name=""/>
        <dsp:cNvSpPr/>
      </dsp:nvSpPr>
      <dsp:spPr>
        <a:xfrm>
          <a:off x="0" y="3712930"/>
          <a:ext cx="92109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189A0-B7BC-DF42-9DF4-1209FCFC8C97}">
      <dsp:nvSpPr>
        <dsp:cNvPr id="0" name=""/>
        <dsp:cNvSpPr/>
      </dsp:nvSpPr>
      <dsp:spPr>
        <a:xfrm>
          <a:off x="0" y="3712930"/>
          <a:ext cx="9210907" cy="185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Toda la </a:t>
          </a:r>
          <a:r>
            <a:rPr lang="en-US" sz="2100" kern="1200" dirty="0" err="1"/>
            <a:t>comunidad</a:t>
          </a:r>
          <a:r>
            <a:rPr lang="en-US" sz="2100" kern="1200" dirty="0"/>
            <a:t> escolar </a:t>
          </a:r>
          <a:r>
            <a:rPr lang="en-US" sz="2100" kern="1200" dirty="0" err="1"/>
            <a:t>debe</a:t>
          </a:r>
          <a:r>
            <a:rPr lang="en-US" sz="2100" kern="1200" dirty="0"/>
            <a:t> </a:t>
          </a:r>
          <a:r>
            <a:rPr lang="en-US" sz="2100" kern="1200" dirty="0" err="1"/>
            <a:t>entender</a:t>
          </a:r>
          <a:r>
            <a:rPr lang="en-US" sz="2100" kern="1200" dirty="0"/>
            <a:t> </a:t>
          </a:r>
          <a:r>
            <a:rPr lang="en-US" sz="2100" kern="1200" dirty="0" err="1"/>
            <a:t>cómo</a:t>
          </a:r>
          <a:r>
            <a:rPr lang="en-US" sz="2100" kern="1200" dirty="0"/>
            <a:t> </a:t>
          </a:r>
          <a:r>
            <a:rPr lang="en-US" sz="2100" kern="1200" dirty="0" err="1"/>
            <a:t>identificar</a:t>
          </a:r>
          <a:r>
            <a:rPr lang="en-US" sz="2100" kern="1200" dirty="0"/>
            <a:t> la </a:t>
          </a:r>
          <a:r>
            <a:rPr lang="en-US" sz="2100" kern="1200" dirty="0" err="1"/>
            <a:t>conducta</a:t>
          </a:r>
          <a:r>
            <a:rPr lang="en-US" sz="2100" kern="1200" dirty="0"/>
            <a:t> de </a:t>
          </a:r>
          <a:r>
            <a:rPr lang="en-US" sz="2100" kern="1200" dirty="0" err="1"/>
            <a:t>acoso</a:t>
          </a:r>
          <a:r>
            <a:rPr lang="en-US" sz="2100" kern="1200" dirty="0"/>
            <a:t> escolar (</a:t>
          </a:r>
          <a:r>
            <a:rPr lang="en-US" sz="2100" i="1" kern="1200" dirty="0"/>
            <a:t>bullying</a:t>
          </a:r>
          <a:r>
            <a:rPr lang="en-US" sz="2100" kern="1200" dirty="0"/>
            <a:t>), </a:t>
          </a:r>
          <a:r>
            <a:rPr lang="en-US" sz="2100" kern="1200" dirty="0" err="1"/>
            <a:t>conocer</a:t>
          </a:r>
          <a:r>
            <a:rPr lang="en-US" sz="2100" kern="1200" dirty="0"/>
            <a:t> </a:t>
          </a:r>
          <a:r>
            <a:rPr lang="en-US" sz="2100" kern="1200" dirty="0" err="1"/>
            <a:t>métodos</a:t>
          </a:r>
          <a:r>
            <a:rPr lang="en-US" sz="2100" kern="1200" dirty="0"/>
            <a:t> </a:t>
          </a:r>
          <a:r>
            <a:rPr lang="en-US" sz="2100" kern="1200" dirty="0" err="1"/>
            <a:t>efectivos</a:t>
          </a:r>
          <a:r>
            <a:rPr lang="en-US" sz="2100" kern="1200" dirty="0"/>
            <a:t> de </a:t>
          </a:r>
          <a:r>
            <a:rPr lang="en-US" sz="2100" kern="1200" dirty="0" err="1"/>
            <a:t>intervención</a:t>
          </a:r>
          <a:r>
            <a:rPr lang="en-US" sz="2100" kern="1200" dirty="0"/>
            <a:t> y saber </a:t>
          </a:r>
          <a:r>
            <a:rPr lang="en-US" sz="2100" kern="1200" dirty="0" err="1"/>
            <a:t>cuáles</a:t>
          </a:r>
          <a:r>
            <a:rPr lang="en-US" sz="2100" kern="1200" dirty="0"/>
            <a:t> </a:t>
          </a:r>
          <a:r>
            <a:rPr lang="en-US" sz="2100" kern="1200" dirty="0" err="1"/>
            <a:t>serán</a:t>
          </a:r>
          <a:r>
            <a:rPr lang="en-US" sz="2100" kern="1200" dirty="0"/>
            <a:t> las </a:t>
          </a:r>
          <a:r>
            <a:rPr lang="en-US" sz="2100" kern="1200" dirty="0" err="1"/>
            <a:t>consecuencias</a:t>
          </a:r>
          <a:r>
            <a:rPr lang="en-US" sz="2100" kern="1200" dirty="0"/>
            <a:t> para </a:t>
          </a:r>
          <a:r>
            <a:rPr lang="en-US" sz="2100" kern="1200" dirty="0" err="1"/>
            <a:t>cada</a:t>
          </a:r>
          <a:r>
            <a:rPr lang="en-US" sz="2100" kern="1200" dirty="0"/>
            <a:t> </a:t>
          </a:r>
          <a:r>
            <a:rPr lang="en-US" sz="2100" kern="1200" dirty="0" err="1"/>
            <a:t>tipo</a:t>
          </a:r>
          <a:r>
            <a:rPr lang="en-US" sz="2100" kern="1200" dirty="0"/>
            <a:t> de </a:t>
          </a:r>
          <a:r>
            <a:rPr lang="en-US" sz="2100" kern="1200" dirty="0" err="1"/>
            <a:t>conducta</a:t>
          </a:r>
          <a:r>
            <a:rPr lang="en-US" sz="2100" kern="1200" dirty="0"/>
            <a:t>. </a:t>
          </a:r>
        </a:p>
      </dsp:txBody>
      <dsp:txXfrm>
        <a:off x="0" y="3712930"/>
        <a:ext cx="9210907" cy="1855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A0957-29D7-814E-A35C-D53672412C94}">
      <dsp:nvSpPr>
        <dsp:cNvPr id="0" name=""/>
        <dsp:cNvSpPr/>
      </dsp:nvSpPr>
      <dsp:spPr>
        <a:xfrm>
          <a:off x="0" y="67256"/>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El director o cualquier otro miembro del CoCE llevará a cabo una investigación que incluirá: entrevistas al reclamante (de este no ser anónimo), la posible víctima, los alegados agresores, espectadores o agitadores y testigos del acto (</a:t>
          </a:r>
          <a:r>
            <a:rPr lang="en-US" sz="1500" b="1" kern="1200"/>
            <a:t>anejo 5</a:t>
          </a:r>
          <a:r>
            <a:rPr lang="en-US" sz="1500" kern="1200"/>
            <a:t>). </a:t>
          </a:r>
          <a:endParaRPr lang="en-PR" sz="1500" kern="1200"/>
        </a:p>
      </dsp:txBody>
      <dsp:txXfrm>
        <a:off x="49807" y="117063"/>
        <a:ext cx="9503661" cy="920685"/>
      </dsp:txXfrm>
    </dsp:sp>
    <dsp:sp modelId="{B32CD1C7-6D2B-3A43-B441-26BB8982B14F}">
      <dsp:nvSpPr>
        <dsp:cNvPr id="0" name=""/>
        <dsp:cNvSpPr/>
      </dsp:nvSpPr>
      <dsp:spPr>
        <a:xfrm>
          <a:off x="0" y="1130756"/>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De identificarse como posible situación de acoso, la persona que investiga la queja entrevistará a cada persona involucrada en la situación, como parte de la investigación del caso y notificará a los padres o tutores legales al respecto, todo ello el mismo día de recibida la queja, o a más tardar, el próximo día laborable. </a:t>
          </a:r>
          <a:endParaRPr lang="en-PR" sz="1500" kern="1200"/>
        </a:p>
      </dsp:txBody>
      <dsp:txXfrm>
        <a:off x="49807" y="1180563"/>
        <a:ext cx="9503661" cy="920685"/>
      </dsp:txXfrm>
    </dsp:sp>
    <dsp:sp modelId="{D637D730-4392-9E45-8C3F-E46F57F362AC}">
      <dsp:nvSpPr>
        <dsp:cNvPr id="0" name=""/>
        <dsp:cNvSpPr/>
      </dsp:nvSpPr>
      <dsp:spPr>
        <a:xfrm>
          <a:off x="0" y="2194255"/>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Las entrevistas siempre se darán de manera separada (sin excepción alguna), con el fin de proteger a las partes involucradas. </a:t>
          </a:r>
          <a:endParaRPr lang="en-PR" sz="1500" kern="1200"/>
        </a:p>
      </dsp:txBody>
      <dsp:txXfrm>
        <a:off x="49807" y="2244062"/>
        <a:ext cx="9503661" cy="920685"/>
      </dsp:txXfrm>
    </dsp:sp>
    <dsp:sp modelId="{A2A558DE-4B55-C54B-91DE-8ED5609DA74E}">
      <dsp:nvSpPr>
        <dsp:cNvPr id="0" name=""/>
        <dsp:cNvSpPr/>
      </dsp:nvSpPr>
      <dsp:spPr>
        <a:xfrm>
          <a:off x="0" y="3257754"/>
          <a:ext cx="9603275" cy="1020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a:t>Durante la investigación, el director o personal de apoyo deberá tomar cualquier acción necesaria para proteger al reclamante, otros estudiantes o empleados. Esto incluye, pero no se limita a, remover al acosador y trabajar un plan educativo en el hogar como medida cautelar previo a la imposición de las medidas disciplinarias (</a:t>
          </a:r>
          <a:r>
            <a:rPr lang="en-US" sz="1500" b="1" kern="1200"/>
            <a:t>Esta acción debe ser consultada con la Secretaría de Asuntos Legales y Política Pública</a:t>
          </a:r>
          <a:r>
            <a:rPr lang="en-US" sz="1500" kern="1200"/>
            <a:t>). </a:t>
          </a:r>
          <a:endParaRPr lang="en-PR" sz="1500" kern="1200"/>
        </a:p>
      </dsp:txBody>
      <dsp:txXfrm>
        <a:off x="49807" y="3307561"/>
        <a:ext cx="9503661" cy="9206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9F359-C040-2746-BAD9-CA04FEBEBB21}">
      <dsp:nvSpPr>
        <dsp:cNvPr id="0" name=""/>
        <dsp:cNvSpPr/>
      </dsp:nvSpPr>
      <dsp:spPr>
        <a:xfrm>
          <a:off x="0" y="430335"/>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En caso de que se identifique que la conducta de alguno de los involucrados amerita atención inmediata de índole médica, ayuda psicológica, de salud mental o de otro tipo, se harán los referidos o coordinación de los servicios pertinentes de acuerdo con los protocolos establecidos. Se guardará evidencia de dichos referidos (</a:t>
          </a:r>
          <a:r>
            <a:rPr lang="en-US" sz="1300" b="1" kern="1200"/>
            <a:t>anejo 5</a:t>
          </a:r>
          <a:r>
            <a:rPr lang="en-US" sz="1300" kern="1200"/>
            <a:t>). </a:t>
          </a:r>
          <a:endParaRPr lang="en-PR" sz="1300" kern="1200"/>
        </a:p>
      </dsp:txBody>
      <dsp:txXfrm>
        <a:off x="43761" y="474096"/>
        <a:ext cx="9515753" cy="808917"/>
      </dsp:txXfrm>
    </dsp:sp>
    <dsp:sp modelId="{C210DDFA-BDF1-0546-B925-E86BCE1853F2}">
      <dsp:nvSpPr>
        <dsp:cNvPr id="0" name=""/>
        <dsp:cNvSpPr/>
      </dsp:nvSpPr>
      <dsp:spPr>
        <a:xfrm>
          <a:off x="0" y="1364214"/>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Una vez concluidas las entrevistas, el investigador las referirá al CoCE, quien se reunirá, a más tardar el tercer día laborable de ocurrido el evento o recibida la queja, y determinarán si la situación es una de acoso escolar a partir de la información provista por el investigador. </a:t>
          </a:r>
          <a:endParaRPr lang="en-PR" sz="1300" kern="1200"/>
        </a:p>
      </dsp:txBody>
      <dsp:txXfrm>
        <a:off x="43761" y="1407975"/>
        <a:ext cx="9515753" cy="808917"/>
      </dsp:txXfrm>
    </dsp:sp>
    <dsp:sp modelId="{1892398E-F56D-E841-B3B6-04E00459A2C4}">
      <dsp:nvSpPr>
        <dsp:cNvPr id="0" name=""/>
        <dsp:cNvSpPr/>
      </dsp:nvSpPr>
      <dsp:spPr>
        <a:xfrm>
          <a:off x="0" y="2298094"/>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Una vez tomada la determinación, el director de escuela informará a los padres o tutores legales los resultados de esta y las sanciones aplicables, si alguna, de acuerdo con el Reglamento núm. 9243, conocido como el «Reglamento General de Estudiantes y Asistencia Obligatoria del Departamento de Educación» o reglamentación vigente a más tardar el cuarto día laborable de ocurrido el evento o recibida la queja. Una copia de la decisión será archivada en el expediente del caso y estará disponible para la revisión por las partes. </a:t>
          </a:r>
          <a:endParaRPr lang="en-PR" sz="1300" kern="1200"/>
        </a:p>
      </dsp:txBody>
      <dsp:txXfrm>
        <a:off x="43761" y="2341855"/>
        <a:ext cx="9515753" cy="808917"/>
      </dsp:txXfrm>
    </dsp:sp>
    <dsp:sp modelId="{1F73A61C-6E4C-5440-B5BA-502E0282EFED}">
      <dsp:nvSpPr>
        <dsp:cNvPr id="0" name=""/>
        <dsp:cNvSpPr/>
      </dsp:nvSpPr>
      <dsp:spPr>
        <a:xfrm>
          <a:off x="0" y="3231973"/>
          <a:ext cx="9603275" cy="8964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t>Se </a:t>
          </a:r>
          <a:r>
            <a:rPr lang="en-US" sz="1300" kern="1200" dirty="0" err="1"/>
            <a:t>prohíbe</a:t>
          </a:r>
          <a:r>
            <a:rPr lang="en-US" sz="1300" kern="1200" dirty="0"/>
            <a:t> la </a:t>
          </a:r>
          <a:r>
            <a:rPr lang="en-US" sz="1300" kern="1200" dirty="0" err="1"/>
            <a:t>represalia</a:t>
          </a:r>
          <a:r>
            <a:rPr lang="en-US" sz="1300" kern="1200" dirty="0"/>
            <a:t> de </a:t>
          </a:r>
          <a:r>
            <a:rPr lang="en-US" sz="1300" kern="1200" dirty="0" err="1"/>
            <a:t>cualquier</a:t>
          </a:r>
          <a:r>
            <a:rPr lang="en-US" sz="1300" kern="1200" dirty="0"/>
            <a:t> </a:t>
          </a:r>
          <a:r>
            <a:rPr lang="en-US" sz="1300" kern="1200" dirty="0" err="1"/>
            <a:t>tipo</a:t>
          </a:r>
          <a:r>
            <a:rPr lang="en-US" sz="1300" kern="1200" dirty="0"/>
            <a:t> con </a:t>
          </a:r>
          <a:r>
            <a:rPr lang="en-US" sz="1300" kern="1200" dirty="0" err="1"/>
            <a:t>respecto</a:t>
          </a:r>
          <a:r>
            <a:rPr lang="en-US" sz="1300" kern="1200" dirty="0"/>
            <a:t> a un </a:t>
          </a:r>
          <a:r>
            <a:rPr lang="en-US" sz="1300" kern="1200" dirty="0" err="1"/>
            <a:t>individuo</a:t>
          </a:r>
          <a:r>
            <a:rPr lang="en-US" sz="1300" kern="1200" dirty="0"/>
            <a:t> que </a:t>
          </a:r>
          <a:r>
            <a:rPr lang="en-US" sz="1300" kern="1200" dirty="0" err="1"/>
            <a:t>haya</a:t>
          </a:r>
          <a:r>
            <a:rPr lang="en-US" sz="1300" kern="1200" dirty="0"/>
            <a:t> </a:t>
          </a:r>
          <a:r>
            <a:rPr lang="en-US" sz="1300" kern="1200" dirty="0" err="1"/>
            <a:t>sometido</a:t>
          </a:r>
          <a:r>
            <a:rPr lang="en-US" sz="1300" kern="1200" dirty="0"/>
            <a:t> un </a:t>
          </a:r>
          <a:r>
            <a:rPr lang="en-US" sz="1300" kern="1200" dirty="0" err="1"/>
            <a:t>informe</a:t>
          </a:r>
          <a:r>
            <a:rPr lang="en-US" sz="1300" kern="1200" dirty="0"/>
            <a:t> de </a:t>
          </a:r>
          <a:r>
            <a:rPr lang="en-US" sz="1300" kern="1200" dirty="0" err="1"/>
            <a:t>buena</a:t>
          </a:r>
          <a:r>
            <a:rPr lang="en-US" sz="1300" kern="1200" dirty="0"/>
            <a:t> </a:t>
          </a:r>
          <a:r>
            <a:rPr lang="en-US" sz="1300" kern="1200" dirty="0" err="1"/>
            <a:t>fe</a:t>
          </a:r>
          <a:r>
            <a:rPr lang="en-US" sz="1300" kern="1200" dirty="0"/>
            <a:t>, y </a:t>
          </a:r>
          <a:r>
            <a:rPr lang="en-US" sz="1300" kern="1200" dirty="0" err="1"/>
            <a:t>si</a:t>
          </a:r>
          <a:r>
            <a:rPr lang="en-US" sz="1300" kern="1200" dirty="0"/>
            <a:t> </a:t>
          </a:r>
          <a:r>
            <a:rPr lang="en-US" sz="1300" kern="1200" dirty="0" err="1"/>
            <a:t>sucede</a:t>
          </a:r>
          <a:r>
            <a:rPr lang="en-US" sz="1300" kern="1200" dirty="0"/>
            <a:t>, será </a:t>
          </a:r>
          <a:r>
            <a:rPr lang="en-US" sz="1300" kern="1200" dirty="0" err="1"/>
            <a:t>manejado</a:t>
          </a:r>
          <a:r>
            <a:rPr lang="en-US" sz="1300" kern="1200" dirty="0"/>
            <a:t> </a:t>
          </a:r>
          <a:r>
            <a:rPr lang="en-US" sz="1300" kern="1200" dirty="0" err="1"/>
            <a:t>como</a:t>
          </a:r>
          <a:r>
            <a:rPr lang="en-US" sz="1300" kern="1200" dirty="0"/>
            <a:t> un </a:t>
          </a:r>
          <a:r>
            <a:rPr lang="en-US" sz="1300" kern="1200" dirty="0" err="1"/>
            <a:t>acto</a:t>
          </a:r>
          <a:r>
            <a:rPr lang="en-US" sz="1300" kern="1200" dirty="0"/>
            <a:t> de </a:t>
          </a:r>
          <a:r>
            <a:rPr lang="en-US" sz="1300" kern="1200" dirty="0" err="1"/>
            <a:t>acoso</a:t>
          </a:r>
          <a:r>
            <a:rPr lang="en-US" sz="1300" kern="1200" dirty="0"/>
            <a:t> escolar, </a:t>
          </a:r>
          <a:r>
            <a:rPr lang="en-US" sz="1300" kern="1200" dirty="0" err="1"/>
            <a:t>alteración</a:t>
          </a:r>
          <a:r>
            <a:rPr lang="en-US" sz="1300" kern="1200" dirty="0"/>
            <a:t> a la </a:t>
          </a:r>
          <a:r>
            <a:rPr lang="en-US" sz="1300" kern="1200" dirty="0" err="1"/>
            <a:t>paz</a:t>
          </a:r>
          <a:r>
            <a:rPr lang="en-US" sz="1300" kern="1200" dirty="0"/>
            <a:t> y </a:t>
          </a:r>
          <a:r>
            <a:rPr lang="en-US" sz="1300" kern="1200" dirty="0" err="1"/>
            <a:t>el</a:t>
          </a:r>
          <a:r>
            <a:rPr lang="en-US" sz="1300" kern="1200" dirty="0"/>
            <a:t> </a:t>
          </a:r>
          <a:r>
            <a:rPr lang="en-US" sz="1300" kern="1200" dirty="0" err="1"/>
            <a:t>orden</a:t>
          </a:r>
          <a:r>
            <a:rPr lang="en-US" sz="1300" kern="1200" dirty="0"/>
            <a:t> </a:t>
          </a:r>
          <a:r>
            <a:rPr lang="en-US" sz="1300" kern="1200" dirty="0" err="1"/>
            <a:t>institucional</a:t>
          </a:r>
          <a:r>
            <a:rPr lang="en-US" sz="1300" kern="1200" dirty="0"/>
            <a:t> </a:t>
          </a:r>
          <a:r>
            <a:rPr lang="en-US" sz="1300" kern="1200" dirty="0" err="1"/>
            <a:t>según</a:t>
          </a:r>
          <a:r>
            <a:rPr lang="en-US" sz="1300" kern="1200" dirty="0"/>
            <a:t> </a:t>
          </a:r>
          <a:r>
            <a:rPr lang="en-US" sz="1300" kern="1200" dirty="0" err="1"/>
            <a:t>aplique</a:t>
          </a:r>
          <a:r>
            <a:rPr lang="en-US" sz="1300" kern="1200" dirty="0"/>
            <a:t>. </a:t>
          </a:r>
          <a:endParaRPr lang="en-PR" sz="1300" kern="1200" dirty="0"/>
        </a:p>
      </dsp:txBody>
      <dsp:txXfrm>
        <a:off x="43761" y="3275734"/>
        <a:ext cx="9515753" cy="80891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D13B-C702-F547-BCFB-37B51A3D72CC}">
      <dsp:nvSpPr>
        <dsp:cNvPr id="0" name=""/>
        <dsp:cNvSpPr/>
      </dsp:nvSpPr>
      <dsp:spPr>
        <a:xfrm>
          <a:off x="0" y="36702"/>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La intervención se dará en los casos en los que, luego de la investigación, se evidencie acoso escolar. </a:t>
          </a:r>
          <a:endParaRPr lang="en-PR" sz="1800" kern="1200"/>
        </a:p>
      </dsp:txBody>
      <dsp:txXfrm>
        <a:off x="72808" y="109510"/>
        <a:ext cx="9457659" cy="1345859"/>
      </dsp:txXfrm>
    </dsp:sp>
    <dsp:sp modelId="{EF56CC4B-53BE-B348-80E7-DC47347C6710}">
      <dsp:nvSpPr>
        <dsp:cNvPr id="0" name=""/>
        <dsp:cNvSpPr/>
      </dsp:nvSpPr>
      <dsp:spPr>
        <a:xfrm>
          <a:off x="0" y="1580018"/>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En aquellos casos en que el estudiante pertenezca al Programa de Educación Especial, se deberán establecer los procedimientos y garantías de acuerdo con el Manual de Procedimiento de Educación Especial. </a:t>
          </a:r>
          <a:endParaRPr lang="en-PR" sz="1800" kern="1200"/>
        </a:p>
      </dsp:txBody>
      <dsp:txXfrm>
        <a:off x="72808" y="1652826"/>
        <a:ext cx="9457659" cy="1345859"/>
      </dsp:txXfrm>
    </dsp:sp>
    <dsp:sp modelId="{4A6B0768-ADF1-5947-B99D-CA978984EC14}">
      <dsp:nvSpPr>
        <dsp:cNvPr id="0" name=""/>
        <dsp:cNvSpPr/>
      </dsp:nvSpPr>
      <dsp:spPr>
        <a:xfrm>
          <a:off x="0" y="3123334"/>
          <a:ext cx="9603275" cy="1491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El director será quien determine las sanciones adecuadas según la reglamentación vigente. CoCE participará como asesor para garantizar que no se violenten los derechos de las partes involucradas en el momento de tomar medidas disciplinarias. Luego, el director reportará al Sistema de Información Estudiantil (SIE), por medio del módulo de disciplina, la información sobre el incidente identificado, así como las medidas aplicadas. </a:t>
          </a:r>
          <a:endParaRPr lang="en-PR" sz="1800" kern="1200"/>
        </a:p>
      </dsp:txBody>
      <dsp:txXfrm>
        <a:off x="72808" y="3196142"/>
        <a:ext cx="9457659" cy="13458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C7544-273A-6245-8016-48B6EF8895D5}">
      <dsp:nvSpPr>
        <dsp:cNvPr id="0" name=""/>
        <dsp:cNvSpPr/>
      </dsp:nvSpPr>
      <dsp:spPr>
        <a:xfrm>
          <a:off x="0" y="50680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Se citará a los padres o a los tutores legales identificados en los datos de contacto de la escuela. Esta comunicación se hará por vía telefónica o en persona de ser necesario (visita al hogar). Es imperativo evidenciar, a la mayor brevedad posible y de manera escrita, que hubo contacto con estas personas una vez comenzada la investigación. </a:t>
          </a:r>
          <a:endParaRPr lang="en-PR" sz="1600" kern="1200"/>
        </a:p>
      </dsp:txBody>
      <dsp:txXfrm>
        <a:off x="64597" y="571403"/>
        <a:ext cx="9474081" cy="1194076"/>
      </dsp:txXfrm>
    </dsp:sp>
    <dsp:sp modelId="{A8B59EE9-E74B-5541-BF7A-828EBFAFC0E5}">
      <dsp:nvSpPr>
        <dsp:cNvPr id="0" name=""/>
        <dsp:cNvSpPr/>
      </dsp:nvSpPr>
      <dsp:spPr>
        <a:xfrm>
          <a:off x="0" y="187615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Se reunirán las partes involucradas con el director y miembros del CoCE para informar los resultados de la investigación y las medidas disciplinarias determinadas por el directo de acuerdo con el Reglamento núm. 9243, conocido como el «Reglamento General de Estudiantes y Asistencia Obligatoria del Departamento de Educación» o reglamentación vigente. Es de suma importancia que estas reuniones se den de manera separada e individual para proteger a las partes involucradas. </a:t>
          </a:r>
          <a:endParaRPr lang="en-PR" sz="1600" kern="1200"/>
        </a:p>
      </dsp:txBody>
      <dsp:txXfrm>
        <a:off x="64597" y="1940753"/>
        <a:ext cx="9474081" cy="1194076"/>
      </dsp:txXfrm>
    </dsp:sp>
    <dsp:sp modelId="{07ECD774-6696-DD4C-87FD-3F25746E865E}">
      <dsp:nvSpPr>
        <dsp:cNvPr id="0" name=""/>
        <dsp:cNvSpPr/>
      </dsp:nvSpPr>
      <dsp:spPr>
        <a:xfrm>
          <a:off x="0" y="3245506"/>
          <a:ext cx="9603275"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En caso de que el CoCE recomiende el traslado de algún estudiante involucrado, el director de escuela se comunicará con el superintendente regional para que este último valide y autorice dicho traslado. El director de escuela de procedencia del menor a ser reubicado será responsable de establecer la comunicación y el diálogo sobre la situación del acoso escolar con el director de escuela que lo admite para darle seguimiento y ofrecerle los servicios necesarios. El traslado de escuela se hará salvaguardando los derechos del estudiante. </a:t>
          </a:r>
          <a:endParaRPr lang="en-PR" sz="1600" kern="1200"/>
        </a:p>
      </dsp:txBody>
      <dsp:txXfrm>
        <a:off x="64597" y="3310103"/>
        <a:ext cx="9474081" cy="11940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5FB6-41EE-344B-B564-93554BA2FA24}">
      <dsp:nvSpPr>
        <dsp:cNvPr id="0" name=""/>
        <dsp:cNvSpPr/>
      </dsp:nvSpPr>
      <dsp:spPr>
        <a:xfrm>
          <a:off x="0" y="291325"/>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Los padres o tutores legales del estudiante podrán iniciar un proceso de querella a las autoridades policiacas o en la Sala de Investigaciones del Tribunal que corresponda. De existir daño a la propiedad o si algún personal de la escuela ha sido afectado, la escuela deberá radicar las querellas con las autoridades correspondientes. </a:t>
          </a:r>
          <a:endParaRPr lang="en-PR" sz="1600" kern="1200"/>
        </a:p>
      </dsp:txBody>
      <dsp:txXfrm>
        <a:off x="53859" y="345184"/>
        <a:ext cx="9495557" cy="995592"/>
      </dsp:txXfrm>
    </dsp:sp>
    <dsp:sp modelId="{AAD678E5-528A-4E42-916E-BFE4BA820BCF}">
      <dsp:nvSpPr>
        <dsp:cNvPr id="0" name=""/>
        <dsp:cNvSpPr/>
      </dsp:nvSpPr>
      <dsp:spPr>
        <a:xfrm>
          <a:off x="0" y="1467219"/>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Si luego de las intervenciones, previamente delineadas, la situación no pudiese ser resuelta en la escuela, o si la gravedad de esta requiriera la omisión de alguno de estos pasos, se referirá la situación al superintendente regional o ayudante especial a cargo de la oficina regional educativa (ORE) con carácter de urgencia y se determinará el proceso a seguir basado en los puntos previamente discutidos en este documento. </a:t>
          </a:r>
          <a:endParaRPr lang="en-PR" sz="1600" kern="1200"/>
        </a:p>
      </dsp:txBody>
      <dsp:txXfrm>
        <a:off x="53859" y="1521078"/>
        <a:ext cx="9495557" cy="995592"/>
      </dsp:txXfrm>
    </dsp:sp>
    <dsp:sp modelId="{2B826AFE-4319-D844-8B0A-B3FFE562CDE1}">
      <dsp:nvSpPr>
        <dsp:cNvPr id="0" name=""/>
        <dsp:cNvSpPr/>
      </dsp:nvSpPr>
      <dsp:spPr>
        <a:xfrm>
          <a:off x="0" y="2616609"/>
          <a:ext cx="9603275" cy="11033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El director de escuela informará y dará seguimiento a cualquier incidente relacionado con un acto de acoso escolar, así como medidas disciplinarias aplicadas. Redactará un informe escrito explicando las acciones y determinaciones tomadas enviando copia al Superintendente Regional y a la Secretaria Auxiliar de Apoyo Integrado. </a:t>
          </a:r>
          <a:endParaRPr lang="en-PR" sz="1600" kern="1200"/>
        </a:p>
      </dsp:txBody>
      <dsp:txXfrm>
        <a:off x="53859" y="2670468"/>
        <a:ext cx="9495557" cy="9955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99844-4B8E-8647-8E4E-381C5F608028}">
      <dsp:nvSpPr>
        <dsp:cNvPr id="0" name=""/>
        <dsp:cNvSpPr/>
      </dsp:nvSpPr>
      <dsp:spPr>
        <a:xfrm>
          <a:off x="1726276" y="0"/>
          <a:ext cx="6268278" cy="6268278"/>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91B4B-E50C-9046-92DA-2E013C3C4F89}">
      <dsp:nvSpPr>
        <dsp:cNvPr id="0" name=""/>
        <dsp:cNvSpPr/>
      </dsp:nvSpPr>
      <dsp:spPr>
        <a:xfrm>
          <a:off x="3652177" y="627439"/>
          <a:ext cx="6490855"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Para </a:t>
          </a:r>
          <a:r>
            <a:rPr lang="en-US" sz="1200" kern="1200" dirty="0" err="1"/>
            <a:t>minimizar</a:t>
          </a:r>
          <a:r>
            <a:rPr lang="en-US" sz="1200" kern="1200" dirty="0"/>
            <a:t> </a:t>
          </a:r>
          <a:r>
            <a:rPr lang="en-US" sz="1200" kern="1200" dirty="0" err="1"/>
            <a:t>el</a:t>
          </a:r>
          <a:r>
            <a:rPr lang="en-US" sz="1200" kern="1200" dirty="0"/>
            <a:t> </a:t>
          </a:r>
          <a:r>
            <a:rPr lang="en-US" sz="1200" kern="1200" dirty="0" err="1"/>
            <a:t>impacto</a:t>
          </a:r>
          <a:r>
            <a:rPr lang="en-US" sz="1200" kern="1200" dirty="0"/>
            <a:t> </a:t>
          </a:r>
          <a:r>
            <a:rPr lang="en-US" sz="1200" kern="1200" dirty="0" err="1"/>
            <a:t>emocional</a:t>
          </a:r>
          <a:r>
            <a:rPr lang="en-US" sz="1200" kern="1200" dirty="0"/>
            <a:t> que </a:t>
          </a:r>
          <a:r>
            <a:rPr lang="en-US" sz="1200" kern="1200" dirty="0" err="1"/>
            <a:t>el</a:t>
          </a:r>
          <a:r>
            <a:rPr lang="en-US" sz="1200" kern="1200" dirty="0"/>
            <a:t> </a:t>
          </a:r>
          <a:r>
            <a:rPr lang="en-US" sz="1200" kern="1200" dirty="0" err="1"/>
            <a:t>acoso</a:t>
          </a:r>
          <a:r>
            <a:rPr lang="en-US" sz="1200" kern="1200" dirty="0"/>
            <a:t> </a:t>
          </a:r>
          <a:r>
            <a:rPr lang="en-US" sz="1200" kern="1200" dirty="0" err="1"/>
            <a:t>pueda</a:t>
          </a:r>
          <a:r>
            <a:rPr lang="en-US" sz="1200" kern="1200" dirty="0"/>
            <a:t> </a:t>
          </a:r>
          <a:r>
            <a:rPr lang="en-US" sz="1200" kern="1200" dirty="0" err="1"/>
            <a:t>tener</a:t>
          </a:r>
          <a:r>
            <a:rPr lang="en-US" sz="1200" kern="1200" dirty="0"/>
            <a:t> </a:t>
          </a:r>
          <a:r>
            <a:rPr lang="en-US" sz="1200" kern="1200" dirty="0" err="1"/>
            <a:t>en</a:t>
          </a:r>
          <a:r>
            <a:rPr lang="en-US" sz="1200" kern="1200" dirty="0"/>
            <a:t> </a:t>
          </a:r>
          <a:r>
            <a:rPr lang="en-US" sz="1200" kern="1200" dirty="0" err="1"/>
            <a:t>el</a:t>
          </a:r>
          <a:r>
            <a:rPr lang="en-US" sz="1200" kern="1200" dirty="0"/>
            <a:t> </a:t>
          </a:r>
          <a:r>
            <a:rPr lang="en-US" sz="1200" kern="1200" dirty="0" err="1"/>
            <a:t>estudiante</a:t>
          </a:r>
          <a:r>
            <a:rPr lang="en-US" sz="1200" kern="1200" dirty="0"/>
            <a:t> </a:t>
          </a:r>
          <a:r>
            <a:rPr lang="en-US" sz="1200" kern="1200" dirty="0" err="1"/>
            <a:t>involucrado</a:t>
          </a:r>
          <a:r>
            <a:rPr lang="en-US" sz="1200" kern="1200" dirty="0"/>
            <a:t>, </a:t>
          </a:r>
          <a:r>
            <a:rPr lang="en-US" sz="1200" kern="1200" dirty="0" err="1"/>
            <a:t>el</a:t>
          </a:r>
          <a:r>
            <a:rPr lang="en-US" sz="1200" kern="1200" dirty="0"/>
            <a:t> </a:t>
          </a:r>
          <a:r>
            <a:rPr lang="en-US" sz="1200" kern="1200" dirty="0" err="1"/>
            <a:t>trabajador</a:t>
          </a:r>
          <a:r>
            <a:rPr lang="en-US" sz="1200" kern="1200" dirty="0"/>
            <a:t> social escolar, </a:t>
          </a:r>
          <a:r>
            <a:rPr lang="en-US" sz="1200" kern="1200" dirty="0" err="1"/>
            <a:t>el</a:t>
          </a:r>
          <a:r>
            <a:rPr lang="en-US" sz="1200" kern="1200" dirty="0"/>
            <a:t> </a:t>
          </a:r>
          <a:r>
            <a:rPr lang="en-US" sz="1200" kern="1200" dirty="0" err="1"/>
            <a:t>consejero</a:t>
          </a:r>
          <a:r>
            <a:rPr lang="en-US" sz="1200" kern="1200" dirty="0"/>
            <a:t> </a:t>
          </a:r>
          <a:r>
            <a:rPr lang="en-US" sz="1200" kern="1200" dirty="0" err="1"/>
            <a:t>profesional</a:t>
          </a:r>
          <a:r>
            <a:rPr lang="en-US" sz="1200" kern="1200" dirty="0"/>
            <a:t> escolar, </a:t>
          </a:r>
          <a:r>
            <a:rPr lang="en-US" sz="1200" kern="1200" dirty="0" err="1"/>
            <a:t>el</a:t>
          </a:r>
          <a:r>
            <a:rPr lang="en-US" sz="1200" kern="1200" dirty="0"/>
            <a:t> </a:t>
          </a:r>
          <a:r>
            <a:rPr lang="en-US" sz="1200" kern="1200" dirty="0" err="1"/>
            <a:t>psicólogo</a:t>
          </a:r>
          <a:r>
            <a:rPr lang="en-US" sz="1200" kern="1200" dirty="0"/>
            <a:t> </a:t>
          </a:r>
          <a:r>
            <a:rPr lang="en-US" sz="1200" kern="1200" dirty="0" err="1"/>
            <a:t>en</a:t>
          </a:r>
          <a:r>
            <a:rPr lang="en-US" sz="1200" kern="1200" dirty="0"/>
            <a:t> </a:t>
          </a:r>
          <a:r>
            <a:rPr lang="en-US" sz="1200" kern="1200" dirty="0" err="1"/>
            <a:t>el</a:t>
          </a:r>
          <a:r>
            <a:rPr lang="en-US" sz="1200" kern="1200" dirty="0"/>
            <a:t> </a:t>
          </a:r>
          <a:r>
            <a:rPr lang="en-US" sz="1200" kern="1200" dirty="0" err="1"/>
            <a:t>ámbito</a:t>
          </a:r>
          <a:r>
            <a:rPr lang="en-US" sz="1200" kern="1200" dirty="0"/>
            <a:t> escolar, o </a:t>
          </a:r>
          <a:r>
            <a:rPr lang="en-US" sz="1200" kern="1200" dirty="0" err="1"/>
            <a:t>el</a:t>
          </a:r>
          <a:r>
            <a:rPr lang="en-US" sz="1200" kern="1200" dirty="0"/>
            <a:t> </a:t>
          </a:r>
          <a:r>
            <a:rPr lang="en-US" sz="1200" kern="1200" dirty="0" err="1"/>
            <a:t>enfermero</a:t>
          </a:r>
          <a:r>
            <a:rPr lang="en-US" sz="1200" kern="1200" dirty="0"/>
            <a:t> escolar, </a:t>
          </a:r>
          <a:r>
            <a:rPr lang="en-US" sz="1200" kern="1200" dirty="0" err="1"/>
            <a:t>trabajarán</a:t>
          </a:r>
          <a:r>
            <a:rPr lang="en-US" sz="1200" kern="1200" dirty="0"/>
            <a:t> </a:t>
          </a:r>
          <a:r>
            <a:rPr lang="en-US" sz="1200" kern="1200" dirty="0" err="1"/>
            <a:t>el</a:t>
          </a:r>
          <a:r>
            <a:rPr lang="en-US" sz="1200" kern="1200" dirty="0"/>
            <a:t> </a:t>
          </a:r>
          <a:r>
            <a:rPr lang="en-US" sz="1200" kern="1200" dirty="0" err="1"/>
            <a:t>seguimiento</a:t>
          </a:r>
          <a:r>
            <a:rPr lang="en-US" sz="1200" kern="1200" dirty="0"/>
            <a:t> del </a:t>
          </a:r>
          <a:r>
            <a:rPr lang="en-US" sz="1200" kern="1200" dirty="0" err="1"/>
            <a:t>caso</a:t>
          </a:r>
          <a:r>
            <a:rPr lang="en-US" sz="1200" kern="1200" dirty="0"/>
            <a:t> de </a:t>
          </a:r>
          <a:r>
            <a:rPr lang="en-US" sz="1200" kern="1200" dirty="0" err="1"/>
            <a:t>manera</a:t>
          </a:r>
          <a:r>
            <a:rPr lang="en-US" sz="1200" kern="1200" dirty="0"/>
            <a:t> </a:t>
          </a:r>
          <a:r>
            <a:rPr lang="en-US" sz="1200" kern="1200" dirty="0" err="1"/>
            <a:t>interdisciplinaria</a:t>
          </a:r>
          <a:r>
            <a:rPr lang="en-US" sz="1200" kern="1200" dirty="0"/>
            <a:t>. </a:t>
          </a:r>
          <a:r>
            <a:rPr lang="en-US" sz="1200" kern="1200" dirty="0" err="1"/>
            <a:t>Esto</a:t>
          </a:r>
          <a:r>
            <a:rPr lang="en-US" sz="1200" kern="1200" dirty="0"/>
            <a:t>, «para </a:t>
          </a:r>
          <a:r>
            <a:rPr lang="en-US" sz="1200" kern="1200" dirty="0" err="1"/>
            <a:t>garantizar</a:t>
          </a:r>
          <a:r>
            <a:rPr lang="en-US" sz="1200" kern="1200" dirty="0"/>
            <a:t> </a:t>
          </a:r>
          <a:r>
            <a:rPr lang="en-US" sz="1200" kern="1200" dirty="0" err="1"/>
            <a:t>el</a:t>
          </a:r>
          <a:r>
            <a:rPr lang="en-US" sz="1200" kern="1200" dirty="0"/>
            <a:t> </a:t>
          </a:r>
          <a:r>
            <a:rPr lang="en-US" sz="1200" kern="1200" dirty="0" err="1"/>
            <a:t>bienestar</a:t>
          </a:r>
          <a:r>
            <a:rPr lang="en-US" sz="1200" kern="1200" dirty="0"/>
            <a:t> del </a:t>
          </a:r>
          <a:r>
            <a:rPr lang="en-US" sz="1200" kern="1200" dirty="0" err="1"/>
            <a:t>menor</a:t>
          </a:r>
          <a:r>
            <a:rPr lang="en-US" sz="1200" kern="1200" dirty="0"/>
            <a:t> entre </a:t>
          </a:r>
          <a:r>
            <a:rPr lang="en-US" sz="1200" kern="1200" dirty="0" err="1"/>
            <a:t>los</a:t>
          </a:r>
          <a:r>
            <a:rPr lang="en-US" sz="1200" kern="1200" dirty="0"/>
            <a:t> </a:t>
          </a:r>
          <a:r>
            <a:rPr lang="en-US" sz="1200" kern="1200" dirty="0" err="1"/>
            <a:t>diferentes</a:t>
          </a:r>
          <a:r>
            <a:rPr lang="en-US" sz="1200" kern="1200" dirty="0"/>
            <a:t> </a:t>
          </a:r>
          <a:r>
            <a:rPr lang="en-US" sz="1200" kern="1200" dirty="0" err="1"/>
            <a:t>factores</a:t>
          </a:r>
          <a:r>
            <a:rPr lang="en-US" sz="1200" kern="1200" dirty="0"/>
            <a:t> que </a:t>
          </a:r>
          <a:r>
            <a:rPr lang="en-US" sz="1200" kern="1200" dirty="0" err="1"/>
            <a:t>puedan</a:t>
          </a:r>
          <a:r>
            <a:rPr lang="en-US" sz="1200" kern="1200" dirty="0"/>
            <a:t> </a:t>
          </a:r>
          <a:r>
            <a:rPr lang="en-US" sz="1200" kern="1200" dirty="0" err="1"/>
            <a:t>afectar</a:t>
          </a:r>
          <a:r>
            <a:rPr lang="en-US" sz="1200" kern="1200" dirty="0"/>
            <a:t> la </a:t>
          </a:r>
          <a:r>
            <a:rPr lang="en-US" sz="1200" kern="1200" dirty="0" err="1"/>
            <a:t>seguridad</a:t>
          </a:r>
          <a:r>
            <a:rPr lang="en-US" sz="1200" kern="1200" dirty="0"/>
            <a:t>, la </a:t>
          </a:r>
          <a:r>
            <a:rPr lang="en-US" sz="1200" kern="1200" dirty="0" err="1"/>
            <a:t>salud</a:t>
          </a:r>
          <a:r>
            <a:rPr lang="en-US" sz="1200" kern="1200" dirty="0"/>
            <a:t> </a:t>
          </a:r>
          <a:r>
            <a:rPr lang="en-US" sz="1200" kern="1200" dirty="0" err="1"/>
            <a:t>física</a:t>
          </a:r>
          <a:r>
            <a:rPr lang="en-US" sz="1200" kern="1200" dirty="0"/>
            <a:t>, mental y </a:t>
          </a:r>
          <a:r>
            <a:rPr lang="en-US" sz="1200" kern="1200" dirty="0" err="1"/>
            <a:t>emocional</a:t>
          </a:r>
          <a:r>
            <a:rPr lang="en-US" sz="1200" kern="1200" dirty="0"/>
            <a:t>, </a:t>
          </a:r>
          <a:r>
            <a:rPr lang="en-US" sz="1200" kern="1200" dirty="0" err="1"/>
            <a:t>educativo</a:t>
          </a:r>
          <a:r>
            <a:rPr lang="en-US" sz="1200" kern="1200" dirty="0"/>
            <a:t>, social y </a:t>
          </a:r>
          <a:r>
            <a:rPr lang="en-US" sz="1200" kern="1200" dirty="0" err="1"/>
            <a:t>cualquier</a:t>
          </a:r>
          <a:r>
            <a:rPr lang="en-US" sz="1200" kern="1200" dirty="0"/>
            <a:t> </a:t>
          </a:r>
          <a:r>
            <a:rPr lang="en-US" sz="1200" kern="1200" dirty="0" err="1"/>
            <a:t>otro</a:t>
          </a:r>
          <a:r>
            <a:rPr lang="en-US" sz="1200" kern="1200" dirty="0"/>
            <a:t> </a:t>
          </a:r>
          <a:r>
            <a:rPr lang="en-US" sz="1200" kern="1200" dirty="0" err="1"/>
            <a:t>dirigido</a:t>
          </a:r>
          <a:r>
            <a:rPr lang="en-US" sz="1200" kern="1200" dirty="0"/>
            <a:t> a </a:t>
          </a:r>
          <a:r>
            <a:rPr lang="en-US" sz="1200" kern="1200" dirty="0" err="1"/>
            <a:t>alcanzar</a:t>
          </a:r>
          <a:r>
            <a:rPr lang="en-US" sz="1200" kern="1200" dirty="0"/>
            <a:t> </a:t>
          </a:r>
          <a:r>
            <a:rPr lang="en-US" sz="1200" kern="1200" dirty="0" err="1"/>
            <a:t>el</a:t>
          </a:r>
          <a:r>
            <a:rPr lang="en-US" sz="1200" kern="1200" dirty="0"/>
            <a:t> </a:t>
          </a:r>
          <a:r>
            <a:rPr lang="en-US" sz="1200" kern="1200" dirty="0" err="1"/>
            <a:t>desarrollo</a:t>
          </a:r>
          <a:r>
            <a:rPr lang="en-US" sz="1200" kern="1200" dirty="0"/>
            <a:t> </a:t>
          </a:r>
          <a:r>
            <a:rPr lang="en-US" sz="1200" kern="1200" dirty="0" err="1"/>
            <a:t>óptimo</a:t>
          </a:r>
          <a:r>
            <a:rPr lang="en-US" sz="1200" kern="1200" dirty="0"/>
            <a:t> del </a:t>
          </a:r>
          <a:r>
            <a:rPr lang="en-US" sz="1200" kern="1200" dirty="0" err="1"/>
            <a:t>menor</a:t>
          </a:r>
          <a:r>
            <a:rPr lang="en-US" sz="1200" kern="1200" dirty="0"/>
            <a:t>» (Ley </a:t>
          </a:r>
          <a:r>
            <a:rPr lang="en-US" sz="1200" kern="1200" dirty="0" err="1"/>
            <a:t>núm</a:t>
          </a:r>
          <a:r>
            <a:rPr lang="en-US" sz="1200" kern="1200" dirty="0"/>
            <a:t>. 246 – 2011, </a:t>
          </a:r>
          <a:r>
            <a:rPr lang="en-US" sz="1200" kern="1200" dirty="0" err="1"/>
            <a:t>conocida</a:t>
          </a:r>
          <a:r>
            <a:rPr lang="en-US" sz="1200" kern="1200" dirty="0"/>
            <a:t> </a:t>
          </a:r>
          <a:r>
            <a:rPr lang="en-US" sz="1200" kern="1200" dirty="0" err="1"/>
            <a:t>como</a:t>
          </a:r>
          <a:r>
            <a:rPr lang="en-US" sz="1200" kern="1200" dirty="0"/>
            <a:t> «Ley para </a:t>
          </a:r>
          <a:r>
            <a:rPr lang="en-US" sz="1200" kern="1200" dirty="0" err="1"/>
            <a:t>Seguridad</a:t>
          </a:r>
          <a:r>
            <a:rPr lang="en-US" sz="1200" kern="1200" dirty="0"/>
            <a:t>, </a:t>
          </a:r>
          <a:r>
            <a:rPr lang="en-US" sz="1200" kern="1200" dirty="0" err="1"/>
            <a:t>Bienestar</a:t>
          </a:r>
          <a:r>
            <a:rPr lang="en-US" sz="1200" kern="1200" dirty="0"/>
            <a:t> y </a:t>
          </a:r>
          <a:r>
            <a:rPr lang="en-US" sz="1200" kern="1200" dirty="0" err="1"/>
            <a:t>Protección</a:t>
          </a:r>
          <a:r>
            <a:rPr lang="en-US" sz="1200" kern="1200" dirty="0"/>
            <a:t> de </a:t>
          </a:r>
          <a:r>
            <a:rPr lang="en-US" sz="1200" kern="1200" dirty="0" err="1"/>
            <a:t>Menores</a:t>
          </a:r>
          <a:r>
            <a:rPr lang="en-US" sz="1200" kern="1200" dirty="0"/>
            <a:t>»). </a:t>
          </a:r>
          <a:endParaRPr lang="en-PR" sz="1200" kern="1200" dirty="0"/>
        </a:p>
      </dsp:txBody>
      <dsp:txXfrm>
        <a:off x="3706562" y="681824"/>
        <a:ext cx="6382085" cy="1005318"/>
      </dsp:txXfrm>
    </dsp:sp>
    <dsp:sp modelId="{F5CF2E5F-AA71-1243-AB11-B0161A37A4E4}">
      <dsp:nvSpPr>
        <dsp:cNvPr id="0" name=""/>
        <dsp:cNvSpPr/>
      </dsp:nvSpPr>
      <dsp:spPr>
        <a:xfrm>
          <a:off x="3607196" y="1880789"/>
          <a:ext cx="6580817"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El </a:t>
          </a:r>
          <a:r>
            <a:rPr lang="en-US" sz="1200" kern="1200" dirty="0" err="1"/>
            <a:t>CoCE</a:t>
          </a:r>
          <a:r>
            <a:rPr lang="en-US" sz="1200" kern="1200" dirty="0"/>
            <a:t> </a:t>
          </a:r>
          <a:r>
            <a:rPr lang="en-US" sz="1200" kern="1200" dirty="0" err="1"/>
            <a:t>debe</a:t>
          </a:r>
          <a:r>
            <a:rPr lang="en-US" sz="1200" kern="1200" dirty="0"/>
            <a:t> </a:t>
          </a:r>
          <a:r>
            <a:rPr lang="en-US" sz="1200" kern="1200" dirty="0" err="1"/>
            <a:t>mantener</a:t>
          </a:r>
          <a:r>
            <a:rPr lang="en-US" sz="1200" kern="1200" dirty="0"/>
            <a:t> un </a:t>
          </a:r>
          <a:r>
            <a:rPr lang="en-US" sz="1200" kern="1200" dirty="0" err="1"/>
            <a:t>monitoreo</a:t>
          </a:r>
          <a:r>
            <a:rPr lang="en-US" sz="1200" kern="1200" dirty="0"/>
            <a:t> del </a:t>
          </a:r>
          <a:r>
            <a:rPr lang="en-US" sz="1200" kern="1200" dirty="0" err="1"/>
            <a:t>funcionamiento</a:t>
          </a:r>
          <a:r>
            <a:rPr lang="en-US" sz="1200" kern="1200" dirty="0"/>
            <a:t> de </a:t>
          </a:r>
          <a:r>
            <a:rPr lang="en-US" sz="1200" kern="1200" dirty="0" err="1"/>
            <a:t>los</a:t>
          </a:r>
          <a:r>
            <a:rPr lang="en-US" sz="1200" kern="1200" dirty="0"/>
            <a:t> </a:t>
          </a:r>
          <a:r>
            <a:rPr lang="en-US" sz="1200" kern="1200" dirty="0" err="1"/>
            <a:t>estudiantes</a:t>
          </a:r>
          <a:r>
            <a:rPr lang="en-US" sz="1200" kern="1200" dirty="0"/>
            <a:t> </a:t>
          </a:r>
          <a:r>
            <a:rPr lang="en-US" sz="1200" kern="1200" dirty="0" err="1"/>
            <a:t>involucrados</a:t>
          </a:r>
          <a:r>
            <a:rPr lang="en-US" sz="1200" kern="1200" dirty="0"/>
            <a:t>, </a:t>
          </a:r>
          <a:r>
            <a:rPr lang="en-US" sz="1200" kern="1200" dirty="0" err="1"/>
            <a:t>mínimo</a:t>
          </a:r>
          <a:r>
            <a:rPr lang="en-US" sz="1200" kern="1200" dirty="0"/>
            <a:t>, </a:t>
          </a:r>
          <a:r>
            <a:rPr lang="en-US" sz="1200" kern="1200" dirty="0" err="1"/>
            <a:t>una</a:t>
          </a:r>
          <a:r>
            <a:rPr lang="en-US" sz="1200" kern="1200" dirty="0"/>
            <a:t> </a:t>
          </a:r>
          <a:r>
            <a:rPr lang="en-US" sz="1200" kern="1200" dirty="0" err="1"/>
            <a:t>vez</a:t>
          </a:r>
          <a:r>
            <a:rPr lang="en-US" sz="1200" kern="1200" dirty="0"/>
            <a:t> a la </a:t>
          </a:r>
          <a:r>
            <a:rPr lang="en-US" sz="1200" kern="1200" dirty="0" err="1"/>
            <a:t>semana</a:t>
          </a:r>
          <a:r>
            <a:rPr lang="en-US" sz="1200" kern="1200" dirty="0"/>
            <a:t>, </a:t>
          </a:r>
          <a:r>
            <a:rPr lang="en-US" sz="1200" kern="1200" dirty="0" err="1"/>
            <a:t>durante</a:t>
          </a:r>
          <a:r>
            <a:rPr lang="en-US" sz="1200" kern="1200" dirty="0"/>
            <a:t> un </a:t>
          </a:r>
          <a:r>
            <a:rPr lang="en-US" sz="1200" kern="1200" dirty="0" err="1"/>
            <a:t>mes</a:t>
          </a:r>
          <a:r>
            <a:rPr lang="en-US" sz="1200" kern="1200" dirty="0"/>
            <a:t>, con </a:t>
          </a:r>
          <a:r>
            <a:rPr lang="en-US" sz="1200" kern="1200" dirty="0" err="1"/>
            <a:t>el</a:t>
          </a:r>
          <a:r>
            <a:rPr lang="en-US" sz="1200" kern="1200" dirty="0"/>
            <a:t> </a:t>
          </a:r>
          <a:r>
            <a:rPr lang="en-US" sz="1200" kern="1200" dirty="0" err="1"/>
            <a:t>propósito</a:t>
          </a:r>
          <a:r>
            <a:rPr lang="en-US" sz="1200" kern="1200" dirty="0"/>
            <a:t> de </a:t>
          </a:r>
          <a:r>
            <a:rPr lang="en-US" sz="1200" kern="1200" dirty="0" err="1"/>
            <a:t>observar</a:t>
          </a:r>
          <a:r>
            <a:rPr lang="en-US" sz="1200" kern="1200" dirty="0"/>
            <a:t> la </a:t>
          </a:r>
          <a:r>
            <a:rPr lang="en-US" sz="1200" kern="1200" dirty="0" err="1"/>
            <a:t>conducta</a:t>
          </a:r>
          <a:r>
            <a:rPr lang="en-US" sz="1200" kern="1200" dirty="0"/>
            <a:t> del </a:t>
          </a:r>
          <a:r>
            <a:rPr lang="en-US" sz="1200" kern="1200" dirty="0" err="1"/>
            <a:t>acosador</a:t>
          </a:r>
          <a:r>
            <a:rPr lang="en-US" sz="1200" kern="1200" dirty="0"/>
            <a:t> y velar </a:t>
          </a:r>
          <a:r>
            <a:rPr lang="en-US" sz="1200" kern="1200" dirty="0" err="1"/>
            <a:t>por</a:t>
          </a:r>
          <a:r>
            <a:rPr lang="en-US" sz="1200" kern="1200" dirty="0"/>
            <a:t> </a:t>
          </a:r>
          <a:r>
            <a:rPr lang="en-US" sz="1200" kern="1200" dirty="0" err="1"/>
            <a:t>el</a:t>
          </a:r>
          <a:r>
            <a:rPr lang="en-US" sz="1200" kern="1200" dirty="0"/>
            <a:t> </a:t>
          </a:r>
          <a:r>
            <a:rPr lang="en-US" sz="1200" kern="1200" dirty="0" err="1"/>
            <a:t>bienestar</a:t>
          </a:r>
          <a:r>
            <a:rPr lang="en-US" sz="1200" kern="1200" dirty="0"/>
            <a:t> de la </a:t>
          </a:r>
          <a:r>
            <a:rPr lang="en-US" sz="1200" kern="1200" dirty="0" err="1"/>
            <a:t>víctima</a:t>
          </a:r>
          <a:r>
            <a:rPr lang="en-US" sz="1200" kern="1200" dirty="0"/>
            <a:t>. </a:t>
          </a:r>
          <a:endParaRPr lang="en-PR" sz="1200" kern="1200" dirty="0"/>
        </a:p>
      </dsp:txBody>
      <dsp:txXfrm>
        <a:off x="3661581" y="1935174"/>
        <a:ext cx="6472047" cy="1005318"/>
      </dsp:txXfrm>
    </dsp:sp>
    <dsp:sp modelId="{D7B9D01C-7245-C44B-9034-5E5A257FB248}">
      <dsp:nvSpPr>
        <dsp:cNvPr id="0" name=""/>
        <dsp:cNvSpPr/>
      </dsp:nvSpPr>
      <dsp:spPr>
        <a:xfrm>
          <a:off x="3597968" y="3134139"/>
          <a:ext cx="6599274"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Culminado</a:t>
          </a:r>
          <a:r>
            <a:rPr lang="en-US" sz="1200" kern="1200" dirty="0"/>
            <a:t> ese </a:t>
          </a:r>
          <a:r>
            <a:rPr lang="en-US" sz="1200" kern="1200" dirty="0" err="1"/>
            <a:t>mes</a:t>
          </a:r>
          <a:r>
            <a:rPr lang="en-US" sz="1200" kern="1200" dirty="0"/>
            <a:t>, se </a:t>
          </a:r>
          <a:r>
            <a:rPr lang="en-US" sz="1200" kern="1200" dirty="0" err="1"/>
            <a:t>citara</a:t>
          </a:r>
          <a:r>
            <a:rPr lang="en-US" sz="1200" kern="1200" dirty="0"/>
            <a:t>́ a </a:t>
          </a:r>
          <a:r>
            <a:rPr lang="en-US" sz="1200" kern="1200" dirty="0" err="1"/>
            <a:t>los</a:t>
          </a:r>
          <a:r>
            <a:rPr lang="en-US" sz="1200" kern="1200" dirty="0"/>
            <a:t> padres o </a:t>
          </a:r>
          <a:r>
            <a:rPr lang="en-US" sz="1200" kern="1200" dirty="0" err="1"/>
            <a:t>tutores</a:t>
          </a:r>
          <a:r>
            <a:rPr lang="en-US" sz="1200" kern="1200" dirty="0"/>
            <a:t> </a:t>
          </a:r>
          <a:r>
            <a:rPr lang="en-US" sz="1200" kern="1200" dirty="0" err="1"/>
            <a:t>legales</a:t>
          </a:r>
          <a:r>
            <a:rPr lang="en-US" sz="1200" kern="1200" dirty="0"/>
            <a:t> para </a:t>
          </a:r>
          <a:r>
            <a:rPr lang="en-US" sz="1200" kern="1200" dirty="0" err="1"/>
            <a:t>seguimiento</a:t>
          </a:r>
          <a:r>
            <a:rPr lang="en-US" sz="1200" kern="1200" dirty="0"/>
            <a:t> y </a:t>
          </a:r>
          <a:r>
            <a:rPr lang="en-US" sz="1200" kern="1200" dirty="0" err="1"/>
            <a:t>discutir</a:t>
          </a:r>
          <a:r>
            <a:rPr lang="en-US" sz="1200" kern="1200" dirty="0"/>
            <a:t> la </a:t>
          </a:r>
          <a:r>
            <a:rPr lang="en-US" sz="1200" kern="1200" dirty="0" err="1"/>
            <a:t>funcionalidad</a:t>
          </a:r>
          <a:r>
            <a:rPr lang="en-US" sz="1200" kern="1200" dirty="0"/>
            <a:t> de </a:t>
          </a:r>
          <a:r>
            <a:rPr lang="en-US" sz="1200" kern="1200" dirty="0" err="1"/>
            <a:t>los</a:t>
          </a:r>
          <a:r>
            <a:rPr lang="en-US" sz="1200" kern="1200" dirty="0"/>
            <a:t> </a:t>
          </a:r>
          <a:r>
            <a:rPr lang="en-US" sz="1200" kern="1200" dirty="0" err="1"/>
            <a:t>menores</a:t>
          </a:r>
          <a:r>
            <a:rPr lang="en-US" sz="1200" kern="1200" dirty="0"/>
            <a:t>. </a:t>
          </a:r>
          <a:endParaRPr lang="en-PR" sz="1200" kern="1200" dirty="0"/>
        </a:p>
      </dsp:txBody>
      <dsp:txXfrm>
        <a:off x="3652353" y="3188524"/>
        <a:ext cx="6490504" cy="1005318"/>
      </dsp:txXfrm>
    </dsp:sp>
    <dsp:sp modelId="{FB94F5D4-129C-3945-A20A-67486AF0D9A6}">
      <dsp:nvSpPr>
        <dsp:cNvPr id="0" name=""/>
        <dsp:cNvSpPr/>
      </dsp:nvSpPr>
      <dsp:spPr>
        <a:xfrm>
          <a:off x="3593343" y="4387488"/>
          <a:ext cx="6608523" cy="1114088"/>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Toda la </a:t>
          </a:r>
          <a:r>
            <a:rPr lang="en-US" sz="1200" kern="1200" dirty="0" err="1"/>
            <a:t>información</a:t>
          </a:r>
          <a:r>
            <a:rPr lang="en-US" sz="1200" kern="1200" dirty="0"/>
            <a:t> que se </a:t>
          </a:r>
          <a:r>
            <a:rPr lang="en-US" sz="1200" kern="1200" dirty="0" err="1"/>
            <a:t>obtenga</a:t>
          </a:r>
          <a:r>
            <a:rPr lang="en-US" sz="1200" kern="1200" dirty="0"/>
            <a:t> </a:t>
          </a:r>
          <a:r>
            <a:rPr lang="en-US" sz="1200" kern="1200" dirty="0" err="1"/>
            <a:t>después</a:t>
          </a:r>
          <a:r>
            <a:rPr lang="en-US" sz="1200" kern="1200" dirty="0"/>
            <a:t> del </a:t>
          </a:r>
          <a:r>
            <a:rPr lang="en-US" sz="1200" kern="1200" dirty="0" err="1"/>
            <a:t>evento</a:t>
          </a:r>
          <a:r>
            <a:rPr lang="en-US" sz="1200" kern="1200" dirty="0"/>
            <a:t>, que </a:t>
          </a:r>
          <a:r>
            <a:rPr lang="en-US" sz="1200" kern="1200" dirty="0" err="1"/>
            <a:t>ayude</a:t>
          </a:r>
          <a:r>
            <a:rPr lang="en-US" sz="1200" kern="1200" dirty="0"/>
            <a:t> </a:t>
          </a:r>
          <a:r>
            <a:rPr lang="en-US" sz="1200" kern="1200" dirty="0" err="1"/>
            <a:t>aclarar</a:t>
          </a:r>
          <a:r>
            <a:rPr lang="en-US" sz="1200" kern="1200" dirty="0"/>
            <a:t> la </a:t>
          </a:r>
          <a:r>
            <a:rPr lang="en-US" sz="1200" kern="1200" dirty="0" err="1"/>
            <a:t>situación</a:t>
          </a:r>
          <a:r>
            <a:rPr lang="en-US" sz="1200" kern="1200" dirty="0"/>
            <a:t>, será </a:t>
          </a:r>
          <a:r>
            <a:rPr lang="en-US" sz="1200" kern="1200" dirty="0" err="1"/>
            <a:t>compartida</a:t>
          </a:r>
          <a:r>
            <a:rPr lang="en-US" sz="1200" kern="1200" dirty="0"/>
            <a:t> con </a:t>
          </a:r>
          <a:r>
            <a:rPr lang="en-US" sz="1200" kern="1200" dirty="0" err="1"/>
            <a:t>el</a:t>
          </a:r>
          <a:r>
            <a:rPr lang="en-US" sz="1200" kern="1200" dirty="0"/>
            <a:t> director de </a:t>
          </a:r>
          <a:r>
            <a:rPr lang="en-US" sz="1200" kern="1200" dirty="0" err="1"/>
            <a:t>escuela</a:t>
          </a:r>
          <a:r>
            <a:rPr lang="en-US" sz="1200" kern="1200" dirty="0"/>
            <a:t> y </a:t>
          </a:r>
          <a:r>
            <a:rPr lang="en-US" sz="1200" kern="1200" dirty="0" err="1"/>
            <a:t>el</a:t>
          </a:r>
          <a:r>
            <a:rPr lang="en-US" sz="1200" kern="1200" dirty="0"/>
            <a:t> </a:t>
          </a:r>
          <a:r>
            <a:rPr lang="en-US" sz="1200" kern="1200" dirty="0" err="1"/>
            <a:t>CoCE</a:t>
          </a:r>
          <a:r>
            <a:rPr lang="en-US" sz="1200" kern="1200" dirty="0"/>
            <a:t> para </a:t>
          </a:r>
          <a:r>
            <a:rPr lang="en-US" sz="1200" kern="1200" dirty="0" err="1"/>
            <a:t>documentarlo</a:t>
          </a:r>
          <a:r>
            <a:rPr lang="en-US" sz="1200" kern="1200" dirty="0"/>
            <a:t> </a:t>
          </a:r>
          <a:r>
            <a:rPr lang="en-US" sz="1200" kern="1200" dirty="0" err="1"/>
            <a:t>en</a:t>
          </a:r>
          <a:r>
            <a:rPr lang="en-US" sz="1200" kern="1200" dirty="0"/>
            <a:t> </a:t>
          </a:r>
          <a:r>
            <a:rPr lang="en-US" sz="1200" kern="1200" dirty="0" err="1"/>
            <a:t>el</a:t>
          </a:r>
          <a:r>
            <a:rPr lang="en-US" sz="1200" kern="1200" dirty="0"/>
            <a:t> </a:t>
          </a:r>
          <a:r>
            <a:rPr lang="en-US" sz="1200" kern="1200" dirty="0" err="1"/>
            <a:t>expediente</a:t>
          </a:r>
          <a:r>
            <a:rPr lang="en-US" sz="1200" kern="1200" dirty="0"/>
            <a:t> del </a:t>
          </a:r>
          <a:r>
            <a:rPr lang="en-US" sz="1200" kern="1200" dirty="0" err="1"/>
            <a:t>caso</a:t>
          </a:r>
          <a:r>
            <a:rPr lang="en-US" sz="1200" kern="1200" dirty="0"/>
            <a:t>. </a:t>
          </a:r>
          <a:endParaRPr lang="en-PR" sz="1200" kern="1200" dirty="0"/>
        </a:p>
      </dsp:txBody>
      <dsp:txXfrm>
        <a:off x="3647728" y="4441873"/>
        <a:ext cx="6499753" cy="1005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4C607-AFA3-3B4E-B027-B7FEA538E67C}">
      <dsp:nvSpPr>
        <dsp:cNvPr id="0" name=""/>
        <dsp:cNvSpPr/>
      </dsp:nvSpPr>
      <dsp:spPr>
        <a:xfrm>
          <a:off x="0" y="2966"/>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B7BDD-1EC8-C747-9304-EADC2E949330}">
      <dsp:nvSpPr>
        <dsp:cNvPr id="0" name=""/>
        <dsp:cNvSpPr/>
      </dsp:nvSpPr>
      <dsp:spPr>
        <a:xfrm>
          <a:off x="0" y="2966"/>
          <a:ext cx="8787232" cy="577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endParaRPr lang="en-US" sz="2700" kern="1200" dirty="0"/>
        </a:p>
      </dsp:txBody>
      <dsp:txXfrm>
        <a:off x="0" y="2966"/>
        <a:ext cx="8787232" cy="577553"/>
      </dsp:txXfrm>
    </dsp:sp>
    <dsp:sp modelId="{D90885F6-2ECF-374F-9998-3E286D59A1A1}">
      <dsp:nvSpPr>
        <dsp:cNvPr id="0" name=""/>
        <dsp:cNvSpPr/>
      </dsp:nvSpPr>
      <dsp:spPr>
        <a:xfrm>
          <a:off x="0" y="580519"/>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4F4D7-BCF1-CF46-B5A2-42CAF6CA6583}">
      <dsp:nvSpPr>
        <dsp:cNvPr id="0" name=""/>
        <dsp:cNvSpPr/>
      </dsp:nvSpPr>
      <dsp:spPr>
        <a:xfrm flipV="1">
          <a:off x="0" y="0"/>
          <a:ext cx="9212021" cy="37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lang="en-US" sz="1700" kern="1200" dirty="0"/>
        </a:p>
      </dsp:txBody>
      <dsp:txXfrm rot="10800000">
        <a:off x="0" y="0"/>
        <a:ext cx="9212021" cy="373866"/>
      </dsp:txXfrm>
    </dsp:sp>
    <dsp:sp modelId="{F0C88528-0F30-724B-9EAF-07BAB323B081}">
      <dsp:nvSpPr>
        <dsp:cNvPr id="0" name=""/>
        <dsp:cNvSpPr/>
      </dsp:nvSpPr>
      <dsp:spPr>
        <a:xfrm>
          <a:off x="0" y="954386"/>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189A0-B7BC-DF42-9DF4-1209FCFC8C97}">
      <dsp:nvSpPr>
        <dsp:cNvPr id="0" name=""/>
        <dsp:cNvSpPr/>
      </dsp:nvSpPr>
      <dsp:spPr>
        <a:xfrm>
          <a:off x="0" y="954386"/>
          <a:ext cx="9184710" cy="4498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Ley </a:t>
          </a:r>
          <a:r>
            <a:rPr lang="en-US" sz="2000" kern="1200" dirty="0" err="1"/>
            <a:t>Núm</a:t>
          </a:r>
          <a:r>
            <a:rPr lang="en-US" sz="2000" kern="1200" dirty="0"/>
            <a:t>. 21 del año 2022 Para </a:t>
          </a:r>
          <a:r>
            <a:rPr lang="en-US" sz="2000" kern="1200" dirty="0" err="1"/>
            <a:t>enmendar</a:t>
          </a:r>
          <a:r>
            <a:rPr lang="en-US" sz="2000" kern="1200" dirty="0"/>
            <a:t> </a:t>
          </a:r>
          <a:r>
            <a:rPr lang="en-US" sz="2000" kern="1200" dirty="0" err="1"/>
            <a:t>el</a:t>
          </a:r>
          <a:r>
            <a:rPr lang="en-US" sz="2000" kern="1200" dirty="0"/>
            <a:t> </a:t>
          </a:r>
          <a:r>
            <a:rPr lang="en-US" sz="2000" kern="1200" dirty="0" err="1"/>
            <a:t>artículo</a:t>
          </a:r>
          <a:r>
            <a:rPr lang="en-US" sz="2000" kern="1200" dirty="0"/>
            <a:t> 10 de </a:t>
          </a:r>
          <a:r>
            <a:rPr lang="en-US" sz="2000" kern="1200"/>
            <a:t>la Núm</a:t>
          </a:r>
          <a:r>
            <a:rPr lang="en-US" sz="2000" kern="1200" dirty="0"/>
            <a:t>.85 de 2017</a:t>
          </a:r>
        </a:p>
        <a:p>
          <a:pPr lvl="0" algn="l" defTabSz="889000">
            <a:lnSpc>
              <a:spcPct val="90000"/>
            </a:lnSpc>
            <a:spcBef>
              <a:spcPct val="0"/>
            </a:spcBef>
            <a:spcAft>
              <a:spcPct val="35000"/>
            </a:spcAft>
          </a:pPr>
          <a:endParaRPr lang="en-US" sz="2000" kern="1200" dirty="0"/>
        </a:p>
        <a:p>
          <a:pPr lvl="0" algn="l" defTabSz="889000">
            <a:lnSpc>
              <a:spcPct val="90000"/>
            </a:lnSpc>
            <a:spcBef>
              <a:spcPct val="0"/>
            </a:spcBef>
            <a:spcAft>
              <a:spcPct val="35000"/>
            </a:spcAft>
          </a:pPr>
          <a:r>
            <a:rPr lang="en-US" sz="2000" kern="1200" dirty="0"/>
            <a:t>Ley </a:t>
          </a:r>
          <a:r>
            <a:rPr lang="en-US" sz="2000" kern="1200" dirty="0" err="1"/>
            <a:t>Núm</a:t>
          </a:r>
          <a:r>
            <a:rPr lang="en-US" sz="2000" kern="1200" dirty="0"/>
            <a:t>. 21de 24 de mayo de 2022 Ley contra </a:t>
          </a:r>
          <a:r>
            <a:rPr lang="en-US" sz="2000" kern="1200" dirty="0" err="1"/>
            <a:t>el</a:t>
          </a:r>
          <a:r>
            <a:rPr lang="en-US" sz="2000" kern="1200" dirty="0"/>
            <a:t> </a:t>
          </a:r>
          <a:r>
            <a:rPr lang="en-US" sz="2000" kern="1200" dirty="0" err="1"/>
            <a:t>hostigamiento</a:t>
          </a:r>
          <a:r>
            <a:rPr lang="en-US" sz="2000" kern="1200" dirty="0"/>
            <a:t> o “Bullying” del </a:t>
          </a:r>
          <a:r>
            <a:rPr lang="en-US" sz="2000" kern="1200" dirty="0" err="1"/>
            <a:t>Gobierno</a:t>
          </a:r>
          <a:r>
            <a:rPr lang="en-US" sz="2000" kern="1200" dirty="0"/>
            <a:t> de Puerto Rico a </a:t>
          </a:r>
          <a:r>
            <a:rPr lang="en-US" sz="2000" kern="1200" dirty="0" err="1"/>
            <a:t>los</a:t>
          </a:r>
          <a:r>
            <a:rPr lang="en-US" sz="2000" kern="1200" dirty="0"/>
            <a:t> fines de </a:t>
          </a:r>
          <a:r>
            <a:rPr lang="en-US" sz="2000" kern="1200" dirty="0" err="1"/>
            <a:t>establecer</a:t>
          </a:r>
          <a:r>
            <a:rPr lang="en-US" sz="2000" kern="1200" dirty="0"/>
            <a:t> de forma </a:t>
          </a:r>
          <a:r>
            <a:rPr lang="en-US" sz="2000" kern="1200" dirty="0" err="1"/>
            <a:t>oficial</a:t>
          </a:r>
          <a:r>
            <a:rPr lang="en-US" sz="2000" kern="1200" dirty="0"/>
            <a:t> </a:t>
          </a:r>
          <a:r>
            <a:rPr lang="en-US" sz="2000" kern="1200" dirty="0" err="1"/>
            <a:t>el</a:t>
          </a:r>
          <a:r>
            <a:rPr lang="en-US" sz="2000" kern="1200" dirty="0"/>
            <a:t> día de </a:t>
          </a:r>
          <a:r>
            <a:rPr lang="en-US" sz="2000" kern="1200" dirty="0" err="1"/>
            <a:t>concienciación</a:t>
          </a:r>
          <a:r>
            <a:rPr lang="en-US" sz="2000" kern="1200" dirty="0"/>
            <a:t> y </a:t>
          </a:r>
          <a:r>
            <a:rPr lang="en-US" sz="2000" kern="1200" dirty="0" err="1"/>
            <a:t>prevención</a:t>
          </a:r>
          <a:r>
            <a:rPr lang="en-US" sz="2000" kern="1200" dirty="0"/>
            <a:t> del bullying </a:t>
          </a:r>
          <a:r>
            <a:rPr lang="en-US" sz="2000" kern="1200" dirty="0" err="1"/>
            <a:t>en</a:t>
          </a:r>
          <a:r>
            <a:rPr lang="en-US" sz="2000" kern="1200" dirty="0"/>
            <a:t> P.R. bajo </a:t>
          </a:r>
          <a:r>
            <a:rPr lang="en-US" sz="2000" kern="1200" dirty="0" err="1"/>
            <a:t>el</a:t>
          </a:r>
          <a:r>
            <a:rPr lang="en-US" sz="2000" kern="1200" dirty="0"/>
            <a:t> </a:t>
          </a:r>
          <a:r>
            <a:rPr lang="en-US" sz="2000" kern="1200" dirty="0" err="1"/>
            <a:t>Lema</a:t>
          </a:r>
          <a:r>
            <a:rPr lang="en-US" sz="2000" kern="1200" dirty="0"/>
            <a:t>: </a:t>
          </a:r>
          <a:r>
            <a:rPr lang="en-US" sz="2000" b="1" kern="1200" dirty="0"/>
            <a:t>Unidos contra </a:t>
          </a:r>
          <a:r>
            <a:rPr lang="en-US" sz="2000" b="1" kern="1200" dirty="0" err="1"/>
            <a:t>el</a:t>
          </a:r>
          <a:r>
            <a:rPr lang="en-US" sz="2000" b="1" kern="1200" dirty="0"/>
            <a:t> </a:t>
          </a:r>
          <a:r>
            <a:rPr lang="en-US" sz="2000" b="1" kern="1200" dirty="0" err="1"/>
            <a:t>Bullyng</a:t>
          </a:r>
          <a:r>
            <a:rPr lang="en-US" sz="2000" kern="1200" dirty="0"/>
            <a:t>. </a:t>
          </a:r>
        </a:p>
        <a:p>
          <a:pPr lvl="0" algn="l" defTabSz="889000">
            <a:lnSpc>
              <a:spcPct val="90000"/>
            </a:lnSpc>
            <a:spcBef>
              <a:spcPct val="0"/>
            </a:spcBef>
            <a:spcAft>
              <a:spcPct val="35000"/>
            </a:spcAft>
          </a:pPr>
          <a:r>
            <a:rPr lang="en-US" sz="2000" kern="1200" dirty="0"/>
            <a:t>Se </a:t>
          </a:r>
          <a:r>
            <a:rPr lang="en-US" sz="2000" kern="1200" dirty="0" err="1"/>
            <a:t>designa</a:t>
          </a:r>
          <a:r>
            <a:rPr lang="en-US" sz="2000" kern="1200" dirty="0"/>
            <a:t> </a:t>
          </a:r>
          <a:r>
            <a:rPr lang="en-US" sz="2000" kern="1200" dirty="0" err="1"/>
            <a:t>el</a:t>
          </a:r>
          <a:r>
            <a:rPr lang="en-US" sz="2000" kern="1200" dirty="0"/>
            <a:t> </a:t>
          </a:r>
          <a:r>
            <a:rPr lang="en-US" sz="2000" kern="1200" dirty="0" err="1"/>
            <a:t>tercer</a:t>
          </a:r>
          <a:r>
            <a:rPr lang="en-US" sz="2000" kern="1200" dirty="0"/>
            <a:t> </a:t>
          </a:r>
          <a:r>
            <a:rPr lang="en-US" sz="2000" kern="1200" dirty="0" err="1"/>
            <a:t>viernes</a:t>
          </a:r>
          <a:r>
            <a:rPr lang="en-US" sz="2000" kern="1200" dirty="0"/>
            <a:t> del </a:t>
          </a:r>
          <a:r>
            <a:rPr lang="en-US" sz="2000" kern="1200" dirty="0" err="1"/>
            <a:t>mes</a:t>
          </a:r>
          <a:r>
            <a:rPr lang="en-US" sz="2000" kern="1200" dirty="0"/>
            <a:t> de </a:t>
          </a:r>
          <a:r>
            <a:rPr lang="en-US" sz="2000" kern="1200" dirty="0" err="1"/>
            <a:t>abril</a:t>
          </a:r>
          <a:r>
            <a:rPr lang="en-US" sz="2000" kern="1200" dirty="0"/>
            <a:t> </a:t>
          </a:r>
          <a:r>
            <a:rPr lang="en-US" sz="2000" kern="1200" dirty="0" err="1"/>
            <a:t>como</a:t>
          </a:r>
          <a:r>
            <a:rPr lang="en-US" sz="2000" kern="1200" dirty="0"/>
            <a:t> día </a:t>
          </a:r>
          <a:r>
            <a:rPr lang="en-US" sz="2000" kern="1200" dirty="0" err="1"/>
            <a:t>oficial</a:t>
          </a:r>
          <a:r>
            <a:rPr lang="en-US" sz="2000" kern="1200" dirty="0"/>
            <a:t> para la </a:t>
          </a:r>
          <a:r>
            <a:rPr lang="en-US" sz="2000" kern="1200" dirty="0" err="1"/>
            <a:t>prevención</a:t>
          </a:r>
          <a:r>
            <a:rPr lang="en-US" sz="2000" kern="1200" dirty="0"/>
            <a:t> del </a:t>
          </a:r>
          <a:r>
            <a:rPr lang="en-US" sz="2000" kern="1200" dirty="0" err="1"/>
            <a:t>Acoso</a:t>
          </a:r>
          <a:r>
            <a:rPr lang="en-US" sz="2000" kern="1200" dirty="0"/>
            <a:t> Escolar.   </a:t>
          </a:r>
        </a:p>
        <a:p>
          <a:pPr lvl="0" algn="l" defTabSz="889000">
            <a:lnSpc>
              <a:spcPct val="90000"/>
            </a:lnSpc>
            <a:spcBef>
              <a:spcPct val="0"/>
            </a:spcBef>
            <a:spcAft>
              <a:spcPct val="35000"/>
            </a:spcAft>
          </a:pPr>
          <a:r>
            <a:rPr lang="en-US" sz="2000" kern="1200" dirty="0"/>
            <a:t>Dispone que </a:t>
          </a:r>
          <a:r>
            <a:rPr lang="en-US" sz="2000" kern="1200" dirty="0" err="1"/>
            <a:t>toda</a:t>
          </a:r>
          <a:r>
            <a:rPr lang="en-US" sz="2000" kern="1200" dirty="0"/>
            <a:t> </a:t>
          </a:r>
          <a:r>
            <a:rPr lang="en-US" sz="2000" kern="1200" dirty="0" err="1"/>
            <a:t>institución</a:t>
          </a:r>
          <a:r>
            <a:rPr lang="en-US" sz="2000" kern="1200" dirty="0"/>
            <a:t> </a:t>
          </a:r>
          <a:r>
            <a:rPr lang="en-US" sz="2000" kern="1200" dirty="0" err="1"/>
            <a:t>educativa</a:t>
          </a:r>
          <a:r>
            <a:rPr lang="en-US" sz="2000" kern="1200" dirty="0"/>
            <a:t> </a:t>
          </a:r>
          <a:r>
            <a:rPr lang="en-US" sz="2000" kern="1200" dirty="0" err="1"/>
            <a:t>pública</a:t>
          </a:r>
          <a:r>
            <a:rPr lang="en-US" sz="2000" kern="1200" dirty="0"/>
            <a:t> o </a:t>
          </a:r>
          <a:r>
            <a:rPr lang="en-US" sz="2000" kern="1200" dirty="0" err="1"/>
            <a:t>privada</a:t>
          </a:r>
          <a:r>
            <a:rPr lang="en-US" sz="2000" kern="1200" dirty="0"/>
            <a:t> </a:t>
          </a:r>
          <a:r>
            <a:rPr lang="en-US" sz="2000" kern="1200" dirty="0" err="1"/>
            <a:t>deberá</a:t>
          </a:r>
          <a:r>
            <a:rPr lang="en-US" sz="2000" kern="1200" dirty="0"/>
            <a:t> </a:t>
          </a:r>
          <a:r>
            <a:rPr lang="en-US" sz="2000" kern="1200" dirty="0" err="1"/>
            <a:t>llevar</a:t>
          </a:r>
          <a:r>
            <a:rPr lang="en-US" sz="2000" kern="1200" dirty="0"/>
            <a:t> a </a:t>
          </a:r>
          <a:r>
            <a:rPr lang="en-US" sz="2000" kern="1200" dirty="0" err="1"/>
            <a:t>cabo</a:t>
          </a:r>
          <a:r>
            <a:rPr lang="en-US" sz="2000" kern="1200" dirty="0"/>
            <a:t> </a:t>
          </a:r>
          <a:r>
            <a:rPr lang="en-US" sz="2000" kern="1200" dirty="0" err="1"/>
            <a:t>esfuerzos</a:t>
          </a:r>
          <a:r>
            <a:rPr lang="en-US" sz="2000" kern="1200" dirty="0"/>
            <a:t> de </a:t>
          </a:r>
          <a:r>
            <a:rPr lang="en-US" sz="2000" kern="1200" dirty="0" err="1"/>
            <a:t>orientación</a:t>
          </a:r>
          <a:r>
            <a:rPr lang="en-US" sz="2000" kern="1200" dirty="0"/>
            <a:t> </a:t>
          </a:r>
          <a:r>
            <a:rPr lang="en-US" sz="2000" kern="1200" dirty="0" err="1"/>
            <a:t>actividades</a:t>
          </a:r>
          <a:r>
            <a:rPr lang="en-US" sz="2000" kern="1200" dirty="0"/>
            <a:t> o </a:t>
          </a:r>
          <a:r>
            <a:rPr lang="en-US" sz="2000" kern="1200" dirty="0" err="1"/>
            <a:t>campañas</a:t>
          </a:r>
          <a:r>
            <a:rPr lang="en-US" sz="2000" kern="1200" dirty="0"/>
            <a:t> </a:t>
          </a:r>
          <a:r>
            <a:rPr lang="en-US" sz="2000" kern="1200" dirty="0" err="1"/>
            <a:t>dentro</a:t>
          </a:r>
          <a:r>
            <a:rPr lang="en-US" sz="2000" kern="1200" dirty="0"/>
            <a:t> de </a:t>
          </a:r>
          <a:r>
            <a:rPr lang="en-US" sz="2000" kern="1200" dirty="0" err="1"/>
            <a:t>su</a:t>
          </a:r>
          <a:r>
            <a:rPr lang="en-US" sz="2000" kern="1200" dirty="0"/>
            <a:t> </a:t>
          </a:r>
          <a:r>
            <a:rPr lang="en-US" sz="2000" kern="1200" dirty="0" err="1"/>
            <a:t>institución</a:t>
          </a:r>
          <a:r>
            <a:rPr lang="en-US" sz="2000" kern="1200" dirty="0"/>
            <a:t> </a:t>
          </a:r>
          <a:r>
            <a:rPr lang="en-US" sz="2000" kern="1200" dirty="0" err="1"/>
            <a:t>dirigidas</a:t>
          </a:r>
          <a:r>
            <a:rPr lang="en-US" sz="2000" kern="1200" dirty="0"/>
            <a:t> a la </a:t>
          </a:r>
          <a:r>
            <a:rPr lang="en-US" sz="2000" kern="1200" dirty="0" err="1"/>
            <a:t>prevención</a:t>
          </a:r>
          <a:r>
            <a:rPr lang="en-US" sz="2000" kern="1200" dirty="0"/>
            <a:t> y </a:t>
          </a:r>
          <a:r>
            <a:rPr lang="en-US" sz="2000" kern="1200" dirty="0" err="1"/>
            <a:t>concienciación</a:t>
          </a:r>
          <a:r>
            <a:rPr lang="en-US" sz="2000" kern="1200" dirty="0"/>
            <a:t> </a:t>
          </a:r>
          <a:r>
            <a:rPr lang="en-US" sz="2000" kern="1200" dirty="0" err="1"/>
            <a:t>en</a:t>
          </a:r>
          <a:r>
            <a:rPr lang="en-US" sz="2000" kern="1200" dirty="0"/>
            <a:t> </a:t>
          </a:r>
          <a:r>
            <a:rPr lang="en-US" sz="2000" kern="1200" dirty="0" err="1"/>
            <a:t>los</a:t>
          </a:r>
          <a:r>
            <a:rPr lang="en-US" sz="2000" kern="1200" dirty="0"/>
            <a:t> estudiantes </a:t>
          </a:r>
          <a:r>
            <a:rPr lang="en-US" sz="2000" kern="1200" dirty="0" err="1"/>
            <a:t>sobre</a:t>
          </a:r>
          <a:r>
            <a:rPr lang="en-US" sz="2000" kern="1200" dirty="0"/>
            <a:t> </a:t>
          </a:r>
          <a:r>
            <a:rPr lang="en-US" sz="2000" kern="1200" dirty="0" err="1"/>
            <a:t>el</a:t>
          </a:r>
          <a:r>
            <a:rPr lang="en-US" sz="2000" kern="1200" dirty="0"/>
            <a:t> </a:t>
          </a:r>
          <a:r>
            <a:rPr lang="en-US" sz="2000" kern="1200" dirty="0" err="1"/>
            <a:t>acoso</a:t>
          </a:r>
          <a:r>
            <a:rPr lang="en-US" sz="2000" kern="1200" dirty="0"/>
            <a:t> escolar o “bullying”, </a:t>
          </a:r>
          <a:r>
            <a:rPr lang="en-US" sz="2000" kern="1200" dirty="0" err="1"/>
            <a:t>incluyendo</a:t>
          </a:r>
          <a:r>
            <a:rPr lang="en-US" sz="2000" kern="1200" dirty="0"/>
            <a:t> </a:t>
          </a:r>
          <a:r>
            <a:rPr lang="en-US" sz="2000" kern="1200" dirty="0" err="1"/>
            <a:t>el</a:t>
          </a:r>
          <a:r>
            <a:rPr lang="en-US" sz="2000" kern="1200" dirty="0"/>
            <a:t> “</a:t>
          </a:r>
          <a:r>
            <a:rPr lang="en-US" sz="2000" kern="1200" dirty="0" err="1"/>
            <a:t>cyberbullying”sus</a:t>
          </a:r>
          <a:r>
            <a:rPr lang="en-US" sz="2000" kern="1200" dirty="0"/>
            <a:t> </a:t>
          </a:r>
          <a:r>
            <a:rPr lang="en-US" sz="2000" kern="1200" dirty="0" err="1"/>
            <a:t>efectos</a:t>
          </a:r>
          <a:r>
            <a:rPr lang="en-US" sz="2000" kern="1200" dirty="0"/>
            <a:t> , </a:t>
          </a:r>
          <a:r>
            <a:rPr lang="en-US" sz="2000" kern="1200" dirty="0" err="1"/>
            <a:t>consecuencias</a:t>
          </a:r>
          <a:r>
            <a:rPr lang="en-US" sz="2000" kern="1200" dirty="0"/>
            <a:t> y la </a:t>
          </a:r>
          <a:r>
            <a:rPr lang="en-US" sz="2000" kern="1200" dirty="0" err="1"/>
            <a:t>importancia</a:t>
          </a:r>
          <a:r>
            <a:rPr lang="en-US" sz="2000" kern="1200" dirty="0"/>
            <a:t> del </a:t>
          </a:r>
          <a:r>
            <a:rPr lang="en-US" sz="2000" kern="1200" dirty="0" err="1"/>
            <a:t>respeto</a:t>
          </a:r>
          <a:r>
            <a:rPr lang="en-US" sz="2000" kern="1200" dirty="0"/>
            <a:t> y la </a:t>
          </a:r>
          <a:r>
            <a:rPr lang="en-US" sz="2000" kern="1200" dirty="0" err="1"/>
            <a:t>empatía</a:t>
          </a:r>
          <a:r>
            <a:rPr lang="en-US" sz="2000" kern="1200" dirty="0"/>
            <a:t> </a:t>
          </a:r>
          <a:r>
            <a:rPr lang="en-US" sz="2000" kern="1200" dirty="0" err="1"/>
            <a:t>hacia</a:t>
          </a:r>
          <a:r>
            <a:rPr lang="en-US" sz="2000" kern="1200" dirty="0"/>
            <a:t> </a:t>
          </a:r>
          <a:r>
            <a:rPr lang="en-US" sz="2000" kern="1200" dirty="0" err="1"/>
            <a:t>otros</a:t>
          </a:r>
          <a:r>
            <a:rPr lang="en-US" sz="2000" kern="1200" dirty="0"/>
            <a:t> </a:t>
          </a:r>
          <a:r>
            <a:rPr lang="en-US" sz="2000" kern="1200" dirty="0" err="1"/>
            <a:t>compañeros</a:t>
          </a:r>
          <a:r>
            <a:rPr lang="en-US" sz="2000" kern="1200" dirty="0"/>
            <a:t> </a:t>
          </a:r>
          <a:r>
            <a:rPr lang="en-US" sz="2000" kern="1200" dirty="0" err="1"/>
            <a:t>así</a:t>
          </a:r>
          <a:r>
            <a:rPr lang="en-US" sz="2000" kern="1200" dirty="0"/>
            <a:t> </a:t>
          </a:r>
          <a:r>
            <a:rPr lang="en-US" sz="2000" kern="1200" dirty="0" err="1"/>
            <a:t>como</a:t>
          </a:r>
          <a:r>
            <a:rPr lang="en-US" sz="2000" kern="1200" dirty="0"/>
            <a:t> la </a:t>
          </a:r>
          <a:r>
            <a:rPr lang="en-US" sz="2000" kern="1200" dirty="0" err="1"/>
            <a:t>responsabilidad</a:t>
          </a:r>
          <a:r>
            <a:rPr lang="en-US" sz="2000" kern="1200" dirty="0"/>
            <a:t> de </a:t>
          </a:r>
          <a:r>
            <a:rPr lang="en-US" sz="2000" kern="1200" dirty="0" err="1"/>
            <a:t>todos</a:t>
          </a:r>
          <a:r>
            <a:rPr lang="en-US" sz="2000" kern="1200" dirty="0"/>
            <a:t> </a:t>
          </a:r>
          <a:r>
            <a:rPr lang="en-US" sz="2000" kern="1200" dirty="0" err="1"/>
            <a:t>en</a:t>
          </a:r>
          <a:r>
            <a:rPr lang="en-US" sz="2000" kern="1200" dirty="0"/>
            <a:t> la </a:t>
          </a:r>
          <a:r>
            <a:rPr lang="en-US" sz="2000" kern="1200" dirty="0" err="1"/>
            <a:t>prevención</a:t>
          </a:r>
          <a:r>
            <a:rPr lang="en-US" sz="2000" kern="1200" dirty="0"/>
            <a:t>, </a:t>
          </a:r>
          <a:r>
            <a:rPr lang="en-US" sz="2000" kern="1200" dirty="0" err="1"/>
            <a:t>identificación</a:t>
          </a:r>
          <a:r>
            <a:rPr lang="en-US" sz="2000" kern="1200" dirty="0"/>
            <a:t> y </a:t>
          </a:r>
          <a:r>
            <a:rPr lang="en-US" sz="2000" kern="1200" dirty="0" err="1"/>
            <a:t>notificación</a:t>
          </a:r>
          <a:r>
            <a:rPr lang="en-US" sz="2000" kern="1200" dirty="0"/>
            <a:t> de </a:t>
          </a:r>
          <a:r>
            <a:rPr lang="en-US" sz="2000" kern="1200" dirty="0" err="1"/>
            <a:t>esta</a:t>
          </a:r>
          <a:r>
            <a:rPr lang="en-US" sz="2000" kern="1200" dirty="0"/>
            <a:t> </a:t>
          </a:r>
          <a:r>
            <a:rPr lang="en-US" sz="2000" kern="1200" dirty="0" err="1"/>
            <a:t>conducta</a:t>
          </a:r>
          <a:r>
            <a:rPr lang="en-US" sz="2000" kern="1200" dirty="0"/>
            <a:t>. </a:t>
          </a:r>
        </a:p>
      </dsp:txBody>
      <dsp:txXfrm>
        <a:off x="0" y="954386"/>
        <a:ext cx="9184710" cy="4498452"/>
      </dsp:txXfrm>
    </dsp:sp>
    <dsp:sp modelId="{C36B72A4-201E-4FC0-AA2F-E2FDFDB47C26}">
      <dsp:nvSpPr>
        <dsp:cNvPr id="0" name=""/>
        <dsp:cNvSpPr/>
      </dsp:nvSpPr>
      <dsp:spPr>
        <a:xfrm>
          <a:off x="0" y="5452838"/>
          <a:ext cx="9212021"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C23E4-A389-47AD-8781-F565898FB3A1}">
      <dsp:nvSpPr>
        <dsp:cNvPr id="0" name=""/>
        <dsp:cNvSpPr/>
      </dsp:nvSpPr>
      <dsp:spPr>
        <a:xfrm>
          <a:off x="0" y="5455805"/>
          <a:ext cx="9212021" cy="58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US" sz="500" kern="1200" dirty="0"/>
        </a:p>
      </dsp:txBody>
      <dsp:txXfrm>
        <a:off x="0" y="5455805"/>
        <a:ext cx="9212021" cy="58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9F056-252F-7F4F-9CA4-A04FCBE318A0}">
      <dsp:nvSpPr>
        <dsp:cNvPr id="0" name=""/>
        <dsp:cNvSpPr/>
      </dsp:nvSpPr>
      <dsp:spPr>
        <a:xfrm>
          <a:off x="0" y="54546"/>
          <a:ext cx="9603275" cy="33415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La Ley 85 – 2018, </a:t>
          </a:r>
          <a:r>
            <a:rPr lang="en-US" sz="2100" i="1" kern="1200"/>
            <a:t>supra</a:t>
          </a:r>
          <a:r>
            <a:rPr lang="en-US" sz="2100" kern="1200"/>
            <a:t>, en su artículo 9.07 (a) define el acto de acoso escolar (</a:t>
          </a:r>
          <a:r>
            <a:rPr lang="en-US" sz="2100" i="1" kern="1200"/>
            <a:t>bullying</a:t>
          </a:r>
          <a:r>
            <a:rPr lang="en-US" sz="2100" kern="1200"/>
            <a:t>) como cualquier: «patrón de acciones verbales, escritas o físicas continuas, repetitivas e intencionales, por uno o más estudiantes; “dirigidas a causar daño o malestar”; y en donde hay un desbalance de poder real o percibido por la víctima». Sin embargo, un solo acto podría considerarse como hostigamiento e intimidación (</a:t>
          </a:r>
          <a:r>
            <a:rPr lang="en-US" sz="2100" i="1" kern="1200"/>
            <a:t>bullying</a:t>
          </a:r>
          <a:r>
            <a:rPr lang="en-US" sz="2100" kern="1200"/>
            <a:t>), debido a la severidad de este. Esto incluye, pero no se limita a, acoso por: raza, color, género, nacimiento, ideas políticas o religiosas, origen o condición social, composición familiar o del hogar, orientación sexual, identidad de género, discapacidad o impedimento físico o mental, víctima de violencia doméstica o agresión sexual o acecho. </a:t>
          </a:r>
          <a:endParaRPr lang="en-PR" sz="2100" kern="1200"/>
        </a:p>
      </dsp:txBody>
      <dsp:txXfrm>
        <a:off x="163120" y="217666"/>
        <a:ext cx="9277035" cy="3015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B0E97-9FA9-8647-B562-B4D7636E6EF6}">
      <dsp:nvSpPr>
        <dsp:cNvPr id="0" name=""/>
        <dsp:cNvSpPr/>
      </dsp:nvSpPr>
      <dsp:spPr>
        <a:xfrm>
          <a:off x="1355149" y="2062"/>
          <a:ext cx="6892975" cy="34464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a:t>No podrá definirse como acoso escolar, incidentes de violencia interpersonal o conflictos entre pares en el escenario escolar, si no se evidencian los tres elementos principales de la definición, a saber: conducta repetitiva, intencionalidad y desbalance de poder real o percibido, por la víctima (Olweus, 1992). </a:t>
          </a:r>
          <a:endParaRPr lang="en-PR" sz="3100" kern="1200"/>
        </a:p>
      </dsp:txBody>
      <dsp:txXfrm>
        <a:off x="1355149" y="2062"/>
        <a:ext cx="6892975" cy="3446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39D6-057E-2A41-8D2A-BC7460EEB23C}">
      <dsp:nvSpPr>
        <dsp:cNvPr id="0" name=""/>
        <dsp:cNvSpPr/>
      </dsp:nvSpPr>
      <dsp:spPr>
        <a:xfrm>
          <a:off x="0" y="38359"/>
          <a:ext cx="9603275" cy="702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Acoso físico</a:t>
          </a:r>
        </a:p>
      </dsp:txBody>
      <dsp:txXfrm>
        <a:off x="34269" y="72628"/>
        <a:ext cx="9534737" cy="633462"/>
      </dsp:txXfrm>
    </dsp:sp>
    <dsp:sp modelId="{7AE383F3-A26F-2243-8070-F3E437FAF3F7}">
      <dsp:nvSpPr>
        <dsp:cNvPr id="0" name=""/>
        <dsp:cNvSpPr/>
      </dsp:nvSpPr>
      <dsp:spPr>
        <a:xfrm>
          <a:off x="0" y="740359"/>
          <a:ext cx="9603275"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Se </a:t>
          </a:r>
          <a:r>
            <a:rPr lang="en-US" sz="2300" kern="1200" dirty="0" err="1"/>
            <a:t>refiere</a:t>
          </a:r>
          <a:r>
            <a:rPr lang="en-US" sz="2300" kern="1200" dirty="0"/>
            <a:t> al </a:t>
          </a:r>
          <a:r>
            <a:rPr lang="en-US" sz="2300" kern="1200" dirty="0" err="1"/>
            <a:t>contacto</a:t>
          </a:r>
          <a:r>
            <a:rPr lang="en-US" sz="2300" kern="1200" dirty="0"/>
            <a:t> </a:t>
          </a:r>
          <a:r>
            <a:rPr lang="en-US" sz="2300" kern="1200" dirty="0" err="1"/>
            <a:t>físico</a:t>
          </a:r>
          <a:r>
            <a:rPr lang="en-US" sz="2300" kern="1200" dirty="0"/>
            <a:t> con </a:t>
          </a:r>
          <a:r>
            <a:rPr lang="en-US" sz="2300" kern="1200" dirty="0" err="1"/>
            <a:t>intención</a:t>
          </a:r>
          <a:r>
            <a:rPr lang="en-US" sz="2300" kern="1200" dirty="0"/>
            <a:t> de </a:t>
          </a:r>
          <a:r>
            <a:rPr lang="en-US" sz="2300" kern="1200" dirty="0" err="1"/>
            <a:t>causar</a:t>
          </a:r>
          <a:r>
            <a:rPr lang="en-US" sz="2300" kern="1200" dirty="0"/>
            <a:t> dolor o </a:t>
          </a:r>
          <a:r>
            <a:rPr lang="en-US" sz="2300" kern="1200" dirty="0" err="1"/>
            <a:t>daño</a:t>
          </a:r>
          <a:r>
            <a:rPr lang="en-US" sz="2300" kern="1200" dirty="0"/>
            <a:t>. Se </a:t>
          </a:r>
          <a:r>
            <a:rPr lang="en-US" sz="2300" kern="1200" dirty="0" err="1"/>
            <a:t>puede</a:t>
          </a:r>
          <a:r>
            <a:rPr lang="en-US" sz="2300" kern="1200" dirty="0"/>
            <a:t> </a:t>
          </a:r>
          <a:r>
            <a:rPr lang="en-US" sz="2300" kern="1200" dirty="0" err="1"/>
            <a:t>manifestar</a:t>
          </a:r>
          <a:r>
            <a:rPr lang="en-US" sz="2300" kern="1200" dirty="0"/>
            <a:t> </a:t>
          </a:r>
          <a:r>
            <a:rPr lang="en-US" sz="2300" kern="1200" dirty="0" err="1"/>
            <a:t>como</a:t>
          </a:r>
          <a:r>
            <a:rPr lang="en-US" sz="2300" kern="1200" dirty="0"/>
            <a:t> golpes, </a:t>
          </a:r>
          <a:r>
            <a:rPr lang="en-US" sz="2300" kern="1200" dirty="0" err="1"/>
            <a:t>heridas</a:t>
          </a:r>
          <a:r>
            <a:rPr lang="en-US" sz="2300" kern="1200" dirty="0"/>
            <a:t>, </a:t>
          </a:r>
          <a:r>
            <a:rPr lang="en-US" sz="2300" kern="1200" dirty="0" err="1"/>
            <a:t>patadas</a:t>
          </a:r>
          <a:r>
            <a:rPr lang="en-US" sz="2300" kern="1200" dirty="0"/>
            <a:t>, </a:t>
          </a:r>
          <a:r>
            <a:rPr lang="en-US" sz="2300" kern="1200" dirty="0" err="1"/>
            <a:t>salivazos</a:t>
          </a:r>
          <a:r>
            <a:rPr lang="en-US" sz="2300" kern="1200" dirty="0"/>
            <a:t>, </a:t>
          </a:r>
          <a:r>
            <a:rPr lang="en-US" sz="2300" kern="1200" dirty="0" err="1"/>
            <a:t>bofetadas</a:t>
          </a:r>
          <a:r>
            <a:rPr lang="en-US" sz="2300" kern="1200" dirty="0"/>
            <a:t>, </a:t>
          </a:r>
          <a:r>
            <a:rPr lang="en-US" sz="2300" kern="1200" dirty="0" err="1"/>
            <a:t>empujones</a:t>
          </a:r>
          <a:r>
            <a:rPr lang="en-US" sz="2300" kern="1200" dirty="0"/>
            <a:t>, </a:t>
          </a:r>
          <a:r>
            <a:rPr lang="en-US" sz="2300" kern="1200" dirty="0" err="1"/>
            <a:t>halones</a:t>
          </a:r>
          <a:r>
            <a:rPr lang="en-US" sz="2300" kern="1200" dirty="0"/>
            <a:t> de </a:t>
          </a:r>
          <a:r>
            <a:rPr lang="en-US" sz="2300" kern="1200" dirty="0" err="1"/>
            <a:t>pelo</a:t>
          </a:r>
          <a:r>
            <a:rPr lang="en-US" sz="2300" kern="1200" dirty="0"/>
            <a:t>, </a:t>
          </a:r>
          <a:r>
            <a:rPr lang="en-US" sz="2300" kern="1200" dirty="0" err="1"/>
            <a:t>mordiscos</a:t>
          </a:r>
          <a:r>
            <a:rPr lang="en-US" sz="2300" kern="1200" dirty="0"/>
            <a:t>. </a:t>
          </a:r>
          <a:r>
            <a:rPr lang="en-US" sz="2300" kern="1200" dirty="0" err="1"/>
            <a:t>También</a:t>
          </a:r>
          <a:r>
            <a:rPr lang="en-US" sz="2300" kern="1200" dirty="0"/>
            <a:t> </a:t>
          </a:r>
          <a:r>
            <a:rPr lang="en-US" sz="2300" kern="1200" dirty="0" err="1"/>
            <a:t>incluye</a:t>
          </a:r>
          <a:r>
            <a:rPr lang="en-US" sz="2300" kern="1200" dirty="0"/>
            <a:t> la </a:t>
          </a:r>
          <a:r>
            <a:rPr lang="en-US" sz="2300" kern="1200" dirty="0" err="1"/>
            <a:t>destrucción</a:t>
          </a:r>
          <a:r>
            <a:rPr lang="en-US" sz="2300" kern="1200" dirty="0"/>
            <a:t> de la </a:t>
          </a:r>
          <a:r>
            <a:rPr lang="en-US" sz="2300" kern="1200" dirty="0" err="1"/>
            <a:t>propiedad</a:t>
          </a:r>
          <a:r>
            <a:rPr lang="en-US" sz="2300" kern="1200" dirty="0"/>
            <a:t> de la </a:t>
          </a:r>
          <a:r>
            <a:rPr lang="en-US" sz="2300" kern="1200" dirty="0" err="1"/>
            <a:t>víctima</a:t>
          </a:r>
          <a:r>
            <a:rPr lang="en-US" sz="2300" kern="1200" dirty="0"/>
            <a:t> (</a:t>
          </a:r>
          <a:r>
            <a:rPr lang="en-US" sz="2300" kern="1200" dirty="0" err="1"/>
            <a:t>bulto</a:t>
          </a:r>
          <a:r>
            <a:rPr lang="en-US" sz="2300" kern="1200" dirty="0"/>
            <a:t>, </a:t>
          </a:r>
          <a:r>
            <a:rPr lang="en-US" sz="2300" kern="1200" dirty="0" err="1"/>
            <a:t>objetos</a:t>
          </a:r>
          <a:r>
            <a:rPr lang="en-US" sz="2300" kern="1200" dirty="0"/>
            <a:t> </a:t>
          </a:r>
          <a:r>
            <a:rPr lang="en-US" sz="2300" kern="1200" dirty="0" err="1"/>
            <a:t>personales</a:t>
          </a:r>
          <a:r>
            <a:rPr lang="en-US" sz="2300" kern="1200" dirty="0"/>
            <a:t>, entre </a:t>
          </a:r>
          <a:r>
            <a:rPr lang="en-US" sz="2300" kern="1200" dirty="0" err="1"/>
            <a:t>otros</a:t>
          </a:r>
          <a:r>
            <a:rPr lang="en-US" sz="2300" kern="1200" dirty="0"/>
            <a:t>). </a:t>
          </a:r>
        </a:p>
      </dsp:txBody>
      <dsp:txXfrm>
        <a:off x="0" y="740359"/>
        <a:ext cx="9603275" cy="1304100"/>
      </dsp:txXfrm>
    </dsp:sp>
    <dsp:sp modelId="{4EF26525-5655-C543-9ACC-BA054B0A7759}">
      <dsp:nvSpPr>
        <dsp:cNvPr id="0" name=""/>
        <dsp:cNvSpPr/>
      </dsp:nvSpPr>
      <dsp:spPr>
        <a:xfrm>
          <a:off x="0" y="2044460"/>
          <a:ext cx="9603275" cy="702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Acoso social</a:t>
          </a:r>
        </a:p>
      </dsp:txBody>
      <dsp:txXfrm>
        <a:off x="34269" y="2078729"/>
        <a:ext cx="9534737" cy="633462"/>
      </dsp:txXfrm>
    </dsp:sp>
    <dsp:sp modelId="{78E17B55-60E8-BE45-8B31-2B6F091299EB}">
      <dsp:nvSpPr>
        <dsp:cNvPr id="0" name=""/>
        <dsp:cNvSpPr/>
      </dsp:nvSpPr>
      <dsp:spPr>
        <a:xfrm>
          <a:off x="0" y="2746460"/>
          <a:ext cx="960327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Se refiere a toda conducta consistente dirigida a excluir, marginar, discriminar o aislar a un individuo, mediante acciones, tales como, sin limitarse a, rumores, difamación o chisme, entre otros. </a:t>
          </a:r>
        </a:p>
      </dsp:txBody>
      <dsp:txXfrm>
        <a:off x="0" y="2746460"/>
        <a:ext cx="9603275" cy="993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39D6-057E-2A41-8D2A-BC7460EEB23C}">
      <dsp:nvSpPr>
        <dsp:cNvPr id="0" name=""/>
        <dsp:cNvSpPr/>
      </dsp:nvSpPr>
      <dsp:spPr>
        <a:xfrm>
          <a:off x="0" y="45260"/>
          <a:ext cx="9603275"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err="1"/>
            <a:t>Acoso</a:t>
          </a:r>
          <a:r>
            <a:rPr lang="en-US" sz="2700" kern="1200" dirty="0"/>
            <a:t> </a:t>
          </a:r>
          <a:r>
            <a:rPr lang="en-US" sz="2700" kern="1200" dirty="0" err="1"/>
            <a:t>psicológico</a:t>
          </a:r>
          <a:r>
            <a:rPr lang="en-US" sz="2700" kern="1200" dirty="0"/>
            <a:t> o </a:t>
          </a:r>
          <a:r>
            <a:rPr lang="en-US" sz="2700" kern="1200" dirty="0" err="1"/>
            <a:t>emocional</a:t>
          </a:r>
          <a:endParaRPr lang="en-US" sz="2700" kern="1200" dirty="0"/>
        </a:p>
      </dsp:txBody>
      <dsp:txXfrm>
        <a:off x="30842" y="76102"/>
        <a:ext cx="9541591" cy="570116"/>
      </dsp:txXfrm>
    </dsp:sp>
    <dsp:sp modelId="{7AE383F3-A26F-2243-8070-F3E437FAF3F7}">
      <dsp:nvSpPr>
        <dsp:cNvPr id="0" name=""/>
        <dsp:cNvSpPr/>
      </dsp:nvSpPr>
      <dsp:spPr>
        <a:xfrm>
          <a:off x="0" y="677060"/>
          <a:ext cx="9603275"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Toda </a:t>
          </a:r>
          <a:r>
            <a:rPr lang="en-US" sz="2100" kern="1200" dirty="0" err="1"/>
            <a:t>aquella</a:t>
          </a:r>
          <a:r>
            <a:rPr lang="en-US" sz="2100" kern="1200" dirty="0"/>
            <a:t> </a:t>
          </a:r>
          <a:r>
            <a:rPr lang="en-US" sz="2100" kern="1200" dirty="0" err="1"/>
            <a:t>acción</a:t>
          </a:r>
          <a:r>
            <a:rPr lang="en-US" sz="2100" kern="1200" dirty="0"/>
            <a:t> o </a:t>
          </a:r>
          <a:r>
            <a:rPr lang="en-US" sz="2100" kern="1200" dirty="0" err="1"/>
            <a:t>conducta</a:t>
          </a:r>
          <a:r>
            <a:rPr lang="en-US" sz="2100" kern="1200" dirty="0"/>
            <a:t> que </a:t>
          </a:r>
          <a:r>
            <a:rPr lang="en-US" sz="2100" kern="1200" dirty="0" err="1"/>
            <a:t>atenta</a:t>
          </a:r>
          <a:r>
            <a:rPr lang="en-US" sz="2100" kern="1200" dirty="0"/>
            <a:t> contra </a:t>
          </a:r>
          <a:r>
            <a:rPr lang="en-US" sz="2100" kern="1200" dirty="0" err="1"/>
            <a:t>el</a:t>
          </a:r>
          <a:r>
            <a:rPr lang="en-US" sz="2100" kern="1200" dirty="0"/>
            <a:t> auto </a:t>
          </a:r>
          <a:r>
            <a:rPr lang="en-US" sz="2100" kern="1200" dirty="0" err="1"/>
            <a:t>concepto</a:t>
          </a:r>
          <a:r>
            <a:rPr lang="en-US" sz="2100" kern="1200" dirty="0"/>
            <a:t> </a:t>
          </a:r>
          <a:r>
            <a:rPr lang="en-US" sz="2100" kern="1200" dirty="0" err="1"/>
            <a:t>saludable</a:t>
          </a:r>
          <a:r>
            <a:rPr lang="en-US" sz="2100" kern="1200" dirty="0"/>
            <a:t> y </a:t>
          </a:r>
          <a:r>
            <a:rPr lang="en-US" sz="2100" kern="1200" dirty="0" err="1"/>
            <a:t>el</a:t>
          </a:r>
          <a:r>
            <a:rPr lang="en-US" sz="2100" kern="1200" dirty="0"/>
            <a:t> </a:t>
          </a:r>
          <a:r>
            <a:rPr lang="en-US" sz="2100" kern="1200" dirty="0" err="1"/>
            <a:t>fortalecimiento</a:t>
          </a:r>
          <a:r>
            <a:rPr lang="en-US" sz="2100" kern="1200" dirty="0"/>
            <a:t> de la </a:t>
          </a:r>
          <a:r>
            <a:rPr lang="en-US" sz="2100" kern="1200" dirty="0" err="1"/>
            <a:t>autoestima</a:t>
          </a:r>
          <a:r>
            <a:rPr lang="en-US" sz="2100" kern="1200" dirty="0"/>
            <a:t> de la </a:t>
          </a:r>
          <a:r>
            <a:rPr lang="en-US" sz="2100" kern="1200" dirty="0" err="1"/>
            <a:t>víctima</a:t>
          </a:r>
          <a:r>
            <a:rPr lang="en-US" sz="2100" kern="1200" dirty="0"/>
            <a:t>, tales </a:t>
          </a:r>
          <a:r>
            <a:rPr lang="en-US" sz="2100" kern="1200" dirty="0" err="1"/>
            <a:t>como</a:t>
          </a:r>
          <a:r>
            <a:rPr lang="en-US" sz="2100" kern="1200" dirty="0"/>
            <a:t>: </a:t>
          </a:r>
          <a:r>
            <a:rPr lang="en-US" sz="2100" kern="1200" dirty="0" err="1"/>
            <a:t>amenazas</a:t>
          </a:r>
          <a:r>
            <a:rPr lang="en-US" sz="2100" kern="1200" dirty="0"/>
            <a:t>, </a:t>
          </a:r>
          <a:r>
            <a:rPr lang="en-US" sz="2100" kern="1200" dirty="0" err="1"/>
            <a:t>humillaciones</a:t>
          </a:r>
          <a:r>
            <a:rPr lang="en-US" sz="2100" kern="1200" dirty="0"/>
            <a:t>, burlas, </a:t>
          </a:r>
          <a:r>
            <a:rPr lang="en-US" sz="2100" kern="1200" dirty="0" err="1"/>
            <a:t>chantaje</a:t>
          </a:r>
          <a:r>
            <a:rPr lang="en-US" sz="2100" kern="1200" dirty="0"/>
            <a:t>, </a:t>
          </a:r>
          <a:r>
            <a:rPr lang="en-US" sz="2100" kern="1200" dirty="0" err="1"/>
            <a:t>rechazos</a:t>
          </a:r>
          <a:r>
            <a:rPr lang="en-US" sz="2100" kern="1200" dirty="0"/>
            <a:t> o </a:t>
          </a:r>
          <a:r>
            <a:rPr lang="en-US" sz="2100" kern="1200" dirty="0" err="1"/>
            <a:t>mofas</a:t>
          </a:r>
          <a:r>
            <a:rPr lang="en-US" sz="2100" kern="1200" dirty="0"/>
            <a:t> y que </a:t>
          </a:r>
          <a:r>
            <a:rPr lang="en-US" sz="2100" kern="1200" dirty="0" err="1"/>
            <a:t>pueden</a:t>
          </a:r>
          <a:r>
            <a:rPr lang="en-US" sz="2100" kern="1200" dirty="0"/>
            <a:t> </a:t>
          </a:r>
          <a:r>
            <a:rPr lang="en-US" sz="2100" kern="1200" dirty="0" err="1"/>
            <a:t>evidenciarse</a:t>
          </a:r>
          <a:r>
            <a:rPr lang="en-US" sz="2100" kern="1200" dirty="0"/>
            <a:t> </a:t>
          </a:r>
          <a:r>
            <a:rPr lang="en-US" sz="2100" kern="1200" dirty="0" err="1"/>
            <a:t>en</a:t>
          </a:r>
          <a:r>
            <a:rPr lang="en-US" sz="2100" kern="1200" dirty="0"/>
            <a:t> </a:t>
          </a:r>
          <a:r>
            <a:rPr lang="en-US" sz="2100" kern="1200" dirty="0" err="1"/>
            <a:t>sentimientos</a:t>
          </a:r>
          <a:r>
            <a:rPr lang="en-US" sz="2100" kern="1200" dirty="0"/>
            <a:t> de </a:t>
          </a:r>
          <a:r>
            <a:rPr lang="en-US" sz="2100" kern="1200" dirty="0" err="1"/>
            <a:t>inferioridad</a:t>
          </a:r>
          <a:r>
            <a:rPr lang="en-US" sz="2100" kern="1200" dirty="0"/>
            <a:t>, </a:t>
          </a:r>
          <a:r>
            <a:rPr lang="en-US" sz="2100" kern="1200" dirty="0" err="1"/>
            <a:t>ansiedad</a:t>
          </a:r>
          <a:r>
            <a:rPr lang="en-US" sz="2100" kern="1200" dirty="0"/>
            <a:t>, </a:t>
          </a:r>
          <a:r>
            <a:rPr lang="en-US" sz="2100" kern="1200" dirty="0" err="1"/>
            <a:t>temor</a:t>
          </a:r>
          <a:r>
            <a:rPr lang="en-US" sz="2100" kern="1200" dirty="0"/>
            <a:t>, </a:t>
          </a:r>
          <a:r>
            <a:rPr lang="en-US" sz="2100" kern="1200" dirty="0" err="1"/>
            <a:t>inseguridad</a:t>
          </a:r>
          <a:r>
            <a:rPr lang="en-US" sz="2100" kern="1200" dirty="0"/>
            <a:t>, discrimen </a:t>
          </a:r>
          <a:r>
            <a:rPr lang="en-US" sz="2100" kern="1200" dirty="0" err="1"/>
            <a:t>por</a:t>
          </a:r>
          <a:r>
            <a:rPr lang="en-US" sz="2100" kern="1200" dirty="0"/>
            <a:t> </a:t>
          </a:r>
          <a:r>
            <a:rPr lang="en-US" sz="2100" kern="1200" dirty="0" err="1"/>
            <a:t>orientación</a:t>
          </a:r>
          <a:r>
            <a:rPr lang="en-US" sz="2100" kern="1200" dirty="0"/>
            <a:t> sexual o </a:t>
          </a:r>
          <a:r>
            <a:rPr lang="en-US" sz="2100" kern="1200" dirty="0" err="1"/>
            <a:t>identidad</a:t>
          </a:r>
          <a:r>
            <a:rPr lang="en-US" sz="2100" kern="1200" dirty="0"/>
            <a:t> del </a:t>
          </a:r>
          <a:r>
            <a:rPr lang="en-US" sz="2100" kern="1200" dirty="0" err="1"/>
            <a:t>género</a:t>
          </a:r>
          <a:r>
            <a:rPr lang="en-US" sz="2100" kern="1200" dirty="0"/>
            <a:t>, entre </a:t>
          </a:r>
          <a:r>
            <a:rPr lang="en-US" sz="2100" kern="1200" dirty="0" err="1"/>
            <a:t>otros</a:t>
          </a:r>
          <a:r>
            <a:rPr lang="en-US" sz="2100" kern="1200" dirty="0"/>
            <a:t>. </a:t>
          </a:r>
        </a:p>
      </dsp:txBody>
      <dsp:txXfrm>
        <a:off x="0" y="677060"/>
        <a:ext cx="9603275" cy="1481085"/>
      </dsp:txXfrm>
    </dsp:sp>
    <dsp:sp modelId="{4EF26525-5655-C543-9ACC-BA054B0A7759}">
      <dsp:nvSpPr>
        <dsp:cNvPr id="0" name=""/>
        <dsp:cNvSpPr/>
      </dsp:nvSpPr>
      <dsp:spPr>
        <a:xfrm>
          <a:off x="0" y="2158145"/>
          <a:ext cx="9603275" cy="631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err="1"/>
            <a:t>Acoso</a:t>
          </a:r>
          <a:r>
            <a:rPr lang="en-US" sz="2700" kern="1200" dirty="0"/>
            <a:t> </a:t>
          </a:r>
          <a:r>
            <a:rPr lang="en-US" sz="2700" kern="1200" dirty="0" err="1"/>
            <a:t>cibernético</a:t>
          </a:r>
          <a:r>
            <a:rPr lang="en-US" sz="2700" kern="1200" dirty="0"/>
            <a:t> o </a:t>
          </a:r>
          <a:r>
            <a:rPr lang="en-US" sz="2700" kern="1200" dirty="0" err="1"/>
            <a:t>ciberbullying</a:t>
          </a:r>
          <a:endParaRPr lang="en-US" sz="2700" kern="1200" dirty="0"/>
        </a:p>
      </dsp:txBody>
      <dsp:txXfrm>
        <a:off x="30842" y="2188987"/>
        <a:ext cx="9541591" cy="570116"/>
      </dsp:txXfrm>
    </dsp:sp>
    <dsp:sp modelId="{78E17B55-60E8-BE45-8B31-2B6F091299EB}">
      <dsp:nvSpPr>
        <dsp:cNvPr id="0" name=""/>
        <dsp:cNvSpPr/>
      </dsp:nvSpPr>
      <dsp:spPr>
        <a:xfrm>
          <a:off x="0" y="2789945"/>
          <a:ext cx="9603275" cy="176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err="1"/>
            <a:t>Podría</a:t>
          </a:r>
          <a:r>
            <a:rPr lang="en-US" sz="2100" kern="1200" dirty="0"/>
            <a:t> </a:t>
          </a:r>
          <a:r>
            <a:rPr lang="en-US" sz="2100" kern="1200" dirty="0" err="1"/>
            <a:t>darse</a:t>
          </a:r>
          <a:r>
            <a:rPr lang="en-US" sz="2100" kern="1200" dirty="0"/>
            <a:t> </a:t>
          </a:r>
          <a:r>
            <a:rPr lang="en-US" sz="2100" kern="1200" dirty="0" err="1"/>
            <a:t>mediante</a:t>
          </a:r>
          <a:r>
            <a:rPr lang="en-US" sz="2100" kern="1200" dirty="0"/>
            <a:t> </a:t>
          </a:r>
          <a:r>
            <a:rPr lang="en-US" sz="2100" kern="1200" dirty="0" err="1"/>
            <a:t>una</a:t>
          </a:r>
          <a:r>
            <a:rPr lang="en-US" sz="2100" kern="1200" dirty="0"/>
            <a:t> </a:t>
          </a:r>
          <a:r>
            <a:rPr lang="en-US" sz="2100" kern="1200" dirty="0" err="1"/>
            <a:t>comunicación</a:t>
          </a:r>
          <a:r>
            <a:rPr lang="en-US" sz="2100" kern="1200" dirty="0"/>
            <a:t> o </a:t>
          </a:r>
          <a:r>
            <a:rPr lang="en-US" sz="2100" kern="1200" dirty="0" err="1"/>
            <a:t>mensaje</a:t>
          </a:r>
          <a:r>
            <a:rPr lang="en-US" sz="2100" kern="1200" dirty="0"/>
            <a:t> </a:t>
          </a:r>
          <a:r>
            <a:rPr lang="en-US" sz="2100" kern="1200" dirty="0" err="1"/>
            <a:t>realizado</a:t>
          </a:r>
          <a:r>
            <a:rPr lang="en-US" sz="2100" kern="1200" dirty="0"/>
            <a:t> a </a:t>
          </a:r>
          <a:r>
            <a:rPr lang="en-US" sz="2100" kern="1200" dirty="0" err="1"/>
            <a:t>través</a:t>
          </a:r>
          <a:r>
            <a:rPr lang="en-US" sz="2100" kern="1200" dirty="0"/>
            <a:t> de </a:t>
          </a:r>
          <a:r>
            <a:rPr lang="en-US" sz="2100" kern="1200" dirty="0" err="1"/>
            <a:t>medios</a:t>
          </a:r>
          <a:r>
            <a:rPr lang="en-US" sz="2100" kern="1200" dirty="0"/>
            <a:t> </a:t>
          </a:r>
          <a:r>
            <a:rPr lang="en-US" sz="2100" kern="1200" dirty="0" err="1"/>
            <a:t>electrónicos</a:t>
          </a:r>
          <a:r>
            <a:rPr lang="en-US" sz="2100" kern="1200" dirty="0"/>
            <a:t>, que </a:t>
          </a:r>
          <a:r>
            <a:rPr lang="en-US" sz="2100" kern="1200" dirty="0" err="1"/>
            <a:t>incluye</a:t>
          </a:r>
          <a:r>
            <a:rPr lang="en-US" sz="2100" kern="1200" dirty="0"/>
            <a:t>, </a:t>
          </a:r>
          <a:r>
            <a:rPr lang="en-US" sz="2100" kern="1200" dirty="0" err="1"/>
            <a:t>pero</a:t>
          </a:r>
          <a:r>
            <a:rPr lang="en-US" sz="2100" kern="1200" dirty="0"/>
            <a:t> no se </a:t>
          </a:r>
          <a:r>
            <a:rPr lang="en-US" sz="2100" kern="1200" dirty="0" err="1"/>
            <a:t>limita</a:t>
          </a:r>
          <a:r>
            <a:rPr lang="en-US" sz="2100" kern="1200" dirty="0"/>
            <a:t> a, </a:t>
          </a:r>
          <a:r>
            <a:rPr lang="en-US" sz="2100" kern="1200" dirty="0" err="1"/>
            <a:t>mensajes</a:t>
          </a:r>
          <a:r>
            <a:rPr lang="en-US" sz="2100" kern="1200" dirty="0"/>
            <a:t> de </a:t>
          </a:r>
          <a:r>
            <a:rPr lang="en-US" sz="2100" kern="1200" dirty="0" err="1"/>
            <a:t>texto</a:t>
          </a:r>
          <a:r>
            <a:rPr lang="en-US" sz="2100" kern="1200" dirty="0"/>
            <a:t>, </a:t>
          </a:r>
          <a:r>
            <a:rPr lang="en-US" sz="2100" kern="1200" dirty="0" err="1"/>
            <a:t>correos</a:t>
          </a:r>
          <a:r>
            <a:rPr lang="en-US" sz="2100" kern="1200" dirty="0"/>
            <a:t> </a:t>
          </a:r>
          <a:r>
            <a:rPr lang="en-US" sz="2100" kern="1200" dirty="0" err="1"/>
            <a:t>electrónicos</a:t>
          </a:r>
          <a:r>
            <a:rPr lang="en-US" sz="2100" kern="1200" dirty="0"/>
            <a:t>, </a:t>
          </a:r>
          <a:r>
            <a:rPr lang="en-US" sz="2100" kern="1200" dirty="0" err="1"/>
            <a:t>fotos</a:t>
          </a:r>
          <a:r>
            <a:rPr lang="en-US" sz="2100" kern="1200" dirty="0"/>
            <a:t>, </a:t>
          </a:r>
          <a:r>
            <a:rPr lang="en-US" sz="2100" kern="1200" dirty="0" err="1"/>
            <a:t>imágenes</a:t>
          </a:r>
          <a:r>
            <a:rPr lang="en-US" sz="2100" kern="1200" dirty="0"/>
            <a:t> y </a:t>
          </a:r>
          <a:r>
            <a:rPr lang="en-US" sz="2100" kern="1200" dirty="0" err="1"/>
            <a:t>publicaciones</a:t>
          </a:r>
          <a:r>
            <a:rPr lang="en-US" sz="2100" kern="1200" dirty="0"/>
            <a:t> </a:t>
          </a:r>
          <a:r>
            <a:rPr lang="en-US" sz="2100" kern="1200" dirty="0" err="1"/>
            <a:t>en</a:t>
          </a:r>
          <a:r>
            <a:rPr lang="en-US" sz="2100" kern="1200" dirty="0"/>
            <a:t> redes </a:t>
          </a:r>
          <a:r>
            <a:rPr lang="en-US" sz="2100" kern="1200" dirty="0" err="1"/>
            <a:t>sociales</a:t>
          </a:r>
          <a:r>
            <a:rPr lang="en-US" sz="2100" kern="1200" dirty="0"/>
            <a:t> </a:t>
          </a:r>
          <a:r>
            <a:rPr lang="en-US" sz="2100" kern="1200" dirty="0" err="1"/>
            <a:t>mediante</a:t>
          </a:r>
          <a:r>
            <a:rPr lang="en-US" sz="2100" kern="1200" dirty="0"/>
            <a:t> </a:t>
          </a:r>
          <a:r>
            <a:rPr lang="en-US" sz="2100" kern="1200" dirty="0" err="1"/>
            <a:t>el</a:t>
          </a:r>
          <a:r>
            <a:rPr lang="en-US" sz="2100" kern="1200" dirty="0"/>
            <a:t> </a:t>
          </a:r>
          <a:r>
            <a:rPr lang="en-US" sz="2100" kern="1200" dirty="0" err="1"/>
            <a:t>uso</a:t>
          </a:r>
          <a:r>
            <a:rPr lang="en-US" sz="2100" kern="1200" dirty="0"/>
            <a:t> de </a:t>
          </a:r>
          <a:r>
            <a:rPr lang="en-US" sz="2100" kern="1200" dirty="0" err="1"/>
            <a:t>equipos</a:t>
          </a:r>
          <a:r>
            <a:rPr lang="en-US" sz="2100" kern="1200" dirty="0"/>
            <a:t> </a:t>
          </a:r>
          <a:r>
            <a:rPr lang="en-US" sz="2100" kern="1200" dirty="0" err="1"/>
            <a:t>electrónicos</a:t>
          </a:r>
          <a:r>
            <a:rPr lang="en-US" sz="2100" kern="1200" dirty="0"/>
            <a:t>, tales </a:t>
          </a:r>
          <a:r>
            <a:rPr lang="en-US" sz="2100" kern="1200" dirty="0" err="1"/>
            <a:t>como</a:t>
          </a:r>
          <a:r>
            <a:rPr lang="en-US" sz="2100" kern="1200" dirty="0"/>
            <a:t>: </a:t>
          </a:r>
          <a:r>
            <a:rPr lang="en-US" sz="2100" kern="1200" dirty="0" err="1"/>
            <a:t>teléfonos</a:t>
          </a:r>
          <a:r>
            <a:rPr lang="en-US" sz="2100" kern="1200" dirty="0"/>
            <a:t>, </a:t>
          </a:r>
          <a:r>
            <a:rPr lang="en-US" sz="2100" kern="1200" dirty="0" err="1"/>
            <a:t>celulares</a:t>
          </a:r>
          <a:r>
            <a:rPr lang="en-US" sz="2100" kern="1200" dirty="0"/>
            <a:t>, </a:t>
          </a:r>
          <a:r>
            <a:rPr lang="en-US" sz="2100" kern="1200" dirty="0" err="1"/>
            <a:t>computadoras</a:t>
          </a:r>
          <a:r>
            <a:rPr lang="en-US" sz="2100" kern="1200" dirty="0"/>
            <a:t>, </a:t>
          </a:r>
          <a:r>
            <a:rPr lang="en-US" sz="2100" kern="1200" dirty="0" err="1"/>
            <a:t>tabletas</a:t>
          </a:r>
          <a:r>
            <a:rPr lang="en-US" sz="2100" kern="1200" dirty="0"/>
            <a:t>, entre </a:t>
          </a:r>
          <a:r>
            <a:rPr lang="en-US" sz="2100" kern="1200" dirty="0" err="1"/>
            <a:t>otros</a:t>
          </a:r>
          <a:r>
            <a:rPr lang="en-US" sz="2100" kern="1200" dirty="0"/>
            <a:t> </a:t>
          </a:r>
          <a:r>
            <a:rPr lang="en-US" sz="2100" kern="1200" dirty="0" err="1"/>
            <a:t>dispositivos</a:t>
          </a:r>
          <a:r>
            <a:rPr lang="en-US" sz="2100" kern="1200" dirty="0"/>
            <a:t> </a:t>
          </a:r>
          <a:r>
            <a:rPr lang="en-US" sz="2100" kern="1200" dirty="0" err="1"/>
            <a:t>electrónicos</a:t>
          </a:r>
          <a:r>
            <a:rPr lang="en-US" sz="2100" kern="1200" dirty="0"/>
            <a:t>. Una sola </a:t>
          </a:r>
          <a:r>
            <a:rPr lang="en-US" sz="2100" kern="1200" dirty="0" err="1"/>
            <a:t>acción</a:t>
          </a:r>
          <a:r>
            <a:rPr lang="en-US" sz="2100" kern="1200" dirty="0"/>
            <a:t> se </a:t>
          </a:r>
          <a:r>
            <a:rPr lang="en-US" sz="2100" kern="1200" dirty="0" err="1"/>
            <a:t>considerara</a:t>
          </a:r>
          <a:r>
            <a:rPr lang="en-US" sz="2100" kern="1200" dirty="0"/>
            <a:t>́ </a:t>
          </a:r>
          <a:r>
            <a:rPr lang="en-US" sz="2100" kern="1200" dirty="0" err="1"/>
            <a:t>acoso</a:t>
          </a:r>
          <a:r>
            <a:rPr lang="en-US" sz="2100" kern="1200" dirty="0"/>
            <a:t> </a:t>
          </a:r>
          <a:r>
            <a:rPr lang="en-US" sz="2100" kern="1200" dirty="0" err="1"/>
            <a:t>cibernético</a:t>
          </a:r>
          <a:r>
            <a:rPr lang="en-US" sz="2100" kern="1200" dirty="0"/>
            <a:t>, </a:t>
          </a:r>
          <a:r>
            <a:rPr lang="en-US" sz="2100" kern="1200" dirty="0" err="1"/>
            <a:t>debido</a:t>
          </a:r>
          <a:r>
            <a:rPr lang="en-US" sz="2100" kern="1200" dirty="0"/>
            <a:t> a la </a:t>
          </a:r>
          <a:r>
            <a:rPr lang="en-US" sz="2100" kern="1200" dirty="0" err="1"/>
            <a:t>capacidad</a:t>
          </a:r>
          <a:r>
            <a:rPr lang="en-US" sz="2100" kern="1200" dirty="0"/>
            <a:t> de </a:t>
          </a:r>
          <a:r>
            <a:rPr lang="en-US" sz="2100" kern="1200" dirty="0" err="1"/>
            <a:t>réplica</a:t>
          </a:r>
          <a:r>
            <a:rPr lang="en-US" sz="2100" kern="1200" dirty="0"/>
            <a:t> del </a:t>
          </a:r>
          <a:r>
            <a:rPr lang="en-US" sz="2100" kern="1200" dirty="0" err="1"/>
            <a:t>acoso</a:t>
          </a:r>
          <a:r>
            <a:rPr lang="en-US" sz="2100" kern="1200" dirty="0"/>
            <a:t>. </a:t>
          </a:r>
        </a:p>
      </dsp:txBody>
      <dsp:txXfrm>
        <a:off x="0" y="2789945"/>
        <a:ext cx="9603275" cy="17605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5A64-D6ED-714A-946E-747F37B221A3}">
      <dsp:nvSpPr>
        <dsp:cNvPr id="0" name=""/>
        <dsp:cNvSpPr/>
      </dsp:nvSpPr>
      <dsp:spPr>
        <a:xfrm>
          <a:off x="4801637" y="1430508"/>
          <a:ext cx="3397193" cy="589595"/>
        </a:xfrm>
        <a:custGeom>
          <a:avLst/>
          <a:gdLst/>
          <a:ahLst/>
          <a:cxnLst/>
          <a:rect l="0" t="0" r="0" b="0"/>
          <a:pathLst>
            <a:path>
              <a:moveTo>
                <a:pt x="0" y="0"/>
              </a:moveTo>
              <a:lnTo>
                <a:pt x="0" y="294797"/>
              </a:lnTo>
              <a:lnTo>
                <a:pt x="3397193" y="294797"/>
              </a:lnTo>
              <a:lnTo>
                <a:pt x="3397193"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8FD1CF-0041-574E-9F39-3A40FB4949AC}">
      <dsp:nvSpPr>
        <dsp:cNvPr id="0" name=""/>
        <dsp:cNvSpPr/>
      </dsp:nvSpPr>
      <dsp:spPr>
        <a:xfrm>
          <a:off x="4755917" y="1430508"/>
          <a:ext cx="91440" cy="589595"/>
        </a:xfrm>
        <a:custGeom>
          <a:avLst/>
          <a:gdLst/>
          <a:ahLst/>
          <a:cxnLst/>
          <a:rect l="0" t="0" r="0" b="0"/>
          <a:pathLst>
            <a:path>
              <a:moveTo>
                <a:pt x="45720" y="0"/>
              </a:moveTo>
              <a:lnTo>
                <a:pt x="45720"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78F12-2BB9-824C-A6EC-8F83E7173595}">
      <dsp:nvSpPr>
        <dsp:cNvPr id="0" name=""/>
        <dsp:cNvSpPr/>
      </dsp:nvSpPr>
      <dsp:spPr>
        <a:xfrm>
          <a:off x="1404443" y="1430508"/>
          <a:ext cx="3397193" cy="589595"/>
        </a:xfrm>
        <a:custGeom>
          <a:avLst/>
          <a:gdLst/>
          <a:ahLst/>
          <a:cxnLst/>
          <a:rect l="0" t="0" r="0" b="0"/>
          <a:pathLst>
            <a:path>
              <a:moveTo>
                <a:pt x="3397193" y="0"/>
              </a:moveTo>
              <a:lnTo>
                <a:pt x="3397193" y="294797"/>
              </a:lnTo>
              <a:lnTo>
                <a:pt x="0" y="294797"/>
              </a:lnTo>
              <a:lnTo>
                <a:pt x="0" y="5895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A6CFC-0C09-7F47-B798-B13B7A296870}">
      <dsp:nvSpPr>
        <dsp:cNvPr id="0" name=""/>
        <dsp:cNvSpPr/>
      </dsp:nvSpPr>
      <dsp:spPr>
        <a:xfrm>
          <a:off x="3397838" y="26709"/>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Este </a:t>
          </a:r>
          <a:r>
            <a:rPr lang="en-US" sz="3100" kern="1200" dirty="0" err="1"/>
            <a:t>protocolo</a:t>
          </a:r>
          <a:r>
            <a:rPr lang="en-US" sz="3100" kern="1200" dirty="0"/>
            <a:t> es de vital </a:t>
          </a:r>
          <a:r>
            <a:rPr lang="en-US" sz="3100" kern="1200" dirty="0" err="1"/>
            <a:t>importancia</a:t>
          </a:r>
          <a:r>
            <a:rPr lang="en-US" sz="3100" kern="1200" dirty="0"/>
            <a:t> para </a:t>
          </a:r>
          <a:endParaRPr lang="en-PR" sz="3100" kern="1200" dirty="0"/>
        </a:p>
      </dsp:txBody>
      <dsp:txXfrm>
        <a:off x="3397838" y="26709"/>
        <a:ext cx="2807598" cy="1403799"/>
      </dsp:txXfrm>
    </dsp:sp>
    <dsp:sp modelId="{A028D6A1-9A5A-984A-AB8E-8F75A57FA988}">
      <dsp:nvSpPr>
        <dsp:cNvPr id="0" name=""/>
        <dsp:cNvSpPr/>
      </dsp:nvSpPr>
      <dsp:spPr>
        <a:xfrm>
          <a:off x="644"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baseline="0"/>
            <a:t>Identificar</a:t>
          </a:r>
          <a:endParaRPr lang="en-PR" sz="3100" kern="1200"/>
        </a:p>
      </dsp:txBody>
      <dsp:txXfrm>
        <a:off x="644" y="2020104"/>
        <a:ext cx="2807598" cy="1403799"/>
      </dsp:txXfrm>
    </dsp:sp>
    <dsp:sp modelId="{937E6A75-EBB8-6744-84DB-0107229278F3}">
      <dsp:nvSpPr>
        <dsp:cNvPr id="0" name=""/>
        <dsp:cNvSpPr/>
      </dsp:nvSpPr>
      <dsp:spPr>
        <a:xfrm>
          <a:off x="3397838"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baseline="0" dirty="0" err="1"/>
            <a:t>Informar</a:t>
          </a:r>
          <a:r>
            <a:rPr lang="en-US" sz="3100" kern="1200" baseline="0" dirty="0"/>
            <a:t> </a:t>
          </a:r>
          <a:endParaRPr lang="en-PR" sz="3100" kern="1200" dirty="0"/>
        </a:p>
      </dsp:txBody>
      <dsp:txXfrm>
        <a:off x="3397838" y="2020104"/>
        <a:ext cx="2807598" cy="1403799"/>
      </dsp:txXfrm>
    </dsp:sp>
    <dsp:sp modelId="{4989BF97-3EE1-BA4D-9487-5EC7A35C97BE}">
      <dsp:nvSpPr>
        <dsp:cNvPr id="0" name=""/>
        <dsp:cNvSpPr/>
      </dsp:nvSpPr>
      <dsp:spPr>
        <a:xfrm>
          <a:off x="6795032" y="2020104"/>
          <a:ext cx="2807598" cy="1403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baseline="0" dirty="0" err="1"/>
            <a:t>Documentar</a:t>
          </a:r>
          <a:r>
            <a:rPr lang="en-US" sz="3100" kern="1200" baseline="0" dirty="0"/>
            <a:t> a </a:t>
          </a:r>
          <a:r>
            <a:rPr lang="en-US" sz="3100" kern="1200" baseline="0" dirty="0" err="1"/>
            <a:t>los</a:t>
          </a:r>
          <a:r>
            <a:rPr lang="en-US" sz="3100" kern="1200" baseline="0" dirty="0"/>
            <a:t> </a:t>
          </a:r>
          <a:r>
            <a:rPr lang="en-US" sz="3100" kern="1200" baseline="0" dirty="0" err="1"/>
            <a:t>estudiantes</a:t>
          </a:r>
          <a:r>
            <a:rPr lang="en-US" sz="3100" kern="1200" baseline="0" dirty="0"/>
            <a:t> </a:t>
          </a:r>
          <a:r>
            <a:rPr lang="en-US" sz="3100" kern="1200" baseline="0" dirty="0" err="1"/>
            <a:t>agresores</a:t>
          </a:r>
          <a:endParaRPr lang="en-PR" sz="3100" kern="1200" dirty="0"/>
        </a:p>
      </dsp:txBody>
      <dsp:txXfrm>
        <a:off x="6795032" y="2020104"/>
        <a:ext cx="2807598" cy="1403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6D2E-6175-B342-9429-5ACF929D6691}">
      <dsp:nvSpPr>
        <dsp:cNvPr id="0" name=""/>
        <dsp:cNvSpPr/>
      </dsp:nvSpPr>
      <dsp:spPr>
        <a:xfrm>
          <a:off x="0" y="120928"/>
          <a:ext cx="9603275"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Director de escuela</a:t>
          </a:r>
          <a:endParaRPr lang="en-PR" sz="2600" kern="1200"/>
        </a:p>
      </dsp:txBody>
      <dsp:txXfrm>
        <a:off x="29700" y="150628"/>
        <a:ext cx="9543875" cy="549000"/>
      </dsp:txXfrm>
    </dsp:sp>
    <dsp:sp modelId="{9F2932B0-6C45-D941-9390-DCD707271B8E}">
      <dsp:nvSpPr>
        <dsp:cNvPr id="0" name=""/>
        <dsp:cNvSpPr/>
      </dsp:nvSpPr>
      <dsp:spPr>
        <a:xfrm>
          <a:off x="0" y="729328"/>
          <a:ext cx="9603275" cy="328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90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Garantizar que toda la comunidad escolar haya recibido orientación con respecto a esta carta circular y el fiel cumplimiento de esta mediante su discusión en la orientación de padres y familias relacionadas a divulgaciones de políticas públicas.</a:t>
          </a:r>
          <a:endParaRPr lang="en-PR" sz="2000" kern="1200"/>
        </a:p>
        <a:p>
          <a:pPr marL="228600" lvl="1" indent="-228600" algn="l" defTabSz="889000">
            <a:lnSpc>
              <a:spcPct val="90000"/>
            </a:lnSpc>
            <a:spcBef>
              <a:spcPct val="0"/>
            </a:spcBef>
            <a:spcAft>
              <a:spcPct val="20000"/>
            </a:spcAft>
            <a:buChar char="••"/>
          </a:pPr>
          <a:r>
            <a:rPr lang="en-US" sz="2000" kern="1200" baseline="0" dirty="0" err="1"/>
            <a:t>Recopilar</a:t>
          </a:r>
          <a:r>
            <a:rPr lang="en-US" sz="2000" kern="1200" baseline="0" dirty="0"/>
            <a:t> </a:t>
          </a:r>
          <a:r>
            <a:rPr lang="en-US" sz="2000" kern="1200" baseline="0" dirty="0" err="1"/>
            <a:t>evidencia</a:t>
          </a:r>
          <a:r>
            <a:rPr lang="en-US" sz="2000" kern="1200" baseline="0" dirty="0"/>
            <a:t> </a:t>
          </a:r>
          <a:r>
            <a:rPr lang="en-US" sz="2000" kern="1200" baseline="0" dirty="0" err="1"/>
            <a:t>en</a:t>
          </a:r>
          <a:r>
            <a:rPr lang="en-US" sz="2000" kern="1200" baseline="0" dirty="0"/>
            <a:t> un </a:t>
          </a:r>
          <a:r>
            <a:rPr lang="en-US" sz="2000" kern="1200" baseline="0" dirty="0" err="1"/>
            <a:t>portafolio</a:t>
          </a:r>
          <a:r>
            <a:rPr lang="en-US" sz="2000" kern="1200" baseline="0" dirty="0"/>
            <a:t>, </a:t>
          </a:r>
          <a:r>
            <a:rPr lang="en-US" sz="2000" kern="1200" baseline="0" dirty="0" err="1"/>
            <a:t>demanera</a:t>
          </a:r>
          <a:r>
            <a:rPr lang="en-US" sz="2000" kern="1200" baseline="0" dirty="0"/>
            <a:t> </a:t>
          </a:r>
          <a:r>
            <a:rPr lang="en-US" sz="2000" kern="1200" baseline="0" dirty="0" err="1"/>
            <a:t>sistemática</a:t>
          </a:r>
          <a:r>
            <a:rPr lang="en-US" sz="2000" kern="1200" baseline="0" dirty="0"/>
            <a:t>, de </a:t>
          </a:r>
          <a:r>
            <a:rPr lang="en-US" sz="2000" kern="1200" baseline="0" dirty="0" err="1"/>
            <a:t>todas</a:t>
          </a:r>
          <a:r>
            <a:rPr lang="en-US" sz="2000" kern="1200" baseline="0" dirty="0"/>
            <a:t> las </a:t>
          </a:r>
          <a:r>
            <a:rPr lang="en-US" sz="2000" kern="1200" baseline="0" dirty="0" err="1"/>
            <a:t>actividades</a:t>
          </a:r>
          <a:r>
            <a:rPr lang="en-US" sz="2000" kern="1200" baseline="0" dirty="0"/>
            <a:t> </a:t>
          </a:r>
          <a:r>
            <a:rPr lang="en-US" sz="2000" kern="1200" baseline="0" dirty="0" err="1"/>
            <a:t>durante</a:t>
          </a:r>
          <a:r>
            <a:rPr lang="en-US" sz="2000" kern="1200" baseline="0" dirty="0"/>
            <a:t> </a:t>
          </a:r>
          <a:r>
            <a:rPr lang="en-US" sz="2000" kern="1200" baseline="0" dirty="0" err="1"/>
            <a:t>el</a:t>
          </a:r>
          <a:r>
            <a:rPr lang="en-US" sz="2000" kern="1200" baseline="0" dirty="0"/>
            <a:t> </a:t>
          </a:r>
          <a:r>
            <a:rPr lang="en-US" sz="2000" kern="1200" baseline="0" dirty="0" err="1"/>
            <a:t>año</a:t>
          </a:r>
          <a:r>
            <a:rPr lang="en-US" sz="2000" kern="1200" baseline="0" dirty="0"/>
            <a:t> escolar. </a:t>
          </a:r>
          <a:endParaRPr lang="en-PR" sz="2000" kern="1200" dirty="0"/>
        </a:p>
        <a:p>
          <a:pPr marL="228600" lvl="1" indent="-228600" algn="l" defTabSz="889000">
            <a:lnSpc>
              <a:spcPct val="90000"/>
            </a:lnSpc>
            <a:spcBef>
              <a:spcPct val="0"/>
            </a:spcBef>
            <a:spcAft>
              <a:spcPct val="20000"/>
            </a:spcAft>
            <a:buChar char="••"/>
          </a:pPr>
          <a:r>
            <a:rPr lang="en-US" sz="2000" kern="1200" baseline="0"/>
            <a:t>Monitorear el cumplimiento de la política establecida, designar el Comité de Convivencia Escolar (CoCE), al comienzo del año escolar y completar y enviar la Certificación de la Constitución del Comité para la Convivencia Escolar (</a:t>
          </a:r>
          <a:r>
            <a:rPr lang="en-US" sz="2000" b="1" kern="1200" baseline="0"/>
            <a:t>anejo 1</a:t>
          </a:r>
          <a:r>
            <a:rPr lang="en-US" sz="2000" kern="1200" baseline="0"/>
            <a:t>). </a:t>
          </a:r>
          <a:endParaRPr lang="en-PR" sz="2000" kern="1200"/>
        </a:p>
        <a:p>
          <a:pPr marL="228600" lvl="1" indent="-228600" algn="l" defTabSz="889000">
            <a:lnSpc>
              <a:spcPct val="90000"/>
            </a:lnSpc>
            <a:spcBef>
              <a:spcPct val="0"/>
            </a:spcBef>
            <a:spcAft>
              <a:spcPct val="20000"/>
            </a:spcAft>
            <a:buChar char="••"/>
          </a:pPr>
          <a:r>
            <a:rPr lang="en-US" sz="2000" kern="1200" baseline="0"/>
            <a:t>Seguir el procedimiento de intervención establecido. </a:t>
          </a:r>
          <a:endParaRPr lang="en-PR" sz="2000" kern="1200"/>
        </a:p>
        <a:p>
          <a:pPr marL="228600" lvl="1" indent="-228600" algn="l" defTabSz="889000">
            <a:lnSpc>
              <a:spcPct val="90000"/>
            </a:lnSpc>
            <a:spcBef>
              <a:spcPct val="0"/>
            </a:spcBef>
            <a:spcAft>
              <a:spcPct val="20000"/>
            </a:spcAft>
            <a:buChar char="••"/>
          </a:pPr>
          <a:r>
            <a:rPr lang="en-US" sz="2000" kern="1200" baseline="0" dirty="0" err="1"/>
            <a:t>Llevar</a:t>
          </a:r>
          <a:r>
            <a:rPr lang="en-US" sz="2000" kern="1200" baseline="0" dirty="0"/>
            <a:t> </a:t>
          </a:r>
          <a:r>
            <a:rPr lang="en-US" sz="2000" kern="1200" baseline="0" dirty="0" err="1"/>
            <a:t>el</a:t>
          </a:r>
          <a:r>
            <a:rPr lang="en-US" sz="2000" kern="1200" baseline="0" dirty="0"/>
            <a:t> </a:t>
          </a:r>
          <a:r>
            <a:rPr lang="en-US" sz="2000" kern="1200" baseline="0" dirty="0" err="1"/>
            <a:t>registro</a:t>
          </a:r>
          <a:r>
            <a:rPr lang="en-US" sz="2000" kern="1200" baseline="0" dirty="0"/>
            <a:t> de </a:t>
          </a:r>
          <a:r>
            <a:rPr lang="en-US" sz="2000" kern="1200" baseline="0" dirty="0" err="1"/>
            <a:t>los</a:t>
          </a:r>
          <a:r>
            <a:rPr lang="en-US" sz="2000" kern="1200" baseline="0" dirty="0"/>
            <a:t> </a:t>
          </a:r>
          <a:r>
            <a:rPr lang="en-US" sz="2000" kern="1200" baseline="0" dirty="0" err="1"/>
            <a:t>casos</a:t>
          </a:r>
          <a:r>
            <a:rPr lang="en-US" sz="2000" kern="1200" baseline="0" dirty="0"/>
            <a:t> </a:t>
          </a:r>
          <a:r>
            <a:rPr lang="en-US" sz="2000" kern="1200" baseline="0" dirty="0" err="1"/>
            <a:t>reportados</a:t>
          </a:r>
          <a:r>
            <a:rPr lang="en-US" sz="2000" kern="1200" baseline="0" dirty="0"/>
            <a:t> e </a:t>
          </a:r>
          <a:r>
            <a:rPr lang="en-US" sz="2000" kern="1200" baseline="0" dirty="0" err="1"/>
            <a:t>intervenidos</a:t>
          </a:r>
          <a:r>
            <a:rPr lang="en-US" sz="2000" kern="1200" baseline="0" dirty="0"/>
            <a:t> </a:t>
          </a:r>
          <a:r>
            <a:rPr lang="en-US" sz="2000" kern="1200" baseline="0" dirty="0" err="1"/>
            <a:t>por</a:t>
          </a:r>
          <a:r>
            <a:rPr lang="en-US" sz="2000" kern="1200" baseline="0" dirty="0"/>
            <a:t> </a:t>
          </a:r>
          <a:r>
            <a:rPr lang="en-US" sz="2000" kern="1200" baseline="0" dirty="0" err="1"/>
            <a:t>alegado</a:t>
          </a:r>
          <a:r>
            <a:rPr lang="en-US" sz="2000" kern="1200" baseline="0" dirty="0"/>
            <a:t> </a:t>
          </a:r>
          <a:r>
            <a:rPr lang="en-US" sz="2000" kern="1200" baseline="0" dirty="0" err="1"/>
            <a:t>Acoso</a:t>
          </a:r>
          <a:r>
            <a:rPr lang="en-US" sz="2000" kern="1200" baseline="0" dirty="0"/>
            <a:t> </a:t>
          </a:r>
          <a:r>
            <a:rPr lang="en-US" sz="2000" kern="1200" baseline="0" dirty="0" err="1"/>
            <a:t>en</a:t>
          </a:r>
          <a:r>
            <a:rPr lang="en-US" sz="2000" kern="1200" baseline="0" dirty="0"/>
            <a:t> la </a:t>
          </a:r>
          <a:r>
            <a:rPr lang="en-US" sz="2000" kern="1200" baseline="0" dirty="0" err="1"/>
            <a:t>plataforma</a:t>
          </a:r>
          <a:r>
            <a:rPr lang="en-US" sz="2000" kern="1200" baseline="0" dirty="0"/>
            <a:t> digital de Sistema de </a:t>
          </a:r>
          <a:r>
            <a:rPr lang="en-US" sz="2000" kern="1200" baseline="0" dirty="0" err="1"/>
            <a:t>Información</a:t>
          </a:r>
          <a:r>
            <a:rPr lang="en-US" sz="2000" kern="1200" baseline="0" dirty="0"/>
            <a:t> </a:t>
          </a:r>
          <a:r>
            <a:rPr lang="en-US" sz="2000" kern="1200" baseline="0" dirty="0" err="1"/>
            <a:t>Estudiantil</a:t>
          </a:r>
          <a:r>
            <a:rPr lang="en-US" sz="2000" kern="1200" baseline="0" dirty="0"/>
            <a:t> </a:t>
          </a:r>
          <a:endParaRPr lang="en-PR" sz="2000" kern="1200" dirty="0"/>
        </a:p>
      </dsp:txBody>
      <dsp:txXfrm>
        <a:off x="0" y="729328"/>
        <a:ext cx="9603275" cy="32830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8" rIns="93175" bIns="46588" rtlCol="0"/>
          <a:lstStyle>
            <a:lvl1pPr algn="l">
              <a:defRPr sz="1200"/>
            </a:lvl1pPr>
          </a:lstStyle>
          <a:p>
            <a:endParaRPr lang="aa-ET"/>
          </a:p>
        </p:txBody>
      </p:sp>
      <p:sp>
        <p:nvSpPr>
          <p:cNvPr id="3" name="Date Placeholder 2"/>
          <p:cNvSpPr>
            <a:spLocks noGrp="1"/>
          </p:cNvSpPr>
          <p:nvPr>
            <p:ph type="dt" idx="1"/>
          </p:nvPr>
        </p:nvSpPr>
        <p:spPr>
          <a:xfrm>
            <a:off x="3970939" y="0"/>
            <a:ext cx="3037840" cy="466435"/>
          </a:xfrm>
          <a:prstGeom prst="rect">
            <a:avLst/>
          </a:prstGeom>
        </p:spPr>
        <p:txBody>
          <a:bodyPr vert="horz" lIns="93175" tIns="46588" rIns="93175" bIns="46588" rtlCol="0"/>
          <a:lstStyle>
            <a:lvl1pPr algn="r">
              <a:defRPr sz="1200"/>
            </a:lvl1pPr>
          </a:lstStyle>
          <a:p>
            <a:fld id="{0022BC30-962E-4396-BB84-7C30D1EBB110}" type="datetimeFigureOut">
              <a:rPr lang="aa-ET" smtClean="0"/>
              <a:t>04/05/2023</a:t>
            </a:fld>
            <a:endParaRPr lang="aa-ET"/>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8" rIns="93175" bIns="46588" rtlCol="0" anchor="ctr"/>
          <a:lstStyle/>
          <a:p>
            <a:endParaRPr lang="aa-ET"/>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6" name="Footer Placeholder 5"/>
          <p:cNvSpPr>
            <a:spLocks noGrp="1"/>
          </p:cNvSpPr>
          <p:nvPr>
            <p:ph type="ftr" sz="quarter" idx="4"/>
          </p:nvPr>
        </p:nvSpPr>
        <p:spPr>
          <a:xfrm>
            <a:off x="0" y="8829967"/>
            <a:ext cx="3037840" cy="466434"/>
          </a:xfrm>
          <a:prstGeom prst="rect">
            <a:avLst/>
          </a:prstGeom>
        </p:spPr>
        <p:txBody>
          <a:bodyPr vert="horz" lIns="93175" tIns="46588" rIns="93175" bIns="46588" rtlCol="0" anchor="b"/>
          <a:lstStyle>
            <a:lvl1pPr algn="l">
              <a:defRPr sz="1200"/>
            </a:lvl1pPr>
          </a:lstStyle>
          <a:p>
            <a:endParaRPr lang="aa-ET"/>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3175" tIns="46588" rIns="93175" bIns="46588" rtlCol="0" anchor="b"/>
          <a:lstStyle>
            <a:lvl1pPr algn="r">
              <a:defRPr sz="1200"/>
            </a:lvl1pPr>
          </a:lstStyle>
          <a:p>
            <a:fld id="{1A19A16F-8D9F-496B-87DF-FBEE256147FC}" type="slidenum">
              <a:rPr lang="aa-ET" smtClean="0"/>
              <a:t>‹#›</a:t>
            </a:fld>
            <a:endParaRPr lang="aa-ET"/>
          </a:p>
        </p:txBody>
      </p:sp>
    </p:spTree>
    <p:extLst>
      <p:ext uri="{BB962C8B-B14F-4D97-AF65-F5344CB8AC3E}">
        <p14:creationId xmlns:p14="http://schemas.microsoft.com/office/powerpoint/2010/main" val="405366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4/5/2023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FAB73BC-B049-4115-A692-8D63A059BFB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71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179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10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505E954C-9F21-433B-8086-F993BA3CE391}"/>
              </a:ext>
            </a:extLst>
          </p:cNvPr>
          <p:cNvSpPr>
            <a:spLocks noGrp="1"/>
          </p:cNvSpPr>
          <p:nvPr>
            <p:ph type="pic" sz="quarter" idx="10"/>
          </p:nvPr>
        </p:nvSpPr>
        <p:spPr>
          <a:xfrm>
            <a:off x="1400175" y="1158811"/>
            <a:ext cx="4006966" cy="3060764"/>
          </a:xfrm>
          <a:prstGeom prst="roundRect">
            <a:avLst>
              <a:gd name="adj" fmla="val 14836"/>
            </a:avLst>
          </a:prstGeom>
          <a:noFill/>
        </p:spPr>
        <p:txBody>
          <a:bodyPr/>
          <a:lstStyle>
            <a:lvl1pPr>
              <a:defRPr sz="1200"/>
            </a:lvl1pPr>
          </a:lstStyle>
          <a:p>
            <a:endParaRPr lang="en-ID"/>
          </a:p>
        </p:txBody>
      </p:sp>
    </p:spTree>
    <p:extLst>
      <p:ext uri="{BB962C8B-B14F-4D97-AF65-F5344CB8AC3E}">
        <p14:creationId xmlns:p14="http://schemas.microsoft.com/office/powerpoint/2010/main" val="5390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764226C3-FCE1-4750-AE7A-72563C551DBC}"/>
              </a:ext>
            </a:extLst>
          </p:cNvPr>
          <p:cNvSpPr>
            <a:spLocks noGrp="1"/>
          </p:cNvSpPr>
          <p:nvPr>
            <p:ph type="pic" sz="quarter" idx="10"/>
          </p:nvPr>
        </p:nvSpPr>
        <p:spPr>
          <a:xfrm>
            <a:off x="6492807"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355724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5F6026FF-C3AE-403F-AE8B-22F7A5FA13EA}"/>
              </a:ext>
            </a:extLst>
          </p:cNvPr>
          <p:cNvSpPr>
            <a:spLocks noGrp="1"/>
          </p:cNvSpPr>
          <p:nvPr>
            <p:ph type="pic" sz="quarter" idx="10"/>
          </p:nvPr>
        </p:nvSpPr>
        <p:spPr>
          <a:xfrm>
            <a:off x="8372475" y="1062599"/>
            <a:ext cx="3064513" cy="4732802"/>
          </a:xfrm>
          <a:prstGeom prst="roundRect">
            <a:avLst>
              <a:gd name="adj" fmla="val 14836"/>
            </a:avLst>
          </a:prstGeom>
          <a:noFill/>
        </p:spPr>
        <p:txBody>
          <a:bodyPr/>
          <a:lstStyle>
            <a:lvl1pPr>
              <a:defRPr sz="1200"/>
            </a:lvl1pPr>
          </a:lstStyle>
          <a:p>
            <a:endParaRPr lang="en-ID"/>
          </a:p>
        </p:txBody>
      </p:sp>
    </p:spTree>
    <p:extLst>
      <p:ext uri="{BB962C8B-B14F-4D97-AF65-F5344CB8AC3E}">
        <p14:creationId xmlns:p14="http://schemas.microsoft.com/office/powerpoint/2010/main" val="44329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7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407AD33A-68CF-4114-8CD8-BF1BFD9B0B6B}"/>
              </a:ext>
            </a:extLst>
          </p:cNvPr>
          <p:cNvSpPr>
            <a:spLocks noGrp="1"/>
          </p:cNvSpPr>
          <p:nvPr>
            <p:ph type="pic" sz="quarter" idx="10"/>
          </p:nvPr>
        </p:nvSpPr>
        <p:spPr>
          <a:xfrm>
            <a:off x="1025465"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177938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6B29F24E-0433-482F-9A98-F926A722FC13}"/>
              </a:ext>
            </a:extLst>
          </p:cNvPr>
          <p:cNvSpPr>
            <a:spLocks noGrp="1"/>
          </p:cNvSpPr>
          <p:nvPr>
            <p:ph type="pic" sz="quarter" idx="10"/>
          </p:nvPr>
        </p:nvSpPr>
        <p:spPr>
          <a:xfrm>
            <a:off x="5857875" y="628654"/>
            <a:ext cx="5705472" cy="3143240"/>
          </a:xfrm>
          <a:prstGeom prst="roundRect">
            <a:avLst>
              <a:gd name="adj" fmla="val 16408"/>
            </a:avLst>
          </a:prstGeom>
          <a:noFill/>
        </p:spPr>
        <p:txBody>
          <a:bodyPr/>
          <a:lstStyle>
            <a:lvl1pPr>
              <a:defRPr sz="1200"/>
            </a:lvl1pPr>
          </a:lstStyle>
          <a:p>
            <a:endParaRPr lang="en-ID"/>
          </a:p>
        </p:txBody>
      </p:sp>
    </p:spTree>
    <p:extLst>
      <p:ext uri="{BB962C8B-B14F-4D97-AF65-F5344CB8AC3E}">
        <p14:creationId xmlns:p14="http://schemas.microsoft.com/office/powerpoint/2010/main" val="337952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F79D6EFC-569B-4CAE-BF67-7A8C0436E58F}"/>
              </a:ext>
            </a:extLst>
          </p:cNvPr>
          <p:cNvSpPr>
            <a:spLocks noGrp="1"/>
          </p:cNvSpPr>
          <p:nvPr>
            <p:ph type="pic" sz="quarter" idx="10"/>
          </p:nvPr>
        </p:nvSpPr>
        <p:spPr>
          <a:xfrm>
            <a:off x="1058804" y="885825"/>
            <a:ext cx="4006966" cy="5086350"/>
          </a:xfrm>
          <a:prstGeom prst="roundRect">
            <a:avLst>
              <a:gd name="adj" fmla="val 14361"/>
            </a:avLst>
          </a:prstGeom>
          <a:noFill/>
        </p:spPr>
        <p:txBody>
          <a:bodyPr/>
          <a:lstStyle>
            <a:lvl1pPr>
              <a:defRPr sz="1200"/>
            </a:lvl1pPr>
          </a:lstStyle>
          <a:p>
            <a:endParaRPr lang="en-ID"/>
          </a:p>
        </p:txBody>
      </p:sp>
    </p:spTree>
    <p:extLst>
      <p:ext uri="{BB962C8B-B14F-4D97-AF65-F5344CB8AC3E}">
        <p14:creationId xmlns:p14="http://schemas.microsoft.com/office/powerpoint/2010/main" val="299868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49F4448D-4E55-432F-9779-2DE68FA52F0C}"/>
              </a:ext>
            </a:extLst>
          </p:cNvPr>
          <p:cNvSpPr>
            <a:spLocks noGrp="1"/>
          </p:cNvSpPr>
          <p:nvPr>
            <p:ph type="pic" sz="quarter" idx="10"/>
          </p:nvPr>
        </p:nvSpPr>
        <p:spPr>
          <a:xfrm>
            <a:off x="7538382" y="1490008"/>
            <a:ext cx="3877984" cy="3877984"/>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259602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F0BCE0-945C-4FDF-95A1-2149B1FF5B83}"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D77608-3819-479B-BB98-C216BA724EFE}"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0490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0FE134CC-B6BC-449B-A71E-CAC1B404E86A}"/>
              </a:ext>
            </a:extLst>
          </p:cNvPr>
          <p:cNvSpPr>
            <a:spLocks noGrp="1"/>
          </p:cNvSpPr>
          <p:nvPr>
            <p:ph type="pic" sz="quarter" idx="10"/>
          </p:nvPr>
        </p:nvSpPr>
        <p:spPr>
          <a:xfrm>
            <a:off x="1040761" y="701338"/>
            <a:ext cx="7019869" cy="2190750"/>
          </a:xfrm>
          <a:prstGeom prst="roundRect">
            <a:avLst>
              <a:gd name="adj" fmla="val 22187"/>
            </a:avLst>
          </a:prstGeom>
          <a:noFill/>
        </p:spPr>
        <p:txBody>
          <a:bodyPr/>
          <a:lstStyle>
            <a:lvl1pPr>
              <a:defRPr sz="1200"/>
            </a:lvl1pPr>
          </a:lstStyle>
          <a:p>
            <a:endParaRPr lang="en-ID"/>
          </a:p>
        </p:txBody>
      </p:sp>
    </p:spTree>
    <p:extLst>
      <p:ext uri="{BB962C8B-B14F-4D97-AF65-F5344CB8AC3E}">
        <p14:creationId xmlns:p14="http://schemas.microsoft.com/office/powerpoint/2010/main" val="412272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17">
            <a:extLst>
              <a:ext uri="{FF2B5EF4-FFF2-40B4-BE49-F238E27FC236}">
                <a16:creationId xmlns:a16="http://schemas.microsoft.com/office/drawing/2014/main" id="{B0B49B15-46F7-4709-90B6-A9DF70CF5E3B}"/>
              </a:ext>
            </a:extLst>
          </p:cNvPr>
          <p:cNvSpPr>
            <a:spLocks noGrp="1"/>
          </p:cNvSpPr>
          <p:nvPr>
            <p:ph type="pic" sz="quarter" idx="10"/>
          </p:nvPr>
        </p:nvSpPr>
        <p:spPr>
          <a:xfrm>
            <a:off x="6781801" y="701338"/>
            <a:ext cx="4152899" cy="2727662"/>
          </a:xfrm>
          <a:prstGeom prst="roundRect">
            <a:avLst>
              <a:gd name="adj" fmla="val 20085"/>
            </a:avLst>
          </a:prstGeom>
          <a:noFill/>
        </p:spPr>
        <p:txBody>
          <a:bodyPr/>
          <a:lstStyle>
            <a:lvl1pPr>
              <a:defRPr sz="1200"/>
            </a:lvl1pPr>
          </a:lstStyle>
          <a:p>
            <a:endParaRPr lang="en-ID"/>
          </a:p>
        </p:txBody>
      </p:sp>
    </p:spTree>
    <p:extLst>
      <p:ext uri="{BB962C8B-B14F-4D97-AF65-F5344CB8AC3E}">
        <p14:creationId xmlns:p14="http://schemas.microsoft.com/office/powerpoint/2010/main" val="54183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72367B77-7AFD-4D3C-8871-869BDB152987}"/>
              </a:ext>
            </a:extLst>
          </p:cNvPr>
          <p:cNvSpPr>
            <a:spLocks noGrp="1"/>
          </p:cNvSpPr>
          <p:nvPr>
            <p:ph type="pic" sz="quarter" idx="10"/>
          </p:nvPr>
        </p:nvSpPr>
        <p:spPr>
          <a:xfrm>
            <a:off x="6467475" y="628655"/>
            <a:ext cx="5095872" cy="5600692"/>
          </a:xfrm>
          <a:prstGeom prst="roundRect">
            <a:avLst>
              <a:gd name="adj" fmla="val 11030"/>
            </a:avLst>
          </a:prstGeom>
          <a:noFill/>
        </p:spPr>
        <p:txBody>
          <a:bodyPr/>
          <a:lstStyle>
            <a:lvl1pPr>
              <a:defRPr sz="1200"/>
            </a:lvl1pPr>
          </a:lstStyle>
          <a:p>
            <a:endParaRPr lang="en-ID"/>
          </a:p>
        </p:txBody>
      </p:sp>
    </p:spTree>
    <p:extLst>
      <p:ext uri="{BB962C8B-B14F-4D97-AF65-F5344CB8AC3E}">
        <p14:creationId xmlns:p14="http://schemas.microsoft.com/office/powerpoint/2010/main" val="1590966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D4A9DEC5-3F27-4464-94AE-6CB1121A5DBF}"/>
              </a:ext>
            </a:extLst>
          </p:cNvPr>
          <p:cNvSpPr>
            <a:spLocks noGrp="1"/>
          </p:cNvSpPr>
          <p:nvPr>
            <p:ph type="pic" sz="quarter" idx="10"/>
          </p:nvPr>
        </p:nvSpPr>
        <p:spPr>
          <a:xfrm>
            <a:off x="1555622" y="1158811"/>
            <a:ext cx="4540378" cy="4540378"/>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424924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611EF6F-3700-4142-A6D7-5870129BADBE}"/>
              </a:ext>
            </a:extLst>
          </p:cNvPr>
          <p:cNvSpPr>
            <a:spLocks noGrp="1"/>
          </p:cNvSpPr>
          <p:nvPr>
            <p:ph type="pic" sz="quarter" idx="10"/>
          </p:nvPr>
        </p:nvSpPr>
        <p:spPr>
          <a:xfrm>
            <a:off x="1166814" y="2514932"/>
            <a:ext cx="9858372" cy="3352797"/>
          </a:xfrm>
          <a:prstGeom prst="roundRect">
            <a:avLst>
              <a:gd name="adj" fmla="val 16428"/>
            </a:avLst>
          </a:prstGeom>
          <a:noFill/>
        </p:spPr>
        <p:txBody>
          <a:bodyPr/>
          <a:lstStyle>
            <a:lvl1pPr>
              <a:defRPr sz="1200"/>
            </a:lvl1pPr>
          </a:lstStyle>
          <a:p>
            <a:endParaRPr lang="en-ID"/>
          </a:p>
        </p:txBody>
      </p:sp>
    </p:spTree>
    <p:extLst>
      <p:ext uri="{BB962C8B-B14F-4D97-AF65-F5344CB8AC3E}">
        <p14:creationId xmlns:p14="http://schemas.microsoft.com/office/powerpoint/2010/main" val="2476484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7D968CED-A9E2-4A3F-BD0E-D6CDFE153163}"/>
              </a:ext>
            </a:extLst>
          </p:cNvPr>
          <p:cNvSpPr>
            <a:spLocks noGrp="1"/>
          </p:cNvSpPr>
          <p:nvPr>
            <p:ph type="pic" sz="quarter" idx="10"/>
          </p:nvPr>
        </p:nvSpPr>
        <p:spPr>
          <a:xfrm>
            <a:off x="795088" y="2447392"/>
            <a:ext cx="3670672" cy="3670670"/>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422867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0C1199DB-D784-482C-93E9-5BCD2EAE61F8}"/>
              </a:ext>
            </a:extLst>
          </p:cNvPr>
          <p:cNvSpPr>
            <a:spLocks noGrp="1"/>
          </p:cNvSpPr>
          <p:nvPr>
            <p:ph type="pic" sz="quarter" idx="10"/>
          </p:nvPr>
        </p:nvSpPr>
        <p:spPr>
          <a:xfrm>
            <a:off x="7010400" y="2413933"/>
            <a:ext cx="3968875" cy="3415367"/>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142874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B89ACF35-5EC4-4895-B7A0-B2547D8ABB2F}"/>
              </a:ext>
            </a:extLst>
          </p:cNvPr>
          <p:cNvSpPr>
            <a:spLocks noGrp="1"/>
          </p:cNvSpPr>
          <p:nvPr>
            <p:ph type="pic" sz="quarter" idx="10"/>
          </p:nvPr>
        </p:nvSpPr>
        <p:spPr>
          <a:xfrm>
            <a:off x="6096000" y="2581574"/>
            <a:ext cx="5467343" cy="3019120"/>
          </a:xfrm>
          <a:prstGeom prst="roundRect">
            <a:avLst>
              <a:gd name="adj" fmla="val 17989"/>
            </a:avLst>
          </a:prstGeom>
          <a:noFill/>
        </p:spPr>
        <p:txBody>
          <a:bodyPr/>
          <a:lstStyle>
            <a:lvl1pPr>
              <a:defRPr sz="1200"/>
            </a:lvl1pPr>
          </a:lstStyle>
          <a:p>
            <a:endParaRPr lang="en-ID"/>
          </a:p>
        </p:txBody>
      </p:sp>
    </p:spTree>
    <p:extLst>
      <p:ext uri="{BB962C8B-B14F-4D97-AF65-F5344CB8AC3E}">
        <p14:creationId xmlns:p14="http://schemas.microsoft.com/office/powerpoint/2010/main" val="398049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942C2366-36AD-45A0-9F7F-6F302C818BB3}"/>
              </a:ext>
            </a:extLst>
          </p:cNvPr>
          <p:cNvSpPr>
            <a:spLocks noGrp="1"/>
          </p:cNvSpPr>
          <p:nvPr>
            <p:ph type="pic" sz="quarter" idx="10"/>
          </p:nvPr>
        </p:nvSpPr>
        <p:spPr>
          <a:xfrm>
            <a:off x="1364612" y="2943524"/>
            <a:ext cx="4731388" cy="3019120"/>
          </a:xfrm>
          <a:prstGeom prst="roundRect">
            <a:avLst>
              <a:gd name="adj" fmla="val 17989"/>
            </a:avLst>
          </a:prstGeom>
          <a:noFill/>
        </p:spPr>
        <p:txBody>
          <a:bodyPr/>
          <a:lstStyle>
            <a:lvl1pPr>
              <a:defRPr sz="1200"/>
            </a:lvl1pPr>
          </a:lstStyle>
          <a:p>
            <a:endParaRPr lang="en-ID"/>
          </a:p>
        </p:txBody>
      </p:sp>
    </p:spTree>
    <p:extLst>
      <p:ext uri="{BB962C8B-B14F-4D97-AF65-F5344CB8AC3E}">
        <p14:creationId xmlns:p14="http://schemas.microsoft.com/office/powerpoint/2010/main" val="199994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6C85097A-3D35-4C26-AF56-CE8426C543AD}"/>
              </a:ext>
            </a:extLst>
          </p:cNvPr>
          <p:cNvSpPr>
            <a:spLocks noGrp="1"/>
          </p:cNvSpPr>
          <p:nvPr>
            <p:ph type="pic" sz="quarter" idx="10"/>
          </p:nvPr>
        </p:nvSpPr>
        <p:spPr>
          <a:xfrm>
            <a:off x="1190626" y="724198"/>
            <a:ext cx="9810750" cy="2704801"/>
          </a:xfrm>
          <a:prstGeom prst="roundRect">
            <a:avLst>
              <a:gd name="adj" fmla="val 19868"/>
            </a:avLst>
          </a:prstGeom>
          <a:noFill/>
        </p:spPr>
        <p:txBody>
          <a:bodyPr/>
          <a:lstStyle>
            <a:lvl1pPr>
              <a:defRPr sz="1200"/>
            </a:lvl1pPr>
          </a:lstStyle>
          <a:p>
            <a:endParaRPr lang="en-ID"/>
          </a:p>
        </p:txBody>
      </p:sp>
    </p:spTree>
    <p:extLst>
      <p:ext uri="{BB962C8B-B14F-4D97-AF65-F5344CB8AC3E}">
        <p14:creationId xmlns:p14="http://schemas.microsoft.com/office/powerpoint/2010/main" val="24035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9418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1382DAA-AFCE-4E99-AAD7-2FFF5EA431D7}"/>
              </a:ext>
            </a:extLst>
          </p:cNvPr>
          <p:cNvSpPr>
            <a:spLocks noGrp="1"/>
          </p:cNvSpPr>
          <p:nvPr>
            <p:ph type="pic" sz="quarter" idx="10"/>
          </p:nvPr>
        </p:nvSpPr>
        <p:spPr>
          <a:xfrm>
            <a:off x="3730305" y="3429000"/>
            <a:ext cx="7268533" cy="2800346"/>
          </a:xfrm>
          <a:prstGeom prst="roundRect">
            <a:avLst>
              <a:gd name="adj" fmla="val 18301"/>
            </a:avLst>
          </a:prstGeom>
          <a:noFill/>
        </p:spPr>
        <p:txBody>
          <a:bodyPr/>
          <a:lstStyle>
            <a:lvl1pPr>
              <a:defRPr sz="1200"/>
            </a:lvl1pPr>
          </a:lstStyle>
          <a:p>
            <a:endParaRPr lang="en-ID"/>
          </a:p>
        </p:txBody>
      </p:sp>
    </p:spTree>
    <p:extLst>
      <p:ext uri="{BB962C8B-B14F-4D97-AF65-F5344CB8AC3E}">
        <p14:creationId xmlns:p14="http://schemas.microsoft.com/office/powerpoint/2010/main" val="51751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264230DE-0C70-44F4-B3F8-EDA28FB0EF72}"/>
              </a:ext>
            </a:extLst>
          </p:cNvPr>
          <p:cNvSpPr>
            <a:spLocks noGrp="1"/>
          </p:cNvSpPr>
          <p:nvPr>
            <p:ph type="pic" sz="quarter" idx="10"/>
          </p:nvPr>
        </p:nvSpPr>
        <p:spPr>
          <a:xfrm>
            <a:off x="1157038" y="1593664"/>
            <a:ext cx="3670672" cy="3670670"/>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2512516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2C50CAC3-015A-461D-B0D1-B3FB1E74E543}"/>
              </a:ext>
            </a:extLst>
          </p:cNvPr>
          <p:cNvSpPr>
            <a:spLocks noGrp="1"/>
          </p:cNvSpPr>
          <p:nvPr>
            <p:ph type="pic" sz="quarter" idx="10"/>
          </p:nvPr>
        </p:nvSpPr>
        <p:spPr>
          <a:xfrm>
            <a:off x="905155" y="2552700"/>
            <a:ext cx="5190845" cy="3676646"/>
          </a:xfrm>
          <a:prstGeom prst="roundRect">
            <a:avLst>
              <a:gd name="adj" fmla="val 14687"/>
            </a:avLst>
          </a:prstGeom>
          <a:noFill/>
        </p:spPr>
        <p:txBody>
          <a:bodyPr/>
          <a:lstStyle>
            <a:lvl1pPr>
              <a:defRPr sz="1200"/>
            </a:lvl1pPr>
          </a:lstStyle>
          <a:p>
            <a:endParaRPr lang="en-ID"/>
          </a:p>
        </p:txBody>
      </p:sp>
    </p:spTree>
    <p:extLst>
      <p:ext uri="{BB962C8B-B14F-4D97-AF65-F5344CB8AC3E}">
        <p14:creationId xmlns:p14="http://schemas.microsoft.com/office/powerpoint/2010/main" val="3706837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39803FDD-11AF-4158-9C70-2AFD92BEF619}"/>
              </a:ext>
            </a:extLst>
          </p:cNvPr>
          <p:cNvSpPr>
            <a:spLocks noGrp="1"/>
          </p:cNvSpPr>
          <p:nvPr>
            <p:ph type="pic" sz="quarter" idx="10"/>
          </p:nvPr>
        </p:nvSpPr>
        <p:spPr>
          <a:xfrm>
            <a:off x="3781425" y="2438400"/>
            <a:ext cx="2314576" cy="3790946"/>
          </a:xfrm>
          <a:prstGeom prst="roundRect">
            <a:avLst>
              <a:gd name="adj" fmla="val 18948"/>
            </a:avLst>
          </a:prstGeom>
          <a:noFill/>
        </p:spPr>
        <p:txBody>
          <a:bodyPr/>
          <a:lstStyle>
            <a:lvl1pPr>
              <a:defRPr sz="1200"/>
            </a:lvl1pPr>
          </a:lstStyle>
          <a:p>
            <a:endParaRPr lang="en-ID"/>
          </a:p>
        </p:txBody>
      </p:sp>
    </p:spTree>
    <p:extLst>
      <p:ext uri="{BB962C8B-B14F-4D97-AF65-F5344CB8AC3E}">
        <p14:creationId xmlns:p14="http://schemas.microsoft.com/office/powerpoint/2010/main" val="2924669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17DC1AAB-A72F-4E8B-A7B0-7999DC32C744}"/>
              </a:ext>
            </a:extLst>
          </p:cNvPr>
          <p:cNvSpPr>
            <a:spLocks noGrp="1"/>
          </p:cNvSpPr>
          <p:nvPr>
            <p:ph type="pic" sz="quarter" idx="10"/>
          </p:nvPr>
        </p:nvSpPr>
        <p:spPr>
          <a:xfrm>
            <a:off x="7267153" y="628652"/>
            <a:ext cx="3968875" cy="3600448"/>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88332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8CDB15A7-9204-4179-BE6C-2A408F4C0A71}"/>
              </a:ext>
            </a:extLst>
          </p:cNvPr>
          <p:cNvSpPr>
            <a:spLocks noGrp="1"/>
          </p:cNvSpPr>
          <p:nvPr>
            <p:ph type="pic" sz="quarter" idx="10"/>
          </p:nvPr>
        </p:nvSpPr>
        <p:spPr>
          <a:xfrm>
            <a:off x="5962651" y="628653"/>
            <a:ext cx="5600696" cy="5600694"/>
          </a:xfrm>
          <a:prstGeom prst="roundRect">
            <a:avLst>
              <a:gd name="adj" fmla="val 50000"/>
            </a:avLst>
          </a:prstGeom>
          <a:noFill/>
        </p:spPr>
        <p:txBody>
          <a:bodyPr/>
          <a:lstStyle>
            <a:lvl1pPr>
              <a:defRPr sz="1200"/>
            </a:lvl1pPr>
          </a:lstStyle>
          <a:p>
            <a:endParaRPr lang="en-ID"/>
          </a:p>
        </p:txBody>
      </p:sp>
    </p:spTree>
    <p:extLst>
      <p:ext uri="{BB962C8B-B14F-4D97-AF65-F5344CB8AC3E}">
        <p14:creationId xmlns:p14="http://schemas.microsoft.com/office/powerpoint/2010/main" val="3157834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Picture Placeholder 17">
            <a:extLst>
              <a:ext uri="{FF2B5EF4-FFF2-40B4-BE49-F238E27FC236}">
                <a16:creationId xmlns:a16="http://schemas.microsoft.com/office/drawing/2014/main" id="{F16F6640-8020-478C-8046-BB2DA2539F13}"/>
              </a:ext>
            </a:extLst>
          </p:cNvPr>
          <p:cNvSpPr>
            <a:spLocks noGrp="1"/>
          </p:cNvSpPr>
          <p:nvPr>
            <p:ph type="pic" sz="quarter" idx="10"/>
          </p:nvPr>
        </p:nvSpPr>
        <p:spPr>
          <a:xfrm>
            <a:off x="742950" y="1156633"/>
            <a:ext cx="2979686" cy="4544734"/>
          </a:xfrm>
          <a:prstGeom prst="roundRect">
            <a:avLst>
              <a:gd name="adj" fmla="val 15887"/>
            </a:avLst>
          </a:prstGeom>
          <a:noFill/>
        </p:spPr>
        <p:txBody>
          <a:bodyPr/>
          <a:lstStyle>
            <a:lvl1pPr>
              <a:defRPr sz="1200"/>
            </a:lvl1pPr>
          </a:lstStyle>
          <a:p>
            <a:endParaRPr lang="en-ID"/>
          </a:p>
        </p:txBody>
      </p:sp>
    </p:spTree>
    <p:extLst>
      <p:ext uri="{BB962C8B-B14F-4D97-AF65-F5344CB8AC3E}">
        <p14:creationId xmlns:p14="http://schemas.microsoft.com/office/powerpoint/2010/main" val="2910791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77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40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89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349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892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82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751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196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840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14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7616CA0-919D-4A49-9C8A-62FDFB3A5183}" type="datetimeFigureOut">
              <a:rPr lang="en-US" smtClean="0"/>
              <a:t>4/5/2023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9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4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a:defRPr/>
            </a:pPr>
            <a:fld id="{4714C3FD-7459-4102-90DC-386E2A65A188}" type="slidenum">
              <a:rPr lang="en-US" altLang="en-US" smtClean="0"/>
              <a:pPr>
                <a:defRPr/>
              </a:pPr>
              <a:t>‹#›</a:t>
            </a:fld>
            <a:endParaRPr lang="en-US"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5043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 id="2147483660" r:id="rId24"/>
    <p:sldLayoutId id="2147483661" r:id="rId25"/>
    <p:sldLayoutId id="2147483662" r:id="rId26"/>
    <p:sldLayoutId id="2147483663" r:id="rId27"/>
    <p:sldLayoutId id="2147483664" r:id="rId28"/>
    <p:sldLayoutId id="2147483665" r:id="rId29"/>
    <p:sldLayoutId id="2147483666" r:id="rId30"/>
    <p:sldLayoutId id="2147483667" r:id="rId31"/>
    <p:sldLayoutId id="2147483668" r:id="rId32"/>
    <p:sldLayoutId id="2147483669" r:id="rId33"/>
    <p:sldLayoutId id="2147483670" r:id="rId34"/>
    <p:sldLayoutId id="2147483671" r:id="rId35"/>
    <p:sldLayoutId id="2147483672" r:id="rId36"/>
    <p:sldLayoutId id="2147483674" r:id="rId37"/>
    <p:sldLayoutId id="2147483675" r:id="rId38"/>
    <p:sldLayoutId id="2147483676" r:id="rId39"/>
    <p:sldLayoutId id="2147483677" r:id="rId40"/>
    <p:sldLayoutId id="2147483678" r:id="rId4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8.png"/><Relationship Id="rId7" Type="http://schemas.openxmlformats.org/officeDocument/2006/relationships/diagramColors" Target="../diagrams/colors1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8.png"/><Relationship Id="rId7" Type="http://schemas.openxmlformats.org/officeDocument/2006/relationships/diagramColors" Target="../diagrams/colors1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8.png"/><Relationship Id="rId7" Type="http://schemas.openxmlformats.org/officeDocument/2006/relationships/diagramColors" Target="../diagrams/colors1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png"/><Relationship Id="rId7" Type="http://schemas.openxmlformats.org/officeDocument/2006/relationships/diagramColors" Target="../diagrams/colors1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png"/><Relationship Id="rId7" Type="http://schemas.openxmlformats.org/officeDocument/2006/relationships/diagramColors" Target="../diagrams/colors1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ideo" Target="https://www.youtube.com/embed/e9q06q1w1CU?feature=oembed" TargetMode="Externa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8.png"/><Relationship Id="rId7" Type="http://schemas.openxmlformats.org/officeDocument/2006/relationships/diagramColors" Target="../diagrams/colors1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png"/><Relationship Id="rId7" Type="http://schemas.openxmlformats.org/officeDocument/2006/relationships/diagramColors" Target="../diagrams/colors18.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8.png"/><Relationship Id="rId7" Type="http://schemas.openxmlformats.org/officeDocument/2006/relationships/diagramColors" Target="../diagrams/colors19.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emf"/><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8.png"/><Relationship Id="rId7" Type="http://schemas.openxmlformats.org/officeDocument/2006/relationships/diagramColors" Target="../diagrams/colors20.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8.png"/><Relationship Id="rId7" Type="http://schemas.openxmlformats.org/officeDocument/2006/relationships/diagramColors" Target="../diagrams/colors2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8.png"/><Relationship Id="rId7" Type="http://schemas.openxmlformats.org/officeDocument/2006/relationships/diagramColors" Target="../diagrams/colors22.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8.png"/><Relationship Id="rId7" Type="http://schemas.openxmlformats.org/officeDocument/2006/relationships/diagramColors" Target="../diagrams/colors2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8.png"/><Relationship Id="rId7" Type="http://schemas.openxmlformats.org/officeDocument/2006/relationships/diagramColors" Target="../diagrams/colors2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8.png"/><Relationship Id="rId7" Type="http://schemas.openxmlformats.org/officeDocument/2006/relationships/diagramColors" Target="../diagrams/colors2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76EE55-04B1-864B-80F8-C874365DE81A}"/>
              </a:ext>
            </a:extLst>
          </p:cNvPr>
          <p:cNvPicPr>
            <a:picLocks noChangeAspect="1"/>
          </p:cNvPicPr>
          <p:nvPr/>
        </p:nvPicPr>
        <p:blipFill rotWithShape="1">
          <a:blip r:embed="rId2"/>
          <a:srcRect l="5632" t="11257" r="32639" b="1758"/>
          <a:stretch/>
        </p:blipFill>
        <p:spPr>
          <a:xfrm>
            <a:off x="-192280" y="1886429"/>
            <a:ext cx="12192000" cy="5695997"/>
          </a:xfrm>
          <a:prstGeom prst="rect">
            <a:avLst/>
          </a:prstGeom>
        </p:spPr>
      </p:pic>
      <p:sp>
        <p:nvSpPr>
          <p:cNvPr id="29" name="Rectangle: Rounded Corners 14">
            <a:extLst>
              <a:ext uri="{FF2B5EF4-FFF2-40B4-BE49-F238E27FC236}">
                <a16:creationId xmlns:a16="http://schemas.microsoft.com/office/drawing/2014/main" id="{C6501F28-AD0A-3947-9714-5E868E11E9BD}"/>
              </a:ext>
            </a:extLst>
          </p:cNvPr>
          <p:cNvSpPr/>
          <p:nvPr/>
        </p:nvSpPr>
        <p:spPr>
          <a:xfrm>
            <a:off x="1286932" y="1294449"/>
            <a:ext cx="6502187" cy="4350016"/>
          </a:xfrm>
          <a:prstGeom prst="roundRect">
            <a:avLst>
              <a:gd name="adj" fmla="val 15688"/>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dirty="0"/>
          </a:p>
        </p:txBody>
      </p:sp>
      <p:sp>
        <p:nvSpPr>
          <p:cNvPr id="6" name="Rectangle: Rounded Corners 5">
            <a:extLst>
              <a:ext uri="{FF2B5EF4-FFF2-40B4-BE49-F238E27FC236}">
                <a16:creationId xmlns:a16="http://schemas.microsoft.com/office/drawing/2014/main" id="{0BBA777F-43AC-41AF-B989-6F86DE00A426}"/>
              </a:ext>
            </a:extLst>
          </p:cNvPr>
          <p:cNvSpPr/>
          <p:nvPr/>
        </p:nvSpPr>
        <p:spPr>
          <a:xfrm>
            <a:off x="-1015811" y="963193"/>
            <a:ext cx="2911663" cy="2911660"/>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Rectangle: Rounded Corners 12">
            <a:extLst>
              <a:ext uri="{FF2B5EF4-FFF2-40B4-BE49-F238E27FC236}">
                <a16:creationId xmlns:a16="http://schemas.microsoft.com/office/drawing/2014/main" id="{7E0088B1-EDC2-492F-A8DA-BB7C83E57688}"/>
              </a:ext>
            </a:extLst>
          </p:cNvPr>
          <p:cNvSpPr/>
          <p:nvPr/>
        </p:nvSpPr>
        <p:spPr>
          <a:xfrm>
            <a:off x="7178761" y="3032122"/>
            <a:ext cx="4710146" cy="203589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Rounded Corners 14">
            <a:extLst>
              <a:ext uri="{FF2B5EF4-FFF2-40B4-BE49-F238E27FC236}">
                <a16:creationId xmlns:a16="http://schemas.microsoft.com/office/drawing/2014/main" id="{1F9F3B0F-11C4-4EC5-A995-F52777BF507D}"/>
              </a:ext>
            </a:extLst>
          </p:cNvPr>
          <p:cNvSpPr/>
          <p:nvPr/>
        </p:nvSpPr>
        <p:spPr>
          <a:xfrm>
            <a:off x="466088" y="6314384"/>
            <a:ext cx="1234569" cy="121353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dirty="0"/>
          </a:p>
        </p:txBody>
      </p:sp>
      <p:sp>
        <p:nvSpPr>
          <p:cNvPr id="19" name="TextBox 18">
            <a:extLst>
              <a:ext uri="{FF2B5EF4-FFF2-40B4-BE49-F238E27FC236}">
                <a16:creationId xmlns:a16="http://schemas.microsoft.com/office/drawing/2014/main" id="{06552AEB-6473-4C2F-BAE7-A4CA7CE16DCF}"/>
              </a:ext>
            </a:extLst>
          </p:cNvPr>
          <p:cNvSpPr txBox="1"/>
          <p:nvPr/>
        </p:nvSpPr>
        <p:spPr>
          <a:xfrm>
            <a:off x="1706580" y="1800107"/>
            <a:ext cx="5605071" cy="353943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Política </a:t>
            </a:r>
            <a:r>
              <a:rPr lang="en-US" sz="2800" b="1" dirty="0" err="1">
                <a:effectLst>
                  <a:outerShdw blurRad="38100" dist="38100" dir="2700000" algn="tl">
                    <a:srgbClr val="000000">
                      <a:alpha val="43137"/>
                    </a:srgbClr>
                  </a:outerShdw>
                </a:effectLst>
              </a:rPr>
              <a:t>Pública</a:t>
            </a:r>
            <a:r>
              <a:rPr lang="en-US" sz="2800" b="1" dirty="0">
                <a:effectLst>
                  <a:outerShdw blurRad="38100" dist="38100" dir="2700000" algn="tl">
                    <a:srgbClr val="000000">
                      <a:alpha val="43137"/>
                    </a:srgbClr>
                  </a:outerShdw>
                </a:effectLst>
              </a:rPr>
              <a:t> para </a:t>
            </a:r>
            <a:r>
              <a:rPr lang="en-US" sz="2800" b="1" dirty="0" err="1">
                <a:effectLst>
                  <a:outerShdw blurRad="38100" dist="38100" dir="2700000" algn="tl">
                    <a:srgbClr val="000000">
                      <a:alpha val="43137"/>
                    </a:srgbClr>
                  </a:outerShdw>
                </a:effectLst>
              </a:rPr>
              <a:t>Establecer</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el</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Procedimiento</a:t>
            </a:r>
            <a:r>
              <a:rPr lang="en-US" sz="2800" b="1" dirty="0">
                <a:effectLst>
                  <a:outerShdw blurRad="38100" dist="38100" dir="2700000" algn="tl">
                    <a:srgbClr val="000000">
                      <a:alpha val="43137"/>
                    </a:srgbClr>
                  </a:outerShdw>
                </a:effectLst>
              </a:rPr>
              <a:t> para la </a:t>
            </a:r>
            <a:r>
              <a:rPr lang="en-US" sz="2800" b="1" dirty="0" err="1">
                <a:effectLst>
                  <a:outerShdw blurRad="38100" dist="38100" dir="2700000" algn="tl">
                    <a:srgbClr val="000000">
                      <a:alpha val="43137"/>
                    </a:srgbClr>
                  </a:outerShdw>
                </a:effectLst>
              </a:rPr>
              <a:t>Implementación</a:t>
            </a:r>
            <a:r>
              <a:rPr lang="en-US" sz="2800" b="1" dirty="0">
                <a:effectLst>
                  <a:outerShdw blurRad="38100" dist="38100" dir="2700000" algn="tl">
                    <a:srgbClr val="000000">
                      <a:alpha val="43137"/>
                    </a:srgbClr>
                  </a:outerShdw>
                </a:effectLst>
              </a:rPr>
              <a:t> del </a:t>
            </a:r>
            <a:r>
              <a:rPr lang="en-US" sz="2800" b="1" dirty="0" err="1">
                <a:effectLst>
                  <a:outerShdw blurRad="38100" dist="38100" dir="2700000" algn="tl">
                    <a:srgbClr val="000000">
                      <a:alpha val="43137"/>
                    </a:srgbClr>
                  </a:outerShdw>
                </a:effectLst>
              </a:rPr>
              <a:t>Protocolo</a:t>
            </a:r>
            <a:r>
              <a:rPr lang="en-US" sz="2800" b="1" dirty="0">
                <a:effectLst>
                  <a:outerShdw blurRad="38100" dist="38100" dir="2700000" algn="tl">
                    <a:srgbClr val="000000">
                      <a:alpha val="43137"/>
                    </a:srgbClr>
                  </a:outerShdw>
                </a:effectLst>
              </a:rPr>
              <a:t> de </a:t>
            </a:r>
            <a:r>
              <a:rPr lang="en-US" sz="2800" b="1" dirty="0" err="1">
                <a:effectLst>
                  <a:outerShdw blurRad="38100" dist="38100" dir="2700000" algn="tl">
                    <a:srgbClr val="000000">
                      <a:alpha val="43137"/>
                    </a:srgbClr>
                  </a:outerShdw>
                </a:effectLst>
              </a:rPr>
              <a:t>Prevención</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Intrvención</a:t>
            </a:r>
            <a:r>
              <a:rPr lang="en-US" sz="2800" b="1" dirty="0">
                <a:effectLst>
                  <a:outerShdw blurRad="38100" dist="38100" dir="2700000" algn="tl">
                    <a:srgbClr val="000000">
                      <a:alpha val="43137"/>
                    </a:srgbClr>
                  </a:outerShdw>
                </a:effectLst>
              </a:rPr>
              <a:t> y </a:t>
            </a:r>
            <a:r>
              <a:rPr lang="en-US" sz="2800" b="1" dirty="0" err="1">
                <a:effectLst>
                  <a:outerShdw blurRad="38100" dist="38100" dir="2700000" algn="tl">
                    <a:srgbClr val="000000">
                      <a:alpha val="43137"/>
                    </a:srgbClr>
                  </a:outerShdw>
                </a:effectLst>
              </a:rPr>
              <a:t>Seguimiento</a:t>
            </a:r>
            <a:r>
              <a:rPr lang="en-US" sz="2800" b="1" dirty="0">
                <a:effectLst>
                  <a:outerShdw blurRad="38100" dist="38100" dir="2700000" algn="tl">
                    <a:srgbClr val="000000">
                      <a:alpha val="43137"/>
                    </a:srgbClr>
                  </a:outerShdw>
                </a:effectLst>
              </a:rPr>
              <a:t> de Casos de </a:t>
            </a:r>
            <a:r>
              <a:rPr lang="en-US" sz="2800" b="1" dirty="0" err="1">
                <a:effectLst>
                  <a:outerShdw blurRad="38100" dist="38100" dir="2700000" algn="tl">
                    <a:srgbClr val="000000">
                      <a:alpha val="43137"/>
                    </a:srgbClr>
                  </a:outerShdw>
                </a:effectLst>
              </a:rPr>
              <a:t>Acoso</a:t>
            </a:r>
            <a:r>
              <a:rPr lang="en-US" sz="2800" b="1" dirty="0">
                <a:effectLst>
                  <a:outerShdw blurRad="38100" dist="38100" dir="2700000" algn="tl">
                    <a:srgbClr val="000000">
                      <a:alpha val="43137"/>
                    </a:srgbClr>
                  </a:outerShdw>
                </a:effectLst>
              </a:rPr>
              <a:t> Escolar (Bullying) entre </a:t>
            </a:r>
            <a:r>
              <a:rPr lang="en-US" sz="2800" b="1" dirty="0" err="1">
                <a:effectLst>
                  <a:outerShdw blurRad="38100" dist="38100" dir="2700000" algn="tl">
                    <a:srgbClr val="000000">
                      <a:alpha val="43137"/>
                    </a:srgbClr>
                  </a:outerShdw>
                </a:effectLst>
              </a:rPr>
              <a:t>Estudiantes</a:t>
            </a:r>
            <a:r>
              <a:rPr lang="en-US" sz="2800" b="1" dirty="0">
                <a:effectLst>
                  <a:outerShdw blurRad="38100" dist="38100" dir="2700000" algn="tl">
                    <a:srgbClr val="000000">
                      <a:alpha val="43137"/>
                    </a:srgbClr>
                  </a:outerShdw>
                </a:effectLst>
              </a:rPr>
              <a:t> de </a:t>
            </a:r>
            <a:r>
              <a:rPr lang="en-US" sz="2800" b="1" dirty="0" err="1">
                <a:effectLst>
                  <a:outerShdw blurRad="38100" dist="38100" dir="2700000" algn="tl">
                    <a:srgbClr val="000000">
                      <a:alpha val="43137"/>
                    </a:srgbClr>
                  </a:outerShdw>
                </a:effectLst>
              </a:rPr>
              <a:t>Escuelas</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Públicas</a:t>
            </a:r>
            <a:r>
              <a:rPr lang="en-US" sz="2800" b="1" dirty="0">
                <a:effectLst>
                  <a:outerShdw blurRad="38100" dist="38100" dir="2700000" algn="tl">
                    <a:srgbClr val="000000">
                      <a:alpha val="43137"/>
                    </a:srgbClr>
                  </a:outerShdw>
                </a:effectLst>
              </a:rPr>
              <a:t> de Puerto Rico</a:t>
            </a:r>
            <a:endParaRPr lang="aa-ET" sz="4400" b="1" dirty="0">
              <a:effectLst>
                <a:outerShdw blurRad="38100" dist="38100" dir="2700000" algn="tl">
                  <a:srgbClr val="000000">
                    <a:alpha val="43137"/>
                  </a:srgbClr>
                </a:outerShdw>
              </a:effectLst>
            </a:endParaRPr>
          </a:p>
        </p:txBody>
      </p:sp>
      <p:pic>
        <p:nvPicPr>
          <p:cNvPr id="4" name="Picture 3" descr="Logo, company name&#10;&#10;Description automatically generated">
            <a:extLst>
              <a:ext uri="{FF2B5EF4-FFF2-40B4-BE49-F238E27FC236}">
                <a16:creationId xmlns:a16="http://schemas.microsoft.com/office/drawing/2014/main" id="{E3683C82-8E32-419D-AF72-36B55FE18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0427" y="2854066"/>
            <a:ext cx="4468480" cy="2374959"/>
          </a:xfrm>
          <a:prstGeom prst="rect">
            <a:avLst/>
          </a:prstGeom>
        </p:spPr>
      </p:pic>
      <p:sp>
        <p:nvSpPr>
          <p:cNvPr id="9" name="TextBox 8">
            <a:extLst>
              <a:ext uri="{FF2B5EF4-FFF2-40B4-BE49-F238E27FC236}">
                <a16:creationId xmlns:a16="http://schemas.microsoft.com/office/drawing/2014/main" id="{EAE3E00A-7F17-4F95-ACBB-831D10CE2648}"/>
              </a:ext>
            </a:extLst>
          </p:cNvPr>
          <p:cNvSpPr txBox="1"/>
          <p:nvPr/>
        </p:nvSpPr>
        <p:spPr>
          <a:xfrm>
            <a:off x="4658459" y="5605676"/>
            <a:ext cx="2209259" cy="369332"/>
          </a:xfrm>
          <a:prstGeom prst="rect">
            <a:avLst/>
          </a:prstGeom>
          <a:noFill/>
        </p:spPr>
        <p:txBody>
          <a:bodyPr wrap="none" rtlCol="0">
            <a:spAutoFit/>
          </a:bodyPr>
          <a:lstStyle/>
          <a:p>
            <a:r>
              <a:rPr lang="en-US" b="1">
                <a:solidFill>
                  <a:schemeClr val="bg1"/>
                </a:solidFill>
                <a:effectLst>
                  <a:outerShdw blurRad="38100" dist="38100" dir="2700000" algn="tl">
                    <a:srgbClr val="000000">
                      <a:alpha val="43137"/>
                    </a:srgbClr>
                  </a:outerShdw>
                </a:effectLst>
              </a:rPr>
              <a:t>14 </a:t>
            </a:r>
            <a:r>
              <a:rPr lang="en-US" b="1" dirty="0">
                <a:solidFill>
                  <a:schemeClr val="bg1"/>
                </a:solidFill>
                <a:effectLst>
                  <a:outerShdw blurRad="38100" dist="38100" dir="2700000" algn="tl">
                    <a:srgbClr val="000000">
                      <a:alpha val="43137"/>
                    </a:srgbClr>
                  </a:outerShdw>
                </a:effectLst>
              </a:rPr>
              <a:t>de </a:t>
            </a:r>
            <a:r>
              <a:rPr lang="en-US" b="1" dirty="0" err="1">
                <a:solidFill>
                  <a:schemeClr val="bg1"/>
                </a:solidFill>
                <a:effectLst>
                  <a:outerShdw blurRad="38100" dist="38100" dir="2700000" algn="tl">
                    <a:srgbClr val="000000">
                      <a:alpha val="43137"/>
                    </a:srgbClr>
                  </a:outerShdw>
                </a:effectLst>
              </a:rPr>
              <a:t>abril</a:t>
            </a:r>
            <a:r>
              <a:rPr lang="en-US" b="1" dirty="0">
                <a:solidFill>
                  <a:schemeClr val="bg1"/>
                </a:solidFill>
                <a:effectLst>
                  <a:outerShdw blurRad="38100" dist="38100" dir="2700000" algn="tl">
                    <a:srgbClr val="000000">
                      <a:alpha val="43137"/>
                    </a:srgbClr>
                  </a:outerShdw>
                </a:effectLst>
              </a:rPr>
              <a:t> de 2023</a:t>
            </a:r>
            <a:endParaRPr lang="aa-ET" b="1" dirty="0">
              <a:solidFill>
                <a:schemeClr val="bg1"/>
              </a:solidFill>
              <a:effectLst>
                <a:outerShdw blurRad="38100" dist="38100" dir="2700000" algn="tl">
                  <a:srgbClr val="000000">
                    <a:alpha val="43137"/>
                  </a:srgbClr>
                </a:outerShdw>
              </a:effectLst>
            </a:endParaRPr>
          </a:p>
        </p:txBody>
      </p:sp>
      <p:pic>
        <p:nvPicPr>
          <p:cNvPr id="1026" name="Picture 2" descr="A picture containing application&#10;&#10;Description automatically generated">
            <a:extLst>
              <a:ext uri="{FF2B5EF4-FFF2-40B4-BE49-F238E27FC236}">
                <a16:creationId xmlns:a16="http://schemas.microsoft.com/office/drawing/2014/main" id="{78590E44-20EA-2531-6D7C-46ECDD9BD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4040" y="590361"/>
            <a:ext cx="1347912" cy="88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44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Propósito del protocolo</a:t>
            </a:r>
          </a:p>
        </p:txBody>
      </p:sp>
      <p:graphicFrame>
        <p:nvGraphicFramePr>
          <p:cNvPr id="2" name="Content Placeholder 1">
            <a:extLst>
              <a:ext uri="{FF2B5EF4-FFF2-40B4-BE49-F238E27FC236}">
                <a16:creationId xmlns:a16="http://schemas.microsoft.com/office/drawing/2014/main" id="{3EDCFF90-FB27-1E78-ECDC-BCC1C340E899}"/>
              </a:ext>
            </a:extLst>
          </p:cNvPr>
          <p:cNvGraphicFramePr>
            <a:graphicFrameLocks noGrp="1"/>
          </p:cNvGraphicFramePr>
          <p:nvPr>
            <p:ph idx="1"/>
            <p:extLst>
              <p:ext uri="{D42A27DB-BD31-4B8C-83A1-F6EECF244321}">
                <p14:modId xmlns:p14="http://schemas.microsoft.com/office/powerpoint/2010/main" val="115322711"/>
              </p:ext>
            </p:extLst>
          </p:nvPr>
        </p:nvGraphicFramePr>
        <p:xfrm>
          <a:off x="1451579" y="1890559"/>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C3212F2-469C-7ECA-BB7F-2CF3F276AFC3}"/>
              </a:ext>
            </a:extLst>
          </p:cNvPr>
          <p:cNvSpPr txBox="1"/>
          <p:nvPr/>
        </p:nvSpPr>
        <p:spPr>
          <a:xfrm>
            <a:off x="393852" y="5657671"/>
            <a:ext cx="9037982" cy="1200329"/>
          </a:xfrm>
          <a:prstGeom prst="rect">
            <a:avLst/>
          </a:prstGeom>
          <a:noFill/>
        </p:spPr>
        <p:txBody>
          <a:bodyPr wrap="square">
            <a:spAutoFit/>
          </a:bodyPr>
          <a:lstStyle/>
          <a:p>
            <a:r>
              <a:rPr lang="en-US" dirty="0">
                <a:latin typeface="MontserratRoman"/>
              </a:rPr>
              <a:t>S</a:t>
            </a:r>
            <a:r>
              <a:rPr lang="en-US" sz="1800" dirty="0">
                <a:effectLst/>
                <a:latin typeface="MontserratRoman"/>
              </a:rPr>
              <a:t>e </a:t>
            </a:r>
            <a:r>
              <a:rPr lang="en-US" sz="1800" dirty="0" err="1">
                <a:effectLst/>
                <a:latin typeface="MontserratRoman"/>
              </a:rPr>
              <a:t>reconoce</a:t>
            </a:r>
            <a:r>
              <a:rPr lang="en-US" sz="1800" dirty="0">
                <a:effectLst/>
                <a:latin typeface="MontserratRoman"/>
              </a:rPr>
              <a:t> que es </a:t>
            </a:r>
            <a:r>
              <a:rPr lang="en-US" sz="1800" dirty="0" err="1">
                <a:effectLst/>
                <a:latin typeface="MontserratRoman"/>
              </a:rPr>
              <a:t>una</a:t>
            </a:r>
            <a:r>
              <a:rPr lang="en-US" sz="1800" dirty="0">
                <a:effectLst/>
                <a:latin typeface="MontserratRoman"/>
              </a:rPr>
              <a:t> </a:t>
            </a:r>
            <a:r>
              <a:rPr lang="en-US" sz="1800" dirty="0" err="1">
                <a:effectLst/>
                <a:latin typeface="MontserratRoman"/>
              </a:rPr>
              <a:t>responsabilidad</a:t>
            </a:r>
            <a:r>
              <a:rPr lang="en-US" sz="1800" dirty="0">
                <a:effectLst/>
                <a:latin typeface="MontserratRoman"/>
              </a:rPr>
              <a:t> moral y legal de </a:t>
            </a:r>
            <a:r>
              <a:rPr lang="en-US" sz="1800" dirty="0" err="1">
                <a:effectLst/>
                <a:latin typeface="MontserratRoman"/>
              </a:rPr>
              <a:t>todo</a:t>
            </a:r>
            <a:r>
              <a:rPr lang="en-US" sz="1800" dirty="0">
                <a:effectLst/>
                <a:latin typeface="MontserratRoman"/>
              </a:rPr>
              <a:t> </a:t>
            </a:r>
            <a:r>
              <a:rPr lang="en-US" sz="1800" dirty="0" err="1">
                <a:effectLst/>
                <a:latin typeface="MontserratRoman"/>
              </a:rPr>
              <a:t>el</a:t>
            </a:r>
            <a:r>
              <a:rPr lang="en-US" sz="1800" dirty="0">
                <a:effectLst/>
                <a:latin typeface="MontserratRoman"/>
              </a:rPr>
              <a:t> </a:t>
            </a:r>
            <a:r>
              <a:rPr lang="en-US" sz="1800" dirty="0" err="1">
                <a:effectLst/>
                <a:latin typeface="MontserratRoman"/>
              </a:rPr>
              <a:t>componente</a:t>
            </a:r>
            <a:r>
              <a:rPr lang="en-US" sz="1800" dirty="0">
                <a:effectLst/>
                <a:latin typeface="MontserratRoman"/>
              </a:rPr>
              <a:t> escolar. </a:t>
            </a:r>
            <a:r>
              <a:rPr lang="en-US" sz="1800" dirty="0" err="1">
                <a:effectLst/>
                <a:latin typeface="MontserratRoman"/>
              </a:rPr>
              <a:t>Esta</a:t>
            </a:r>
            <a:r>
              <a:rPr lang="en-US" sz="1800" dirty="0">
                <a:effectLst/>
                <a:latin typeface="MontserratRoman"/>
              </a:rPr>
              <a:t> </a:t>
            </a:r>
            <a:r>
              <a:rPr lang="en-US" sz="1800" dirty="0" err="1">
                <a:effectLst/>
                <a:latin typeface="MontserratRoman"/>
              </a:rPr>
              <a:t>responsabilidad</a:t>
            </a:r>
            <a:r>
              <a:rPr lang="en-US" sz="1800" dirty="0">
                <a:effectLst/>
                <a:latin typeface="MontserratRoman"/>
              </a:rPr>
              <a:t> </a:t>
            </a:r>
            <a:r>
              <a:rPr lang="en-US" sz="1800" dirty="0" err="1">
                <a:effectLst/>
                <a:latin typeface="MontserratRoman"/>
              </a:rPr>
              <a:t>incluye</a:t>
            </a:r>
            <a:r>
              <a:rPr lang="en-US" sz="1800" dirty="0">
                <a:effectLst/>
                <a:latin typeface="MontserratRoman"/>
              </a:rPr>
              <a:t> a </a:t>
            </a:r>
            <a:r>
              <a:rPr lang="en-US" sz="1800" dirty="0" err="1">
                <a:effectLst/>
                <a:latin typeface="MontserratRoman"/>
              </a:rPr>
              <a:t>los</a:t>
            </a:r>
            <a:r>
              <a:rPr lang="en-US" sz="1800" dirty="0">
                <a:effectLst/>
                <a:latin typeface="MontserratRoman"/>
              </a:rPr>
              <a:t> </a:t>
            </a:r>
            <a:r>
              <a:rPr lang="en-US" sz="1800" dirty="0" err="1">
                <a:effectLst/>
                <a:latin typeface="MontserratRoman"/>
              </a:rPr>
              <a:t>estudiantes</a:t>
            </a:r>
            <a:r>
              <a:rPr lang="en-US" sz="1800" dirty="0">
                <a:effectLst/>
                <a:latin typeface="MontserratRoman"/>
              </a:rPr>
              <a:t>, </a:t>
            </a:r>
            <a:r>
              <a:rPr lang="en-US" sz="1800" dirty="0" err="1">
                <a:effectLst/>
                <a:latin typeface="MontserratRoman"/>
              </a:rPr>
              <a:t>los</a:t>
            </a:r>
            <a:r>
              <a:rPr lang="en-US" sz="1800" dirty="0">
                <a:effectLst/>
                <a:latin typeface="MontserratRoman"/>
              </a:rPr>
              <a:t> padres o </a:t>
            </a:r>
            <a:r>
              <a:rPr lang="en-US" sz="1800" dirty="0" err="1">
                <a:effectLst/>
                <a:latin typeface="MontserratRoman"/>
              </a:rPr>
              <a:t>los</a:t>
            </a:r>
            <a:r>
              <a:rPr lang="en-US" sz="1800" dirty="0">
                <a:effectLst/>
                <a:latin typeface="MontserratRoman"/>
              </a:rPr>
              <a:t> </a:t>
            </a:r>
            <a:r>
              <a:rPr lang="en-US" sz="1800" dirty="0" err="1">
                <a:effectLst/>
                <a:latin typeface="MontserratRoman"/>
              </a:rPr>
              <a:t>tutores</a:t>
            </a:r>
            <a:r>
              <a:rPr lang="en-US" sz="1800" dirty="0">
                <a:effectLst/>
                <a:latin typeface="MontserratRoman"/>
              </a:rPr>
              <a:t> </a:t>
            </a:r>
            <a:r>
              <a:rPr lang="en-US" sz="1800" dirty="0" err="1">
                <a:effectLst/>
                <a:latin typeface="MontserratRoman"/>
              </a:rPr>
              <a:t>legales</a:t>
            </a:r>
            <a:r>
              <a:rPr lang="en-US" sz="1800" dirty="0">
                <a:effectLst/>
                <a:latin typeface="MontserratRoman"/>
              </a:rPr>
              <a:t>, </a:t>
            </a:r>
            <a:r>
              <a:rPr lang="en-US" sz="1800" dirty="0" err="1">
                <a:effectLst/>
                <a:latin typeface="MontserratRoman"/>
              </a:rPr>
              <a:t>el</a:t>
            </a:r>
            <a:r>
              <a:rPr lang="en-US" sz="1800" dirty="0">
                <a:effectLst/>
                <a:latin typeface="MontserratRoman"/>
              </a:rPr>
              <a:t> personal </a:t>
            </a:r>
            <a:r>
              <a:rPr lang="en-US" sz="1800" dirty="0" err="1">
                <a:effectLst/>
                <a:latin typeface="MontserratRoman"/>
              </a:rPr>
              <a:t>docente</a:t>
            </a:r>
            <a:r>
              <a:rPr lang="en-US" sz="1800" dirty="0">
                <a:effectLst/>
                <a:latin typeface="MontserratRoman"/>
              </a:rPr>
              <a:t> y no </a:t>
            </a:r>
            <a:r>
              <a:rPr lang="en-US" sz="1800" dirty="0" err="1">
                <a:effectLst/>
                <a:latin typeface="MontserratRoman"/>
              </a:rPr>
              <a:t>docente</a:t>
            </a:r>
            <a:r>
              <a:rPr lang="en-US" sz="1800" dirty="0">
                <a:effectLst/>
                <a:latin typeface="MontserratRoman"/>
              </a:rPr>
              <a:t> u </a:t>
            </a:r>
            <a:r>
              <a:rPr lang="en-US" sz="1800" dirty="0" err="1">
                <a:effectLst/>
                <a:latin typeface="MontserratRoman"/>
              </a:rPr>
              <a:t>otro</a:t>
            </a:r>
            <a:r>
              <a:rPr lang="en-US" sz="1800" dirty="0">
                <a:effectLst/>
                <a:latin typeface="MontserratRoman"/>
              </a:rPr>
              <a:t> personal que labore </a:t>
            </a:r>
            <a:r>
              <a:rPr lang="en-US" sz="1800" dirty="0" err="1">
                <a:effectLst/>
                <a:latin typeface="MontserratRoman"/>
              </a:rPr>
              <a:t>en</a:t>
            </a:r>
            <a:r>
              <a:rPr lang="en-US" sz="1800" dirty="0">
                <a:effectLst/>
                <a:latin typeface="MontserratRoman"/>
              </a:rPr>
              <a:t> la </a:t>
            </a:r>
            <a:r>
              <a:rPr lang="en-US" sz="1800" dirty="0" err="1">
                <a:effectLst/>
                <a:latin typeface="MontserratRoman"/>
              </a:rPr>
              <a:t>escuela</a:t>
            </a:r>
            <a:r>
              <a:rPr lang="en-US" sz="1800" dirty="0">
                <a:effectLst/>
                <a:latin typeface="MontserratRoman"/>
              </a:rPr>
              <a:t> y que </a:t>
            </a:r>
            <a:r>
              <a:rPr lang="en-US" sz="1800" dirty="0" err="1">
                <a:effectLst/>
                <a:latin typeface="MontserratRoman"/>
              </a:rPr>
              <a:t>ofrezca</a:t>
            </a:r>
            <a:r>
              <a:rPr lang="en-US" sz="1800" dirty="0">
                <a:effectLst/>
                <a:latin typeface="MontserratRoman"/>
              </a:rPr>
              <a:t> </a:t>
            </a:r>
            <a:r>
              <a:rPr lang="en-US" sz="1800" dirty="0" err="1">
                <a:effectLst/>
                <a:latin typeface="MontserratRoman"/>
              </a:rPr>
              <a:t>servicios</a:t>
            </a:r>
            <a:r>
              <a:rPr lang="en-US" sz="1800" dirty="0">
                <a:effectLst/>
                <a:latin typeface="MontserratRoman"/>
              </a:rPr>
              <a:t> </a:t>
            </a:r>
            <a:r>
              <a:rPr lang="en-US" sz="1800" dirty="0" err="1">
                <a:effectLst/>
                <a:latin typeface="MontserratRoman"/>
              </a:rPr>
              <a:t>profesionales</a:t>
            </a:r>
            <a:r>
              <a:rPr lang="en-US" sz="1800" dirty="0">
                <a:effectLst/>
                <a:latin typeface="MontserratRoman"/>
              </a:rPr>
              <a:t> o </a:t>
            </a:r>
            <a:r>
              <a:rPr lang="en-US" sz="1800" dirty="0" err="1">
                <a:effectLst/>
                <a:latin typeface="MontserratRoman"/>
              </a:rPr>
              <a:t>por</a:t>
            </a:r>
            <a:r>
              <a:rPr lang="en-US" sz="1800" dirty="0">
                <a:effectLst/>
                <a:latin typeface="MontserratRoman"/>
              </a:rPr>
              <a:t> </a:t>
            </a:r>
            <a:r>
              <a:rPr lang="en-US" sz="1800" dirty="0" err="1">
                <a:effectLst/>
                <a:latin typeface="MontserratRoman"/>
              </a:rPr>
              <a:t>contrato</a:t>
            </a:r>
            <a:r>
              <a:rPr lang="en-US" sz="1800" dirty="0">
                <a:effectLst/>
                <a:latin typeface="MontserratRoman"/>
              </a:rPr>
              <a:t>. </a:t>
            </a:r>
            <a:endParaRPr lang="en-US" dirty="0"/>
          </a:p>
        </p:txBody>
      </p:sp>
    </p:spTree>
    <p:extLst>
      <p:ext uri="{BB962C8B-B14F-4D97-AF65-F5344CB8AC3E}">
        <p14:creationId xmlns:p14="http://schemas.microsoft.com/office/powerpoint/2010/main" val="205645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422698498"/>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8797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3680490391"/>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00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119270" y="2441848"/>
            <a:ext cx="3735341" cy="3693909"/>
          </a:xfrm>
        </p:spPr>
        <p:txBody>
          <a:bodyPr>
            <a:normAutofit/>
          </a:bodyPr>
          <a:lstStyle/>
          <a:p>
            <a:r>
              <a:rPr lang="en-PR" dirty="0"/>
              <a:t>Anejo 1</a:t>
            </a:r>
            <a:br>
              <a:rPr lang="en-PR" dirty="0"/>
            </a:br>
            <a:r>
              <a:rPr lang="en-PR" dirty="0"/>
              <a:t>certificación de la constitución del Comité para la convivencia escolar (Coce)</a:t>
            </a:r>
          </a:p>
        </p:txBody>
      </p:sp>
      <p:pic>
        <p:nvPicPr>
          <p:cNvPr id="6" name="Content Placeholder 5" descr="Table&#10;&#10;Description automatically generated">
            <a:extLst>
              <a:ext uri="{FF2B5EF4-FFF2-40B4-BE49-F238E27FC236}">
                <a16:creationId xmlns:a16="http://schemas.microsoft.com/office/drawing/2014/main" id="{B5CCA833-D8FA-5807-3CCF-D7CD5345A8C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69051" y="128662"/>
            <a:ext cx="5610589" cy="6724843"/>
          </a:xfrm>
        </p:spPr>
      </p:pic>
    </p:spTree>
    <p:extLst>
      <p:ext uri="{BB962C8B-B14F-4D97-AF65-F5344CB8AC3E}">
        <p14:creationId xmlns:p14="http://schemas.microsoft.com/office/powerpoint/2010/main" val="220224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3918906318"/>
              </p:ext>
            </p:extLst>
          </p:nvPr>
        </p:nvGraphicFramePr>
        <p:xfrm>
          <a:off x="1451579" y="1308178"/>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448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752249848"/>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203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2479074129"/>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534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05490058"/>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692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2846361015"/>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518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470127622"/>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978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D11527-05DB-6E46-8BF0-20620D9D016E}"/>
              </a:ext>
            </a:extLst>
          </p:cNvPr>
          <p:cNvPicPr>
            <a:picLocks noChangeAspect="1"/>
          </p:cNvPicPr>
          <p:nvPr/>
        </p:nvPicPr>
        <p:blipFill rotWithShape="1">
          <a:blip r:embed="rId3"/>
          <a:srcRect l="49535" t="31446" r="10751" b="12590"/>
          <a:stretch/>
        </p:blipFill>
        <p:spPr>
          <a:xfrm rot="10800000">
            <a:off x="0" y="-76317"/>
            <a:ext cx="12192000" cy="6934316"/>
          </a:xfrm>
          <a:prstGeom prst="rect">
            <a:avLst/>
          </a:prstGeom>
        </p:spPr>
      </p:pic>
      <p:sp>
        <p:nvSpPr>
          <p:cNvPr id="3" name="Rectangle: Single Corner Rounded 2">
            <a:extLst>
              <a:ext uri="{FF2B5EF4-FFF2-40B4-BE49-F238E27FC236}">
                <a16:creationId xmlns:a16="http://schemas.microsoft.com/office/drawing/2014/main" id="{75240B00-1471-422D-8895-0C131FC4DDE1}"/>
              </a:ext>
            </a:extLst>
          </p:cNvPr>
          <p:cNvSpPr/>
          <p:nvPr/>
        </p:nvSpPr>
        <p:spPr>
          <a:xfrm flipV="1">
            <a:off x="0" y="-115471"/>
            <a:ext cx="8519128" cy="1513385"/>
          </a:xfrm>
          <a:prstGeom prst="round1Rect">
            <a:avLst>
              <a:gd name="adj" fmla="val 1580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3" name="Picture 42" descr="Logo, company name&#10;&#10;Description automatically generated">
            <a:extLst>
              <a:ext uri="{FF2B5EF4-FFF2-40B4-BE49-F238E27FC236}">
                <a16:creationId xmlns:a16="http://schemas.microsoft.com/office/drawing/2014/main" id="{3CBF5AFF-78C1-6F44-BF16-8FB98FA638F2}"/>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7367" b="97806" l="9800" r="89779">
                        <a14:foregroundMark x1="40253" y1="33386" x2="40253" y2="33386"/>
                        <a14:foregroundMark x1="40780" y1="71944" x2="40780" y2="71944"/>
                        <a14:foregroundMark x1="35406" y1="31661" x2="35406" y2="31661"/>
                        <a14:foregroundMark x1="63646" y1="69279" x2="63646" y2="69279"/>
                        <a14:foregroundMark x1="56481" y1="95298" x2="56481" y2="95298"/>
                        <a14:foregroundMark x1="52266" y1="90752" x2="52266" y2="90752"/>
                        <a14:foregroundMark x1="49210" y1="93417" x2="49210" y2="93417"/>
                        <a14:foregroundMark x1="55848" y1="91693" x2="55848" y2="91693"/>
                        <a14:foregroundMark x1="61855" y1="48589" x2="61855" y2="48589"/>
                        <a14:foregroundMark x1="37197" y1="26176" x2="37197" y2="26176"/>
                        <a14:foregroundMark x1="42044" y1="28056" x2="42044" y2="28056"/>
                        <a14:foregroundMark x1="33614" y1="42320" x2="33614" y2="42320"/>
                        <a14:foregroundMark x1="33614" y1="49530" x2="33614" y2="49530"/>
                        <a14:foregroundMark x1="34141" y1="36991" x2="34141" y2="36991"/>
                        <a14:foregroundMark x1="65121" y1="66301" x2="65121" y2="66301"/>
                        <a14:foregroundMark x1="33509" y1="48433" x2="33509" y2="48433"/>
                        <a14:foregroundMark x1="35090" y1="47335" x2="35090" y2="47335"/>
                        <a14:foregroundMark x1="45100" y1="96552" x2="45100" y2="96552"/>
                        <a14:foregroundMark x1="54689" y1="90596" x2="54689" y2="90596"/>
                        <a14:foregroundMark x1="53530" y1="92476" x2="53530" y2="92476"/>
                        <a14:foregroundMark x1="63962" y1="86520" x2="63962" y2="86520"/>
                        <a14:foregroundMark x1="58272" y1="87618" x2="58272" y2="87618"/>
                        <a14:foregroundMark x1="60695" y1="47806" x2="60695" y2="47806"/>
                        <a14:foregroundMark x1="53109" y1="37774" x2="53109" y2="37774"/>
                        <a14:foregroundMark x1="35933" y1="33542" x2="35933" y2="33542"/>
                        <a14:foregroundMark x1="41096" y1="30564" x2="41096" y2="30564"/>
                        <a14:foregroundMark x1="35933" y1="31191" x2="35933" y2="31191"/>
                        <a14:foregroundMark x1="41096" y1="31818" x2="41096" y2="31818"/>
                        <a14:foregroundMark x1="45522" y1="76959" x2="45522" y2="76959"/>
                        <a14:foregroundMark x1="39094" y1="66928" x2="39094" y2="66928"/>
                        <a14:foregroundMark x1="34773" y1="63950" x2="34773" y2="63950"/>
                        <a14:foregroundMark x1="49947" y1="94828" x2="49947" y2="94828"/>
                        <a14:foregroundMark x1="50685" y1="91223" x2="50685" y2="91223"/>
                        <a14:foregroundMark x1="62698" y1="78840" x2="62698" y2="78840"/>
                        <a14:foregroundMark x1="57956" y1="84796" x2="57956" y2="84796"/>
                        <a14:foregroundMark x1="62276" y1="93103" x2="62276" y2="93103"/>
                        <a14:foregroundMark x1="61960" y1="96082" x2="61960" y2="96082"/>
                        <a14:foregroundMark x1="55954" y1="93574" x2="55954" y2="93574"/>
                        <a14:foregroundMark x1="45943" y1="97179" x2="45943" y2="97179"/>
                        <a14:foregroundMark x1="45943" y1="97179" x2="45943" y2="97179"/>
                        <a14:foregroundMark x1="47102" y1="97806" x2="47102" y2="97806"/>
                        <a14:foregroundMark x1="47102" y1="97806" x2="47102" y2="97806"/>
                        <a14:foregroundMark x1="47102" y1="97806" x2="47102" y2="97806"/>
                        <a14:foregroundMark x1="47102" y1="97806" x2="47102" y2="97806"/>
                        <a14:foregroundMark x1="47102" y1="97806" x2="47102" y2="97806"/>
                        <a14:foregroundMark x1="47524" y1="7367" x2="47524" y2="7367"/>
                        <a14:foregroundMark x1="47524" y1="7367" x2="47524" y2="7367"/>
                        <a14:foregroundMark x1="47524" y1="7367" x2="47524" y2="7367"/>
                        <a14:backgroundMark x1="39621" y1="67398" x2="39621" y2="67398"/>
                        <a14:backgroundMark x1="35406" y1="28056" x2="35406" y2="28056"/>
                        <a14:backgroundMark x1="48683" y1="19122" x2="48683" y2="19122"/>
                        <a14:backgroundMark x1="61855" y1="74608" x2="61855" y2="74608"/>
                        <a14:backgroundMark x1="45627" y1="93417" x2="45627" y2="93417"/>
                        <a14:backgroundMark x1="45627" y1="76489" x2="45627" y2="76489"/>
                      </a14:backgroundRemoval>
                    </a14:imgEffect>
                  </a14:imgLayer>
                </a14:imgProps>
              </a:ext>
              <a:ext uri="{28A0092B-C50C-407E-A947-70E740481C1C}">
                <a14:useLocalDpi xmlns:a14="http://schemas.microsoft.com/office/drawing/2010/main"/>
              </a:ext>
            </a:extLst>
          </a:blip>
          <a:srcRect/>
          <a:stretch/>
        </p:blipFill>
        <p:spPr>
          <a:xfrm>
            <a:off x="10296724" y="5459756"/>
            <a:ext cx="2079594" cy="1398244"/>
          </a:xfrm>
          <a:prstGeom prst="rect">
            <a:avLst/>
          </a:prstGeom>
        </p:spPr>
      </p:pic>
      <p:sp>
        <p:nvSpPr>
          <p:cNvPr id="49" name="Rectangle: Rounded Corners 12">
            <a:extLst>
              <a:ext uri="{FF2B5EF4-FFF2-40B4-BE49-F238E27FC236}">
                <a16:creationId xmlns:a16="http://schemas.microsoft.com/office/drawing/2014/main" id="{D88B3525-2110-FB42-BE80-76D497D7A2FF}"/>
              </a:ext>
            </a:extLst>
          </p:cNvPr>
          <p:cNvSpPr/>
          <p:nvPr/>
        </p:nvSpPr>
        <p:spPr>
          <a:xfrm>
            <a:off x="7405366" y="-944637"/>
            <a:ext cx="3286472" cy="1585859"/>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Rectangle: Rounded Corners 6">
            <a:extLst>
              <a:ext uri="{FF2B5EF4-FFF2-40B4-BE49-F238E27FC236}">
                <a16:creationId xmlns:a16="http://schemas.microsoft.com/office/drawing/2014/main" id="{128E120E-C22F-411A-B27E-63549F5680AE}"/>
              </a:ext>
            </a:extLst>
          </p:cNvPr>
          <p:cNvSpPr/>
          <p:nvPr/>
        </p:nvSpPr>
        <p:spPr>
          <a:xfrm rot="10800000">
            <a:off x="4828918" y="6400779"/>
            <a:ext cx="3857881" cy="91444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FBA483-8F96-454F-AF08-5049AA07E757}"/>
              </a:ext>
            </a:extLst>
          </p:cNvPr>
          <p:cNvSpPr txBox="1"/>
          <p:nvPr/>
        </p:nvSpPr>
        <p:spPr>
          <a:xfrm>
            <a:off x="1041400" y="2179005"/>
            <a:ext cx="10109200" cy="1446550"/>
          </a:xfrm>
          <a:prstGeom prst="rect">
            <a:avLst/>
          </a:prstGeom>
          <a:noFill/>
        </p:spPr>
        <p:txBody>
          <a:bodyPr wrap="square">
            <a:spAutoFit/>
          </a:bodyPr>
          <a:lstStyle/>
          <a:p>
            <a:pPr algn="ctr"/>
            <a:endParaRPr lang="es-ES" sz="8800" b="0" i="0" dirty="0">
              <a:solidFill>
                <a:srgbClr val="000000"/>
              </a:solidFill>
              <a:effectLst/>
              <a:latin typeface="+mj-lt"/>
            </a:endParaRPr>
          </a:p>
        </p:txBody>
      </p:sp>
      <p:sp>
        <p:nvSpPr>
          <p:cNvPr id="7" name="TextBox 6">
            <a:extLst>
              <a:ext uri="{FF2B5EF4-FFF2-40B4-BE49-F238E27FC236}">
                <a16:creationId xmlns:a16="http://schemas.microsoft.com/office/drawing/2014/main" id="{F192323E-395C-4073-9D77-259FAE027AEA}"/>
              </a:ext>
            </a:extLst>
          </p:cNvPr>
          <p:cNvSpPr txBox="1"/>
          <p:nvPr/>
        </p:nvSpPr>
        <p:spPr>
          <a:xfrm>
            <a:off x="1149483" y="202690"/>
            <a:ext cx="4302630" cy="1107996"/>
          </a:xfrm>
          <a:prstGeom prst="rect">
            <a:avLst/>
          </a:prstGeom>
          <a:noFill/>
        </p:spPr>
        <p:txBody>
          <a:bodyPr wrap="square" rtlCol="0">
            <a:spAutoFit/>
          </a:bodyPr>
          <a:lstStyle/>
          <a:p>
            <a:r>
              <a:rPr lang="en-US" sz="6600" dirty="0" err="1">
                <a:solidFill>
                  <a:schemeClr val="bg1"/>
                </a:solidFill>
                <a:effectLst>
                  <a:outerShdw blurRad="38100" dist="38100" dir="2700000" algn="tl">
                    <a:srgbClr val="000000">
                      <a:alpha val="43137"/>
                    </a:srgbClr>
                  </a:outerShdw>
                </a:effectLst>
              </a:rPr>
              <a:t>Reflexi</a:t>
            </a:r>
            <a:r>
              <a:rPr lang="es-PR" sz="6600" dirty="0" err="1">
                <a:solidFill>
                  <a:schemeClr val="bg1"/>
                </a:solidFill>
                <a:effectLst>
                  <a:outerShdw blurRad="38100" dist="38100" dir="2700000" algn="tl">
                    <a:srgbClr val="000000">
                      <a:alpha val="43137"/>
                    </a:srgbClr>
                  </a:outerShdw>
                </a:effectLst>
              </a:rPr>
              <a:t>ón</a:t>
            </a:r>
            <a:endParaRPr lang="aa-ET" sz="6600" dirty="0">
              <a:solidFill>
                <a:schemeClr val="bg1"/>
              </a:solidFill>
              <a:effectLst>
                <a:outerShdw blurRad="38100" dist="38100" dir="2700000" algn="tl">
                  <a:srgbClr val="000000">
                    <a:alpha val="43137"/>
                  </a:srgbClr>
                </a:outerShdw>
              </a:effectLst>
            </a:endParaRPr>
          </a:p>
        </p:txBody>
      </p:sp>
      <p:pic>
        <p:nvPicPr>
          <p:cNvPr id="2" name="Online Media 1">
            <a:hlinkClick r:id="" action="ppaction://media"/>
            <a:extLst>
              <a:ext uri="{FF2B5EF4-FFF2-40B4-BE49-F238E27FC236}">
                <a16:creationId xmlns:a16="http://schemas.microsoft.com/office/drawing/2014/main" id="{A5C84D7C-E3D9-0759-E9F0-51762291247F}"/>
              </a:ext>
            </a:extLst>
          </p:cNvPr>
          <p:cNvPicPr>
            <a:picLocks noRot="1" noChangeAspect="1"/>
          </p:cNvPicPr>
          <p:nvPr>
            <a:videoFile r:link="rId1"/>
          </p:nvPr>
        </p:nvPicPr>
        <p:blipFill>
          <a:blip r:embed="rId6"/>
          <a:stretch>
            <a:fillRect/>
          </a:stretch>
        </p:blipFill>
        <p:spPr>
          <a:xfrm>
            <a:off x="2729288" y="1474254"/>
            <a:ext cx="6778487" cy="5083865"/>
          </a:xfrm>
          <a:prstGeom prst="rect">
            <a:avLst/>
          </a:prstGeom>
        </p:spPr>
      </p:pic>
    </p:spTree>
    <p:extLst>
      <p:ext uri="{BB962C8B-B14F-4D97-AF65-F5344CB8AC3E}">
        <p14:creationId xmlns:p14="http://schemas.microsoft.com/office/powerpoint/2010/main" val="4292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Responsabilidades de la institución educativa Cont.</a:t>
            </a:r>
          </a:p>
        </p:txBody>
      </p:sp>
      <p:graphicFrame>
        <p:nvGraphicFramePr>
          <p:cNvPr id="6" name="Content Placeholder 5">
            <a:extLst>
              <a:ext uri="{FF2B5EF4-FFF2-40B4-BE49-F238E27FC236}">
                <a16:creationId xmlns:a16="http://schemas.microsoft.com/office/drawing/2014/main" id="{7BC857E2-E897-6778-CB6D-A6FAA2FA5A29}"/>
              </a:ext>
            </a:extLst>
          </p:cNvPr>
          <p:cNvGraphicFramePr>
            <a:graphicFrameLocks noGrp="1"/>
          </p:cNvGraphicFramePr>
          <p:nvPr>
            <p:ph idx="1"/>
            <p:extLst>
              <p:ext uri="{D42A27DB-BD31-4B8C-83A1-F6EECF244321}">
                <p14:modId xmlns:p14="http://schemas.microsoft.com/office/powerpoint/2010/main" val="1928559185"/>
              </p:ext>
            </p:extLst>
          </p:nvPr>
        </p:nvGraphicFramePr>
        <p:xfrm>
          <a:off x="1451579" y="2015732"/>
          <a:ext cx="9603275" cy="4133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227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Procedimiento para la implementación, prevención, intervención y seguimiento</a:t>
            </a:r>
          </a:p>
        </p:txBody>
      </p:sp>
      <p:graphicFrame>
        <p:nvGraphicFramePr>
          <p:cNvPr id="5" name="Content Placeholder 4">
            <a:extLst>
              <a:ext uri="{FF2B5EF4-FFF2-40B4-BE49-F238E27FC236}">
                <a16:creationId xmlns:a16="http://schemas.microsoft.com/office/drawing/2014/main" id="{0A17C581-A991-0B63-6692-706BECF72FF8}"/>
              </a:ext>
            </a:extLst>
          </p:cNvPr>
          <p:cNvGraphicFramePr>
            <a:graphicFrameLocks noGrp="1"/>
          </p:cNvGraphicFramePr>
          <p:nvPr>
            <p:ph idx="1"/>
            <p:extLst>
              <p:ext uri="{D42A27DB-BD31-4B8C-83A1-F6EECF244321}">
                <p14:modId xmlns:p14="http://schemas.microsoft.com/office/powerpoint/2010/main" val="1388393356"/>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0579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Procedimiento para la implementación, prevención, intervención y seguimiento</a:t>
            </a:r>
          </a:p>
        </p:txBody>
      </p:sp>
      <p:pic>
        <p:nvPicPr>
          <p:cNvPr id="7" name="Content Placeholder 6" descr="A picture containing text, newspaper, screenshot, document&#10;&#10;Description automatically generated">
            <a:extLst>
              <a:ext uri="{FF2B5EF4-FFF2-40B4-BE49-F238E27FC236}">
                <a16:creationId xmlns:a16="http://schemas.microsoft.com/office/drawing/2014/main" id="{195B242A-F515-B6A5-DF41-18A719ACAD4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7626" y="1848346"/>
            <a:ext cx="8801984" cy="4984184"/>
          </a:xfrm>
        </p:spPr>
      </p:pic>
    </p:spTree>
    <p:extLst>
      <p:ext uri="{BB962C8B-B14F-4D97-AF65-F5344CB8AC3E}">
        <p14:creationId xmlns:p14="http://schemas.microsoft.com/office/powerpoint/2010/main" val="94552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550432" y="2441849"/>
            <a:ext cx="3021769" cy="1049235"/>
          </a:xfrm>
        </p:spPr>
        <p:txBody>
          <a:bodyPr>
            <a:normAutofit fontScale="90000"/>
          </a:bodyPr>
          <a:lstStyle/>
          <a:p>
            <a:r>
              <a:rPr lang="en-PR" dirty="0"/>
              <a:t>Anejo 2</a:t>
            </a:r>
            <a:br>
              <a:rPr lang="en-PR" dirty="0"/>
            </a:br>
            <a:r>
              <a:rPr lang="en-PR" dirty="0"/>
              <a:t>Opúsculo informativo</a:t>
            </a:r>
          </a:p>
        </p:txBody>
      </p:sp>
      <p:pic>
        <p:nvPicPr>
          <p:cNvPr id="7" name="Content Placeholder 6" descr="Graphical user interface, application, Word&#10;&#10;Description automatically generated">
            <a:extLst>
              <a:ext uri="{FF2B5EF4-FFF2-40B4-BE49-F238E27FC236}">
                <a16:creationId xmlns:a16="http://schemas.microsoft.com/office/drawing/2014/main" id="{98F9D738-F05A-5A50-9A3F-D39832D6446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35896" y="386817"/>
            <a:ext cx="7527234" cy="6208535"/>
          </a:xfrm>
        </p:spPr>
      </p:pic>
    </p:spTree>
    <p:extLst>
      <p:ext uri="{BB962C8B-B14F-4D97-AF65-F5344CB8AC3E}">
        <p14:creationId xmlns:p14="http://schemas.microsoft.com/office/powerpoint/2010/main" val="1480313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6851374" y="804519"/>
            <a:ext cx="4005598" cy="1130298"/>
          </a:xfrm>
        </p:spPr>
        <p:txBody>
          <a:bodyPr/>
          <a:lstStyle/>
          <a:p>
            <a:r>
              <a:rPr lang="en-PR" dirty="0"/>
              <a:t>Anejo 3</a:t>
            </a:r>
            <a:br>
              <a:rPr lang="en-PR" dirty="0"/>
            </a:br>
            <a:r>
              <a:rPr lang="en-PR" dirty="0"/>
              <a:t>Plan de acción</a:t>
            </a:r>
          </a:p>
        </p:txBody>
      </p:sp>
      <p:pic>
        <p:nvPicPr>
          <p:cNvPr id="7" name="Content Placeholder 6" descr="Table&#10;&#10;Description automatically generated">
            <a:extLst>
              <a:ext uri="{FF2B5EF4-FFF2-40B4-BE49-F238E27FC236}">
                <a16:creationId xmlns:a16="http://schemas.microsoft.com/office/drawing/2014/main" id="{39153712-99CA-3E68-AF92-FC590CF9905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1661" y="119270"/>
            <a:ext cx="5641158" cy="6970643"/>
          </a:xfrm>
        </p:spPr>
      </p:pic>
      <p:pic>
        <p:nvPicPr>
          <p:cNvPr id="9" name="Picture 8" descr="Table&#10;&#10;Description automatically generated">
            <a:extLst>
              <a:ext uri="{FF2B5EF4-FFF2-40B4-BE49-F238E27FC236}">
                <a16:creationId xmlns:a16="http://schemas.microsoft.com/office/drawing/2014/main" id="{E3C9ECCB-F0DA-CC79-5A7B-1DEC8AC5A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428" y="2658279"/>
            <a:ext cx="5435600" cy="3035300"/>
          </a:xfrm>
          <a:prstGeom prst="rect">
            <a:avLst/>
          </a:prstGeom>
        </p:spPr>
      </p:pic>
    </p:spTree>
    <p:extLst>
      <p:ext uri="{BB962C8B-B14F-4D97-AF65-F5344CB8AC3E}">
        <p14:creationId xmlns:p14="http://schemas.microsoft.com/office/powerpoint/2010/main" val="817036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722425" y="4371260"/>
            <a:ext cx="3946055" cy="1049235"/>
          </a:xfrm>
        </p:spPr>
        <p:txBody>
          <a:bodyPr>
            <a:normAutofit fontScale="90000"/>
          </a:bodyPr>
          <a:lstStyle/>
          <a:p>
            <a:r>
              <a:rPr lang="en-US" dirty="0"/>
              <a:t>A</a:t>
            </a:r>
            <a:r>
              <a:rPr lang="en-PR" dirty="0"/>
              <a:t>nejo 4</a:t>
            </a:r>
            <a:br>
              <a:rPr lang="en-PR" dirty="0"/>
            </a:br>
            <a:r>
              <a:rPr lang="en-PR" dirty="0"/>
              <a:t>Certificación de orientación</a:t>
            </a:r>
          </a:p>
        </p:txBody>
      </p:sp>
      <p:pic>
        <p:nvPicPr>
          <p:cNvPr id="7" name="Content Placeholder 6" descr="Table&#10;&#10;Description automatically generated">
            <a:extLst>
              <a:ext uri="{FF2B5EF4-FFF2-40B4-BE49-F238E27FC236}">
                <a16:creationId xmlns:a16="http://schemas.microsoft.com/office/drawing/2014/main" id="{1C3D1317-66FF-E6F5-AE66-7DD132EDA5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2332" y="301730"/>
            <a:ext cx="5284526" cy="6556270"/>
          </a:xfrm>
        </p:spPr>
      </p:pic>
    </p:spTree>
    <p:extLst>
      <p:ext uri="{BB962C8B-B14F-4D97-AF65-F5344CB8AC3E}">
        <p14:creationId xmlns:p14="http://schemas.microsoft.com/office/powerpoint/2010/main" val="393467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1451579" y="632243"/>
            <a:ext cx="9603275" cy="1049235"/>
          </a:xfrm>
        </p:spPr>
        <p:txBody>
          <a:bodyPr>
            <a:normAutofit fontScale="90000"/>
          </a:bodyPr>
          <a:lstStyle/>
          <a:p>
            <a:r>
              <a:rPr lang="en-PR" dirty="0"/>
              <a:t>Procedimiento para la implementación, prevención, intervención y seguimiento cont.</a:t>
            </a:r>
          </a:p>
        </p:txBody>
      </p:sp>
      <p:pic>
        <p:nvPicPr>
          <p:cNvPr id="6" name="Content Placeholder 5" descr="Text&#10;&#10;Description automatically generated">
            <a:extLst>
              <a:ext uri="{FF2B5EF4-FFF2-40B4-BE49-F238E27FC236}">
                <a16:creationId xmlns:a16="http://schemas.microsoft.com/office/drawing/2014/main" id="{251AB943-2CFC-7839-EA46-16C81D5C90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56452" y="1510748"/>
            <a:ext cx="5923722" cy="5337056"/>
          </a:xfrm>
        </p:spPr>
      </p:pic>
    </p:spTree>
    <p:extLst>
      <p:ext uri="{BB962C8B-B14F-4D97-AF65-F5344CB8AC3E}">
        <p14:creationId xmlns:p14="http://schemas.microsoft.com/office/powerpoint/2010/main" val="120965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Fase de intervención</a:t>
            </a:r>
          </a:p>
        </p:txBody>
      </p:sp>
      <p:graphicFrame>
        <p:nvGraphicFramePr>
          <p:cNvPr id="6" name="Content Placeholder 5">
            <a:extLst>
              <a:ext uri="{FF2B5EF4-FFF2-40B4-BE49-F238E27FC236}">
                <a16:creationId xmlns:a16="http://schemas.microsoft.com/office/drawing/2014/main" id="{BC4C4108-3B21-359E-68EB-A758175D60BA}"/>
              </a:ext>
            </a:extLst>
          </p:cNvPr>
          <p:cNvGraphicFramePr>
            <a:graphicFrameLocks noGrp="1"/>
          </p:cNvGraphicFramePr>
          <p:nvPr>
            <p:ph idx="1"/>
            <p:extLst>
              <p:ext uri="{D42A27DB-BD31-4B8C-83A1-F6EECF244321}">
                <p14:modId xmlns:p14="http://schemas.microsoft.com/office/powerpoint/2010/main" val="4155334860"/>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476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D11527-05DB-6E46-8BF0-20620D9D016E}"/>
              </a:ext>
            </a:extLst>
          </p:cNvPr>
          <p:cNvPicPr>
            <a:picLocks noChangeAspect="1"/>
          </p:cNvPicPr>
          <p:nvPr/>
        </p:nvPicPr>
        <p:blipFill rotWithShape="1">
          <a:blip r:embed="rId2"/>
          <a:srcRect l="49535" t="31446" r="10751" b="12590"/>
          <a:stretch/>
        </p:blipFill>
        <p:spPr>
          <a:xfrm>
            <a:off x="1" y="-5"/>
            <a:ext cx="12192000" cy="6858005"/>
          </a:xfrm>
          <a:prstGeom prst="rect">
            <a:avLst/>
          </a:prstGeom>
        </p:spPr>
      </p:pic>
      <p:sp>
        <p:nvSpPr>
          <p:cNvPr id="3" name="Rectangle: Single Corner Rounded 2">
            <a:extLst>
              <a:ext uri="{FF2B5EF4-FFF2-40B4-BE49-F238E27FC236}">
                <a16:creationId xmlns:a16="http://schemas.microsoft.com/office/drawing/2014/main" id="{75240B00-1471-422D-8895-0C131FC4DDE1}"/>
              </a:ext>
            </a:extLst>
          </p:cNvPr>
          <p:cNvSpPr/>
          <p:nvPr/>
        </p:nvSpPr>
        <p:spPr>
          <a:xfrm flipV="1">
            <a:off x="0" y="14557"/>
            <a:ext cx="6756399" cy="1479779"/>
          </a:xfrm>
          <a:prstGeom prst="round1Rect">
            <a:avLst>
              <a:gd name="adj" fmla="val 0"/>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Rounded Corners 12">
            <a:extLst>
              <a:ext uri="{FF2B5EF4-FFF2-40B4-BE49-F238E27FC236}">
                <a16:creationId xmlns:a16="http://schemas.microsoft.com/office/drawing/2014/main" id="{AE445390-50F4-B54A-A9B9-B14326D858C4}"/>
              </a:ext>
            </a:extLst>
          </p:cNvPr>
          <p:cNvSpPr/>
          <p:nvPr/>
        </p:nvSpPr>
        <p:spPr>
          <a:xfrm rot="5400000">
            <a:off x="5775130" y="379406"/>
            <a:ext cx="2253304" cy="682824"/>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a:p>
        </p:txBody>
      </p:sp>
      <p:sp>
        <p:nvSpPr>
          <p:cNvPr id="6" name="Rectangle: Rounded Corners 6">
            <a:extLst>
              <a:ext uri="{FF2B5EF4-FFF2-40B4-BE49-F238E27FC236}">
                <a16:creationId xmlns:a16="http://schemas.microsoft.com/office/drawing/2014/main" id="{A084C749-6E6D-4A19-BBB5-F4614F4B90DF}"/>
              </a:ext>
            </a:extLst>
          </p:cNvPr>
          <p:cNvSpPr/>
          <p:nvPr/>
        </p:nvSpPr>
        <p:spPr>
          <a:xfrm rot="10800000" flipV="1">
            <a:off x="-488149" y="5977369"/>
            <a:ext cx="3857881" cy="880631"/>
          </a:xfrm>
          <a:prstGeom prst="round2SameRect">
            <a:avLst>
              <a:gd name="adj1" fmla="val 50000"/>
              <a:gd name="adj2"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148FEDB3-D9AD-44AD-8025-FB7A4B094F0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564674" y="5091480"/>
            <a:ext cx="2627326" cy="1766519"/>
          </a:xfrm>
          <a:prstGeom prst="rect">
            <a:avLst/>
          </a:prstGeom>
        </p:spPr>
      </p:pic>
      <p:pic>
        <p:nvPicPr>
          <p:cNvPr id="8" name="Picture 7">
            <a:extLst>
              <a:ext uri="{FF2B5EF4-FFF2-40B4-BE49-F238E27FC236}">
                <a16:creationId xmlns:a16="http://schemas.microsoft.com/office/drawing/2014/main" id="{CEA05242-14EB-4310-8676-E38332CA0527}"/>
              </a:ext>
            </a:extLst>
          </p:cNvPr>
          <p:cNvPicPr>
            <a:picLocks noChangeAspect="1"/>
          </p:cNvPicPr>
          <p:nvPr/>
        </p:nvPicPr>
        <p:blipFill>
          <a:blip r:embed="rId4">
            <a:clrChange>
              <a:clrFrom>
                <a:srgbClr val="C8D155"/>
              </a:clrFrom>
              <a:clrTo>
                <a:srgbClr val="C8D155">
                  <a:alpha val="0"/>
                </a:srgbClr>
              </a:clrTo>
            </a:clrChange>
            <a:alphaModFix amt="85000"/>
            <a:extLst>
              <a:ext uri="{BEBA8EAE-BF5A-486C-A8C5-ECC9F3942E4B}">
                <a14:imgProps xmlns:a14="http://schemas.microsoft.com/office/drawing/2010/main">
                  <a14:imgLayer r:embed="rId5">
                    <a14:imgEffect>
                      <a14:artisticCrisscrossEtching/>
                    </a14:imgEffect>
                    <a14:imgEffect>
                      <a14:colorTemperature colorTemp="11200"/>
                    </a14:imgEffect>
                    <a14:imgEffect>
                      <a14:saturation sat="400000"/>
                    </a14:imgEffect>
                  </a14:imgLayer>
                </a14:imgProps>
              </a:ext>
            </a:extLst>
          </a:blip>
          <a:stretch>
            <a:fillRect/>
          </a:stretch>
        </p:blipFill>
        <p:spPr>
          <a:xfrm>
            <a:off x="10253472" y="14555"/>
            <a:ext cx="1938527" cy="2918681"/>
          </a:xfrm>
          <a:prstGeom prst="rect">
            <a:avLst/>
          </a:prstGeom>
        </p:spPr>
      </p:pic>
      <p:sp>
        <p:nvSpPr>
          <p:cNvPr id="2" name="Content Placeholder 2">
            <a:extLst>
              <a:ext uri="{FF2B5EF4-FFF2-40B4-BE49-F238E27FC236}">
                <a16:creationId xmlns:a16="http://schemas.microsoft.com/office/drawing/2014/main" id="{303DF106-591F-F102-4EB5-AA80798A1E63}"/>
              </a:ext>
            </a:extLst>
          </p:cNvPr>
          <p:cNvSpPr txBox="1">
            <a:spLocks/>
          </p:cNvSpPr>
          <p:nvPr/>
        </p:nvSpPr>
        <p:spPr>
          <a:xfrm>
            <a:off x="396557" y="3162593"/>
            <a:ext cx="10044806" cy="4276999"/>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s-PR" sz="1050" b="1" dirty="0">
                <a:solidFill>
                  <a:srgbClr val="000000"/>
                </a:solidFill>
                <a:effectLst>
                  <a:outerShdw blurRad="38100" dist="38100" dir="2700000" algn="tl">
                    <a:srgbClr val="000000">
                      <a:alpha val="43137"/>
                    </a:srgbClr>
                  </a:outerShdw>
                </a:effectLst>
                <a:latin typeface="Arial" panose="020B0604020202020204" pitchFamily="34" charset="0"/>
              </a:rPr>
              <a:t> </a:t>
            </a:r>
          </a:p>
          <a:p>
            <a:endParaRPr lang="es-PR" sz="2400" b="1" dirty="0">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73D26D40-F6B9-2B41-EDE3-1E84397B53B8}"/>
              </a:ext>
            </a:extLst>
          </p:cNvPr>
          <p:cNvSpPr txBox="1"/>
          <p:nvPr/>
        </p:nvSpPr>
        <p:spPr>
          <a:xfrm>
            <a:off x="208666" y="-122717"/>
            <a:ext cx="6888381" cy="923330"/>
          </a:xfrm>
          <a:prstGeom prst="rect">
            <a:avLst/>
          </a:prstGeom>
          <a:noFill/>
        </p:spPr>
        <p:txBody>
          <a:bodyPr wrap="square" rtlCol="0">
            <a:spAutoFit/>
          </a:bodyPr>
          <a:lstStyle/>
          <a:p>
            <a:r>
              <a:rPr lang="en-US" sz="5400" dirty="0" err="1">
                <a:solidFill>
                  <a:schemeClr val="bg1"/>
                </a:solidFill>
                <a:effectLst>
                  <a:outerShdw blurRad="38100" dist="38100" dir="2700000" algn="tl">
                    <a:srgbClr val="000000">
                      <a:alpha val="43137"/>
                    </a:srgbClr>
                  </a:outerShdw>
                </a:effectLst>
              </a:rPr>
              <a:t>Documentar</a:t>
            </a:r>
            <a:endParaRPr lang="aa-ET" sz="5400" dirty="0">
              <a:solidFill>
                <a:schemeClr val="bg1"/>
              </a:solidFill>
              <a:effectLst>
                <a:outerShdw blurRad="38100" dist="38100" dir="2700000" algn="tl">
                  <a:srgbClr val="000000">
                    <a:alpha val="43137"/>
                  </a:srgbClr>
                </a:outerShdw>
              </a:effectLst>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8BE53BA0-05BA-33F4-1570-B4701A514A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475" y="865379"/>
            <a:ext cx="8273681" cy="5992619"/>
          </a:xfrm>
          <a:prstGeom prst="rect">
            <a:avLst/>
          </a:prstGeom>
        </p:spPr>
      </p:pic>
    </p:spTree>
    <p:extLst>
      <p:ext uri="{BB962C8B-B14F-4D97-AF65-F5344CB8AC3E}">
        <p14:creationId xmlns:p14="http://schemas.microsoft.com/office/powerpoint/2010/main" val="325048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a:xfrm>
            <a:off x="-45456" y="0"/>
            <a:ext cx="3946055" cy="1804629"/>
          </a:xfrm>
        </p:spPr>
        <p:txBody>
          <a:bodyPr>
            <a:normAutofit fontScale="90000"/>
          </a:bodyPr>
          <a:lstStyle/>
          <a:p>
            <a:r>
              <a:rPr lang="en-US" dirty="0"/>
              <a:t>A</a:t>
            </a:r>
            <a:r>
              <a:rPr lang="en-PR" dirty="0"/>
              <a:t>nejo 5 Formulario para documentar incidentes de bullying</a:t>
            </a:r>
          </a:p>
        </p:txBody>
      </p:sp>
      <p:pic>
        <p:nvPicPr>
          <p:cNvPr id="6" name="Content Placeholder 5" descr="Application, table&#10;&#10;Description automatically generated">
            <a:extLst>
              <a:ext uri="{FF2B5EF4-FFF2-40B4-BE49-F238E27FC236}">
                <a16:creationId xmlns:a16="http://schemas.microsoft.com/office/drawing/2014/main" id="{B20580A7-756C-DBDF-CAD6-157B3DB9EB2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72070" y="94741"/>
            <a:ext cx="4485267" cy="6763259"/>
          </a:xfrm>
        </p:spPr>
      </p:pic>
      <p:pic>
        <p:nvPicPr>
          <p:cNvPr id="9" name="Picture 8" descr="Table&#10;&#10;Description automatically generated">
            <a:extLst>
              <a:ext uri="{FF2B5EF4-FFF2-40B4-BE49-F238E27FC236}">
                <a16:creationId xmlns:a16="http://schemas.microsoft.com/office/drawing/2014/main" id="{31B1DC5D-A5CA-F0D0-31CC-DF10DBA39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557" y="2186609"/>
            <a:ext cx="4227443" cy="4671391"/>
          </a:xfrm>
          <a:prstGeom prst="rect">
            <a:avLst/>
          </a:prstGeom>
        </p:spPr>
      </p:pic>
    </p:spTree>
    <p:extLst>
      <p:ext uri="{BB962C8B-B14F-4D97-AF65-F5344CB8AC3E}">
        <p14:creationId xmlns:p14="http://schemas.microsoft.com/office/powerpoint/2010/main" val="334572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discussion&#10;&#10;Description automatically generated with low confidence">
            <a:extLst>
              <a:ext uri="{FF2B5EF4-FFF2-40B4-BE49-F238E27FC236}">
                <a16:creationId xmlns:a16="http://schemas.microsoft.com/office/drawing/2014/main" id="{21DA09A8-E429-4B61-8FBB-7DB68CBCAD3A}"/>
              </a:ext>
            </a:extLst>
          </p:cNvPr>
          <p:cNvPicPr>
            <a:picLocks noChangeAspect="1"/>
          </p:cNvPicPr>
          <p:nvPr/>
        </p:nvPicPr>
        <p:blipFill rotWithShape="1">
          <a:blip r:embed="rId2"/>
          <a:srcRect r="1401" b="14657"/>
          <a:stretch/>
        </p:blipFill>
        <p:spPr>
          <a:xfrm>
            <a:off x="-53780" y="0"/>
            <a:ext cx="12299559" cy="6997849"/>
          </a:xfrm>
          <a:prstGeom prst="rect">
            <a:avLst/>
          </a:prstGeom>
        </p:spPr>
      </p:pic>
      <p:sp>
        <p:nvSpPr>
          <p:cNvPr id="16" name="Rectangle 15">
            <a:extLst>
              <a:ext uri="{FF2B5EF4-FFF2-40B4-BE49-F238E27FC236}">
                <a16:creationId xmlns:a16="http://schemas.microsoft.com/office/drawing/2014/main" id="{06B5A52F-352C-9344-8F75-C5BA8093FCEF}"/>
              </a:ext>
            </a:extLst>
          </p:cNvPr>
          <p:cNvSpPr/>
          <p:nvPr/>
        </p:nvSpPr>
        <p:spPr>
          <a:xfrm>
            <a:off x="4199839" y="-1624693"/>
            <a:ext cx="601447" cy="584775"/>
          </a:xfrm>
          <a:prstGeom prst="rect">
            <a:avLst/>
          </a:prstGeom>
          <a:noFill/>
        </p:spPr>
        <p:txBody>
          <a:bodyPr wrap="none">
            <a:spAutoFit/>
          </a:bodyPr>
          <a:lstStyle/>
          <a:p>
            <a:pPr algn="ctr"/>
            <a:r>
              <a:rPr lang="aa-ET" sz="3200">
                <a:latin typeface="AvantGarGothBold" pitchFamily="2" charset="0"/>
              </a:rPr>
              <a:t>85</a:t>
            </a:r>
            <a:endParaRPr lang="aa-ET" sz="3200" dirty="0">
              <a:latin typeface="AvantGarGothBold" pitchFamily="2" charset="0"/>
            </a:endParaRPr>
          </a:p>
        </p:txBody>
      </p:sp>
      <p:pic>
        <p:nvPicPr>
          <p:cNvPr id="37" name="Picture 36">
            <a:extLst>
              <a:ext uri="{FF2B5EF4-FFF2-40B4-BE49-F238E27FC236}">
                <a16:creationId xmlns:a16="http://schemas.microsoft.com/office/drawing/2014/main" id="{2A519049-1B5D-4753-AF19-53763BF76B60}"/>
              </a:ext>
            </a:extLst>
          </p:cNvPr>
          <p:cNvPicPr>
            <a:picLocks noChangeAspect="1"/>
          </p:cNvPicPr>
          <p:nvPr/>
        </p:nvPicPr>
        <p:blipFill rotWithShape="1">
          <a:blip r:embed="rId3">
            <a:alphaModFix amt="85000"/>
          </a:blip>
          <a:srcRect l="47205" t="26105" r="17968" b="17931"/>
          <a:stretch/>
        </p:blipFill>
        <p:spPr>
          <a:xfrm>
            <a:off x="-53780" y="0"/>
            <a:ext cx="12299559" cy="6997849"/>
          </a:xfrm>
          <a:prstGeom prst="rect">
            <a:avLst/>
          </a:prstGeom>
        </p:spPr>
      </p:pic>
      <p:pic>
        <p:nvPicPr>
          <p:cNvPr id="38" name="Picture 37" descr="Logo, company name&#10;&#10;Description automatically generated">
            <a:extLst>
              <a:ext uri="{FF2B5EF4-FFF2-40B4-BE49-F238E27FC236}">
                <a16:creationId xmlns:a16="http://schemas.microsoft.com/office/drawing/2014/main" id="{3D9459EC-71CA-44C4-9044-C4FDF88E132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07827" y="5226945"/>
            <a:ext cx="2627326" cy="1766519"/>
          </a:xfrm>
          <a:prstGeom prst="rect">
            <a:avLst/>
          </a:prstGeom>
        </p:spPr>
      </p:pic>
      <p:graphicFrame>
        <p:nvGraphicFramePr>
          <p:cNvPr id="43" name="TextBox 40">
            <a:extLst>
              <a:ext uri="{FF2B5EF4-FFF2-40B4-BE49-F238E27FC236}">
                <a16:creationId xmlns:a16="http://schemas.microsoft.com/office/drawing/2014/main" id="{1E747F99-7268-73EB-11AE-52373EE0D2F9}"/>
              </a:ext>
            </a:extLst>
          </p:cNvPr>
          <p:cNvGraphicFramePr/>
          <p:nvPr>
            <p:extLst>
              <p:ext uri="{D42A27DB-BD31-4B8C-83A1-F6EECF244321}">
                <p14:modId xmlns:p14="http://schemas.microsoft.com/office/powerpoint/2010/main" val="480746385"/>
              </p:ext>
            </p:extLst>
          </p:nvPr>
        </p:nvGraphicFramePr>
        <p:xfrm>
          <a:off x="846595" y="1278112"/>
          <a:ext cx="10801350" cy="4832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651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US" dirty="0"/>
              <a:t>I</a:t>
            </a:r>
            <a:r>
              <a:rPr lang="en-PR" dirty="0"/>
              <a:t>nvestigación de la queja</a:t>
            </a:r>
          </a:p>
        </p:txBody>
      </p:sp>
      <p:graphicFrame>
        <p:nvGraphicFramePr>
          <p:cNvPr id="5" name="Content Placeholder 4">
            <a:extLst>
              <a:ext uri="{FF2B5EF4-FFF2-40B4-BE49-F238E27FC236}">
                <a16:creationId xmlns:a16="http://schemas.microsoft.com/office/drawing/2014/main" id="{38F72328-7675-71A8-C8BA-E23C091536EB}"/>
              </a:ext>
            </a:extLst>
          </p:cNvPr>
          <p:cNvGraphicFramePr>
            <a:graphicFrameLocks noGrp="1"/>
          </p:cNvGraphicFramePr>
          <p:nvPr>
            <p:ph idx="1"/>
            <p:extLst>
              <p:ext uri="{D42A27DB-BD31-4B8C-83A1-F6EECF244321}">
                <p14:modId xmlns:p14="http://schemas.microsoft.com/office/powerpoint/2010/main" val="2718957800"/>
              </p:ext>
            </p:extLst>
          </p:nvPr>
        </p:nvGraphicFramePr>
        <p:xfrm>
          <a:off x="1451579" y="2015732"/>
          <a:ext cx="9603275" cy="4345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913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Investigación de la queja</a:t>
            </a:r>
          </a:p>
        </p:txBody>
      </p:sp>
      <p:graphicFrame>
        <p:nvGraphicFramePr>
          <p:cNvPr id="2" name="Content Placeholder 1">
            <a:extLst>
              <a:ext uri="{FF2B5EF4-FFF2-40B4-BE49-F238E27FC236}">
                <a16:creationId xmlns:a16="http://schemas.microsoft.com/office/drawing/2014/main" id="{DB602C44-FBC6-9C9E-9763-4D721EE61900}"/>
              </a:ext>
            </a:extLst>
          </p:cNvPr>
          <p:cNvGraphicFramePr>
            <a:graphicFrameLocks noGrp="1"/>
          </p:cNvGraphicFramePr>
          <p:nvPr>
            <p:ph idx="1"/>
            <p:extLst>
              <p:ext uri="{D42A27DB-BD31-4B8C-83A1-F6EECF244321}">
                <p14:modId xmlns:p14="http://schemas.microsoft.com/office/powerpoint/2010/main" val="2893630183"/>
              </p:ext>
            </p:extLst>
          </p:nvPr>
        </p:nvGraphicFramePr>
        <p:xfrm>
          <a:off x="1451579" y="1656522"/>
          <a:ext cx="9603275" cy="45587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776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Intervención</a:t>
            </a:r>
          </a:p>
        </p:txBody>
      </p:sp>
      <p:graphicFrame>
        <p:nvGraphicFramePr>
          <p:cNvPr id="2" name="Content Placeholder 1">
            <a:extLst>
              <a:ext uri="{FF2B5EF4-FFF2-40B4-BE49-F238E27FC236}">
                <a16:creationId xmlns:a16="http://schemas.microsoft.com/office/drawing/2014/main" id="{2561F415-F538-325A-9653-F91D816E128B}"/>
              </a:ext>
            </a:extLst>
          </p:cNvPr>
          <p:cNvGraphicFramePr>
            <a:graphicFrameLocks noGrp="1"/>
          </p:cNvGraphicFramePr>
          <p:nvPr>
            <p:ph idx="1"/>
            <p:extLst>
              <p:ext uri="{D42A27DB-BD31-4B8C-83A1-F6EECF244321}">
                <p14:modId xmlns:p14="http://schemas.microsoft.com/office/powerpoint/2010/main" val="3901591845"/>
              </p:ext>
            </p:extLst>
          </p:nvPr>
        </p:nvGraphicFramePr>
        <p:xfrm>
          <a:off x="1451579" y="1643270"/>
          <a:ext cx="9603275" cy="46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559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Intervención cont.</a:t>
            </a:r>
          </a:p>
        </p:txBody>
      </p:sp>
      <p:graphicFrame>
        <p:nvGraphicFramePr>
          <p:cNvPr id="2" name="Content Placeholder 1">
            <a:extLst>
              <a:ext uri="{FF2B5EF4-FFF2-40B4-BE49-F238E27FC236}">
                <a16:creationId xmlns:a16="http://schemas.microsoft.com/office/drawing/2014/main" id="{0D694725-4A71-F2BA-A9EB-B7B989F5A993}"/>
              </a:ext>
            </a:extLst>
          </p:cNvPr>
          <p:cNvGraphicFramePr>
            <a:graphicFrameLocks noGrp="1"/>
          </p:cNvGraphicFramePr>
          <p:nvPr>
            <p:ph idx="1"/>
            <p:extLst>
              <p:ext uri="{D42A27DB-BD31-4B8C-83A1-F6EECF244321}">
                <p14:modId xmlns:p14="http://schemas.microsoft.com/office/powerpoint/2010/main" val="2521149844"/>
              </p:ext>
            </p:extLst>
          </p:nvPr>
        </p:nvGraphicFramePr>
        <p:xfrm>
          <a:off x="1451579" y="1484243"/>
          <a:ext cx="9603275" cy="5075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762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Intervención cont.</a:t>
            </a:r>
          </a:p>
        </p:txBody>
      </p:sp>
      <p:graphicFrame>
        <p:nvGraphicFramePr>
          <p:cNvPr id="2" name="Content Placeholder 1">
            <a:extLst>
              <a:ext uri="{FF2B5EF4-FFF2-40B4-BE49-F238E27FC236}">
                <a16:creationId xmlns:a16="http://schemas.microsoft.com/office/drawing/2014/main" id="{82ED9448-F81E-9E65-6A5A-0296385B42FC}"/>
              </a:ext>
            </a:extLst>
          </p:cNvPr>
          <p:cNvGraphicFramePr>
            <a:graphicFrameLocks noGrp="1"/>
          </p:cNvGraphicFramePr>
          <p:nvPr>
            <p:ph idx="1"/>
            <p:extLst>
              <p:ext uri="{D42A27DB-BD31-4B8C-83A1-F6EECF244321}">
                <p14:modId xmlns:p14="http://schemas.microsoft.com/office/powerpoint/2010/main" val="3009504086"/>
              </p:ext>
            </p:extLst>
          </p:nvPr>
        </p:nvGraphicFramePr>
        <p:xfrm>
          <a:off x="1451579" y="2015732"/>
          <a:ext cx="9603275" cy="403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057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Seguimiento</a:t>
            </a:r>
          </a:p>
        </p:txBody>
      </p:sp>
      <p:graphicFrame>
        <p:nvGraphicFramePr>
          <p:cNvPr id="6" name="Content Placeholder 5">
            <a:extLst>
              <a:ext uri="{FF2B5EF4-FFF2-40B4-BE49-F238E27FC236}">
                <a16:creationId xmlns:a16="http://schemas.microsoft.com/office/drawing/2014/main" id="{2053FCDA-F7E1-A7D4-2F7D-26F29F67F62A}"/>
              </a:ext>
            </a:extLst>
          </p:cNvPr>
          <p:cNvGraphicFramePr>
            <a:graphicFrameLocks noGrp="1"/>
          </p:cNvGraphicFramePr>
          <p:nvPr>
            <p:ph idx="1"/>
            <p:extLst>
              <p:ext uri="{D42A27DB-BD31-4B8C-83A1-F6EECF244321}">
                <p14:modId xmlns:p14="http://schemas.microsoft.com/office/powerpoint/2010/main" val="2566065115"/>
              </p:ext>
            </p:extLst>
          </p:nvPr>
        </p:nvGraphicFramePr>
        <p:xfrm>
          <a:off x="840816" y="523471"/>
          <a:ext cx="11928143" cy="6268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0705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B76EE55-04B1-864B-80F8-C874365DE81A}"/>
              </a:ext>
            </a:extLst>
          </p:cNvPr>
          <p:cNvPicPr>
            <a:picLocks noChangeAspect="1"/>
          </p:cNvPicPr>
          <p:nvPr/>
        </p:nvPicPr>
        <p:blipFill rotWithShape="1">
          <a:blip r:embed="rId2"/>
          <a:srcRect l="5632" t="11257" r="32639" b="1758"/>
          <a:stretch/>
        </p:blipFill>
        <p:spPr>
          <a:xfrm>
            <a:off x="0" y="16443"/>
            <a:ext cx="12192000" cy="6858005"/>
          </a:xfrm>
          <a:prstGeom prst="rect">
            <a:avLst/>
          </a:prstGeom>
        </p:spPr>
      </p:pic>
      <p:sp>
        <p:nvSpPr>
          <p:cNvPr id="29" name="Rectangle: Rounded Corners 14">
            <a:extLst>
              <a:ext uri="{FF2B5EF4-FFF2-40B4-BE49-F238E27FC236}">
                <a16:creationId xmlns:a16="http://schemas.microsoft.com/office/drawing/2014/main" id="{C6501F28-AD0A-3947-9714-5E868E11E9BD}"/>
              </a:ext>
            </a:extLst>
          </p:cNvPr>
          <p:cNvSpPr/>
          <p:nvPr/>
        </p:nvSpPr>
        <p:spPr>
          <a:xfrm>
            <a:off x="1286932" y="1294449"/>
            <a:ext cx="6502187" cy="4350016"/>
          </a:xfrm>
          <a:prstGeom prst="roundRect">
            <a:avLst>
              <a:gd name="adj" fmla="val 15688"/>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dirty="0"/>
          </a:p>
        </p:txBody>
      </p:sp>
      <p:sp>
        <p:nvSpPr>
          <p:cNvPr id="6" name="Rectangle: Rounded Corners 5">
            <a:extLst>
              <a:ext uri="{FF2B5EF4-FFF2-40B4-BE49-F238E27FC236}">
                <a16:creationId xmlns:a16="http://schemas.microsoft.com/office/drawing/2014/main" id="{0BBA777F-43AC-41AF-B989-6F86DE00A426}"/>
              </a:ext>
            </a:extLst>
          </p:cNvPr>
          <p:cNvSpPr/>
          <p:nvPr/>
        </p:nvSpPr>
        <p:spPr>
          <a:xfrm>
            <a:off x="-996677" y="974349"/>
            <a:ext cx="2911663" cy="2911660"/>
          </a:xfrm>
          <a:prstGeom prst="roundRect">
            <a:avLst>
              <a:gd name="adj" fmla="val 50000"/>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3" name="Rectangle: Rounded Corners 12">
            <a:extLst>
              <a:ext uri="{FF2B5EF4-FFF2-40B4-BE49-F238E27FC236}">
                <a16:creationId xmlns:a16="http://schemas.microsoft.com/office/drawing/2014/main" id="{7E0088B1-EDC2-492F-A8DA-BB7C83E57688}"/>
              </a:ext>
            </a:extLst>
          </p:cNvPr>
          <p:cNvSpPr/>
          <p:nvPr/>
        </p:nvSpPr>
        <p:spPr>
          <a:xfrm>
            <a:off x="6844280" y="3542246"/>
            <a:ext cx="4710146" cy="203589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Rectangle: Rounded Corners 14">
            <a:extLst>
              <a:ext uri="{FF2B5EF4-FFF2-40B4-BE49-F238E27FC236}">
                <a16:creationId xmlns:a16="http://schemas.microsoft.com/office/drawing/2014/main" id="{1F9F3B0F-11C4-4EC5-A995-F52777BF507D}"/>
              </a:ext>
            </a:extLst>
          </p:cNvPr>
          <p:cNvSpPr/>
          <p:nvPr/>
        </p:nvSpPr>
        <p:spPr>
          <a:xfrm>
            <a:off x="466088" y="6314384"/>
            <a:ext cx="1234569" cy="121353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D" dirty="0"/>
          </a:p>
        </p:txBody>
      </p:sp>
      <p:sp>
        <p:nvSpPr>
          <p:cNvPr id="19" name="TextBox 18">
            <a:extLst>
              <a:ext uri="{FF2B5EF4-FFF2-40B4-BE49-F238E27FC236}">
                <a16:creationId xmlns:a16="http://schemas.microsoft.com/office/drawing/2014/main" id="{06552AEB-6473-4C2F-BAE7-A4CA7CE16DCF}"/>
              </a:ext>
            </a:extLst>
          </p:cNvPr>
          <p:cNvSpPr txBox="1"/>
          <p:nvPr/>
        </p:nvSpPr>
        <p:spPr>
          <a:xfrm>
            <a:off x="1660939" y="2646852"/>
            <a:ext cx="5605071" cy="1169551"/>
          </a:xfrm>
          <a:prstGeom prst="rect">
            <a:avLst/>
          </a:prstGeom>
          <a:noFill/>
        </p:spPr>
        <p:txBody>
          <a:bodyPr wrap="square" rtlCol="0">
            <a:spAutoFit/>
          </a:bodyPr>
          <a:lstStyle/>
          <a:p>
            <a:pPr algn="ctr"/>
            <a:r>
              <a:rPr lang="es-ES" sz="7000" b="1" dirty="0">
                <a:solidFill>
                  <a:schemeClr val="bg1"/>
                </a:solidFill>
                <a:effectLst>
                  <a:outerShdw blurRad="38100" dist="38100" dir="2700000" algn="tl">
                    <a:srgbClr val="000000">
                      <a:alpha val="43137"/>
                    </a:srgbClr>
                  </a:outerShdw>
                </a:effectLst>
                <a:latin typeface="Montserrat" pitchFamily="2" charset="77"/>
              </a:rPr>
              <a:t>Gracias</a:t>
            </a:r>
            <a:endParaRPr lang="aa-ET" sz="7000" b="1" dirty="0">
              <a:solidFill>
                <a:schemeClr val="bg1"/>
              </a:solidFill>
              <a:effectLst>
                <a:outerShdw blurRad="38100" dist="38100" dir="2700000" algn="tl">
                  <a:srgbClr val="000000">
                    <a:alpha val="43137"/>
                  </a:srgbClr>
                </a:outerShdw>
              </a:effectLst>
            </a:endParaRPr>
          </a:p>
        </p:txBody>
      </p:sp>
      <p:pic>
        <p:nvPicPr>
          <p:cNvPr id="3074" name="Picture 2" descr="Cómo evaluar el desempeño laboral de un emple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308" y="4053761"/>
            <a:ext cx="3224295" cy="16557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5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graphicFrame>
        <p:nvGraphicFramePr>
          <p:cNvPr id="25" name="TextBox 15">
            <a:extLst>
              <a:ext uri="{FF2B5EF4-FFF2-40B4-BE49-F238E27FC236}">
                <a16:creationId xmlns:a16="http://schemas.microsoft.com/office/drawing/2014/main" id="{CF288FDF-2EDF-83AE-5164-6599728F1CB9}"/>
              </a:ext>
            </a:extLst>
          </p:cNvPr>
          <p:cNvGraphicFramePr/>
          <p:nvPr>
            <p:extLst>
              <p:ext uri="{D42A27DB-BD31-4B8C-83A1-F6EECF244321}">
                <p14:modId xmlns:p14="http://schemas.microsoft.com/office/powerpoint/2010/main" val="192637043"/>
              </p:ext>
            </p:extLst>
          </p:nvPr>
        </p:nvGraphicFramePr>
        <p:xfrm>
          <a:off x="412595" y="488881"/>
          <a:ext cx="9210907" cy="5570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Text, letter&#10;&#10;Description automatically generated">
            <a:extLst>
              <a:ext uri="{FF2B5EF4-FFF2-40B4-BE49-F238E27FC236}">
                <a16:creationId xmlns:a16="http://schemas.microsoft.com/office/drawing/2014/main" id="{9D15C1E6-597B-8567-99E8-E25C9D362AF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21728" y="3833267"/>
            <a:ext cx="2172045" cy="2905463"/>
          </a:xfrm>
          <a:prstGeom prst="rect">
            <a:avLst/>
          </a:prstGeom>
        </p:spPr>
      </p:pic>
    </p:spTree>
    <p:extLst>
      <p:ext uri="{BB962C8B-B14F-4D97-AF65-F5344CB8AC3E}">
        <p14:creationId xmlns:p14="http://schemas.microsoft.com/office/powerpoint/2010/main" val="264706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119270"/>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graphicFrame>
        <p:nvGraphicFramePr>
          <p:cNvPr id="25" name="TextBox 15">
            <a:extLst>
              <a:ext uri="{FF2B5EF4-FFF2-40B4-BE49-F238E27FC236}">
                <a16:creationId xmlns:a16="http://schemas.microsoft.com/office/drawing/2014/main" id="{CF288FDF-2EDF-83AE-5164-6599728F1CB9}"/>
              </a:ext>
            </a:extLst>
          </p:cNvPr>
          <p:cNvGraphicFramePr/>
          <p:nvPr>
            <p:extLst>
              <p:ext uri="{D42A27DB-BD31-4B8C-83A1-F6EECF244321}">
                <p14:modId xmlns:p14="http://schemas.microsoft.com/office/powerpoint/2010/main" val="253811813"/>
              </p:ext>
            </p:extLst>
          </p:nvPr>
        </p:nvGraphicFramePr>
        <p:xfrm>
          <a:off x="411480" y="201168"/>
          <a:ext cx="9212021"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Text, letter&#10;&#10;Description automatically generated">
            <a:extLst>
              <a:ext uri="{FF2B5EF4-FFF2-40B4-BE49-F238E27FC236}">
                <a16:creationId xmlns:a16="http://schemas.microsoft.com/office/drawing/2014/main" id="{9D15C1E6-597B-8567-99E8-E25C9D362AF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21728" y="3833267"/>
            <a:ext cx="2172045" cy="2905463"/>
          </a:xfrm>
          <a:prstGeom prst="rect">
            <a:avLst/>
          </a:prstGeom>
        </p:spPr>
      </p:pic>
    </p:spTree>
    <p:extLst>
      <p:ext uri="{BB962C8B-B14F-4D97-AF65-F5344CB8AC3E}">
        <p14:creationId xmlns:p14="http://schemas.microsoft.com/office/powerpoint/2010/main" val="363168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Acoso escolar</a:t>
            </a:r>
          </a:p>
        </p:txBody>
      </p:sp>
      <p:graphicFrame>
        <p:nvGraphicFramePr>
          <p:cNvPr id="5" name="Content Placeholder 4">
            <a:extLst>
              <a:ext uri="{FF2B5EF4-FFF2-40B4-BE49-F238E27FC236}">
                <a16:creationId xmlns:a16="http://schemas.microsoft.com/office/drawing/2014/main" id="{9FE20744-3664-50F0-59A3-8C1358E41AFD}"/>
              </a:ext>
            </a:extLst>
          </p:cNvPr>
          <p:cNvGraphicFramePr>
            <a:graphicFrameLocks noGrp="1"/>
          </p:cNvGraphicFramePr>
          <p:nvPr>
            <p:ph idx="1"/>
            <p:extLst>
              <p:ext uri="{D42A27DB-BD31-4B8C-83A1-F6EECF244321}">
                <p14:modId xmlns:p14="http://schemas.microsoft.com/office/powerpoint/2010/main" val="2158483327"/>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0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acoso escolar no es…</a:t>
            </a:r>
          </a:p>
        </p:txBody>
      </p:sp>
      <p:graphicFrame>
        <p:nvGraphicFramePr>
          <p:cNvPr id="2" name="Content Placeholder 1">
            <a:extLst>
              <a:ext uri="{FF2B5EF4-FFF2-40B4-BE49-F238E27FC236}">
                <a16:creationId xmlns:a16="http://schemas.microsoft.com/office/drawing/2014/main" id="{29201D92-5465-4051-8DB2-3BABB17717EB}"/>
              </a:ext>
            </a:extLst>
          </p:cNvPr>
          <p:cNvGraphicFramePr>
            <a:graphicFrameLocks noGrp="1"/>
          </p:cNvGraphicFramePr>
          <p:nvPr>
            <p:ph idx="1"/>
            <p:extLst>
              <p:ext uri="{D42A27DB-BD31-4B8C-83A1-F6EECF244321}">
                <p14:modId xmlns:p14="http://schemas.microsoft.com/office/powerpoint/2010/main" val="2997787675"/>
              </p:ext>
            </p:extLst>
          </p:nvPr>
        </p:nvGraphicFramePr>
        <p:xfrm>
          <a:off x="1451579" y="2015732"/>
          <a:ext cx="9603275" cy="3450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068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Modalidades de acoso</a:t>
            </a:r>
          </a:p>
        </p:txBody>
      </p:sp>
      <p:graphicFrame>
        <p:nvGraphicFramePr>
          <p:cNvPr id="25" name="Content Placeholder 3">
            <a:extLst>
              <a:ext uri="{FF2B5EF4-FFF2-40B4-BE49-F238E27FC236}">
                <a16:creationId xmlns:a16="http://schemas.microsoft.com/office/drawing/2014/main" id="{B0A8A5B8-A58E-C32F-2FBC-D069A82F6C32}"/>
              </a:ext>
            </a:extLst>
          </p:cNvPr>
          <p:cNvGraphicFramePr>
            <a:graphicFrameLocks noGrp="1"/>
          </p:cNvGraphicFramePr>
          <p:nvPr>
            <p:ph idx="1"/>
            <p:extLst>
              <p:ext uri="{D42A27DB-BD31-4B8C-83A1-F6EECF244321}">
                <p14:modId xmlns:p14="http://schemas.microsoft.com/office/powerpoint/2010/main" val="2596920498"/>
              </p:ext>
            </p:extLst>
          </p:nvPr>
        </p:nvGraphicFramePr>
        <p:xfrm>
          <a:off x="1451579" y="1853754"/>
          <a:ext cx="9603275" cy="3778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772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259D02-177E-425E-894E-58642AE71B67}"/>
              </a:ext>
            </a:extLst>
          </p:cNvPr>
          <p:cNvPicPr>
            <a:picLocks noChangeAspect="1"/>
          </p:cNvPicPr>
          <p:nvPr/>
        </p:nvPicPr>
        <p:blipFill rotWithShape="1">
          <a:blip r:embed="rId2"/>
          <a:srcRect l="49535" t="31446" r="21438" b="12590"/>
          <a:stretch/>
        </p:blipFill>
        <p:spPr>
          <a:xfrm rot="10800000">
            <a:off x="0" y="-5"/>
            <a:ext cx="12192000" cy="6858005"/>
          </a:xfrm>
          <a:prstGeom prst="rect">
            <a:avLst/>
          </a:prstGeom>
        </p:spPr>
      </p:pic>
      <p:sp>
        <p:nvSpPr>
          <p:cNvPr id="12" name="Rectangle: Rounded Corners 6">
            <a:extLst>
              <a:ext uri="{FF2B5EF4-FFF2-40B4-BE49-F238E27FC236}">
                <a16:creationId xmlns:a16="http://schemas.microsoft.com/office/drawing/2014/main" id="{296D6D26-9B64-4915-AB2E-29A511331F4D}"/>
              </a:ext>
            </a:extLst>
          </p:cNvPr>
          <p:cNvSpPr/>
          <p:nvPr/>
        </p:nvSpPr>
        <p:spPr>
          <a:xfrm rot="5400000">
            <a:off x="10692401" y="1553748"/>
            <a:ext cx="3209794" cy="914442"/>
          </a:xfrm>
          <a:prstGeom prst="round2SameRect">
            <a:avLst>
              <a:gd name="adj1" fmla="val 50000"/>
              <a:gd name="adj2" fmla="val 50000"/>
            </a:avLst>
          </a:prstGeom>
          <a:solidFill>
            <a:srgbClr val="F6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2B70FA7-196B-47FB-AF97-FF28B3AE2EA1}"/>
              </a:ext>
            </a:extLst>
          </p:cNvPr>
          <p:cNvSpPr/>
          <p:nvPr/>
        </p:nvSpPr>
        <p:spPr>
          <a:xfrm>
            <a:off x="11854517" y="2729194"/>
            <a:ext cx="914442" cy="925837"/>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 name="Picture 22" descr="Logo, company name&#10;&#10;Description automatically generated">
            <a:extLst>
              <a:ext uri="{FF2B5EF4-FFF2-40B4-BE49-F238E27FC236}">
                <a16:creationId xmlns:a16="http://schemas.microsoft.com/office/drawing/2014/main" id="{E5BDDCCE-7CF5-43B4-8237-58AEFD760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825686" y="4895878"/>
            <a:ext cx="2913281" cy="2045610"/>
          </a:xfrm>
          <a:prstGeom prst="rect">
            <a:avLst/>
          </a:prstGeom>
        </p:spPr>
      </p:pic>
      <p:sp>
        <p:nvSpPr>
          <p:cNvPr id="3" name="Title 2">
            <a:extLst>
              <a:ext uri="{FF2B5EF4-FFF2-40B4-BE49-F238E27FC236}">
                <a16:creationId xmlns:a16="http://schemas.microsoft.com/office/drawing/2014/main" id="{E2CD8D43-AEC7-9FC4-010B-205E6FB70866}"/>
              </a:ext>
            </a:extLst>
          </p:cNvPr>
          <p:cNvSpPr>
            <a:spLocks noGrp="1"/>
          </p:cNvSpPr>
          <p:nvPr>
            <p:ph type="title"/>
          </p:nvPr>
        </p:nvSpPr>
        <p:spPr/>
        <p:txBody>
          <a:bodyPr/>
          <a:lstStyle/>
          <a:p>
            <a:r>
              <a:rPr lang="en-PR" dirty="0"/>
              <a:t>Modalidades de acoso</a:t>
            </a:r>
          </a:p>
        </p:txBody>
      </p:sp>
      <p:graphicFrame>
        <p:nvGraphicFramePr>
          <p:cNvPr id="25" name="Content Placeholder 3">
            <a:extLst>
              <a:ext uri="{FF2B5EF4-FFF2-40B4-BE49-F238E27FC236}">
                <a16:creationId xmlns:a16="http://schemas.microsoft.com/office/drawing/2014/main" id="{B0A8A5B8-A58E-C32F-2FBC-D069A82F6C32}"/>
              </a:ext>
            </a:extLst>
          </p:cNvPr>
          <p:cNvGraphicFramePr>
            <a:graphicFrameLocks noGrp="1"/>
          </p:cNvGraphicFramePr>
          <p:nvPr>
            <p:ph idx="1"/>
            <p:extLst>
              <p:ext uri="{D42A27DB-BD31-4B8C-83A1-F6EECF244321}">
                <p14:modId xmlns:p14="http://schemas.microsoft.com/office/powerpoint/2010/main" val="1153000224"/>
              </p:ext>
            </p:extLst>
          </p:nvPr>
        </p:nvGraphicFramePr>
        <p:xfrm>
          <a:off x="1451579" y="1457739"/>
          <a:ext cx="9603275" cy="4595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12286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4E5981B3226842B283031067F54E5F" ma:contentTypeVersion="14" ma:contentTypeDescription="Create a new document." ma:contentTypeScope="" ma:versionID="3f850043d5f6de1591d13daaef0e473d">
  <xsd:schema xmlns:xsd="http://www.w3.org/2001/XMLSchema" xmlns:xs="http://www.w3.org/2001/XMLSchema" xmlns:p="http://schemas.microsoft.com/office/2006/metadata/properties" xmlns:ns3="bb7557d9-1ec2-4e7c-91e6-7ba1e8f49eaa" xmlns:ns4="2f03cc40-9afc-4ffa-8b67-2859749b1dc4" targetNamespace="http://schemas.microsoft.com/office/2006/metadata/properties" ma:root="true" ma:fieldsID="a75e709860aca4c07c44fa67eac1fabb" ns3:_="" ns4:_="">
    <xsd:import namespace="bb7557d9-1ec2-4e7c-91e6-7ba1e8f49eaa"/>
    <xsd:import namespace="2f03cc40-9afc-4ffa-8b67-2859749b1d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557d9-1ec2-4e7c-91e6-7ba1e8f49e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03cc40-9afc-4ffa-8b67-2859749b1d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898562-A884-47B7-8360-704ACA75C7CB}">
  <ds:schemaRefs>
    <ds:schemaRef ds:uri="http://schemas.microsoft.com/sharepoint/v3/contenttype/forms"/>
  </ds:schemaRefs>
</ds:datastoreItem>
</file>

<file path=customXml/itemProps2.xml><?xml version="1.0" encoding="utf-8"?>
<ds:datastoreItem xmlns:ds="http://schemas.openxmlformats.org/officeDocument/2006/customXml" ds:itemID="{A484DC30-D96F-43B3-966F-C6C3966A4BB8}">
  <ds:schemaRefs>
    <ds:schemaRef ds:uri="http://schemas.microsoft.com/office/2006/documentManagement/types"/>
    <ds:schemaRef ds:uri="bb7557d9-1ec2-4e7c-91e6-7ba1e8f49eaa"/>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f03cc40-9afc-4ffa-8b67-2859749b1dc4"/>
    <ds:schemaRef ds:uri="http://www.w3.org/XML/1998/namespace"/>
  </ds:schemaRefs>
</ds:datastoreItem>
</file>

<file path=customXml/itemProps3.xml><?xml version="1.0" encoding="utf-8"?>
<ds:datastoreItem xmlns:ds="http://schemas.openxmlformats.org/officeDocument/2006/customXml" ds:itemID="{265F9706-997E-4B0F-974B-3BB4D5EF3E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7557d9-1ec2-4e7c-91e6-7ba1e8f49eaa"/>
    <ds:schemaRef ds:uri="2f03cc40-9afc-4ffa-8b67-2859749b1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19205</TotalTime>
  <Words>3285</Words>
  <Application>Microsoft Office PowerPoint</Application>
  <PresentationFormat>Widescreen</PresentationFormat>
  <Paragraphs>132</Paragraphs>
  <Slides>36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AvantGarGothBold</vt:lpstr>
      <vt:lpstr>Calibri</vt:lpstr>
      <vt:lpstr>Gill Sans MT</vt:lpstr>
      <vt:lpstr>Montserrat</vt:lpstr>
      <vt:lpstr>MontserratRoman</vt:lpstr>
      <vt:lpstr>Gallery</vt:lpstr>
      <vt:lpstr>PowerPoint Presentation</vt:lpstr>
      <vt:lpstr>PowerPoint Presentation</vt:lpstr>
      <vt:lpstr>PowerPoint Presentation</vt:lpstr>
      <vt:lpstr>PowerPoint Presentation</vt:lpstr>
      <vt:lpstr>PowerPoint Presentation</vt:lpstr>
      <vt:lpstr>Acoso escolar</vt:lpstr>
      <vt:lpstr>acoso escolar no es…</vt:lpstr>
      <vt:lpstr>Modalidades de acoso</vt:lpstr>
      <vt:lpstr>Modalidades de acoso</vt:lpstr>
      <vt:lpstr>Propósito del protocolo</vt:lpstr>
      <vt:lpstr>Responsabilidades de la institución educativa</vt:lpstr>
      <vt:lpstr>Responsabilidades de la institución educativa Cont.</vt:lpstr>
      <vt:lpstr>Anejo 1 certificación de la constitución del Comité para la convivencia escolar (Coce)</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Responsabilidades de la institución educativa Cont.</vt:lpstr>
      <vt:lpstr>Procedimiento para la implementación, prevención, intervención y seguimiento</vt:lpstr>
      <vt:lpstr>Procedimiento para la implementación, prevención, intervención y seguimiento</vt:lpstr>
      <vt:lpstr>Anejo 2 Opúsculo informativo</vt:lpstr>
      <vt:lpstr>Anejo 3 Plan de acción</vt:lpstr>
      <vt:lpstr>Anejo 4 Certificación de orientación</vt:lpstr>
      <vt:lpstr>Procedimiento para la implementación, prevención, intervención y seguimiento cont.</vt:lpstr>
      <vt:lpstr>Fase de intervención</vt:lpstr>
      <vt:lpstr>PowerPoint Presentation</vt:lpstr>
      <vt:lpstr>Anejo 5 Formulario para documentar incidentes de bullying</vt:lpstr>
      <vt:lpstr>Investigación de la queja</vt:lpstr>
      <vt:lpstr>Investigación de la queja</vt:lpstr>
      <vt:lpstr>Intervención</vt:lpstr>
      <vt:lpstr>Intervención cont.</vt:lpstr>
      <vt:lpstr>Intervención cont.</vt:lpstr>
      <vt:lpstr>Seguimiento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Wildan Kurniawan</dc:creator>
  <cp:lastModifiedBy>jimmy</cp:lastModifiedBy>
  <cp:revision>295</cp:revision>
  <cp:lastPrinted>2022-08-03T14:06:51Z</cp:lastPrinted>
  <dcterms:created xsi:type="dcterms:W3CDTF">2021-06-26T11:35:01Z</dcterms:created>
  <dcterms:modified xsi:type="dcterms:W3CDTF">2023-04-05T16:55:48Z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0x010100824E5981B3226842B283031067F54E5F</vt:lpwstr>
  </property>
</Properties>
</file>