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DA_82D9D785.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E8_29A09DC9.xml" ContentType="application/vnd.ms-powerpoint.comments+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charts/chartEx1.xml" ContentType="application/vnd.ms-office.chartex+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911" r:id="rId2"/>
    <p:sldMasterId id="2147483966" r:id="rId3"/>
  </p:sldMasterIdLst>
  <p:notesMasterIdLst>
    <p:notesMasterId r:id="rId30"/>
  </p:notesMasterIdLst>
  <p:sldIdLst>
    <p:sldId id="1681" r:id="rId4"/>
    <p:sldId id="1840" r:id="rId5"/>
    <p:sldId id="1869" r:id="rId6"/>
    <p:sldId id="1753" r:id="rId7"/>
    <p:sldId id="1757" r:id="rId8"/>
    <p:sldId id="1872" r:id="rId9"/>
    <p:sldId id="1873" r:id="rId10"/>
    <p:sldId id="1800" r:id="rId11"/>
    <p:sldId id="1870" r:id="rId12"/>
    <p:sldId id="1830" r:id="rId13"/>
    <p:sldId id="474" r:id="rId14"/>
    <p:sldId id="475" r:id="rId15"/>
    <p:sldId id="476" r:id="rId16"/>
    <p:sldId id="1801" r:id="rId17"/>
    <p:sldId id="488" r:id="rId18"/>
    <p:sldId id="1781" r:id="rId19"/>
    <p:sldId id="1779" r:id="rId20"/>
    <p:sldId id="1718" r:id="rId21"/>
    <p:sldId id="1720" r:id="rId22"/>
    <p:sldId id="470" r:id="rId23"/>
    <p:sldId id="1804" r:id="rId24"/>
    <p:sldId id="1835" r:id="rId25"/>
    <p:sldId id="1871" r:id="rId26"/>
    <p:sldId id="1832" r:id="rId27"/>
    <p:sldId id="1853" r:id="rId28"/>
    <p:sldId id="1874"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4E0349-0FF3-B473-D6C9-3A631C40759C}" name="Chevres, Nicole" initials="CN" userId="S::nchevres@Collegeboard.org::81fbad94-8b95-4cbe-85b5-c98e399a31b3" providerId="AD"/>
  <p188:author id="{D0695484-5044-BC9C-B4C5-D4A44103A4A1}" name="Carlos Rom-Lidin" initials="CRL" userId="S::cromlidin@Collegeboard.org::6f2cb3ad-a589-45cb-93da-68f0e0a0ce33" providerId="AD"/>
  <p188:author id="{175DCF8F-F354-E6CA-9D3F-D8C57D4B510A}" name="Rivera, Talía Lierca (She/Her/Hers)" initials="RTL(" userId="S::trivera@collegeboard.org::59300158-176e-4fc6-be1f-67de3a45e32b" providerId="AD"/>
  <p188:author id="{FDBD49A4-4718-EDCB-CB52-0AF8F09A9C82}" name="Estepar-Garcia, Will" initials="EGW" userId="S::westepar-garcia@Collegeboard.org::ab9a9844-38bf-4173-9914-6d7e8550bd0c" providerId="AD"/>
  <p188:author id="{703518BB-E5AF-CF53-3FFD-4214E0321D18}" name="Crespo Gines, Yerielis" initials="CGY" userId="S::ycrespogines@Collegeboard.org::ceba6caf-2a4b-4b82-9923-bc386cc056d1" providerId="AD"/>
  <p188:author id="{2BA0C3C5-2B54-183A-3957-78A48786C951}" name="Gonzalez, Manuel (He/Him/His)" initials="GM(" userId="S::mgonzalez@collegeboard.org::967d842b-c161-444f-860f-c9b72593d3d3" providerId="AD"/>
  <p188:author id="{973929CA-80E0-0100-C2F9-681BACC5336C}" name="Rivera Ocasio, Ramon" initials="RR" userId="S::rriveraocasio@collegeboard.org::33fd9bbe-770f-4d91-9fe5-7096d0ea48bb" providerId="AD"/>
  <p188:author id="{7B03CAE9-5D83-3C70-0DFD-63B60F2C0E24}" name="Rivera Ocasio, Ramon" initials="ROR" userId="S::rriveraocasio@Collegeboard.org::33fd9bbe-770f-4d91-9fe5-7096d0ea48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71FF"/>
    <a:srgbClr val="70CCFF"/>
    <a:srgbClr val="009CDE"/>
    <a:srgbClr val="FFFFFF"/>
    <a:srgbClr val="00B050"/>
    <a:srgbClr val="004E6F"/>
    <a:srgbClr val="0075A6"/>
    <a:srgbClr val="FCB2DE"/>
    <a:srgbClr val="4374A0"/>
    <a:srgbClr val="AC5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82099" autoAdjust="0"/>
  </p:normalViewPr>
  <p:slideViewPr>
    <p:cSldViewPr snapToGrid="0">
      <p:cViewPr varScale="1">
        <p:scale>
          <a:sx n="64" d="100"/>
          <a:sy n="64" d="100"/>
        </p:scale>
        <p:origin x="796" y="3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collegeboardorg-my.sharepoint.com/personal/rriveraocasio_collegeboard_org/Documents/Microsoft%20Teams%20Chat%20Files/Graficos%20padre%20y%20madr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ollegeboardorg-my.sharepoint.com/personal/rriveraocasio_collegeboard_org/Documents/Microsoft%20Teams%20Chat%20Files/Graficos%20padre%20y%20mad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collegeboardorg-my.sharepoint.com/personal/westepar-garcia_collegeboard_org/Documents/Gr&#225;ficos_UPR.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9534379757587017"/>
          <c:y val="2.603822633676748E-2"/>
          <c:w val="0.75976767803517453"/>
          <c:h val="0.77912678826876713"/>
        </c:manualLayout>
      </c:layout>
      <c:barChart>
        <c:barDir val="bar"/>
        <c:grouping val="percentStacked"/>
        <c:varyColors val="0"/>
        <c:ser>
          <c:idx val="0"/>
          <c:order val="0"/>
          <c:tx>
            <c:strRef>
              <c:f>'Padre o encargado'!$A$4</c:f>
              <c:strCache>
                <c:ptCount val="1"/>
                <c:pt idx="0">
                  <c:v>9 años de estudio o menos </c:v>
                </c:pt>
              </c:strCache>
            </c:strRef>
          </c:tx>
          <c:spPr>
            <a:solidFill>
              <a:srgbClr val="FCB2DE"/>
            </a:solidFill>
            <a:ln>
              <a:noFill/>
            </a:ln>
            <a:effectLst/>
          </c:spPr>
          <c:invertIfNegative val="0"/>
          <c:dLbls>
            <c:dLbl>
              <c:idx val="2"/>
              <c:layout>
                <c:manualLayout>
                  <c:x val="-3.3246694135475132E-3"/>
                  <c:y val="-9.81772940720271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12-486A-BBAF-2F258FF07EF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encargado'!$B$4:$F$4</c:f>
              <c:numCache>
                <c:formatCode>0.0%</c:formatCode>
                <c:ptCount val="5"/>
                <c:pt idx="0">
                  <c:v>0.10299999999999999</c:v>
                </c:pt>
                <c:pt idx="1">
                  <c:v>0.112</c:v>
                </c:pt>
                <c:pt idx="2">
                  <c:v>6.7000000000000004E-2</c:v>
                </c:pt>
                <c:pt idx="3">
                  <c:v>0.122</c:v>
                </c:pt>
                <c:pt idx="4">
                  <c:v>0.107</c:v>
                </c:pt>
              </c:numCache>
            </c:numRef>
          </c:val>
          <c:extLst>
            <c:ext xmlns:c16="http://schemas.microsoft.com/office/drawing/2014/chart" uri="{C3380CC4-5D6E-409C-BE32-E72D297353CC}">
              <c16:uniqueId val="{00000005-BE12-486A-BBAF-2F258FF07EFB}"/>
            </c:ext>
          </c:extLst>
        </c:ser>
        <c:ser>
          <c:idx val="1"/>
          <c:order val="1"/>
          <c:tx>
            <c:strRef>
              <c:f>'Padre o encargado'!$A$5</c:f>
              <c:strCache>
                <c:ptCount val="1"/>
                <c:pt idx="0">
                  <c:v>De 10 a 11 años de estudio </c:v>
                </c:pt>
              </c:strCache>
            </c:strRef>
          </c:tx>
          <c:spPr>
            <a:solidFill>
              <a:schemeClr val="bg2">
                <a:lumMod val="40000"/>
                <a:lumOff val="60000"/>
              </a:schemeClr>
            </a:solidFill>
            <a:ln>
              <a:noFill/>
            </a:ln>
            <a:effectLst/>
          </c:spPr>
          <c:invertIfNegative val="0"/>
          <c:dLbls>
            <c:dLbl>
              <c:idx val="2"/>
              <c:layout>
                <c:manualLayout>
                  <c:x val="3.3246694135475132E-3"/>
                  <c:y val="-9.81772940720271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12-486A-BBAF-2F258FF07EFB}"/>
                </c:ext>
              </c:extLst>
            </c:dLbl>
            <c:spPr>
              <a:solidFill>
                <a:srgbClr val="FFC78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encargado'!$B$5:$F$5</c:f>
              <c:numCache>
                <c:formatCode>0.0%</c:formatCode>
                <c:ptCount val="5"/>
                <c:pt idx="0">
                  <c:v>6.6000000000000003E-2</c:v>
                </c:pt>
                <c:pt idx="1">
                  <c:v>7.4999999999999997E-2</c:v>
                </c:pt>
                <c:pt idx="2">
                  <c:v>2.9000000000000001E-2</c:v>
                </c:pt>
                <c:pt idx="3">
                  <c:v>8.5999999999999993E-2</c:v>
                </c:pt>
                <c:pt idx="4">
                  <c:v>7.0999999999999994E-2</c:v>
                </c:pt>
              </c:numCache>
            </c:numRef>
          </c:val>
          <c:extLst>
            <c:ext xmlns:c16="http://schemas.microsoft.com/office/drawing/2014/chart" uri="{C3380CC4-5D6E-409C-BE32-E72D297353CC}">
              <c16:uniqueId val="{0000000B-BE12-486A-BBAF-2F258FF07EFB}"/>
            </c:ext>
          </c:extLst>
        </c:ser>
        <c:ser>
          <c:idx val="2"/>
          <c:order val="2"/>
          <c:tx>
            <c:strRef>
              <c:f>'Padre o encargado'!$A$6</c:f>
              <c:strCache>
                <c:ptCount val="1"/>
                <c:pt idx="0">
                  <c:v>Diploma de escuela superior</c:v>
                </c:pt>
              </c:strCache>
            </c:strRef>
          </c:tx>
          <c:spPr>
            <a:solidFill>
              <a:srgbClr val="FFAA56"/>
            </a:solidFill>
            <a:ln>
              <a:noFill/>
            </a:ln>
            <a:effectLst/>
          </c:spPr>
          <c:invertIfNegative val="0"/>
          <c:dLbls>
            <c:dLbl>
              <c:idx val="0"/>
              <c:layout>
                <c:manualLayout>
                  <c:x val="-2.2071703607728799E-2"/>
                  <c:y val="9.329410412887025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E12-486A-BBAF-2F258FF07EFB}"/>
                </c:ext>
              </c:extLst>
            </c:dLbl>
            <c:dLbl>
              <c:idx val="1"/>
              <c:layout>
                <c:manualLayout>
                  <c:x val="-3.6327292673702632E-2"/>
                  <c:y val="9.329410412886043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E12-486A-BBAF-2F258FF07EFB}"/>
                </c:ext>
              </c:extLst>
            </c:dLbl>
            <c:dLbl>
              <c:idx val="2"/>
              <c:layout>
                <c:manualLayout>
                  <c:x val="6.0098853503896144E-3"/>
                  <c:y val="1.1231134298180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E12-486A-BBAF-2F258FF07EFB}"/>
                </c:ext>
              </c:extLst>
            </c:dLbl>
            <c:dLbl>
              <c:idx val="3"/>
              <c:layout>
                <c:manualLayout>
                  <c:x val="-1.1702312765700941E-2"/>
                  <c:y val="7.429794868929199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E12-486A-BBAF-2F258FF07EFB}"/>
                </c:ext>
              </c:extLst>
            </c:dLbl>
            <c:dLbl>
              <c:idx val="4"/>
              <c:layout>
                <c:manualLayout>
                  <c:x val="-9.0415300948900792E-3"/>
                  <c:y val="3.42057298392495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E12-486A-BBAF-2F258FF07EF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encargado'!$B$6:$F$6</c:f>
              <c:numCache>
                <c:formatCode>0.0%</c:formatCode>
                <c:ptCount val="5"/>
                <c:pt idx="0">
                  <c:v>0.24399999999999999</c:v>
                </c:pt>
                <c:pt idx="1">
                  <c:v>0.246</c:v>
                </c:pt>
                <c:pt idx="2">
                  <c:v>0.128</c:v>
                </c:pt>
                <c:pt idx="3">
                  <c:v>0.28699999999999998</c:v>
                </c:pt>
                <c:pt idx="4">
                  <c:v>0.245</c:v>
                </c:pt>
              </c:numCache>
            </c:numRef>
          </c:val>
          <c:extLst>
            <c:ext xmlns:c16="http://schemas.microsoft.com/office/drawing/2014/chart" uri="{C3380CC4-5D6E-409C-BE32-E72D297353CC}">
              <c16:uniqueId val="{00000011-BE12-486A-BBAF-2F258FF07EFB}"/>
            </c:ext>
          </c:extLst>
        </c:ser>
        <c:ser>
          <c:idx val="3"/>
          <c:order val="3"/>
          <c:tx>
            <c:strRef>
              <c:f>'Padre o encargado'!$A$7</c:f>
              <c:strCache>
                <c:ptCount val="1"/>
                <c:pt idx="0">
                  <c:v>Alguna educación universitaria</c:v>
                </c:pt>
              </c:strCache>
            </c:strRef>
          </c:tx>
          <c:spPr>
            <a:solidFill>
              <a:srgbClr val="AC5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encargado'!$B$7:$F$7</c:f>
              <c:numCache>
                <c:formatCode>0.0%</c:formatCode>
                <c:ptCount val="5"/>
                <c:pt idx="0">
                  <c:v>0.221</c:v>
                </c:pt>
                <c:pt idx="1">
                  <c:v>0.21299999999999999</c:v>
                </c:pt>
                <c:pt idx="2">
                  <c:v>0.19900000000000001</c:v>
                </c:pt>
                <c:pt idx="3">
                  <c:v>0.223</c:v>
                </c:pt>
                <c:pt idx="4">
                  <c:v>0.217</c:v>
                </c:pt>
              </c:numCache>
            </c:numRef>
          </c:val>
          <c:extLst>
            <c:ext xmlns:c16="http://schemas.microsoft.com/office/drawing/2014/chart" uri="{C3380CC4-5D6E-409C-BE32-E72D297353CC}">
              <c16:uniqueId val="{00000017-BE12-486A-BBAF-2F258FF07EFB}"/>
            </c:ext>
          </c:extLst>
        </c:ser>
        <c:ser>
          <c:idx val="4"/>
          <c:order val="4"/>
          <c:tx>
            <c:strRef>
              <c:f>'Padre o encargado'!$A$8</c:f>
              <c:strCache>
                <c:ptCount val="1"/>
                <c:pt idx="0">
                  <c:v>Grado asociado </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encargado'!$B$8:$F$8</c:f>
              <c:numCache>
                <c:formatCode>0.0%</c:formatCode>
                <c:ptCount val="5"/>
                <c:pt idx="0">
                  <c:v>9.5000000000000001E-2</c:v>
                </c:pt>
                <c:pt idx="1">
                  <c:v>0.106</c:v>
                </c:pt>
                <c:pt idx="2">
                  <c:v>0.1</c:v>
                </c:pt>
                <c:pt idx="3">
                  <c:v>0.10100000000000001</c:v>
                </c:pt>
                <c:pt idx="4">
                  <c:v>0.1</c:v>
                </c:pt>
              </c:numCache>
            </c:numRef>
          </c:val>
          <c:extLst>
            <c:ext xmlns:c16="http://schemas.microsoft.com/office/drawing/2014/chart" uri="{C3380CC4-5D6E-409C-BE32-E72D297353CC}">
              <c16:uniqueId val="{0000001D-BE12-486A-BBAF-2F258FF07EFB}"/>
            </c:ext>
          </c:extLst>
        </c:ser>
        <c:ser>
          <c:idx val="5"/>
          <c:order val="5"/>
          <c:tx>
            <c:strRef>
              <c:f>'Padre o encargado'!$A$9</c:f>
              <c:strCache>
                <c:ptCount val="1"/>
                <c:pt idx="0">
                  <c:v>Bachillerato </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encargado'!$B$9:$F$9</c:f>
              <c:numCache>
                <c:formatCode>0.0%</c:formatCode>
                <c:ptCount val="5"/>
                <c:pt idx="0">
                  <c:v>0.19600000000000001</c:v>
                </c:pt>
                <c:pt idx="1">
                  <c:v>0.17799999999999999</c:v>
                </c:pt>
                <c:pt idx="2">
                  <c:v>0.32100000000000001</c:v>
                </c:pt>
                <c:pt idx="3">
                  <c:v>0.13800000000000001</c:v>
                </c:pt>
                <c:pt idx="4">
                  <c:v>0.187</c:v>
                </c:pt>
              </c:numCache>
            </c:numRef>
          </c:val>
          <c:extLst>
            <c:ext xmlns:c16="http://schemas.microsoft.com/office/drawing/2014/chart" uri="{C3380CC4-5D6E-409C-BE32-E72D297353CC}">
              <c16:uniqueId val="{00000023-BE12-486A-BBAF-2F258FF07EFB}"/>
            </c:ext>
          </c:extLst>
        </c:ser>
        <c:ser>
          <c:idx val="6"/>
          <c:order val="6"/>
          <c:tx>
            <c:strRef>
              <c:f>'Padre o encargado'!$A$10</c:f>
              <c:strCache>
                <c:ptCount val="1"/>
                <c:pt idx="0">
                  <c:v>Maestría </c:v>
                </c:pt>
              </c:strCache>
            </c:strRef>
          </c:tx>
          <c:spPr>
            <a:solidFill>
              <a:srgbClr val="4374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encargado'!$B$10:$F$10</c:f>
              <c:numCache>
                <c:formatCode>0.0%</c:formatCode>
                <c:ptCount val="5"/>
                <c:pt idx="0">
                  <c:v>5.7000000000000002E-2</c:v>
                </c:pt>
                <c:pt idx="1">
                  <c:v>0.05</c:v>
                </c:pt>
                <c:pt idx="2">
                  <c:v>0.106</c:v>
                </c:pt>
                <c:pt idx="3">
                  <c:v>3.4000000000000002E-2</c:v>
                </c:pt>
                <c:pt idx="4">
                  <c:v>5.2999999999999999E-2</c:v>
                </c:pt>
              </c:numCache>
            </c:numRef>
          </c:val>
          <c:extLst>
            <c:ext xmlns:c16="http://schemas.microsoft.com/office/drawing/2014/chart" uri="{C3380CC4-5D6E-409C-BE32-E72D297353CC}">
              <c16:uniqueId val="{00000029-BE12-486A-BBAF-2F258FF07EFB}"/>
            </c:ext>
          </c:extLst>
        </c:ser>
        <c:ser>
          <c:idx val="7"/>
          <c:order val="7"/>
          <c:tx>
            <c:strRef>
              <c:f>'Padre o encargado'!$A$11</c:f>
              <c:strCache>
                <c:ptCount val="1"/>
                <c:pt idx="0">
                  <c:v>Doctorado </c:v>
                </c:pt>
              </c:strCache>
            </c:strRef>
          </c:tx>
          <c:spPr>
            <a:solidFill>
              <a:srgbClr val="7030A0"/>
            </a:solidFill>
            <a:ln>
              <a:noFill/>
            </a:ln>
            <a:effectLst/>
          </c:spPr>
          <c:invertIfNegative val="0"/>
          <c:dLbls>
            <c:dLbl>
              <c:idx val="0"/>
              <c:layout>
                <c:manualLayout>
                  <c:x val="2.8813801584078282E-2"/>
                  <c:y val="-2.67759349703208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BE12-486A-BBAF-2F258FF07EFB}"/>
                </c:ext>
              </c:extLst>
            </c:dLbl>
            <c:dLbl>
              <c:idx val="1"/>
              <c:layout>
                <c:manualLayout>
                  <c:x val="2.8813801584078445E-2"/>
                  <c:y val="-2.67759349703198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BE12-486A-BBAF-2F258FF07EFB}"/>
                </c:ext>
              </c:extLst>
            </c:dLbl>
            <c:dLbl>
              <c:idx val="2"/>
              <c:layout>
                <c:manualLayout>
                  <c:x val="4.1004256100419162E-2"/>
                  <c:y val="-9.81772940720271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BE12-486A-BBAF-2F258FF07EFB}"/>
                </c:ext>
              </c:extLst>
            </c:dLbl>
            <c:dLbl>
              <c:idx val="3"/>
              <c:layout>
                <c:manualLayout>
                  <c:x val="2.5489132170530771E-2"/>
                  <c:y val="2.67759349703198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BE12-486A-BBAF-2F258FF07EFB}"/>
                </c:ext>
              </c:extLst>
            </c:dLbl>
            <c:dLbl>
              <c:idx val="4"/>
              <c:layout>
                <c:manualLayout>
                  <c:x val="2.986181417349329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BE12-486A-BBAF-2F258FF07EF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'Padre o encargado'!$B$2:$F$3</c:f>
              <c:strCache>
                <c:ptCount val="5"/>
                <c:pt idx="0">
                  <c:v>Masculino
(12 505)</c:v>
                </c:pt>
                <c:pt idx="1">
                  <c:v>Femenino
(13 783)</c:v>
                </c:pt>
                <c:pt idx="2">
                  <c:v>Esc. Privadas
(6998)</c:v>
                </c:pt>
                <c:pt idx="3">
                  <c:v>Esc. Púbilcas
(19 294)</c:v>
                </c:pt>
                <c:pt idx="4">
                  <c:v>Candidatos
(26 292)</c:v>
                </c:pt>
              </c:strCache>
            </c:strRef>
          </c:cat>
          <c:val>
            <c:numRef>
              <c:f>'Padre o encargado'!$B$11:$F$11</c:f>
              <c:numCache>
                <c:formatCode>0.0%</c:formatCode>
                <c:ptCount val="5"/>
                <c:pt idx="0">
                  <c:v>0.02</c:v>
                </c:pt>
                <c:pt idx="1">
                  <c:v>0.02</c:v>
                </c:pt>
                <c:pt idx="2">
                  <c:v>5.0999999999999997E-2</c:v>
                </c:pt>
                <c:pt idx="3">
                  <c:v>8.9999999999999993E-3</c:v>
                </c:pt>
                <c:pt idx="4">
                  <c:v>0.02</c:v>
                </c:pt>
              </c:numCache>
            </c:numRef>
          </c:val>
          <c:extLst>
            <c:ext xmlns:c16="http://schemas.microsoft.com/office/drawing/2014/chart" uri="{C3380CC4-5D6E-409C-BE32-E72D297353CC}">
              <c16:uniqueId val="{0000002F-BE12-486A-BBAF-2F258FF07EFB}"/>
            </c:ext>
          </c:extLst>
        </c:ser>
        <c:dLbls>
          <c:showLegendKey val="0"/>
          <c:showVal val="1"/>
          <c:showCatName val="0"/>
          <c:showSerName val="0"/>
          <c:showPercent val="0"/>
          <c:showBubbleSize val="0"/>
        </c:dLbls>
        <c:gapWidth val="150"/>
        <c:overlap val="100"/>
        <c:axId val="675059343"/>
        <c:axId val="675060175"/>
      </c:barChart>
      <c:catAx>
        <c:axId val="675059343"/>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Roboto (Body)"/>
                <a:ea typeface="+mn-ea"/>
                <a:cs typeface="+mn-cs"/>
              </a:defRPr>
            </a:pPr>
            <a:endParaRPr lang="en-US"/>
          </a:p>
        </c:txPr>
        <c:crossAx val="675060175"/>
        <c:crosses val="autoZero"/>
        <c:auto val="1"/>
        <c:lblAlgn val="ctr"/>
        <c:lblOffset val="100"/>
        <c:noMultiLvlLbl val="0"/>
      </c:catAx>
      <c:valAx>
        <c:axId val="675060175"/>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75059343"/>
        <c:crosses val="autoZero"/>
        <c:crossBetween val="between"/>
      </c:valAx>
      <c:spPr>
        <a:noFill/>
        <a:ln>
          <a:noFill/>
        </a:ln>
        <a:effectLst/>
      </c:spPr>
    </c:plotArea>
    <c:legend>
      <c:legendPos val="b"/>
      <c:layout>
        <c:manualLayout>
          <c:xMode val="edge"/>
          <c:yMode val="edge"/>
          <c:x val="0.13198782689698366"/>
          <c:y val="0.81660599594667227"/>
          <c:w val="0.78370870101762813"/>
          <c:h val="0.18339400405332765"/>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Roboto (Body)"/>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34379757587017"/>
          <c:y val="1.5910567984874752E-2"/>
          <c:w val="0.74868542472655464"/>
          <c:h val="0.81613627337062133"/>
        </c:manualLayout>
      </c:layout>
      <c:barChart>
        <c:barDir val="bar"/>
        <c:grouping val="percentStacked"/>
        <c:varyColors val="0"/>
        <c:ser>
          <c:idx val="0"/>
          <c:order val="0"/>
          <c:tx>
            <c:strRef>
              <c:f>'Madre o encargada'!$A$4</c:f>
              <c:strCache>
                <c:ptCount val="1"/>
                <c:pt idx="0">
                  <c:v>9 años de estudio o menos </c:v>
                </c:pt>
              </c:strCache>
            </c:strRef>
          </c:tx>
          <c:spPr>
            <a:solidFill>
              <a:srgbClr val="FCB2DE"/>
            </a:solidFill>
            <a:ln>
              <a:noFill/>
            </a:ln>
            <a:effectLst/>
          </c:spPr>
          <c:invertIfNegative val="0"/>
          <c:dLbls>
            <c:dLbl>
              <c:idx val="2"/>
              <c:layout>
                <c:manualLayout>
                  <c:x val="-9.9740091109911944E-3"/>
                  <c:y val="-4.776507020497495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0A4-4504-835D-FAFC07FD0E0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encargada'!$B$4:$F$4</c:f>
              <c:numCache>
                <c:formatCode>0.0%</c:formatCode>
                <c:ptCount val="5"/>
                <c:pt idx="0">
                  <c:v>6.7000000000000004E-2</c:v>
                </c:pt>
                <c:pt idx="1">
                  <c:v>7.3999999999999996E-2</c:v>
                </c:pt>
                <c:pt idx="2">
                  <c:v>5.1999999999999998E-2</c:v>
                </c:pt>
                <c:pt idx="3">
                  <c:v>7.8E-2</c:v>
                </c:pt>
                <c:pt idx="4">
                  <c:v>7.0999999999999994E-2</c:v>
                </c:pt>
              </c:numCache>
            </c:numRef>
          </c:val>
          <c:extLst>
            <c:ext xmlns:c16="http://schemas.microsoft.com/office/drawing/2014/chart" uri="{C3380CC4-5D6E-409C-BE32-E72D297353CC}">
              <c16:uniqueId val="{00000005-A0A4-4504-835D-FAFC07FD0E0F}"/>
            </c:ext>
          </c:extLst>
        </c:ser>
        <c:ser>
          <c:idx val="1"/>
          <c:order val="1"/>
          <c:tx>
            <c:strRef>
              <c:f>'Madre o encargada'!$A$5</c:f>
              <c:strCache>
                <c:ptCount val="1"/>
                <c:pt idx="0">
                  <c:v>De 10 a 11 años de estudio </c:v>
                </c:pt>
              </c:strCache>
            </c:strRef>
          </c:tx>
          <c:spPr>
            <a:solidFill>
              <a:srgbClr val="FFC78F"/>
            </a:solidFill>
            <a:ln>
              <a:noFill/>
            </a:ln>
            <a:effectLst/>
          </c:spPr>
          <c:invertIfNegative val="0"/>
          <c:dLbls>
            <c:dLbl>
              <c:idx val="2"/>
              <c:layout>
                <c:manualLayout>
                  <c:x val="7.7575626418819842E-3"/>
                  <c:y val="2.6053975631531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0A4-4504-835D-FAFC07FD0E0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encargada'!$B$5:$F$5</c:f>
              <c:numCache>
                <c:formatCode>0.0%</c:formatCode>
                <c:ptCount val="5"/>
                <c:pt idx="0">
                  <c:v>4.8000000000000001E-2</c:v>
                </c:pt>
                <c:pt idx="1">
                  <c:v>5.1999999999999998E-2</c:v>
                </c:pt>
                <c:pt idx="2">
                  <c:v>2.4E-2</c:v>
                </c:pt>
                <c:pt idx="3">
                  <c:v>0.06</c:v>
                </c:pt>
                <c:pt idx="4">
                  <c:v>0.05</c:v>
                </c:pt>
              </c:numCache>
            </c:numRef>
          </c:val>
          <c:extLst>
            <c:ext xmlns:c16="http://schemas.microsoft.com/office/drawing/2014/chart" uri="{C3380CC4-5D6E-409C-BE32-E72D297353CC}">
              <c16:uniqueId val="{0000000B-A0A4-4504-835D-FAFC07FD0E0F}"/>
            </c:ext>
          </c:extLst>
        </c:ser>
        <c:ser>
          <c:idx val="2"/>
          <c:order val="2"/>
          <c:tx>
            <c:strRef>
              <c:f>'Madre o encargada'!$A$6</c:f>
              <c:strCache>
                <c:ptCount val="1"/>
                <c:pt idx="0">
                  <c:v>Diploma de escuela superior</c:v>
                </c:pt>
              </c:strCache>
            </c:strRef>
          </c:tx>
          <c:spPr>
            <a:solidFill>
              <a:srgbClr val="FFAA56"/>
            </a:solidFill>
            <a:ln>
              <a:noFill/>
            </a:ln>
            <a:effectLst/>
          </c:spPr>
          <c:invertIfNegative val="0"/>
          <c:dLbls>
            <c:dLbl>
              <c:idx val="2"/>
              <c:layout>
                <c:manualLayout>
                  <c:x val="1.4406902049209474E-2"/>
                  <c:y val="2.6053975631531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0A4-4504-835D-FAFC07FD0E0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encargada'!$B$6:$F$6</c:f>
              <c:numCache>
                <c:formatCode>0.0%</c:formatCode>
                <c:ptCount val="5"/>
                <c:pt idx="0">
                  <c:v>0.17399999999999999</c:v>
                </c:pt>
                <c:pt idx="1">
                  <c:v>0.17399999999999999</c:v>
                </c:pt>
                <c:pt idx="2">
                  <c:v>6.5000000000000002E-2</c:v>
                </c:pt>
                <c:pt idx="3">
                  <c:v>0.21299999999999999</c:v>
                </c:pt>
                <c:pt idx="4">
                  <c:v>0.17399999999999999</c:v>
                </c:pt>
              </c:numCache>
            </c:numRef>
          </c:val>
          <c:extLst>
            <c:ext xmlns:c16="http://schemas.microsoft.com/office/drawing/2014/chart" uri="{C3380CC4-5D6E-409C-BE32-E72D297353CC}">
              <c16:uniqueId val="{00000011-A0A4-4504-835D-FAFC07FD0E0F}"/>
            </c:ext>
          </c:extLst>
        </c:ser>
        <c:ser>
          <c:idx val="3"/>
          <c:order val="3"/>
          <c:tx>
            <c:strRef>
              <c:f>'Madre o encargada'!$A$7</c:f>
              <c:strCache>
                <c:ptCount val="1"/>
                <c:pt idx="0">
                  <c:v>Alguna educación universitaria</c:v>
                </c:pt>
              </c:strCache>
            </c:strRef>
          </c:tx>
          <c:spPr>
            <a:solidFill>
              <a:srgbClr val="AC5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encargada'!$B$7:$F$7</c:f>
              <c:numCache>
                <c:formatCode>0.0%</c:formatCode>
                <c:ptCount val="5"/>
                <c:pt idx="0">
                  <c:v>0.2</c:v>
                </c:pt>
                <c:pt idx="1">
                  <c:v>0.17899999999999999</c:v>
                </c:pt>
                <c:pt idx="2">
                  <c:v>0.14899999999999999</c:v>
                </c:pt>
                <c:pt idx="3">
                  <c:v>0.20300000000000001</c:v>
                </c:pt>
                <c:pt idx="4">
                  <c:v>0.189</c:v>
                </c:pt>
              </c:numCache>
            </c:numRef>
          </c:val>
          <c:extLst>
            <c:ext xmlns:c16="http://schemas.microsoft.com/office/drawing/2014/chart" uri="{C3380CC4-5D6E-409C-BE32-E72D297353CC}">
              <c16:uniqueId val="{00000017-A0A4-4504-835D-FAFC07FD0E0F}"/>
            </c:ext>
          </c:extLst>
        </c:ser>
        <c:ser>
          <c:idx val="4"/>
          <c:order val="4"/>
          <c:tx>
            <c:strRef>
              <c:f>'Madre o encargada'!$A$8</c:f>
              <c:strCache>
                <c:ptCount val="1"/>
                <c:pt idx="0">
                  <c:v>Grado asociado </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encargada'!$B$8:$F$8</c:f>
              <c:numCache>
                <c:formatCode>0.0%</c:formatCode>
                <c:ptCount val="5"/>
                <c:pt idx="0">
                  <c:v>9.9000000000000005E-2</c:v>
                </c:pt>
                <c:pt idx="1">
                  <c:v>0.12</c:v>
                </c:pt>
                <c:pt idx="2">
                  <c:v>7.9000000000000001E-2</c:v>
                </c:pt>
                <c:pt idx="3">
                  <c:v>0.122</c:v>
                </c:pt>
                <c:pt idx="4">
                  <c:v>0.11</c:v>
                </c:pt>
              </c:numCache>
            </c:numRef>
          </c:val>
          <c:extLst>
            <c:ext xmlns:c16="http://schemas.microsoft.com/office/drawing/2014/chart" uri="{C3380CC4-5D6E-409C-BE32-E72D297353CC}">
              <c16:uniqueId val="{0000001D-A0A4-4504-835D-FAFC07FD0E0F}"/>
            </c:ext>
          </c:extLst>
        </c:ser>
        <c:ser>
          <c:idx val="5"/>
          <c:order val="5"/>
          <c:tx>
            <c:strRef>
              <c:f>'Madre o encargada'!$A$9</c:f>
              <c:strCache>
                <c:ptCount val="1"/>
                <c:pt idx="0">
                  <c:v>Bachillerato </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encargada'!$B$9:$F$9</c:f>
              <c:numCache>
                <c:formatCode>0.0%</c:formatCode>
                <c:ptCount val="5"/>
                <c:pt idx="0">
                  <c:v>0.28100000000000003</c:v>
                </c:pt>
                <c:pt idx="1">
                  <c:v>0.27900000000000003</c:v>
                </c:pt>
                <c:pt idx="2">
                  <c:v>0.40300000000000002</c:v>
                </c:pt>
                <c:pt idx="3">
                  <c:v>0.23599999999999999</c:v>
                </c:pt>
                <c:pt idx="4">
                  <c:v>0.28000000000000003</c:v>
                </c:pt>
              </c:numCache>
            </c:numRef>
          </c:val>
          <c:extLst>
            <c:ext xmlns:c16="http://schemas.microsoft.com/office/drawing/2014/chart" uri="{C3380CC4-5D6E-409C-BE32-E72D297353CC}">
              <c16:uniqueId val="{00000023-A0A4-4504-835D-FAFC07FD0E0F}"/>
            </c:ext>
          </c:extLst>
        </c:ser>
        <c:ser>
          <c:idx val="6"/>
          <c:order val="6"/>
          <c:tx>
            <c:strRef>
              <c:f>'Madre o encargada'!$A$10</c:f>
              <c:strCache>
                <c:ptCount val="1"/>
                <c:pt idx="0">
                  <c:v>Maestría </c:v>
                </c:pt>
              </c:strCache>
            </c:strRef>
          </c:tx>
          <c:spPr>
            <a:solidFill>
              <a:srgbClr val="4374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encargada'!$B$10:$F$10</c:f>
              <c:numCache>
                <c:formatCode>0.0%</c:formatCode>
                <c:ptCount val="5"/>
                <c:pt idx="0">
                  <c:v>0.106</c:v>
                </c:pt>
                <c:pt idx="1">
                  <c:v>0.1</c:v>
                </c:pt>
                <c:pt idx="2">
                  <c:v>0.18</c:v>
                </c:pt>
                <c:pt idx="3">
                  <c:v>7.4999999999999997E-2</c:v>
                </c:pt>
                <c:pt idx="4">
                  <c:v>0.10299999999999999</c:v>
                </c:pt>
              </c:numCache>
            </c:numRef>
          </c:val>
          <c:extLst>
            <c:ext xmlns:c16="http://schemas.microsoft.com/office/drawing/2014/chart" uri="{C3380CC4-5D6E-409C-BE32-E72D297353CC}">
              <c16:uniqueId val="{00000029-A0A4-4504-835D-FAFC07FD0E0F}"/>
            </c:ext>
          </c:extLst>
        </c:ser>
        <c:ser>
          <c:idx val="7"/>
          <c:order val="7"/>
          <c:tx>
            <c:strRef>
              <c:f>'Madre o encargada'!$A$11</c:f>
              <c:strCache>
                <c:ptCount val="1"/>
                <c:pt idx="0">
                  <c:v>Doctorado </c:v>
                </c:pt>
              </c:strCache>
            </c:strRef>
          </c:tx>
          <c:spPr>
            <a:solidFill>
              <a:srgbClr val="7030A0"/>
            </a:solidFill>
            <a:ln>
              <a:noFill/>
            </a:ln>
            <a:effectLst/>
          </c:spPr>
          <c:invertIfNegative val="0"/>
          <c:dLbls>
            <c:dLbl>
              <c:idx val="0"/>
              <c:layout>
                <c:manualLayout>
                  <c:x val="3.6571366740300974E-2"/>
                  <c:y val="-9.553014040994991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A0A4-4504-835D-FAFC07FD0E0F}"/>
                </c:ext>
              </c:extLst>
            </c:dLbl>
            <c:dLbl>
              <c:idx val="1"/>
              <c:layout>
                <c:manualLayout>
                  <c:x val="3.435492027119166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A0A4-4504-835D-FAFC07FD0E0F}"/>
                </c:ext>
              </c:extLst>
            </c:dLbl>
            <c:dLbl>
              <c:idx val="2"/>
              <c:layout>
                <c:manualLayout>
                  <c:x val="4.2112482913073852E-2"/>
                  <c:y val="-2.60539756315324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A0A4-4504-835D-FAFC07FD0E0F}"/>
                </c:ext>
              </c:extLst>
            </c:dLbl>
            <c:dLbl>
              <c:idx val="3"/>
              <c:layout>
                <c:manualLayout>
                  <c:x val="2.770558086386421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A0A4-4504-835D-FAFC07FD0E0F}"/>
                </c:ext>
              </c:extLst>
            </c:dLbl>
            <c:dLbl>
              <c:idx val="4"/>
              <c:layout>
                <c:manualLayout>
                  <c:x val="3.2138473802082512E-2"/>
                  <c:y val="-2.60539756315319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A0A4-4504-835D-FAFC07FD0E0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'Madre o encargada'!$B$2:$F$3</c:f>
              <c:strCache>
                <c:ptCount val="5"/>
                <c:pt idx="0">
                  <c:v>Masculino
(12 665)</c:v>
                </c:pt>
                <c:pt idx="1">
                  <c:v>Femenino
(13 972)</c:v>
                </c:pt>
                <c:pt idx="2">
                  <c:v>Esc. Privadas
(7045)</c:v>
                </c:pt>
                <c:pt idx="3">
                  <c:v>Esc. Púbilcas
(19 596)</c:v>
                </c:pt>
                <c:pt idx="4">
                  <c:v>Candidatos 
(26 641)</c:v>
                </c:pt>
              </c:strCache>
            </c:strRef>
          </c:cat>
          <c:val>
            <c:numRef>
              <c:f>'Madre o encargada'!$B$11:$F$11</c:f>
              <c:numCache>
                <c:formatCode>0.0%</c:formatCode>
                <c:ptCount val="5"/>
                <c:pt idx="0">
                  <c:v>2.4E-2</c:v>
                </c:pt>
                <c:pt idx="1">
                  <c:v>2.1000000000000001E-2</c:v>
                </c:pt>
                <c:pt idx="2">
                  <c:v>4.8000000000000001E-2</c:v>
                </c:pt>
                <c:pt idx="3">
                  <c:v>1.2999999999999999E-2</c:v>
                </c:pt>
                <c:pt idx="4">
                  <c:v>2.1999999999999999E-2</c:v>
                </c:pt>
              </c:numCache>
            </c:numRef>
          </c:val>
          <c:extLst>
            <c:ext xmlns:c16="http://schemas.microsoft.com/office/drawing/2014/chart" uri="{C3380CC4-5D6E-409C-BE32-E72D297353CC}">
              <c16:uniqueId val="{0000002F-A0A4-4504-835D-FAFC07FD0E0F}"/>
            </c:ext>
          </c:extLst>
        </c:ser>
        <c:dLbls>
          <c:showLegendKey val="0"/>
          <c:showVal val="1"/>
          <c:showCatName val="0"/>
          <c:showSerName val="0"/>
          <c:showPercent val="0"/>
          <c:showBubbleSize val="0"/>
        </c:dLbls>
        <c:gapWidth val="150"/>
        <c:overlap val="100"/>
        <c:axId val="675059343"/>
        <c:axId val="675060175"/>
      </c:barChart>
      <c:catAx>
        <c:axId val="675059343"/>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75060175"/>
        <c:crosses val="autoZero"/>
        <c:auto val="1"/>
        <c:lblAlgn val="ctr"/>
        <c:lblOffset val="100"/>
        <c:noMultiLvlLbl val="0"/>
      </c:catAx>
      <c:valAx>
        <c:axId val="675060175"/>
        <c:scaling>
          <c:orientation val="minMax"/>
        </c:scaling>
        <c:delete val="0"/>
        <c:axPos val="b"/>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75059343"/>
        <c:crosses val="autoZero"/>
        <c:crossBetween val="between"/>
      </c:valAx>
      <c:spPr>
        <a:noFill/>
        <a:ln>
          <a:noFill/>
        </a:ln>
        <a:effectLst/>
      </c:spPr>
    </c:plotArea>
    <c:legend>
      <c:legendPos val="b"/>
      <c:layout>
        <c:manualLayout>
          <c:xMode val="edge"/>
          <c:yMode val="edge"/>
          <c:x val="9.4308226550498114E-2"/>
          <c:y val="0.83593640699672078"/>
          <c:w val="0.87263321257772308"/>
          <c:h val="0.16406359300327919"/>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Roboto (Body)"/>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21627173191044"/>
          <c:y val="1.924366726476313E-3"/>
          <c:w val="0.82656279414517109"/>
          <c:h val="0.88933551655828313"/>
        </c:manualLayout>
      </c:layout>
      <c:barChart>
        <c:barDir val="bar"/>
        <c:grouping val="stacked"/>
        <c:varyColors val="0"/>
        <c:ser>
          <c:idx val="0"/>
          <c:order val="0"/>
          <c:tx>
            <c:strRef>
              <c:f>Sheet1!$Q$6</c:f>
              <c:strCache>
                <c:ptCount val="1"/>
                <c:pt idx="0">
                  <c:v>Grado técnico</c:v>
                </c:pt>
              </c:strCache>
            </c:strRef>
          </c:tx>
          <c:spPr>
            <a:solidFill>
              <a:srgbClr val="E57200">
                <a:lumMod val="75000"/>
              </a:srgbClr>
            </a:solidFill>
            <a:ln>
              <a:solidFill>
                <a:srgbClr val="CDDEFF"/>
              </a:solidFill>
            </a:ln>
            <a:effectLst/>
          </c:spPr>
          <c:invertIfNegative val="0"/>
          <c:dLbls>
            <c:dLbl>
              <c:idx val="0"/>
              <c:tx>
                <c:rich>
                  <a:bodyPr/>
                  <a:lstStyle/>
                  <a:p>
                    <a:fld id="{5E2391A5-B7BD-41B9-9EA1-56B30EF71977}"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F384-419E-B952-E4534F1D55C4}"/>
                </c:ext>
              </c:extLst>
            </c:dLbl>
            <c:dLbl>
              <c:idx val="1"/>
              <c:tx>
                <c:rich>
                  <a:bodyPr/>
                  <a:lstStyle/>
                  <a:p>
                    <a:fld id="{DAFFAE85-B8FC-42AD-8C59-5068810FD093}"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F384-419E-B952-E4534F1D55C4}"/>
                </c:ext>
              </c:extLst>
            </c:dLbl>
            <c:dLbl>
              <c:idx val="2"/>
              <c:tx>
                <c:rich>
                  <a:bodyPr/>
                  <a:lstStyle/>
                  <a:p>
                    <a:fld id="{60B4AF55-D631-4981-9A47-580D4601EC45}"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F384-419E-B952-E4534F1D55C4}"/>
                </c:ext>
              </c:extLst>
            </c:dLbl>
            <c:dLbl>
              <c:idx val="3"/>
              <c:tx>
                <c:rich>
                  <a:bodyPr/>
                  <a:lstStyle/>
                  <a:p>
                    <a:fld id="{45B155C5-AE87-4730-9C64-07835FD4293A}"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384-419E-B952-E4534F1D55C4}"/>
                </c:ext>
              </c:extLst>
            </c:dLbl>
            <c:dLbl>
              <c:idx val="4"/>
              <c:tx>
                <c:rich>
                  <a:bodyPr/>
                  <a:lstStyle/>
                  <a:p>
                    <a:fld id="{A518AF9F-CBCE-4F15-BF7C-1C5FA55B563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384-419E-B952-E4534F1D55C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Sheet1!$R$5:$V$5</c:f>
              <c:strCache>
                <c:ptCount val="5"/>
                <c:pt idx="0">
                  <c:v>Masculino
(12 758)</c:v>
                </c:pt>
                <c:pt idx="1">
                  <c:v>Femenino
(14 020)</c:v>
                </c:pt>
                <c:pt idx="2">
                  <c:v>Esc. Privadas
(7063)</c:v>
                </c:pt>
                <c:pt idx="3">
                  <c:v>Esc. Públicas
(19 718)</c:v>
                </c:pt>
                <c:pt idx="4">
                  <c:v>Candidatos
(26 781)</c:v>
                </c:pt>
              </c:strCache>
            </c:strRef>
          </c:cat>
          <c:val>
            <c:numRef>
              <c:f>Sheet1!$R$6:$V$6</c:f>
              <c:numCache>
                <c:formatCode>General</c:formatCode>
                <c:ptCount val="5"/>
                <c:pt idx="0">
                  <c:v>20.9</c:v>
                </c:pt>
                <c:pt idx="1">
                  <c:v>6.9</c:v>
                </c:pt>
                <c:pt idx="2">
                  <c:v>3.6</c:v>
                </c:pt>
                <c:pt idx="3">
                  <c:v>17.100000000000001</c:v>
                </c:pt>
                <c:pt idx="4">
                  <c:v>13.6</c:v>
                </c:pt>
              </c:numCache>
            </c:numRef>
          </c:val>
          <c:extLst>
            <c:ext xmlns:c16="http://schemas.microsoft.com/office/drawing/2014/chart" uri="{C3380CC4-5D6E-409C-BE32-E72D297353CC}">
              <c16:uniqueId val="{00000000-4DEF-4DFC-8221-F164FD964B8D}"/>
            </c:ext>
          </c:extLst>
        </c:ser>
        <c:ser>
          <c:idx val="1"/>
          <c:order val="1"/>
          <c:tx>
            <c:strRef>
              <c:f>Sheet1!$Q$7</c:f>
              <c:strCache>
                <c:ptCount val="1"/>
                <c:pt idx="0">
                  <c:v>Grado asociado</c:v>
                </c:pt>
              </c:strCache>
            </c:strRef>
          </c:tx>
          <c:spPr>
            <a:solidFill>
              <a:srgbClr val="92D050"/>
            </a:solidFill>
            <a:ln>
              <a:noFill/>
            </a:ln>
            <a:effectLst/>
          </c:spPr>
          <c:invertIfNegative val="0"/>
          <c:dLbls>
            <c:dLbl>
              <c:idx val="0"/>
              <c:tx>
                <c:rich>
                  <a:bodyPr/>
                  <a:lstStyle/>
                  <a:p>
                    <a:fld id="{E477760D-A872-4F28-834A-76DCE20FF452}"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F384-419E-B952-E4534F1D55C4}"/>
                </c:ext>
              </c:extLst>
            </c:dLbl>
            <c:dLbl>
              <c:idx val="1"/>
              <c:tx>
                <c:rich>
                  <a:bodyPr/>
                  <a:lstStyle/>
                  <a:p>
                    <a:fld id="{33492A08-A981-47AD-BA38-E12A8693DA3F}"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F384-419E-B952-E4534F1D55C4}"/>
                </c:ext>
              </c:extLst>
            </c:dLbl>
            <c:dLbl>
              <c:idx val="2"/>
              <c:layout>
                <c:manualLayout>
                  <c:x val="5.7637703735667293E-3"/>
                  <c:y val="0"/>
                </c:manualLayout>
              </c:layout>
              <c:tx>
                <c:rich>
                  <a:bodyPr/>
                  <a:lstStyle/>
                  <a:p>
                    <a:fld id="{DDEEB9EE-FD09-4D0C-BFFB-11E4CD670AB5}"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384-419E-B952-E4534F1D55C4}"/>
                </c:ext>
              </c:extLst>
            </c:dLbl>
            <c:dLbl>
              <c:idx val="3"/>
              <c:tx>
                <c:rich>
                  <a:bodyPr/>
                  <a:lstStyle/>
                  <a:p>
                    <a:fld id="{50C247C8-63E9-49B5-9F63-703FB06D967C}"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F384-419E-B952-E4534F1D55C4}"/>
                </c:ext>
              </c:extLst>
            </c:dLbl>
            <c:dLbl>
              <c:idx val="4"/>
              <c:tx>
                <c:rich>
                  <a:bodyPr/>
                  <a:lstStyle/>
                  <a:p>
                    <a:fld id="{DF355C20-3951-4EE6-8B3E-07F971D2C0BF}"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384-419E-B952-E4534F1D55C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Sheet1!$R$5:$V$5</c:f>
              <c:strCache>
                <c:ptCount val="5"/>
                <c:pt idx="0">
                  <c:v>Masculino
(12 758)</c:v>
                </c:pt>
                <c:pt idx="1">
                  <c:v>Femenino
(14 020)</c:v>
                </c:pt>
                <c:pt idx="2">
                  <c:v>Esc. Privadas
(7063)</c:v>
                </c:pt>
                <c:pt idx="3">
                  <c:v>Esc. Públicas
(19 718)</c:v>
                </c:pt>
                <c:pt idx="4">
                  <c:v>Candidatos
(26 781)</c:v>
                </c:pt>
              </c:strCache>
            </c:strRef>
          </c:cat>
          <c:val>
            <c:numRef>
              <c:f>Sheet1!$R$7:$V$7</c:f>
              <c:numCache>
                <c:formatCode>General</c:formatCode>
                <c:ptCount val="5"/>
                <c:pt idx="0">
                  <c:v>16.899999999999999</c:v>
                </c:pt>
                <c:pt idx="1">
                  <c:v>14.1</c:v>
                </c:pt>
                <c:pt idx="2">
                  <c:v>6.2</c:v>
                </c:pt>
                <c:pt idx="3">
                  <c:v>18.7</c:v>
                </c:pt>
                <c:pt idx="4">
                  <c:v>15.4</c:v>
                </c:pt>
              </c:numCache>
            </c:numRef>
          </c:val>
          <c:extLst>
            <c:ext xmlns:c16="http://schemas.microsoft.com/office/drawing/2014/chart" uri="{C3380CC4-5D6E-409C-BE32-E72D297353CC}">
              <c16:uniqueId val="{00000001-4DEF-4DFC-8221-F164FD964B8D}"/>
            </c:ext>
          </c:extLst>
        </c:ser>
        <c:ser>
          <c:idx val="2"/>
          <c:order val="2"/>
          <c:tx>
            <c:strRef>
              <c:f>Sheet1!$Q$8</c:f>
              <c:strCache>
                <c:ptCount val="1"/>
                <c:pt idx="0">
                  <c:v>Bachillerato</c:v>
                </c:pt>
              </c:strCache>
            </c:strRef>
          </c:tx>
          <c:spPr>
            <a:solidFill>
              <a:srgbClr val="0070C0"/>
            </a:solidFill>
            <a:ln>
              <a:noFill/>
            </a:ln>
            <a:effectLst/>
          </c:spPr>
          <c:invertIfNegative val="0"/>
          <c:dLbls>
            <c:dLbl>
              <c:idx val="0"/>
              <c:tx>
                <c:rich>
                  <a:bodyPr/>
                  <a:lstStyle/>
                  <a:p>
                    <a:fld id="{53B7BEEF-C81E-4875-BA9D-0606350E06B9}"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F384-419E-B952-E4534F1D55C4}"/>
                </c:ext>
              </c:extLst>
            </c:dLbl>
            <c:dLbl>
              <c:idx val="1"/>
              <c:tx>
                <c:rich>
                  <a:bodyPr/>
                  <a:lstStyle/>
                  <a:p>
                    <a:fld id="{F0040015-7A9F-4539-B0DF-C0B39ED6F02B}"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F384-419E-B952-E4534F1D55C4}"/>
                </c:ext>
              </c:extLst>
            </c:dLbl>
            <c:dLbl>
              <c:idx val="2"/>
              <c:tx>
                <c:rich>
                  <a:bodyPr/>
                  <a:lstStyle/>
                  <a:p>
                    <a:fld id="{70A13138-DD2F-409E-878E-2E5E3D008E70}"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F384-419E-B952-E4534F1D55C4}"/>
                </c:ext>
              </c:extLst>
            </c:dLbl>
            <c:dLbl>
              <c:idx val="3"/>
              <c:tx>
                <c:rich>
                  <a:bodyPr/>
                  <a:lstStyle/>
                  <a:p>
                    <a:fld id="{FB662CA0-91F2-482E-A815-2DF96A1145D8}"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384-419E-B952-E4534F1D55C4}"/>
                </c:ext>
              </c:extLst>
            </c:dLbl>
            <c:dLbl>
              <c:idx val="4"/>
              <c:tx>
                <c:rich>
                  <a:bodyPr/>
                  <a:lstStyle/>
                  <a:p>
                    <a:fld id="{519785ED-BF6A-4A2B-9DC8-DB9D4DE32CFD}"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384-419E-B952-E4534F1D55C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Sheet1!$R$5:$V$5</c:f>
              <c:strCache>
                <c:ptCount val="5"/>
                <c:pt idx="0">
                  <c:v>Masculino
(12 758)</c:v>
                </c:pt>
                <c:pt idx="1">
                  <c:v>Femenino
(14 020)</c:v>
                </c:pt>
                <c:pt idx="2">
                  <c:v>Esc. Privadas
(7063)</c:v>
                </c:pt>
                <c:pt idx="3">
                  <c:v>Esc. Públicas
(19 718)</c:v>
                </c:pt>
                <c:pt idx="4">
                  <c:v>Candidatos
(26 781)</c:v>
                </c:pt>
              </c:strCache>
            </c:strRef>
          </c:cat>
          <c:val>
            <c:numRef>
              <c:f>Sheet1!$R$8:$V$8</c:f>
              <c:numCache>
                <c:formatCode>General</c:formatCode>
                <c:ptCount val="5"/>
                <c:pt idx="0">
                  <c:v>42.1</c:v>
                </c:pt>
                <c:pt idx="1">
                  <c:v>45.4</c:v>
                </c:pt>
                <c:pt idx="2">
                  <c:v>48.2</c:v>
                </c:pt>
                <c:pt idx="3">
                  <c:v>42.3</c:v>
                </c:pt>
                <c:pt idx="4">
                  <c:v>43.8</c:v>
                </c:pt>
              </c:numCache>
            </c:numRef>
          </c:val>
          <c:extLst>
            <c:ext xmlns:c16="http://schemas.microsoft.com/office/drawing/2014/chart" uri="{C3380CC4-5D6E-409C-BE32-E72D297353CC}">
              <c16:uniqueId val="{00000002-4DEF-4DFC-8221-F164FD964B8D}"/>
            </c:ext>
          </c:extLst>
        </c:ser>
        <c:ser>
          <c:idx val="3"/>
          <c:order val="3"/>
          <c:tx>
            <c:strRef>
              <c:f>Sheet1!$Q$9</c:f>
              <c:strCache>
                <c:ptCount val="1"/>
                <c:pt idx="0">
                  <c:v>Maestría</c:v>
                </c:pt>
              </c:strCache>
            </c:strRef>
          </c:tx>
          <c:spPr>
            <a:solidFill>
              <a:srgbClr val="4374A0"/>
            </a:solidFill>
            <a:ln>
              <a:noFill/>
            </a:ln>
            <a:effectLst/>
          </c:spPr>
          <c:invertIfNegative val="0"/>
          <c:dLbls>
            <c:dLbl>
              <c:idx val="0"/>
              <c:tx>
                <c:rich>
                  <a:bodyPr/>
                  <a:lstStyle/>
                  <a:p>
                    <a:fld id="{606D9275-FD25-47ED-8094-6ED3B14ABA86}"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F384-419E-B952-E4534F1D55C4}"/>
                </c:ext>
              </c:extLst>
            </c:dLbl>
            <c:dLbl>
              <c:idx val="1"/>
              <c:tx>
                <c:rich>
                  <a:bodyPr/>
                  <a:lstStyle/>
                  <a:p>
                    <a:fld id="{C9D53F8F-4E13-4DAE-8A29-D5BC521D3D33}"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384-419E-B952-E4534F1D55C4}"/>
                </c:ext>
              </c:extLst>
            </c:dLbl>
            <c:dLbl>
              <c:idx val="2"/>
              <c:tx>
                <c:rich>
                  <a:bodyPr/>
                  <a:lstStyle/>
                  <a:p>
                    <a:fld id="{CB049DD8-256F-4305-B4A9-750AFE9F971B}"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384-419E-B952-E4534F1D55C4}"/>
                </c:ext>
              </c:extLst>
            </c:dLbl>
            <c:dLbl>
              <c:idx val="3"/>
              <c:tx>
                <c:rich>
                  <a:bodyPr/>
                  <a:lstStyle/>
                  <a:p>
                    <a:fld id="{08B09FA8-A41D-458B-AEE1-0117366F3B88}"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F384-419E-B952-E4534F1D55C4}"/>
                </c:ext>
              </c:extLst>
            </c:dLbl>
            <c:dLbl>
              <c:idx val="4"/>
              <c:tx>
                <c:rich>
                  <a:bodyPr/>
                  <a:lstStyle/>
                  <a:p>
                    <a:fld id="{C1E883F6-BD24-408F-9CFE-BF8AF5C1B631}"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F384-419E-B952-E4534F1D55C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Sheet1!$R$5:$V$5</c:f>
              <c:strCache>
                <c:ptCount val="5"/>
                <c:pt idx="0">
                  <c:v>Masculino
(12 758)</c:v>
                </c:pt>
                <c:pt idx="1">
                  <c:v>Femenino
(14 020)</c:v>
                </c:pt>
                <c:pt idx="2">
                  <c:v>Esc. Privadas
(7063)</c:v>
                </c:pt>
                <c:pt idx="3">
                  <c:v>Esc. Públicas
(19 718)</c:v>
                </c:pt>
                <c:pt idx="4">
                  <c:v>Candidatos
(26 781)</c:v>
                </c:pt>
              </c:strCache>
            </c:strRef>
          </c:cat>
          <c:val>
            <c:numRef>
              <c:f>Sheet1!$R$9:$V$9</c:f>
              <c:numCache>
                <c:formatCode>General</c:formatCode>
                <c:ptCount val="5"/>
                <c:pt idx="0">
                  <c:v>9.9</c:v>
                </c:pt>
                <c:pt idx="1">
                  <c:v>13.6</c:v>
                </c:pt>
                <c:pt idx="2">
                  <c:v>18.2</c:v>
                </c:pt>
                <c:pt idx="3">
                  <c:v>9.5</c:v>
                </c:pt>
                <c:pt idx="4">
                  <c:v>11.8</c:v>
                </c:pt>
              </c:numCache>
            </c:numRef>
          </c:val>
          <c:extLst>
            <c:ext xmlns:c16="http://schemas.microsoft.com/office/drawing/2014/chart" uri="{C3380CC4-5D6E-409C-BE32-E72D297353CC}">
              <c16:uniqueId val="{00000003-4DEF-4DFC-8221-F164FD964B8D}"/>
            </c:ext>
          </c:extLst>
        </c:ser>
        <c:ser>
          <c:idx val="4"/>
          <c:order val="4"/>
          <c:tx>
            <c:strRef>
              <c:f>Sheet1!$Q$10</c:f>
              <c:strCache>
                <c:ptCount val="1"/>
                <c:pt idx="0">
                  <c:v>Doctorado</c:v>
                </c:pt>
              </c:strCache>
            </c:strRef>
          </c:tx>
          <c:spPr>
            <a:solidFill>
              <a:srgbClr val="7030A0"/>
            </a:solidFill>
            <a:ln>
              <a:noFill/>
            </a:ln>
            <a:effectLst/>
          </c:spPr>
          <c:invertIfNegative val="0"/>
          <c:dLbls>
            <c:dLbl>
              <c:idx val="0"/>
              <c:tx>
                <c:rich>
                  <a:bodyPr/>
                  <a:lstStyle/>
                  <a:p>
                    <a:fld id="{963AB119-CBE0-4AB5-B0FB-EB4FA37F4E9A}"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F384-419E-B952-E4534F1D55C4}"/>
                </c:ext>
              </c:extLst>
            </c:dLbl>
            <c:dLbl>
              <c:idx val="1"/>
              <c:tx>
                <c:rich>
                  <a:bodyPr/>
                  <a:lstStyle/>
                  <a:p>
                    <a:fld id="{6B5F08B9-58D8-4652-AC52-98F58D32BD84}" type="VALUE">
                      <a:rPr lang="en-US" smtClean="0"/>
                      <a:pPr/>
                      <a:t>[VALUE]</a:t>
                    </a:fld>
                    <a:r>
                      <a:rPr lang="en-US" dirty="0"/>
                      <a:t>.0</a:t>
                    </a:r>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EF-4DFC-8221-F164FD964B8D}"/>
                </c:ext>
              </c:extLst>
            </c:dLbl>
            <c:dLbl>
              <c:idx val="2"/>
              <c:tx>
                <c:rich>
                  <a:bodyPr/>
                  <a:lstStyle/>
                  <a:p>
                    <a:fld id="{801F49C1-8FD1-4087-80B3-8B83595F81A8}"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F384-419E-B952-E4534F1D55C4}"/>
                </c:ext>
              </c:extLst>
            </c:dLbl>
            <c:dLbl>
              <c:idx val="3"/>
              <c:tx>
                <c:rich>
                  <a:bodyPr/>
                  <a:lstStyle/>
                  <a:p>
                    <a:fld id="{35082F55-A268-4BDE-9CA8-BB5C03F4017C}"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384-419E-B952-E4534F1D55C4}"/>
                </c:ext>
              </c:extLst>
            </c:dLbl>
            <c:dLbl>
              <c:idx val="4"/>
              <c:tx>
                <c:rich>
                  <a:bodyPr/>
                  <a:lstStyle/>
                  <a:p>
                    <a:fld id="{806D3771-75F7-41BC-BDED-7C027D8C6178}"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384-419E-B952-E4534F1D55C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Sheet1!$R$5:$V$5</c:f>
              <c:strCache>
                <c:ptCount val="5"/>
                <c:pt idx="0">
                  <c:v>Masculino
(12 758)</c:v>
                </c:pt>
                <c:pt idx="1">
                  <c:v>Femenino
(14 020)</c:v>
                </c:pt>
                <c:pt idx="2">
                  <c:v>Esc. Privadas
(7063)</c:v>
                </c:pt>
                <c:pt idx="3">
                  <c:v>Esc. Públicas
(19 718)</c:v>
                </c:pt>
                <c:pt idx="4">
                  <c:v>Candidatos
(26 781)</c:v>
                </c:pt>
              </c:strCache>
            </c:strRef>
          </c:cat>
          <c:val>
            <c:numRef>
              <c:f>Sheet1!$R$10:$V$10</c:f>
              <c:numCache>
                <c:formatCode>General</c:formatCode>
                <c:ptCount val="5"/>
                <c:pt idx="0">
                  <c:v>10.3</c:v>
                </c:pt>
                <c:pt idx="1">
                  <c:v>20</c:v>
                </c:pt>
                <c:pt idx="2">
                  <c:v>23.8</c:v>
                </c:pt>
                <c:pt idx="3">
                  <c:v>12.3</c:v>
                </c:pt>
                <c:pt idx="4">
                  <c:v>15.4</c:v>
                </c:pt>
              </c:numCache>
            </c:numRef>
          </c:val>
          <c:extLst>
            <c:ext xmlns:c16="http://schemas.microsoft.com/office/drawing/2014/chart" uri="{C3380CC4-5D6E-409C-BE32-E72D297353CC}">
              <c16:uniqueId val="{00000004-4DEF-4DFC-8221-F164FD964B8D}"/>
            </c:ext>
          </c:extLst>
        </c:ser>
        <c:dLbls>
          <c:showLegendKey val="0"/>
          <c:showVal val="0"/>
          <c:showCatName val="0"/>
          <c:showSerName val="0"/>
          <c:showPercent val="0"/>
          <c:showBubbleSize val="0"/>
        </c:dLbls>
        <c:gapWidth val="150"/>
        <c:overlap val="100"/>
        <c:axId val="425868464"/>
        <c:axId val="425854320"/>
      </c:barChart>
      <c:catAx>
        <c:axId val="4258684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Roboto (Body)"/>
                <a:ea typeface="+mn-ea"/>
                <a:cs typeface="+mn-cs"/>
              </a:defRPr>
            </a:pPr>
            <a:endParaRPr lang="en-US"/>
          </a:p>
        </c:txPr>
        <c:crossAx val="425854320"/>
        <c:crosses val="autoZero"/>
        <c:auto val="1"/>
        <c:lblAlgn val="ctr"/>
        <c:lblOffset val="100"/>
        <c:noMultiLvlLbl val="0"/>
      </c:catAx>
      <c:valAx>
        <c:axId val="425854320"/>
        <c:scaling>
          <c:orientation val="minMax"/>
          <c:max val="100"/>
        </c:scaling>
        <c:delete val="1"/>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4258684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solidFill>
                <a:latin typeface="Roboto (Body)"/>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Roboto (Body)"/>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767393194120264"/>
          <c:y val="3.4832450179872076E-2"/>
          <c:w val="0.84982261006031024"/>
          <c:h val="0.7577161833364876"/>
        </c:manualLayout>
      </c:layout>
      <c:barChart>
        <c:barDir val="bar"/>
        <c:grouping val="percentStacked"/>
        <c:varyColors val="0"/>
        <c:ser>
          <c:idx val="0"/>
          <c:order val="0"/>
          <c:tx>
            <c:strRef>
              <c:f>Sheet1!$Q$35</c:f>
              <c:strCache>
                <c:ptCount val="1"/>
                <c:pt idx="0">
                  <c:v>Estudiar tiempo completo (FT) y trabajar tiempo parcial (PT)</c:v>
                </c:pt>
              </c:strCache>
            </c:strRef>
          </c:tx>
          <c:spPr>
            <a:solidFill>
              <a:srgbClr val="7030A0"/>
            </a:solidFill>
            <a:ln>
              <a:noFill/>
            </a:ln>
            <a:effectLst/>
          </c:spPr>
          <c:invertIfNegative val="0"/>
          <c:dLbls>
            <c:dLbl>
              <c:idx val="0"/>
              <c:tx>
                <c:rich>
                  <a:bodyPr/>
                  <a:lstStyle/>
                  <a:p>
                    <a:fld id="{0C5684E0-06F5-49CE-B792-210212CA5F34}"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7A7-41B9-9BCE-97788DD68264}"/>
                </c:ext>
              </c:extLst>
            </c:dLbl>
            <c:dLbl>
              <c:idx val="1"/>
              <c:tx>
                <c:rich>
                  <a:bodyPr/>
                  <a:lstStyle/>
                  <a:p>
                    <a:fld id="{4C402CF2-B76B-4AB9-B030-965C56CC3F8D}"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7A7-41B9-9BCE-97788DD68264}"/>
                </c:ext>
              </c:extLst>
            </c:dLbl>
            <c:dLbl>
              <c:idx val="2"/>
              <c:tx>
                <c:rich>
                  <a:bodyPr/>
                  <a:lstStyle/>
                  <a:p>
                    <a:fld id="{96CDB350-DDB5-4330-B519-BDF4859F90E1}"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7A7-41B9-9BCE-97788DD68264}"/>
                </c:ext>
              </c:extLst>
            </c:dLbl>
            <c:dLbl>
              <c:idx val="3"/>
              <c:tx>
                <c:rich>
                  <a:bodyPr/>
                  <a:lstStyle/>
                  <a:p>
                    <a:fld id="{686474E8-DFDD-4A31-AEBA-D8D70149CB65}"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7A7-41B9-9BCE-97788DD68264}"/>
                </c:ext>
              </c:extLst>
            </c:dLbl>
            <c:dLbl>
              <c:idx val="4"/>
              <c:tx>
                <c:rich>
                  <a:bodyPr/>
                  <a:lstStyle/>
                  <a:p>
                    <a:fld id="{52542DFC-5EB2-4D1B-A64B-D34222F0D426}"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BE1-4A16-82E2-5F1AF4D993D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Sheet1!$R$34:$V$34</c:f>
              <c:strCache>
                <c:ptCount val="5"/>
                <c:pt idx="0">
                  <c:v>Femenino
(14 032)</c:v>
                </c:pt>
                <c:pt idx="1">
                  <c:v>Masculino
(12 781)</c:v>
                </c:pt>
                <c:pt idx="2">
                  <c:v>Esc. Privadas
(7072)</c:v>
                </c:pt>
                <c:pt idx="3">
                  <c:v>Esc. Públicas
(19 744)</c:v>
                </c:pt>
                <c:pt idx="4">
                  <c:v>Candidatos
(26 816)</c:v>
                </c:pt>
              </c:strCache>
            </c:strRef>
          </c:cat>
          <c:val>
            <c:numRef>
              <c:f>Sheet1!$R$35:$V$35</c:f>
              <c:numCache>
                <c:formatCode>0.0</c:formatCode>
                <c:ptCount val="5"/>
                <c:pt idx="0">
                  <c:v>61.2</c:v>
                </c:pt>
                <c:pt idx="1">
                  <c:v>51.2</c:v>
                </c:pt>
                <c:pt idx="2">
                  <c:v>59.4</c:v>
                </c:pt>
                <c:pt idx="3">
                  <c:v>55.4</c:v>
                </c:pt>
                <c:pt idx="4">
                  <c:v>56.5</c:v>
                </c:pt>
              </c:numCache>
            </c:numRef>
          </c:val>
          <c:extLst>
            <c:ext xmlns:c16="http://schemas.microsoft.com/office/drawing/2014/chart" uri="{C3380CC4-5D6E-409C-BE32-E72D297353CC}">
              <c16:uniqueId val="{00000000-511E-4001-B81C-FC2349B3104C}"/>
            </c:ext>
          </c:extLst>
        </c:ser>
        <c:ser>
          <c:idx val="1"/>
          <c:order val="1"/>
          <c:tx>
            <c:strRef>
              <c:f>Sheet1!$Q$36</c:f>
              <c:strCache>
                <c:ptCount val="1"/>
                <c:pt idx="0">
                  <c:v>Estudiar PT y trabajar PT</c:v>
                </c:pt>
              </c:strCache>
            </c:strRef>
          </c:tx>
          <c:spPr>
            <a:solidFill>
              <a:srgbClr val="E57200"/>
            </a:solidFill>
            <a:ln>
              <a:noFill/>
            </a:ln>
            <a:effectLst/>
          </c:spPr>
          <c:invertIfNegative val="0"/>
          <c:dLbls>
            <c:dLbl>
              <c:idx val="0"/>
              <c:tx>
                <c:rich>
                  <a:bodyPr/>
                  <a:lstStyle/>
                  <a:p>
                    <a:fld id="{FB77FFDD-F43D-4361-B364-1E2A8CF22E7A}"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B7A7-41B9-9BCE-97788DD68264}"/>
                </c:ext>
              </c:extLst>
            </c:dLbl>
            <c:dLbl>
              <c:idx val="1"/>
              <c:tx>
                <c:rich>
                  <a:bodyPr/>
                  <a:lstStyle/>
                  <a:p>
                    <a:fld id="{A80518AD-2B03-4D16-934F-CF87940B5CD7}"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B7A7-41B9-9BCE-97788DD68264}"/>
                </c:ext>
              </c:extLst>
            </c:dLbl>
            <c:dLbl>
              <c:idx val="3"/>
              <c:tx>
                <c:rich>
                  <a:bodyPr/>
                  <a:lstStyle/>
                  <a:p>
                    <a:fld id="{5159330B-1302-47D4-BABD-9DA595CDF303}"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7A7-41B9-9BCE-97788DD68264}"/>
                </c:ext>
              </c:extLst>
            </c:dLbl>
            <c:dLbl>
              <c:idx val="4"/>
              <c:tx>
                <c:rich>
                  <a:bodyPr/>
                  <a:lstStyle/>
                  <a:p>
                    <a:fld id="{CEFF77E1-FE98-4CBE-B954-0F8DDF329DC7}"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7A7-41B9-9BCE-97788DD6826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Sheet1!$R$34:$V$34</c:f>
              <c:strCache>
                <c:ptCount val="5"/>
                <c:pt idx="0">
                  <c:v>Femenino
(14 032)</c:v>
                </c:pt>
                <c:pt idx="1">
                  <c:v>Masculino
(12 781)</c:v>
                </c:pt>
                <c:pt idx="2">
                  <c:v>Esc. Privadas
(7072)</c:v>
                </c:pt>
                <c:pt idx="3">
                  <c:v>Esc. Públicas
(19 744)</c:v>
                </c:pt>
                <c:pt idx="4">
                  <c:v>Candidatos
(26 816)</c:v>
                </c:pt>
              </c:strCache>
            </c:strRef>
          </c:cat>
          <c:val>
            <c:numRef>
              <c:f>Sheet1!$R$36:$V$36</c:f>
              <c:numCache>
                <c:formatCode>0.0</c:formatCode>
                <c:ptCount val="5"/>
                <c:pt idx="0">
                  <c:v>4.2</c:v>
                </c:pt>
                <c:pt idx="1">
                  <c:v>10.6</c:v>
                </c:pt>
                <c:pt idx="2">
                  <c:v>3.9</c:v>
                </c:pt>
                <c:pt idx="3">
                  <c:v>8.5</c:v>
                </c:pt>
                <c:pt idx="4">
                  <c:v>7.2</c:v>
                </c:pt>
              </c:numCache>
            </c:numRef>
          </c:val>
          <c:extLst>
            <c:ext xmlns:c16="http://schemas.microsoft.com/office/drawing/2014/chart" uri="{C3380CC4-5D6E-409C-BE32-E72D297353CC}">
              <c16:uniqueId val="{00000001-511E-4001-B81C-FC2349B3104C}"/>
            </c:ext>
          </c:extLst>
        </c:ser>
        <c:ser>
          <c:idx val="2"/>
          <c:order val="2"/>
          <c:tx>
            <c:strRef>
              <c:f>Sheet1!$Q$37</c:f>
              <c:strCache>
                <c:ptCount val="1"/>
                <c:pt idx="0">
                  <c:v>Estudiar PT y trabajar PT</c:v>
                </c:pt>
              </c:strCache>
            </c:strRef>
          </c:tx>
          <c:spPr>
            <a:solidFill>
              <a:srgbClr val="5B9BD5"/>
            </a:solidFill>
            <a:ln>
              <a:noFill/>
            </a:ln>
            <a:effectLst/>
          </c:spPr>
          <c:invertIfNegative val="0"/>
          <c:dLbls>
            <c:dLbl>
              <c:idx val="0"/>
              <c:tx>
                <c:rich>
                  <a:bodyPr/>
                  <a:lstStyle/>
                  <a:p>
                    <a:fld id="{C214FC0A-8F48-4BD1-8C49-939AE538B51F}"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B7A7-41B9-9BCE-97788DD68264}"/>
                </c:ext>
              </c:extLst>
            </c:dLbl>
            <c:dLbl>
              <c:idx val="1"/>
              <c:tx>
                <c:rich>
                  <a:bodyPr/>
                  <a:lstStyle/>
                  <a:p>
                    <a:fld id="{56E4D23A-2A4F-4B3E-8BEC-70C03E378D9D}"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B7A7-41B9-9BCE-97788DD68264}"/>
                </c:ext>
              </c:extLst>
            </c:dLbl>
            <c:dLbl>
              <c:idx val="3"/>
              <c:tx>
                <c:rich>
                  <a:bodyPr/>
                  <a:lstStyle/>
                  <a:p>
                    <a:fld id="{50913D78-1594-42FB-8C74-AE17BE2E3BA0}"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7A7-41B9-9BCE-97788DD68264}"/>
                </c:ext>
              </c:extLst>
            </c:dLbl>
            <c:dLbl>
              <c:idx val="4"/>
              <c:tx>
                <c:rich>
                  <a:bodyPr/>
                  <a:lstStyle/>
                  <a:p>
                    <a:fld id="{C68FA43A-D929-4703-85B8-7644625682FB}"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7A7-41B9-9BCE-97788DD6826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Sheet1!$R$34:$V$34</c:f>
              <c:strCache>
                <c:ptCount val="5"/>
                <c:pt idx="0">
                  <c:v>Femenino
(14 032)</c:v>
                </c:pt>
                <c:pt idx="1">
                  <c:v>Masculino
(12 781)</c:v>
                </c:pt>
                <c:pt idx="2">
                  <c:v>Esc. Privadas
(7072)</c:v>
                </c:pt>
                <c:pt idx="3">
                  <c:v>Esc. Públicas
(19 744)</c:v>
                </c:pt>
                <c:pt idx="4">
                  <c:v>Candidatos
(26 816)</c:v>
                </c:pt>
              </c:strCache>
            </c:strRef>
          </c:cat>
          <c:val>
            <c:numRef>
              <c:f>Sheet1!$R$37:$V$37</c:f>
              <c:numCache>
                <c:formatCode>0.0</c:formatCode>
                <c:ptCount val="5"/>
                <c:pt idx="0">
                  <c:v>14.4</c:v>
                </c:pt>
                <c:pt idx="1">
                  <c:v>17.899999999999999</c:v>
                </c:pt>
                <c:pt idx="2">
                  <c:v>12.8</c:v>
                </c:pt>
                <c:pt idx="3">
                  <c:v>17.2</c:v>
                </c:pt>
                <c:pt idx="4">
                  <c:v>16.100000000000001</c:v>
                </c:pt>
              </c:numCache>
            </c:numRef>
          </c:val>
          <c:extLst>
            <c:ext xmlns:c16="http://schemas.microsoft.com/office/drawing/2014/chart" uri="{C3380CC4-5D6E-409C-BE32-E72D297353CC}">
              <c16:uniqueId val="{00000002-511E-4001-B81C-FC2349B3104C}"/>
            </c:ext>
          </c:extLst>
        </c:ser>
        <c:ser>
          <c:idx val="3"/>
          <c:order val="3"/>
          <c:tx>
            <c:strRef>
              <c:f>Sheet1!$Q$38</c:f>
              <c:strCache>
                <c:ptCount val="1"/>
                <c:pt idx="0">
                  <c:v>Estudiar FT y trabajar FT</c:v>
                </c:pt>
              </c:strCache>
            </c:strRef>
          </c:tx>
          <c:spPr>
            <a:solidFill>
              <a:srgbClr val="FFC000"/>
            </a:solidFill>
            <a:ln>
              <a:noFill/>
            </a:ln>
            <a:effectLst/>
          </c:spPr>
          <c:invertIfNegative val="0"/>
          <c:dLbls>
            <c:dLbl>
              <c:idx val="0"/>
              <c:layout>
                <c:manualLayout>
                  <c:x val="-1.2377999837499988E-2"/>
                  <c:y val="0"/>
                </c:manualLayout>
              </c:layout>
              <c:tx>
                <c:rich>
                  <a:bodyPr/>
                  <a:lstStyle/>
                  <a:p>
                    <a:fld id="{AB824627-BB6E-4B5B-820F-3220BEE3791F}"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B7A7-41B9-9BCE-97788DD68264}"/>
                </c:ext>
              </c:extLst>
            </c:dLbl>
            <c:dLbl>
              <c:idx val="1"/>
              <c:layout>
                <c:manualLayout>
                  <c:x val="-4.5010908499999959E-3"/>
                  <c:y val="0"/>
                </c:manualLayout>
              </c:layout>
              <c:tx>
                <c:rich>
                  <a:bodyPr/>
                  <a:lstStyle/>
                  <a:p>
                    <a:fld id="{8D79A770-C1FA-46A2-8A36-70C199A29E16}"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B7A7-41B9-9BCE-97788DD68264}"/>
                </c:ext>
              </c:extLst>
            </c:dLbl>
            <c:dLbl>
              <c:idx val="2"/>
              <c:layout>
                <c:manualLayout>
                  <c:x val="-6.7516362749999934E-3"/>
                  <c:y val="0"/>
                </c:manualLayout>
              </c:layout>
              <c:tx>
                <c:rich>
                  <a:bodyPr/>
                  <a:lstStyle/>
                  <a:p>
                    <a:fld id="{B9A43854-B97D-45F5-83AE-D2CC2C1CE839}"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7A7-41B9-9BCE-97788DD68264}"/>
                </c:ext>
              </c:extLst>
            </c:dLbl>
            <c:dLbl>
              <c:idx val="3"/>
              <c:tx>
                <c:rich>
                  <a:bodyPr/>
                  <a:lstStyle/>
                  <a:p>
                    <a:fld id="{458104F5-0E75-497E-A6A4-A5F1143E0916}"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7A7-41B9-9BCE-97788DD68264}"/>
                </c:ext>
              </c:extLst>
            </c:dLbl>
            <c:dLbl>
              <c:idx val="4"/>
              <c:tx>
                <c:rich>
                  <a:bodyPr/>
                  <a:lstStyle/>
                  <a:p>
                    <a:fld id="{45357749-2A1A-4427-8F84-DC3EC6B4EBCA}"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7A7-41B9-9BCE-97788DD6826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Sheet1!$R$34:$V$34</c:f>
              <c:strCache>
                <c:ptCount val="5"/>
                <c:pt idx="0">
                  <c:v>Femenino
(14 032)</c:v>
                </c:pt>
                <c:pt idx="1">
                  <c:v>Masculino
(12 781)</c:v>
                </c:pt>
                <c:pt idx="2">
                  <c:v>Esc. Privadas
(7072)</c:v>
                </c:pt>
                <c:pt idx="3">
                  <c:v>Esc. Públicas
(19 744)</c:v>
                </c:pt>
                <c:pt idx="4">
                  <c:v>Candidatos
(26 816)</c:v>
                </c:pt>
              </c:strCache>
            </c:strRef>
          </c:cat>
          <c:val>
            <c:numRef>
              <c:f>Sheet1!$R$38:$V$38</c:f>
              <c:numCache>
                <c:formatCode>0.0</c:formatCode>
                <c:ptCount val="5"/>
                <c:pt idx="0">
                  <c:v>9.5</c:v>
                </c:pt>
                <c:pt idx="1">
                  <c:v>11</c:v>
                </c:pt>
                <c:pt idx="2">
                  <c:v>8.3000000000000007</c:v>
                </c:pt>
                <c:pt idx="3">
                  <c:v>10.9</c:v>
                </c:pt>
                <c:pt idx="4">
                  <c:v>10.199999999999999</c:v>
                </c:pt>
              </c:numCache>
            </c:numRef>
          </c:val>
          <c:extLst>
            <c:ext xmlns:c16="http://schemas.microsoft.com/office/drawing/2014/chart" uri="{C3380CC4-5D6E-409C-BE32-E72D297353CC}">
              <c16:uniqueId val="{00000003-511E-4001-B81C-FC2349B3104C}"/>
            </c:ext>
          </c:extLst>
        </c:ser>
        <c:ser>
          <c:idx val="4"/>
          <c:order val="4"/>
          <c:tx>
            <c:strRef>
              <c:f>Sheet1!$Q$39</c:f>
              <c:strCache>
                <c:ptCount val="1"/>
                <c:pt idx="0">
                  <c:v>Estudiar PT y no trabajar</c:v>
                </c:pt>
              </c:strCache>
            </c:strRef>
          </c:tx>
          <c:spPr>
            <a:solidFill>
              <a:srgbClr val="00B0F0"/>
            </a:solidFill>
            <a:ln>
              <a:noFill/>
            </a:ln>
            <a:effectLst/>
          </c:spPr>
          <c:invertIfNegative val="0"/>
          <c:dLbls>
            <c:dLbl>
              <c:idx val="0"/>
              <c:tx>
                <c:rich>
                  <a:bodyPr/>
                  <a:lstStyle/>
                  <a:p>
                    <a:fld id="{FF5A69F8-F462-4C3A-846B-5D314444F570}"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B7A7-41B9-9BCE-97788DD68264}"/>
                </c:ext>
              </c:extLst>
            </c:dLbl>
            <c:dLbl>
              <c:idx val="1"/>
              <c:tx>
                <c:rich>
                  <a:bodyPr/>
                  <a:lstStyle/>
                  <a:p>
                    <a:fld id="{BBE91890-C879-42EA-8E2D-14385F3A5C41}"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B7A7-41B9-9BCE-97788DD68264}"/>
                </c:ext>
              </c:extLst>
            </c:dLbl>
            <c:dLbl>
              <c:idx val="2"/>
              <c:layout>
                <c:manualLayout>
                  <c:x val="-1.125272712499999E-3"/>
                  <c:y val="2.5817001369520774E-3"/>
                </c:manualLayout>
              </c:layout>
              <c:tx>
                <c:rich>
                  <a:bodyPr/>
                  <a:lstStyle/>
                  <a:p>
                    <a:fld id="{FBE5C7F3-849A-4F58-974A-90EFA1B9420E}"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7A7-41B9-9BCE-97788DD68264}"/>
                </c:ext>
              </c:extLst>
            </c:dLbl>
            <c:dLbl>
              <c:idx val="3"/>
              <c:tx>
                <c:rich>
                  <a:bodyPr/>
                  <a:lstStyle/>
                  <a:p>
                    <a:fld id="{0AEBB38E-8A4C-469C-A20B-98A8A252D04D}"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B7A7-41B9-9BCE-97788DD68264}"/>
                </c:ext>
              </c:extLst>
            </c:dLbl>
            <c:dLbl>
              <c:idx val="4"/>
              <c:layout>
                <c:manualLayout>
                  <c:x val="6.7516362749999934E-3"/>
                  <c:y val="-2.9493383021235602E-3"/>
                </c:manualLayout>
              </c:layout>
              <c:tx>
                <c:rich>
                  <a:bodyPr/>
                  <a:lstStyle/>
                  <a:p>
                    <a:fld id="{2215AEBE-090D-462C-8A6B-9F46D7A52427}"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layout>
                    <c:manualLayout>
                      <c:w val="4.7464003013249954E-2"/>
                      <c:h val="6.4478062562115801E-2"/>
                    </c:manualLayout>
                  </c15:layout>
                  <c15:dlblFieldTable/>
                  <c15:showDataLabelsRange val="0"/>
                </c:ext>
                <c:ext xmlns:c16="http://schemas.microsoft.com/office/drawing/2014/chart" uri="{C3380CC4-5D6E-409C-BE32-E72D297353CC}">
                  <c16:uniqueId val="{00000006-511E-4001-B81C-FC2349B3104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Sheet1!$R$34:$V$34</c:f>
              <c:strCache>
                <c:ptCount val="5"/>
                <c:pt idx="0">
                  <c:v>Femenino
(14 032)</c:v>
                </c:pt>
                <c:pt idx="1">
                  <c:v>Masculino
(12 781)</c:v>
                </c:pt>
                <c:pt idx="2">
                  <c:v>Esc. Privadas
(7072)</c:v>
                </c:pt>
                <c:pt idx="3">
                  <c:v>Esc. Públicas
(19 744)</c:v>
                </c:pt>
                <c:pt idx="4">
                  <c:v>Candidatos
(26 816)</c:v>
                </c:pt>
              </c:strCache>
            </c:strRef>
          </c:cat>
          <c:val>
            <c:numRef>
              <c:f>Sheet1!$R$39:$V$39</c:f>
              <c:numCache>
                <c:formatCode>0.0</c:formatCode>
                <c:ptCount val="5"/>
                <c:pt idx="0">
                  <c:v>0.8</c:v>
                </c:pt>
                <c:pt idx="1">
                  <c:v>1.3</c:v>
                </c:pt>
                <c:pt idx="2">
                  <c:v>1.3</c:v>
                </c:pt>
                <c:pt idx="3">
                  <c:v>0.9</c:v>
                </c:pt>
                <c:pt idx="4">
                  <c:v>1</c:v>
                </c:pt>
              </c:numCache>
            </c:numRef>
          </c:val>
          <c:extLst>
            <c:ext xmlns:c16="http://schemas.microsoft.com/office/drawing/2014/chart" uri="{C3380CC4-5D6E-409C-BE32-E72D297353CC}">
              <c16:uniqueId val="{00000004-511E-4001-B81C-FC2349B3104C}"/>
            </c:ext>
          </c:extLst>
        </c:ser>
        <c:ser>
          <c:idx val="5"/>
          <c:order val="5"/>
          <c:tx>
            <c:strRef>
              <c:f>Sheet1!$Q$40</c:f>
              <c:strCache>
                <c:ptCount val="1"/>
                <c:pt idx="0">
                  <c:v>Estudiar FT y no trabajar</c:v>
                </c:pt>
              </c:strCache>
            </c:strRef>
          </c:tx>
          <c:spPr>
            <a:solidFill>
              <a:srgbClr val="00B050"/>
            </a:solidFill>
            <a:ln>
              <a:noFill/>
            </a:ln>
            <a:effectLst/>
          </c:spPr>
          <c:invertIfNegative val="0"/>
          <c:dLbls>
            <c:dLbl>
              <c:idx val="0"/>
              <c:layout>
                <c:manualLayout>
                  <c:x val="1.1252727124999988E-2"/>
                  <c:y val="0"/>
                </c:manualLayout>
              </c:layout>
              <c:tx>
                <c:rich>
                  <a:bodyPr/>
                  <a:lstStyle/>
                  <a:p>
                    <a:fld id="{B5484F3C-270D-4D90-875C-542B6DF4D549}"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B7A7-41B9-9BCE-97788DD68264}"/>
                </c:ext>
              </c:extLst>
            </c:dLbl>
            <c:dLbl>
              <c:idx val="1"/>
              <c:layout>
                <c:manualLayout>
                  <c:x val="1.012745441249999E-2"/>
                  <c:y val="0"/>
                </c:manualLayout>
              </c:layout>
              <c:tx>
                <c:rich>
                  <a:bodyPr/>
                  <a:lstStyle/>
                  <a:p>
                    <a:fld id="{6DE977C8-EBB6-4FDA-ADD2-F2F80EAD271C}"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B7A7-41B9-9BCE-97788DD68264}"/>
                </c:ext>
              </c:extLst>
            </c:dLbl>
            <c:dLbl>
              <c:idx val="2"/>
              <c:tx>
                <c:rich>
                  <a:bodyPr/>
                  <a:lstStyle/>
                  <a:p>
                    <a:fld id="{D270283B-A4F2-4159-A7B6-54979A086B4E}"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7A7-41B9-9BCE-97788DD68264}"/>
                </c:ext>
              </c:extLst>
            </c:dLbl>
            <c:dLbl>
              <c:idx val="3"/>
              <c:layout>
                <c:manualLayout>
                  <c:x val="1.6879090687499983E-2"/>
                  <c:y val="0"/>
                </c:manualLayout>
              </c:layout>
              <c:tx>
                <c:rich>
                  <a:bodyPr/>
                  <a:lstStyle/>
                  <a:p>
                    <a:fld id="{7A9E36EB-FCCB-4427-BB82-A24909FB7757}"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7A7-41B9-9BCE-97788DD68264}"/>
                </c:ext>
              </c:extLst>
            </c:dLbl>
            <c:dLbl>
              <c:idx val="4"/>
              <c:layout>
                <c:manualLayout>
                  <c:x val="1.6879090687499983E-2"/>
                  <c:y val="0"/>
                </c:manualLayout>
              </c:layout>
              <c:tx>
                <c:rich>
                  <a:bodyPr/>
                  <a:lstStyle/>
                  <a:p>
                    <a:fld id="{BD6BCEA3-5EB3-4EC5-B0CC-92C63A84D72E}" type="VALUE">
                      <a:rPr lang="en-US" smtClean="0"/>
                      <a:pPr/>
                      <a:t>[VALUE]</a:t>
                    </a:fld>
                    <a:r>
                      <a:rPr lang="en-US" sz="1800" b="1" i="0" u="none" strike="noStrike" kern="1200" baseline="0" dirty="0">
                        <a:solidFill>
                          <a:prstClr val="black"/>
                        </a:solidFill>
                      </a:rPr>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7A7-41B9-9BCE-97788DD6826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Sheet1!$R$34:$V$34</c:f>
              <c:strCache>
                <c:ptCount val="5"/>
                <c:pt idx="0">
                  <c:v>Femenino
(14 032)</c:v>
                </c:pt>
                <c:pt idx="1">
                  <c:v>Masculino
(12 781)</c:v>
                </c:pt>
                <c:pt idx="2">
                  <c:v>Esc. Privadas
(7072)</c:v>
                </c:pt>
                <c:pt idx="3">
                  <c:v>Esc. Públicas
(19 744)</c:v>
                </c:pt>
                <c:pt idx="4">
                  <c:v>Candidatos
(26 816)</c:v>
                </c:pt>
              </c:strCache>
            </c:strRef>
          </c:cat>
          <c:val>
            <c:numRef>
              <c:f>Sheet1!$R$40:$V$40</c:f>
              <c:numCache>
                <c:formatCode>0.0</c:formatCode>
                <c:ptCount val="5"/>
                <c:pt idx="0">
                  <c:v>9.9</c:v>
                </c:pt>
                <c:pt idx="1">
                  <c:v>8</c:v>
                </c:pt>
                <c:pt idx="2">
                  <c:v>14.3</c:v>
                </c:pt>
                <c:pt idx="3">
                  <c:v>7.1</c:v>
                </c:pt>
                <c:pt idx="4">
                  <c:v>9</c:v>
                </c:pt>
              </c:numCache>
            </c:numRef>
          </c:val>
          <c:extLst>
            <c:ext xmlns:c16="http://schemas.microsoft.com/office/drawing/2014/chart" uri="{C3380CC4-5D6E-409C-BE32-E72D297353CC}">
              <c16:uniqueId val="{00000005-511E-4001-B81C-FC2349B3104C}"/>
            </c:ext>
          </c:extLst>
        </c:ser>
        <c:dLbls>
          <c:showLegendKey val="0"/>
          <c:showVal val="0"/>
          <c:showCatName val="0"/>
          <c:showSerName val="0"/>
          <c:showPercent val="0"/>
          <c:showBubbleSize val="0"/>
        </c:dLbls>
        <c:gapWidth val="150"/>
        <c:overlap val="100"/>
        <c:axId val="2136677600"/>
        <c:axId val="2136664704"/>
      </c:barChart>
      <c:catAx>
        <c:axId val="2136677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Roboto (Body)"/>
                <a:ea typeface="+mn-ea"/>
                <a:cs typeface="+mn-cs"/>
              </a:defRPr>
            </a:pPr>
            <a:endParaRPr lang="en-US"/>
          </a:p>
        </c:txPr>
        <c:crossAx val="2136664704"/>
        <c:crosses val="autoZero"/>
        <c:auto val="1"/>
        <c:lblAlgn val="ctr"/>
        <c:lblOffset val="100"/>
        <c:noMultiLvlLbl val="0"/>
      </c:catAx>
      <c:valAx>
        <c:axId val="2136664704"/>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1366776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1" i="0" u="none" strike="noStrike" kern="1200" baseline="0">
                <a:solidFill>
                  <a:schemeClr val="tx1"/>
                </a:solidFill>
                <a:latin typeface="Roboto (Body)"/>
                <a:ea typeface="+mn-ea"/>
                <a:cs typeface="+mn-cs"/>
              </a:defRPr>
            </a:pPr>
            <a:endParaRPr lang="en-US"/>
          </a:p>
        </c:txPr>
      </c:legendEntry>
      <c:legendEntry>
        <c:idx val="5"/>
        <c:txPr>
          <a:bodyPr rot="0" spcFirstLastPara="1" vertOverflow="ellipsis" vert="horz" wrap="square" anchor="ctr" anchorCtr="1"/>
          <a:lstStyle/>
          <a:p>
            <a:pPr>
              <a:defRPr sz="1500" b="1" i="0" u="none" strike="noStrike" kern="1200" baseline="0">
                <a:solidFill>
                  <a:schemeClr val="tx1"/>
                </a:solidFill>
                <a:latin typeface="Roboto (Body)"/>
                <a:ea typeface="+mn-ea"/>
                <a:cs typeface="+mn-cs"/>
              </a:defRPr>
            </a:pPr>
            <a:endParaRPr lang="en-US"/>
          </a:p>
        </c:txPr>
      </c:legendEntry>
      <c:layout>
        <c:manualLayout>
          <c:xMode val="edge"/>
          <c:yMode val="edge"/>
          <c:x val="0"/>
          <c:y val="0.83092711779577855"/>
          <c:w val="1"/>
          <c:h val="0.169072899283812"/>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solidFill>
              <a:latin typeface="Roboto (Body)"/>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37043095030919754"/>
          <c:y val="3.3489361314489798E-2"/>
          <c:w val="0.61081595257904397"/>
          <c:h val="0.93302127737102036"/>
        </c:manualLayout>
      </c:layout>
      <c:barChart>
        <c:barDir val="bar"/>
        <c:grouping val="clustered"/>
        <c:varyColors val="0"/>
        <c:ser>
          <c:idx val="0"/>
          <c:order val="0"/>
          <c:spPr>
            <a:solidFill>
              <a:schemeClr val="accent3"/>
            </a:solidFill>
            <a:ln>
              <a:noFill/>
            </a:ln>
            <a:effectLst/>
          </c:spPr>
          <c:invertIfNegative val="0"/>
          <c:dLbls>
            <c:dLbl>
              <c:idx val="0"/>
              <c:tx>
                <c:rich>
                  <a:bodyPr/>
                  <a:lstStyle/>
                  <a:p>
                    <a:fld id="{0478B2B6-FA5B-4E8F-AD99-AF09B1E97A76}" type="VALUE">
                      <a:rPr lang="en-US" smtClean="0"/>
                      <a:pPr/>
                      <a:t>[VALUE]</a:t>
                    </a:fld>
                    <a:r>
                      <a:rPr lang="en-US"/>
                      <a:t> (13)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8B3F-4713-9078-8A3B8DF83398}"/>
                </c:ext>
              </c:extLst>
            </c:dLbl>
            <c:dLbl>
              <c:idx val="1"/>
              <c:tx>
                <c:rich>
                  <a:bodyPr/>
                  <a:lstStyle/>
                  <a:p>
                    <a:fld id="{6C9EE985-F1F0-4F98-B343-CC3C0F9C3022}" type="VALUE">
                      <a:rPr lang="en-US" smtClean="0"/>
                      <a:pPr/>
                      <a:t>[VALUE]</a:t>
                    </a:fld>
                    <a:r>
                      <a:rPr lang="en-US"/>
                      <a:t> (13)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B3F-4713-9078-8A3B8DF83398}"/>
                </c:ext>
              </c:extLst>
            </c:dLbl>
            <c:dLbl>
              <c:idx val="2"/>
              <c:layout>
                <c:manualLayout>
                  <c:x val="0"/>
                  <c:y val="0"/>
                </c:manualLayout>
              </c:layout>
              <c:tx>
                <c:rich>
                  <a:bodyPr/>
                  <a:lstStyle/>
                  <a:p>
                    <a:fld id="{C53BFD38-25D8-4555-A02C-380EB4ACE4DD}" type="VALUE">
                      <a:rPr lang="en-US" smtClean="0"/>
                      <a:pPr/>
                      <a:t>[VALUE]</a:t>
                    </a:fld>
                    <a:r>
                      <a:rPr lang="en-US"/>
                      <a:t> (14)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B3F-4713-9078-8A3B8DF83398}"/>
                </c:ext>
              </c:extLst>
            </c:dLbl>
            <c:dLbl>
              <c:idx val="3"/>
              <c:layout>
                <c:manualLayout>
                  <c:x val="0"/>
                  <c:y val="-1.1162991482333085E-16"/>
                </c:manualLayout>
              </c:layout>
              <c:tx>
                <c:rich>
                  <a:bodyPr/>
                  <a:lstStyle/>
                  <a:p>
                    <a:fld id="{3030872C-5E5E-4A1E-A155-E5EB5243BB0F}" type="VALUE">
                      <a:rPr lang="en-US" smtClean="0"/>
                      <a:pPr/>
                      <a:t>[VALUE]</a:t>
                    </a:fld>
                    <a:r>
                      <a:rPr lang="en-US"/>
                      <a:t> (16)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B3F-4713-9078-8A3B8DF83398}"/>
                </c:ext>
              </c:extLst>
            </c:dLbl>
            <c:dLbl>
              <c:idx val="4"/>
              <c:layout>
                <c:manualLayout>
                  <c:x val="2.6361498761217129E-3"/>
                  <c:y val="-1.1162991482333085E-16"/>
                </c:manualLayout>
              </c:layout>
              <c:tx>
                <c:rich>
                  <a:bodyPr/>
                  <a:lstStyle/>
                  <a:p>
                    <a:fld id="{346C9A4D-1059-4E88-A558-3A1590D7096C}" type="VALUE">
                      <a:rPr lang="en-US" smtClean="0"/>
                      <a:pPr/>
                      <a:t>[VALUE]</a:t>
                    </a:fld>
                    <a:r>
                      <a:rPr lang="en-US"/>
                      <a:t> (18)</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B3F-4713-9078-8A3B8DF83398}"/>
                </c:ext>
              </c:extLst>
            </c:dLbl>
            <c:dLbl>
              <c:idx val="5"/>
              <c:layout>
                <c:manualLayout>
                  <c:x val="6.590374690304282E-3"/>
                  <c:y val="0"/>
                </c:manualLayout>
              </c:layout>
              <c:tx>
                <c:rich>
                  <a:bodyPr/>
                  <a:lstStyle/>
                  <a:p>
                    <a:fld id="{8019125A-C45F-4BEA-9C04-BDFCAFE3165A}" type="VALUE">
                      <a:rPr lang="en-US" smtClean="0"/>
                      <a:pPr/>
                      <a:t>[VALUE]</a:t>
                    </a:fld>
                    <a:r>
                      <a:rPr lang="en-US" dirty="0"/>
                      <a:t> (27)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B3F-4713-9078-8A3B8DF83398}"/>
                </c:ext>
              </c:extLst>
            </c:dLbl>
            <c:dLbl>
              <c:idx val="6"/>
              <c:layout>
                <c:manualLayout>
                  <c:x val="3.9542248141824724E-3"/>
                  <c:y val="-5.5814957411665423E-17"/>
                </c:manualLayout>
              </c:layout>
              <c:tx>
                <c:rich>
                  <a:bodyPr/>
                  <a:lstStyle/>
                  <a:p>
                    <a:fld id="{67CBD8C9-9A68-4A4D-BB19-40DAC1F9F64B}" type="VALUE">
                      <a:rPr lang="en-US" smtClean="0"/>
                      <a:pPr/>
                      <a:t>[VALUE]</a:t>
                    </a:fld>
                    <a:r>
                      <a:rPr lang="en-US"/>
                      <a:t> (29)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B3F-4713-9078-8A3B8DF83398}"/>
                </c:ext>
              </c:extLst>
            </c:dLbl>
            <c:dLbl>
              <c:idx val="7"/>
              <c:layout>
                <c:manualLayout>
                  <c:x val="5.2722997522433295E-3"/>
                  <c:y val="-2.7907478705832711E-17"/>
                </c:manualLayout>
              </c:layout>
              <c:tx>
                <c:rich>
                  <a:bodyPr/>
                  <a:lstStyle/>
                  <a:p>
                    <a:fld id="{0BACA9E9-CE87-4985-AF13-E1791CF1006C}" type="VALUE">
                      <a:rPr lang="en-US" smtClean="0"/>
                      <a:pPr/>
                      <a:t>[VALUE]</a:t>
                    </a:fld>
                    <a:r>
                      <a:rPr lang="en-US"/>
                      <a:t> (37)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B3F-4713-9078-8A3B8DF83398}"/>
                </c:ext>
              </c:extLst>
            </c:dLbl>
            <c:dLbl>
              <c:idx val="8"/>
              <c:layout>
                <c:manualLayout>
                  <c:x val="6.590374690304282E-3"/>
                  <c:y val="0"/>
                </c:manualLayout>
              </c:layout>
              <c:tx>
                <c:rich>
                  <a:bodyPr/>
                  <a:lstStyle/>
                  <a:p>
                    <a:fld id="{CBE3C651-6B37-4C3E-917D-0F23C69DEF68}" type="VALUE">
                      <a:rPr lang="en-US" smtClean="0"/>
                      <a:pPr/>
                      <a:t>[VALUE]</a:t>
                    </a:fld>
                    <a:r>
                      <a:rPr lang="en-US"/>
                      <a:t> (45)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B3F-4713-9078-8A3B8DF83398}"/>
                </c:ext>
              </c:extLst>
            </c:dLbl>
            <c:dLbl>
              <c:idx val="9"/>
              <c:layout>
                <c:manualLayout>
                  <c:x val="6.590374690304282E-3"/>
                  <c:y val="-6.9768696764581778E-18"/>
                </c:manualLayout>
              </c:layout>
              <c:tx>
                <c:rich>
                  <a:bodyPr/>
                  <a:lstStyle/>
                  <a:p>
                    <a:fld id="{41A4E410-EE52-4131-9B04-DD94AE442D4E}" type="VALUE">
                      <a:rPr lang="en-US" smtClean="0"/>
                      <a:pPr/>
                      <a:t>[VALUE]</a:t>
                    </a:fld>
                    <a:r>
                      <a:rPr lang="en-US" dirty="0"/>
                      <a:t> (49)</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B3F-4713-9078-8A3B8DF8339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Sheet1!$B$29:$B$38</c:f>
              <c:strCache>
                <c:ptCount val="10"/>
                <c:pt idx="0">
                  <c:v>Educación Secundaria: Educación Física</c:v>
                </c:pt>
                <c:pt idx="1">
                  <c:v>Educación Secundaria: Matemáticas</c:v>
                </c:pt>
                <c:pt idx="2">
                  <c:v>Educación Elemental: Inglés</c:v>
                </c:pt>
                <c:pt idx="3">
                  <c:v>Cuidado Infantil</c:v>
                </c:pt>
                <c:pt idx="4">
                  <c:v>Educación Especial</c:v>
                </c:pt>
                <c:pt idx="5">
                  <c:v>Educación Preescolar</c:v>
                </c:pt>
                <c:pt idx="6">
                  <c:v>Asistente de Maestro Preescolar</c:v>
                </c:pt>
                <c:pt idx="7">
                  <c:v>Educación Secundaria: Inglés</c:v>
                </c:pt>
                <c:pt idx="8">
                  <c:v>Educación Física</c:v>
                </c:pt>
                <c:pt idx="9">
                  <c:v>Educación K-3</c:v>
                </c:pt>
              </c:strCache>
            </c:strRef>
          </c:cat>
          <c:val>
            <c:numRef>
              <c:f>Sheet1!$L$29:$L$38</c:f>
              <c:numCache>
                <c:formatCode>0.0%</c:formatCode>
                <c:ptCount val="10"/>
                <c:pt idx="0">
                  <c:v>3.6211699164345405E-2</c:v>
                </c:pt>
                <c:pt idx="1">
                  <c:v>3.6211699164345405E-2</c:v>
                </c:pt>
                <c:pt idx="2">
                  <c:v>3.8997214484679667E-2</c:v>
                </c:pt>
                <c:pt idx="3">
                  <c:v>4.456824512534819E-2</c:v>
                </c:pt>
                <c:pt idx="4">
                  <c:v>5.0139275766016712E-2</c:v>
                </c:pt>
                <c:pt idx="5">
                  <c:v>7.5208913649025072E-2</c:v>
                </c:pt>
                <c:pt idx="6">
                  <c:v>8.0779944289693595E-2</c:v>
                </c:pt>
                <c:pt idx="7">
                  <c:v>0.10306406685236769</c:v>
                </c:pt>
                <c:pt idx="8">
                  <c:v>0.12534818941504178</c:v>
                </c:pt>
                <c:pt idx="9">
                  <c:v>0.13649025069637882</c:v>
                </c:pt>
              </c:numCache>
            </c:numRef>
          </c:val>
          <c:extLst>
            <c:ext xmlns:c16="http://schemas.microsoft.com/office/drawing/2014/chart" uri="{C3380CC4-5D6E-409C-BE32-E72D297353CC}">
              <c16:uniqueId val="{00000000-8B3F-4713-9078-8A3B8DF83398}"/>
            </c:ext>
          </c:extLst>
        </c:ser>
        <c:dLbls>
          <c:showLegendKey val="0"/>
          <c:showVal val="0"/>
          <c:showCatName val="0"/>
          <c:showSerName val="0"/>
          <c:showPercent val="0"/>
          <c:showBubbleSize val="0"/>
        </c:dLbls>
        <c:gapWidth val="50"/>
        <c:axId val="1446712368"/>
        <c:axId val="1446712848"/>
      </c:barChart>
      <c:catAx>
        <c:axId val="1446712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446712848"/>
        <c:crosses val="autoZero"/>
        <c:auto val="1"/>
        <c:lblAlgn val="ctr"/>
        <c:lblOffset val="100"/>
        <c:noMultiLvlLbl val="0"/>
      </c:catAx>
      <c:valAx>
        <c:axId val="1446712848"/>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446712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Sheet1!$A$2:$A$18</cx:f>
        <cx:lvl ptCount="17">
          <cx:pt idx="0">Ciencias Relacionadas con la Salud </cx:pt>
          <cx:pt idx="1">Ciencias Sociales </cx:pt>
          <cx:pt idx="2">Administración de Empresas</cx:pt>
          <cx:pt idx="3">Bellas Artes y Diseño </cx:pt>
          <cx:pt idx="4">Mecánica, Construcción o Reparación </cx:pt>
          <cx:pt idx="5">Ciencias Naturales </cx:pt>
          <cx:pt idx="6">Ingeniería</cx:pt>
          <cx:pt idx="7">Hotelería, Artes Culinarias y Servicios</cx:pt>
          <cx:pt idx="8">Ciencias Agrícolas y Animales</cx:pt>
          <cx:pt idx="9">Ciencias de Computadora y de Información </cx:pt>
          <cx:pt idx="10">Indeciso (a)</cx:pt>
          <cx:pt idx="11">Tecnología de Ingeniería </cx:pt>
          <cx:pt idx="12">Otro Programa o Área de Estudio</cx:pt>
          <cx:pt idx="13">Arquitectura </cx:pt>
          <cx:pt idx="14">Comunicación </cx:pt>
          <cx:pt idx="15">Educación </cx:pt>
          <cx:pt idx="16">Humanidades </cx:pt>
        </cx:lvl>
      </cx:strDim>
      <cx:numDim type="size">
        <cx:f>Sheet1!$B$2:$B$18</cx:f>
        <cx:lvl ptCount="17" formatCode="0.0%">
          <cx:pt idx="0">0.19700000000000001</cx:pt>
          <cx:pt idx="1">0.112</cx:pt>
          <cx:pt idx="2">0.089999999999999997</cx:pt>
          <cx:pt idx="3">0.089999999999999997</cx:pt>
          <cx:pt idx="4">0.079000000000000001</cx:pt>
          <cx:pt idx="5">0.078</cx:pt>
          <cx:pt idx="6">0.072999999999999995</cx:pt>
          <cx:pt idx="7">0.059999999999999998</cx:pt>
          <cx:pt idx="8">0.044999999999999998</cx:pt>
          <cx:pt idx="9">0.040000000000000001</cx:pt>
          <cx:pt idx="10">0.034000000000000002</cx:pt>
          <cx:pt idx="11">0.024</cx:pt>
          <cx:pt idx="12">0.023</cx:pt>
          <cx:pt idx="13">0.017000000000000001</cx:pt>
          <cx:pt idx="14">0.014</cx:pt>
          <cx:pt idx="15">0.014</cx:pt>
          <cx:pt idx="16">0.0089999999999999993</cx:pt>
        </cx:lvl>
      </cx:numDim>
    </cx:data>
  </cx:chartData>
  <cx:chart>
    <cx:plotArea>
      <cx:plotAreaRegion>
        <cx:series layoutId="treemap" uniqueId="{C4E1EF8E-B708-448A-9B77-DE452A0F345D}">
          <cx:tx>
            <cx:txData>
              <cx:f>Sheet1!$B$1</cx:f>
              <cx:v>2021 (n= 25 869)</cx:v>
            </cx:txData>
          </cx:tx>
          <cx:spPr>
            <a:ln>
              <a:noFill/>
            </a:ln>
          </cx:spPr>
          <cx:dataPt idx="0">
            <cx:spPr>
              <a:solidFill>
                <a:srgbClr val="009CDE"/>
              </a:solidFill>
            </cx:spPr>
          </cx:dataPt>
          <cx:dataPt idx="2">
            <cx:spPr>
              <a:solidFill>
                <a:srgbClr val="E57200"/>
              </a:solidFill>
            </cx:spPr>
          </cx:dataPt>
          <cx:dataPt idx="5">
            <cx:spPr>
              <a:solidFill>
                <a:srgbClr val="E57200">
                  <a:lumMod val="75000"/>
                </a:srgbClr>
              </a:solidFill>
            </cx:spPr>
          </cx:dataPt>
          <cx:dataPt idx="6">
            <cx:spPr>
              <a:solidFill>
                <a:srgbClr val="00B050"/>
              </a:solidFill>
            </cx:spPr>
          </cx:dataPt>
          <cx:dataPt idx="7">
            <cx:spPr>
              <a:solidFill>
                <a:srgbClr val="7030A0"/>
              </a:solidFill>
            </cx:spPr>
          </cx:dataPt>
          <cx:dataPt idx="8">
            <cx:spPr>
              <a:solidFill>
                <a:srgbClr val="888888">
                  <a:lumMod val="75000"/>
                </a:srgbClr>
              </a:solidFill>
            </cx:spPr>
          </cx:dataPt>
          <cx:dataPt idx="9">
            <cx:spPr>
              <a:solidFill>
                <a:srgbClr val="129021"/>
              </a:solidFill>
            </cx:spPr>
          </cx:dataPt>
          <cx:dataPt idx="10">
            <cx:spPr>
              <a:pattFill prst="wdDnDiag">
                <a:fgClr>
                  <a:srgbClr val="1E1E1E"/>
                </a:fgClr>
                <a:bgClr>
                  <a:srgbClr val="F68ECE"/>
                </a:bgClr>
              </a:pattFill>
              <a:ln>
                <a:noFill/>
              </a:ln>
            </cx:spPr>
          </cx:dataPt>
          <cx:dataPt idx="11">
            <cx:spPr>
              <a:solidFill>
                <a:srgbClr val="FF5050"/>
              </a:solidFill>
            </cx:spPr>
          </cx:dataPt>
          <cx:dataPt idx="12">
            <cx:spPr>
              <a:solidFill>
                <a:srgbClr val="006298">
                  <a:lumMod val="40000"/>
                  <a:lumOff val="60000"/>
                </a:srgbClr>
              </a:solidFill>
            </cx:spPr>
          </cx:dataPt>
          <cx:dataPt idx="13">
            <cx:spPr>
              <a:solidFill>
                <a:srgbClr val="FEDB00"/>
              </a:solidFill>
            </cx:spPr>
          </cx:dataPt>
          <cx:dataPt idx="14">
            <cx:spPr>
              <a:solidFill>
                <a:srgbClr val="996600"/>
              </a:solidFill>
            </cx:spPr>
          </cx:dataPt>
          <cx:dataPt idx="15">
            <cx:spPr>
              <a:solidFill>
                <a:srgbClr val="C671FF"/>
              </a:solidFill>
            </cx:spPr>
          </cx:dataPt>
          <cx:dataPt idx="16">
            <cx:spPr>
              <a:solidFill>
                <a:srgbClr val="00CC99"/>
              </a:solidFill>
            </cx:spPr>
          </cx:dataPt>
          <cx:dataLabels pos="inEnd">
            <cx:numFmt formatCode="0.0%" sourceLinked="0"/>
            <cx:txPr>
              <a:bodyPr spcFirstLastPara="1" vertOverflow="ellipsis" horzOverflow="overflow" wrap="square" lIns="0" tIns="0" rIns="0" bIns="0" anchor="ctr" anchorCtr="1"/>
              <a:lstStyle/>
              <a:p>
                <a:pPr algn="ctr" rtl="0">
                  <a:defRPr sz="1800" b="1">
                    <a:solidFill>
                      <a:schemeClr val="tx2"/>
                    </a:solidFill>
                  </a:defRPr>
                </a:pPr>
                <a:endParaRPr lang="en-US" sz="1800" b="1" i="0" u="none" strike="noStrike" baseline="0">
                  <a:solidFill>
                    <a:schemeClr val="tx2"/>
                  </a:solidFill>
                  <a:latin typeface="Roboto"/>
                </a:endParaRPr>
              </a:p>
            </cx:txPr>
            <cx:visibility seriesName="0" categoryName="0" value="1"/>
            <cx:separator>
</cx:separator>
            <cx:dataLabel idx="0">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tx2"/>
                      </a:solidFill>
                      <a:latin typeface="Roboto"/>
                    </a:rPr>
                    <a:t>19.7%</a:t>
                  </a:r>
                </a:p>
              </cx:txPr>
              <cx:visibility seriesName="0" categoryName="0" value="1"/>
              <cx:separator>
</cx:separator>
            </cx:dataLabel>
            <cx:dataLabel idx="1">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tx2"/>
                      </a:solidFill>
                      <a:latin typeface="Roboto"/>
                    </a:rPr>
                    <a:t>11.2%</a:t>
                  </a:r>
                </a:p>
              </cx:txPr>
              <cx:visibility seriesName="0" categoryName="0" value="1"/>
              <cx:separator>
</cx:separator>
            </cx:dataLabel>
            <cx:dataLabel idx="2">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tx2"/>
                      </a:solidFill>
                      <a:latin typeface="Roboto"/>
                    </a:rPr>
                    <a:t>9.0%</a:t>
                  </a:r>
                </a:p>
              </cx:txPr>
              <cx:visibility seriesName="0" categoryName="0" value="1"/>
              <cx:separator>
</cx:separator>
            </cx:dataLabel>
            <cx:dataLabel idx="3">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tx2"/>
                      </a:solidFill>
                      <a:latin typeface="Roboto"/>
                    </a:rPr>
                    <a:t>9.0%</a:t>
                  </a:r>
                </a:p>
              </cx:txPr>
              <cx:visibility seriesName="0" categoryName="0" value="1"/>
              <cx:separator>
</cx:separator>
            </cx:dataLabel>
            <cx:dataLabel idx="4">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tx2"/>
                      </a:solidFill>
                      <a:latin typeface="Roboto"/>
                    </a:rPr>
                    <a:t>7.9%</a:t>
                  </a:r>
                </a:p>
              </cx:txPr>
              <cx:visibility seriesName="0" categoryName="0" value="1"/>
              <cx:separator>
</cx:separator>
            </cx:dataLabel>
            <cx:dataLabel idx="5">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tx2"/>
                      </a:solidFill>
                      <a:latin typeface="Roboto"/>
                    </a:rPr>
                    <a:t>7.8%</a:t>
                  </a:r>
                </a:p>
              </cx:txPr>
              <cx:visibility seriesName="0" categoryName="0" value="1"/>
              <cx:separator>
</cx:separator>
            </cx:dataLabel>
            <cx:dataLabel idx="7">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accent2"/>
                      </a:solidFill>
                      <a:latin typeface="Roboto"/>
                    </a:rPr>
                    <a:t>6.0%</a:t>
                  </a:r>
                </a:p>
              </cx:txPr>
              <cx:visibility seriesName="0" categoryName="0" value="1"/>
              <cx:separator>
</cx:separator>
            </cx:dataLabel>
            <cx:dataLabel idx="8">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accent2"/>
                      </a:solidFill>
                      <a:latin typeface="Roboto"/>
                    </a:rPr>
                    <a:t>4.5%</a:t>
                  </a:r>
                </a:p>
              </cx:txPr>
              <cx:visibility seriesName="0" categoryName="0" value="1"/>
              <cx:separator>
</cx:separator>
            </cx:dataLabel>
            <cx:dataLabel idx="9">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tx2"/>
                      </a:solidFill>
                      <a:latin typeface="Roboto"/>
                    </a:rPr>
                    <a:t>4.0%</a:t>
                  </a:r>
                </a:p>
              </cx:txPr>
              <cx:visibility seriesName="0" categoryName="0" value="1"/>
              <cx:separator>
</cx:separator>
            </cx:dataLabel>
            <cx:dataLabel idx="10">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accent2"/>
                      </a:solidFill>
                      <a:latin typeface="Roboto"/>
                    </a:rPr>
                    <a:t>3.4%</a:t>
                  </a:r>
                </a:p>
              </cx:txPr>
              <cx:visibility seriesName="0" categoryName="0" value="1"/>
              <cx:separator>
</cx:separator>
            </cx:dataLabel>
            <cx:dataLabel idx="11">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accent2"/>
                      </a:solidFill>
                      <a:latin typeface="Roboto"/>
                    </a:rPr>
                    <a:t>2.4%</a:t>
                  </a:r>
                </a:p>
              </cx:txPr>
              <cx:visibility seriesName="0" categoryName="0" value="1"/>
              <cx:separator>
</cx:separator>
            </cx:dataLabel>
            <cx:dataLabel idx="12">
              <cx:numFmt formatCode="0.0%" sourceLinked="0"/>
              <cx:txPr>
                <a:bodyPr spcFirstLastPara="1" vertOverflow="ellipsis" horzOverflow="overflow" wrap="square" lIns="0" tIns="0" rIns="0" bIns="0" anchor="ctr" anchorCtr="1"/>
                <a:lstStyle/>
                <a:p>
                  <a:pPr algn="ctr" rtl="0">
                    <a:defRPr sz="1800">
                      <a:solidFill>
                        <a:schemeClr val="accent2"/>
                      </a:solidFill>
                    </a:defRPr>
                  </a:pPr>
                  <a:r>
                    <a:rPr lang="en-US" sz="1800" b="1" i="0" u="none" strike="noStrike" baseline="0">
                      <a:solidFill>
                        <a:schemeClr val="accent2"/>
                      </a:solidFill>
                      <a:latin typeface="Roboto"/>
                    </a:rPr>
                    <a:t>2.3%</a:t>
                  </a:r>
                </a:p>
              </cx:txPr>
              <cx:visibility seriesName="0" categoryName="0" value="1"/>
              <cx:separator>
</cx:separator>
            </cx:dataLabel>
            <cx:dataLabel idx="13">
              <cx:numFmt formatCode="0.0%" sourceLinked="0"/>
              <cx:txPr>
                <a:bodyPr spcFirstLastPara="1" vertOverflow="ellipsis" horzOverflow="overflow" wrap="square" lIns="0" tIns="0" rIns="0" bIns="0" anchor="ctr" anchorCtr="1"/>
                <a:lstStyle/>
                <a:p>
                  <a:pPr algn="ctr" rtl="0">
                    <a:defRPr sz="1600"/>
                  </a:pPr>
                  <a:r>
                    <a:rPr lang="en-US" sz="1600" b="1" i="0" u="none" strike="noStrike" baseline="0">
                      <a:solidFill>
                        <a:schemeClr val="tx2"/>
                      </a:solidFill>
                      <a:latin typeface="Roboto"/>
                    </a:rPr>
                    <a:t>1.7%</a:t>
                  </a:r>
                </a:p>
              </cx:txPr>
              <cx:visibility seriesName="0" categoryName="0" value="1"/>
              <cx:separator>
</cx:separator>
            </cx:dataLabel>
            <cx:dataLabel idx="14">
              <cx:numFmt formatCode="0.0%" sourceLinked="0"/>
              <cx:txPr>
                <a:bodyPr spcFirstLastPara="1" vertOverflow="ellipsis" horzOverflow="overflow" wrap="square" lIns="0" tIns="0" rIns="0" bIns="0" anchor="ctr" anchorCtr="1"/>
                <a:lstStyle/>
                <a:p>
                  <a:pPr algn="ctr" rtl="0">
                    <a:defRPr sz="1400"/>
                  </a:pPr>
                  <a:r>
                    <a:rPr lang="en-US" sz="1400" b="1" i="0" u="none" strike="noStrike" baseline="0">
                      <a:solidFill>
                        <a:schemeClr val="accent2"/>
                      </a:solidFill>
                      <a:latin typeface="Roboto"/>
                    </a:rPr>
                    <a:t>1.4%</a:t>
                  </a:r>
                </a:p>
              </cx:txPr>
              <cx:visibility seriesName="0" categoryName="0" value="1"/>
              <cx:separator>
</cx:separator>
            </cx:dataLabel>
            <cx:dataLabel idx="15">
              <cx:numFmt formatCode="0.0%" sourceLinked="0"/>
              <cx:txPr>
                <a:bodyPr spcFirstLastPara="1" vertOverflow="ellipsis" horzOverflow="overflow" wrap="square" lIns="0" tIns="0" rIns="0" bIns="0" anchor="ctr" anchorCtr="1"/>
                <a:lstStyle/>
                <a:p>
                  <a:pPr algn="ctr" rtl="0">
                    <a:defRPr sz="1800"/>
                  </a:pPr>
                  <a:r>
                    <a:rPr lang="en-US" sz="1800" b="1" i="0" u="none" strike="noStrike" baseline="0">
                      <a:solidFill>
                        <a:schemeClr val="accent2"/>
                      </a:solidFill>
                      <a:latin typeface="Roboto"/>
                    </a:rPr>
                    <a:t>1.4%</a:t>
                  </a:r>
                </a:p>
              </cx:txPr>
              <cx:visibility seriesName="0" categoryName="0" value="1"/>
              <cx:separator>
</cx:separator>
            </cx:dataLabel>
            <cx:dataLabel idx="16">
              <cx:numFmt formatCode="0.0%" sourceLinked="0"/>
              <cx:txPr>
                <a:bodyPr spcFirstLastPara="1" vertOverflow="ellipsis" horzOverflow="overflow" wrap="square" lIns="0" tIns="0" rIns="0" bIns="0" anchor="ctr" anchorCtr="1"/>
                <a:lstStyle/>
                <a:p>
                  <a:pPr algn="ctr" rtl="0">
                    <a:defRPr sz="1600"/>
                  </a:pPr>
                  <a:r>
                    <a:rPr lang="en-US" sz="1600" b="1" i="0" u="none" strike="noStrike" baseline="0">
                      <a:solidFill>
                        <a:schemeClr val="tx2"/>
                      </a:solidFill>
                      <a:latin typeface="Roboto"/>
                    </a:rPr>
                    <a:t>0.9%</a:t>
                  </a:r>
                </a:p>
              </cx:txPr>
              <cx:visibility seriesName="0" categoryName="0" value="1"/>
              <cx:separator>
</cx:separator>
            </cx:dataLabel>
          </cx:dataLabels>
          <cx:dataId val="0"/>
          <cx:layoutPr>
            <cx:parentLabelLayout val="overlapping"/>
          </cx:layoutPr>
        </cx:series>
      </cx:plotAreaRegion>
    </cx:plotArea>
    <cx:legend pos="r" align="ctr" overlay="0">
      <cx:spPr>
        <a:ln>
          <a:noFill/>
        </a:ln>
      </cx:spPr>
      <cx:txPr>
        <a:bodyPr spcFirstLastPara="1" vertOverflow="ellipsis" horzOverflow="overflow" wrap="square" lIns="0" tIns="0" rIns="0" bIns="0" anchor="ctr" anchorCtr="1"/>
        <a:lstStyle/>
        <a:p>
          <a:pPr algn="ctr" rtl="0">
            <a:defRPr sz="1400" b="1">
              <a:solidFill>
                <a:schemeClr val="tx1"/>
              </a:solidFill>
              <a:latin typeface="+mj-lt"/>
            </a:defRPr>
          </a:pPr>
          <a:endParaRPr lang="en-US" sz="1400" b="1" i="0" u="none" strike="noStrike" baseline="0">
            <a:solidFill>
              <a:schemeClr val="tx1"/>
            </a:solidFill>
            <a:latin typeface="+mj-lt"/>
          </a:endParaRPr>
        </a:p>
      </cx:txPr>
    </cx:legend>
  </cx:chart>
</cx: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5">
  <a:schemeClr val="accent5"/>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DA_82D9D785.xml><?xml version="1.0" encoding="utf-8"?>
<p188:cmLst xmlns:a="http://schemas.openxmlformats.org/drawingml/2006/main" xmlns:r="http://schemas.openxmlformats.org/officeDocument/2006/relationships" xmlns:p188="http://schemas.microsoft.com/office/powerpoint/2018/8/main">
  <p188:cm id="{D773B52B-8037-4E14-AAB7-E1686EC36A92}" authorId="{175DCF8F-F354-E6CA-9D3F-D8C57D4B510A}" created="2022-08-26T13:34:49.068">
    <pc:sldMkLst xmlns:pc="http://schemas.microsoft.com/office/powerpoint/2013/main/command">
      <pc:docMk/>
      <pc:sldMk cId="2195314565" sldId="474"/>
    </pc:sldMkLst>
    <p188:txBody>
      <a:bodyPr/>
      <a:lstStyle/>
      <a:p>
        <a:r>
          <a:rPr lang="en-US"/>
          <a:t>Año pegado, pero el texto parece estar copiado como imagen. Al pie.. [@Berríos, Leiska (She/Her/Hers)]</a:t>
        </a:r>
      </a:p>
    </p188:txBody>
  </p188:cm>
</p188:cmLst>
</file>

<file path=ppt/comments/modernComment_1E8_29A09DC9.xml><?xml version="1.0" encoding="utf-8"?>
<p188:cmLst xmlns:a="http://schemas.openxmlformats.org/drawingml/2006/main" xmlns:r="http://schemas.openxmlformats.org/officeDocument/2006/relationships" xmlns:p188="http://schemas.microsoft.com/office/powerpoint/2018/8/main">
  <p188:cm id="{6545DCF0-9596-4555-8BF2-D61D8602963A}" authorId="{FDBD49A4-4718-EDCB-CB52-0AF8F09A9C82}" created="2022-08-25T17:51:30.469">
    <pc:sldMkLst xmlns:pc="http://schemas.microsoft.com/office/powerpoint/2013/main/command">
      <pc:docMk/>
      <pc:sldMk cId="698392009" sldId="488"/>
    </pc:sldMkLst>
    <p188:replyLst>
      <p188:reply id="{94B59CFA-3BB1-483A-B8D1-D5D3F60C95C6}" authorId="{FDBD49A4-4718-EDCB-CB52-0AF8F09A9C82}" created="2022-08-25T19:12:53.502">
        <p188:txBody>
          <a:bodyPr/>
          <a:lstStyle/>
          <a:p>
            <a:r>
              <a:rPr lang="en-US"/>
              <a:t>Indicar que es un aproximado de la cantidad de graduandos – Excluye homeschoolers y otros tipos de estudiantes. </a:t>
            </a:r>
          </a:p>
        </p188:txBody>
      </p188:reply>
    </p188:replyLst>
    <p188:txBody>
      <a:bodyPr/>
      <a:lstStyle/>
      <a:p>
        <a:r>
          <a:rPr lang="en-US"/>
          <a:t>Recomendación: Pasar más tiempo explicando esta diapositiva que las siguientes cuatro.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A69F52B-C2C4-465E-95A1-6CA1CAA931F1}" type="datetimeFigureOut">
              <a:rPr lang="en-US" smtClean="0"/>
              <a:t>4/14/2023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B82588C-B750-46D7-BAB3-24E6478D9ED4}" type="slidenum">
              <a:rPr lang="en-US" smtClean="0"/>
              <a:t>‹#›</a:t>
            </a:fld>
            <a:endParaRPr lang="en-US"/>
          </a:p>
        </p:txBody>
      </p:sp>
    </p:spTree>
    <p:extLst>
      <p:ext uri="{BB962C8B-B14F-4D97-AF65-F5344CB8AC3E}">
        <p14:creationId xmlns:p14="http://schemas.microsoft.com/office/powerpoint/2010/main" val="3182877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gencias.pr.gov/agencias/cepr/inicio/estadisticas_e_investigacion/Pages/Estadisticas-Educacion-Basica-K-12.aspx"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de.pr.gov/edata/" TargetMode="External"/><Relationship Id="rId4" Type="http://schemas.openxmlformats.org/officeDocument/2006/relationships/hyperlink" Target="https://estadisticas.pr/index.php/en/inventario-de-estadisticas/compendios-estadisticos-sobre-la-educacion-privada-no-universitari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5"/>
          </p:nvPr>
        </p:nvSpPr>
        <p:spPr/>
        <p:txBody>
          <a:bodyPr/>
          <a:lstStyle/>
          <a:p>
            <a:fld id="{6B82588C-B750-46D7-BAB3-24E6478D9ED4}" type="slidenum">
              <a:rPr lang="en-US" smtClean="0"/>
              <a:t>1</a:t>
            </a:fld>
            <a:endParaRPr lang="en-US"/>
          </a:p>
        </p:txBody>
      </p:sp>
    </p:spTree>
    <p:extLst>
      <p:ext uri="{BB962C8B-B14F-4D97-AF65-F5344CB8AC3E}">
        <p14:creationId xmlns:p14="http://schemas.microsoft.com/office/powerpoint/2010/main" val="309784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dirty="0"/>
              <a:t>William </a:t>
            </a:r>
          </a:p>
          <a:p>
            <a:endParaRPr lang="es-PR" dirty="0"/>
          </a:p>
        </p:txBody>
      </p:sp>
      <p:sp>
        <p:nvSpPr>
          <p:cNvPr id="4" name="Slide Number Placeholder 3"/>
          <p:cNvSpPr>
            <a:spLocks noGrp="1"/>
          </p:cNvSpPr>
          <p:nvPr>
            <p:ph type="sldNum" sz="quarter" idx="5"/>
          </p:nvPr>
        </p:nvSpPr>
        <p:spPr/>
        <p:txBody>
          <a:bodyPr/>
          <a:lstStyle/>
          <a:p>
            <a:fld id="{6B82588C-B750-46D7-BAB3-24E6478D9ED4}" type="slidenum">
              <a:rPr lang="en-US" smtClean="0"/>
              <a:t>10</a:t>
            </a:fld>
            <a:endParaRPr lang="en-US"/>
          </a:p>
        </p:txBody>
      </p:sp>
    </p:spTree>
    <p:extLst>
      <p:ext uri="{BB962C8B-B14F-4D97-AF65-F5344CB8AC3E}">
        <p14:creationId xmlns:p14="http://schemas.microsoft.com/office/powerpoint/2010/main" val="3923139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dirty="0"/>
              <a:t>William </a:t>
            </a:r>
          </a:p>
          <a:p>
            <a:r>
              <a:rPr lang="es-PR" noProof="0" dirty="0"/>
              <a:t>Estos gráficos de tendencias permiten a las escuelas comparar sus resultados en los últimos cinco años con las tendencias en Puerto Rico, las escuelas privadas y escuelas públicas.</a:t>
            </a:r>
          </a:p>
          <a:p>
            <a:endParaRPr lang="es-PR" noProof="0" dirty="0"/>
          </a:p>
          <a:p>
            <a:r>
              <a:rPr lang="es-PR" noProof="0" dirty="0"/>
              <a:t>En esta gráfica se presentan los promedios en el componente de Redacción y Lectura desde 2018 hasta el 2022, podemos observar una tendencia de reducción de la puntuaciones promedio obtenidas en Puerto Rico, las escuelas privadas y públicas. Observemos que en particular en las escuelas públicas se ha reducido el promedio en 23.5 puntos del 2018 al 2022 en comparación en las escuelas privada la reducción es de 29.3 puntos.</a:t>
            </a:r>
          </a:p>
          <a:p>
            <a:endParaRPr lang="es-PR" noProof="0" dirty="0"/>
          </a:p>
          <a:p>
            <a:r>
              <a:rPr lang="es-PR" noProof="0" dirty="0"/>
              <a:t>Hay que tener recordar las escuelas privadas representan aquellas que participaron del programa de PAA en </a:t>
            </a:r>
          </a:p>
        </p:txBody>
      </p:sp>
      <p:sp>
        <p:nvSpPr>
          <p:cNvPr id="4" name="Slide Number Placeholder 3"/>
          <p:cNvSpPr>
            <a:spLocks noGrp="1"/>
          </p:cNvSpPr>
          <p:nvPr>
            <p:ph type="sldNum" sz="quarter" idx="5"/>
          </p:nvPr>
        </p:nvSpPr>
        <p:spPr/>
        <p:txBody>
          <a:bodyPr/>
          <a:lstStyle/>
          <a:p>
            <a:fld id="{C6C07AAF-5286-2F49-88D9-44143AA6E3DA}" type="slidenum">
              <a:rPr lang="en-US" smtClean="0"/>
              <a:t>11</a:t>
            </a:fld>
            <a:endParaRPr lang="en-US"/>
          </a:p>
        </p:txBody>
      </p:sp>
    </p:spTree>
    <p:extLst>
      <p:ext uri="{BB962C8B-B14F-4D97-AF65-F5344CB8AC3E}">
        <p14:creationId xmlns:p14="http://schemas.microsoft.com/office/powerpoint/2010/main" val="249694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s-PR"/>
              <a:t>William </a:t>
            </a:r>
          </a:p>
          <a:p>
            <a:pPr defTabSz="931774">
              <a:defRPr/>
            </a:pPr>
            <a:r>
              <a:rPr lang="es-PR" noProof="0"/>
              <a:t>Aquí observamos los promedios del componente de Matemáticas durante el mismo periodo. Podemos observar una tendencia de reducción de la puntuaciones promedio obtenidas en Puerto Rico, las escuelas privadas y públicas. La reducción es menos marcada que en el componente de redacción y lectura en las escuelas públicas se ha reducido el promedio en 10.9 puntos en los últimos cinco años en comparación en lasa escuelas privada la reducción es de 28.9 puntos.</a:t>
            </a:r>
          </a:p>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12</a:t>
            </a:fld>
            <a:endParaRPr lang="en-US"/>
          </a:p>
        </p:txBody>
      </p:sp>
    </p:spTree>
    <p:extLst>
      <p:ext uri="{BB962C8B-B14F-4D97-AF65-F5344CB8AC3E}">
        <p14:creationId xmlns:p14="http://schemas.microsoft.com/office/powerpoint/2010/main" val="2263333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a:t>William </a:t>
            </a:r>
          </a:p>
          <a:p>
            <a:endParaRPr lang="es-PR"/>
          </a:p>
        </p:txBody>
      </p:sp>
      <p:sp>
        <p:nvSpPr>
          <p:cNvPr id="4" name="Slide Number Placeholder 3"/>
          <p:cNvSpPr>
            <a:spLocks noGrp="1"/>
          </p:cNvSpPr>
          <p:nvPr>
            <p:ph type="sldNum" sz="quarter" idx="5"/>
          </p:nvPr>
        </p:nvSpPr>
        <p:spPr/>
        <p:txBody>
          <a:bodyPr/>
          <a:lstStyle/>
          <a:p>
            <a:fld id="{6B82588C-B750-46D7-BAB3-24E6478D9ED4}" type="slidenum">
              <a:rPr lang="en-US" smtClean="0"/>
              <a:t>13</a:t>
            </a:fld>
            <a:endParaRPr lang="en-US"/>
          </a:p>
        </p:txBody>
      </p:sp>
    </p:spTree>
    <p:extLst>
      <p:ext uri="{BB962C8B-B14F-4D97-AF65-F5344CB8AC3E}">
        <p14:creationId xmlns:p14="http://schemas.microsoft.com/office/powerpoint/2010/main" val="280099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a:t>William </a:t>
            </a:r>
          </a:p>
          <a:p>
            <a:endParaRPr lang="es-PR"/>
          </a:p>
        </p:txBody>
      </p:sp>
      <p:sp>
        <p:nvSpPr>
          <p:cNvPr id="4" name="Slide Number Placeholder 3"/>
          <p:cNvSpPr>
            <a:spLocks noGrp="1"/>
          </p:cNvSpPr>
          <p:nvPr>
            <p:ph type="sldNum" sz="quarter" idx="5"/>
          </p:nvPr>
        </p:nvSpPr>
        <p:spPr/>
        <p:txBody>
          <a:bodyPr/>
          <a:lstStyle/>
          <a:p>
            <a:fld id="{6B82588C-B750-46D7-BAB3-24E6478D9ED4}" type="slidenum">
              <a:rPr lang="en-US" smtClean="0"/>
              <a:t>14</a:t>
            </a:fld>
            <a:endParaRPr lang="en-US"/>
          </a:p>
        </p:txBody>
      </p:sp>
    </p:spTree>
    <p:extLst>
      <p:ext uri="{BB962C8B-B14F-4D97-AF65-F5344CB8AC3E}">
        <p14:creationId xmlns:p14="http://schemas.microsoft.com/office/powerpoint/2010/main" val="3699986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dirty="0"/>
              <a:t>William </a:t>
            </a:r>
          </a:p>
          <a:p>
            <a:r>
              <a:rPr lang="es-PR" dirty="0"/>
              <a:t>En la parte izquierda podemos ver una imagen del perfil de clase graduanda.</a:t>
            </a:r>
          </a:p>
          <a:p>
            <a:endParaRPr lang="es-PR" dirty="0"/>
          </a:p>
          <a:p>
            <a:r>
              <a:rPr lang="es-PR" dirty="0"/>
              <a:t>Nota: Indicar que es un aproximado de la cantidad de graduandos – Excluye </a:t>
            </a:r>
            <a:r>
              <a:rPr lang="es-PR" i="1" dirty="0" err="1"/>
              <a:t>homeschoolers</a:t>
            </a:r>
            <a:r>
              <a:rPr lang="es-PR" dirty="0"/>
              <a:t> y otros tipos de estudiantes. </a:t>
            </a:r>
          </a:p>
          <a:p>
            <a:endParaRPr lang="es-PR" dirty="0"/>
          </a:p>
          <a:p>
            <a:r>
              <a:rPr lang="es-ES" sz="1200" b="1" dirty="0"/>
              <a:t>Parecido al informe de clase graduanda</a:t>
            </a:r>
            <a:r>
              <a:rPr lang="es-ES" sz="1200" dirty="0"/>
              <a:t>, presenta por medio de visuales y tablas los resultados promedios en los componentes, pruebas y subpruebas de la PAA</a:t>
            </a:r>
            <a:r>
              <a:rPr lang="es-PR" sz="1200" dirty="0"/>
              <a:t> para estos candidatos a graduación.</a:t>
            </a:r>
            <a:endParaRPr lang="es-PR" dirty="0"/>
          </a:p>
          <a:p>
            <a:endParaRPr lang="es-PR" dirty="0"/>
          </a:p>
          <a:p>
            <a:pPr marL="0" marR="0" lvl="0" indent="0" algn="l" defTabSz="914400" rtl="0" eaLnBrk="1" fontAlgn="auto" latinLnBrk="0" hangingPunct="1">
              <a:lnSpc>
                <a:spcPct val="100000"/>
              </a:lnSpc>
              <a:spcBef>
                <a:spcPts val="0"/>
              </a:spcBef>
              <a:spcAft>
                <a:spcPts val="0"/>
              </a:spcAft>
              <a:buClrTx/>
              <a:buSzTx/>
              <a:buFontTx/>
              <a:buNone/>
              <a:tabLst/>
              <a:defRPr/>
            </a:pPr>
            <a:r>
              <a:rPr lang="es-PR" sz="1200" dirty="0"/>
              <a:t>William </a:t>
            </a:r>
          </a:p>
          <a:p>
            <a:pPr rtl="0"/>
            <a:r>
              <a:rPr lang="es-ES" sz="1200" dirty="0">
                <a:latin typeface="-apple-system"/>
              </a:rPr>
              <a:t>El COP es un cuestionario que se administra desde el 1970, aunque en sus inicios era para uso interno del CB. Este recogía aspectos descriptivos de los estudiantes. Eventualmente para 1980 pasa a llamarse el Cuestionario para la Orientación  Postsecundaria (COP) incluyendo Datos Biográficos.</a:t>
            </a:r>
            <a:r>
              <a:rPr lang="es-ES" dirty="0">
                <a:latin typeface="-apple-system"/>
              </a:rPr>
              <a:t> </a:t>
            </a:r>
            <a:r>
              <a:rPr lang="es-ES" sz="1200" dirty="0">
                <a:latin typeface="-apple-system"/>
              </a:rPr>
              <a:t>Durante todo este tiempo, desde las primeras administraciones hasta el presente, en Puerto Rico se ha utilizado el COP y se ha estado revisado continuamente las preguntas que se hacen para atemperarlas a las nuevas generaciones.  </a:t>
            </a:r>
            <a:endParaRPr lang="es-ES" dirty="0">
              <a:effectLst/>
              <a:latin typeface="-apple-system"/>
            </a:endParaRPr>
          </a:p>
          <a:p>
            <a:endParaRPr lang="es-PR" dirty="0"/>
          </a:p>
          <a:p>
            <a:r>
              <a:rPr lang="es-PR" dirty="0"/>
              <a:t>Vamos a explorar algunos resultados del COP. </a:t>
            </a:r>
            <a:r>
              <a:rPr lang="es" dirty="0"/>
              <a:t>Se toma en consideración la cantidad de estudiantes que hicieron la selección.”</a:t>
            </a:r>
            <a:endParaRPr lang="es" dirty="0">
              <a:cs typeface="Calibri"/>
            </a:endParaRPr>
          </a:p>
          <a:p>
            <a:endParaRPr lang="es-PR" dirty="0"/>
          </a:p>
        </p:txBody>
      </p:sp>
      <p:sp>
        <p:nvSpPr>
          <p:cNvPr id="4" name="Slide Number Placeholder 3"/>
          <p:cNvSpPr>
            <a:spLocks noGrp="1"/>
          </p:cNvSpPr>
          <p:nvPr>
            <p:ph type="sldNum" sz="quarter" idx="5"/>
          </p:nvPr>
        </p:nvSpPr>
        <p:spPr/>
        <p:txBody>
          <a:bodyPr/>
          <a:lstStyle/>
          <a:p>
            <a:fld id="{C6C07AAF-5286-2F49-88D9-44143AA6E3DA}" type="slidenum">
              <a:rPr lang="en-US" smtClean="0"/>
              <a:t>15</a:t>
            </a:fld>
            <a:endParaRPr lang="en-US"/>
          </a:p>
        </p:txBody>
      </p:sp>
    </p:spTree>
    <p:extLst>
      <p:ext uri="{BB962C8B-B14F-4D97-AF65-F5344CB8AC3E}">
        <p14:creationId xmlns:p14="http://schemas.microsoft.com/office/powerpoint/2010/main" val="23993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39"/>
              </a:spcBef>
              <a:spcAft>
                <a:spcPts val="0"/>
              </a:spcAft>
              <a:buClrTx/>
              <a:buSzPct val="100000"/>
              <a:buFont typeface="Wingdings" panose="05000000000000000000" pitchFamily="2" charset="2"/>
              <a:buNone/>
              <a:tabLst/>
              <a:defRPr/>
            </a:pPr>
            <a:r>
              <a:rPr lang="es-PR" sz="1800"/>
              <a:t>William </a:t>
            </a:r>
          </a:p>
          <a:p>
            <a:pPr marL="257425" indent="-257425">
              <a:spcBef>
                <a:spcPts val="1139"/>
              </a:spcBef>
              <a:buSzPct val="100000"/>
              <a:buFont typeface="Wingdings" panose="05000000000000000000" pitchFamily="2" charset="2"/>
              <a:buChar char="§"/>
            </a:pPr>
            <a:r>
              <a:rPr lang="es-PR" sz="1709"/>
              <a:t>El perfil presenta los datos del COP en </a:t>
            </a:r>
            <a:r>
              <a:rPr lang="es-PR" sz="1709" b="1"/>
              <a:t>tablas</a:t>
            </a:r>
            <a:r>
              <a:rPr lang="es-PR" sz="1709"/>
              <a:t> como la imagen a la izquierda o por medio de visuales que veremos a continuación.</a:t>
            </a:r>
            <a:endParaRPr lang="en-US" sz="1709"/>
          </a:p>
          <a:p>
            <a:pPr marL="257425" indent="-257425">
              <a:spcBef>
                <a:spcPts val="1139"/>
              </a:spcBef>
              <a:buSzPct val="100000"/>
              <a:buFont typeface="Wingdings" panose="05000000000000000000" pitchFamily="2" charset="2"/>
              <a:buChar char="§"/>
            </a:pPr>
            <a:r>
              <a:rPr lang="es-PR" sz="1709"/>
              <a:t>Se observan </a:t>
            </a:r>
            <a:r>
              <a:rPr lang="es-PR" sz="1709" b="1"/>
              <a:t>diferencias en intereses </a:t>
            </a:r>
            <a:r>
              <a:rPr lang="es-PR" sz="1709"/>
              <a:t>por tipo de escuela y género. Por ejemplo,</a:t>
            </a:r>
            <a:endParaRPr lang="es-PR" sz="1709">
              <a:ea typeface="Roboto"/>
              <a:cs typeface="Roboto"/>
            </a:endParaRPr>
          </a:p>
          <a:p>
            <a:pPr lvl="1" indent="-112737">
              <a:spcBef>
                <a:spcPts val="1139"/>
              </a:spcBef>
            </a:pPr>
            <a:r>
              <a:rPr lang="es-PR" sz="1519"/>
              <a:t>Un 71% de todos los candidatos a graduación tienen la meta de continuar estudios de bachillerato o más en la universidad. </a:t>
            </a:r>
            <a:endParaRPr lang="es-PR" sz="1519">
              <a:ea typeface="Roboto"/>
              <a:cs typeface="Roboto"/>
            </a:endParaRPr>
          </a:p>
          <a:p>
            <a:pPr lvl="1" indent="-112737">
              <a:spcBef>
                <a:spcPts val="1139"/>
              </a:spcBef>
            </a:pPr>
            <a:r>
              <a:rPr lang="es-PR" sz="1519"/>
              <a:t>El género femenino en mayor proporción (79%) desea completar estudios postsecundarios (bachillerato), frente al masculino (62.3%).</a:t>
            </a:r>
            <a:endParaRPr lang="es-PR" sz="1519">
              <a:ea typeface="Roboto"/>
              <a:cs typeface="Roboto"/>
            </a:endParaRPr>
          </a:p>
          <a:p>
            <a:pPr lvl="1" indent="-112737">
              <a:spcBef>
                <a:spcPts val="1139"/>
              </a:spcBef>
            </a:pPr>
            <a:r>
              <a:rPr lang="es-PR" sz="1519"/>
              <a:t>Diferencias en interés en programas cortos versus los de mayor duración por género y tipo de escuela.</a:t>
            </a:r>
          </a:p>
          <a:p>
            <a:pPr lvl="1" indent="-112737">
              <a:spcBef>
                <a:spcPts val="1139"/>
              </a:spcBef>
            </a:pPr>
            <a:endParaRPr lang="es-PR" sz="1519">
              <a:ea typeface="Roboto"/>
              <a:cs typeface="Roboto"/>
            </a:endParaRPr>
          </a:p>
          <a:p>
            <a:pPr marL="457200" marR="0" lvl="1" indent="-112737" algn="l" defTabSz="914400" rtl="0" eaLnBrk="1" fontAlgn="auto" latinLnBrk="0" hangingPunct="1">
              <a:lnSpc>
                <a:spcPct val="100000"/>
              </a:lnSpc>
              <a:spcBef>
                <a:spcPts val="1139"/>
              </a:spcBef>
              <a:spcAft>
                <a:spcPts val="0"/>
              </a:spcAft>
              <a:buClrTx/>
              <a:buSzTx/>
              <a:buFontTx/>
              <a:buNone/>
              <a:tabLst/>
              <a:defRPr/>
            </a:pPr>
            <a:r>
              <a:rPr lang="es-PR" sz="1600"/>
              <a:t>Aunque no se presenta este cruce de variables, si hemos observado que, en promedio, mientras más ambicioso sea plan de estudio, mayor es el resultado en cada componente de la PAA.</a:t>
            </a:r>
            <a:endParaRPr lang="en-US" sz="1600"/>
          </a:p>
          <a:p>
            <a:pPr lvl="1" indent="-112737">
              <a:spcBef>
                <a:spcPts val="1139"/>
              </a:spcBef>
            </a:pPr>
            <a:endParaRPr lang="es-PR" sz="1519">
              <a:ea typeface="Roboto"/>
              <a:cs typeface="Roboto"/>
            </a:endParaRPr>
          </a:p>
          <a:p>
            <a:endParaRPr lang="es-PR"/>
          </a:p>
        </p:txBody>
      </p:sp>
      <p:sp>
        <p:nvSpPr>
          <p:cNvPr id="4" name="Slide Number Placeholder 3"/>
          <p:cNvSpPr>
            <a:spLocks noGrp="1"/>
          </p:cNvSpPr>
          <p:nvPr>
            <p:ph type="sldNum" sz="quarter" idx="5"/>
          </p:nvPr>
        </p:nvSpPr>
        <p:spPr/>
        <p:txBody>
          <a:bodyPr/>
          <a:lstStyle/>
          <a:p>
            <a:fld id="{6B82588C-B750-46D7-BAB3-24E6478D9ED4}" type="slidenum">
              <a:rPr lang="en-US" smtClean="0"/>
              <a:t>16</a:t>
            </a:fld>
            <a:endParaRPr lang="en-US"/>
          </a:p>
        </p:txBody>
      </p:sp>
    </p:spTree>
    <p:extLst>
      <p:ext uri="{BB962C8B-B14F-4D97-AF65-F5344CB8AC3E}">
        <p14:creationId xmlns:p14="http://schemas.microsoft.com/office/powerpoint/2010/main" val="949936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39"/>
              </a:spcBef>
              <a:spcAft>
                <a:spcPts val="0"/>
              </a:spcAft>
              <a:buClrTx/>
              <a:buSzPct val="100000"/>
              <a:buFont typeface="Wingdings" panose="05000000000000000000" pitchFamily="2" charset="2"/>
              <a:buNone/>
              <a:tabLst/>
              <a:defRPr/>
            </a:pPr>
            <a:r>
              <a:rPr lang="es-PR" sz="1800"/>
              <a:t>William </a:t>
            </a:r>
          </a:p>
          <a:p>
            <a:pPr marL="257425" indent="-257425">
              <a:spcBef>
                <a:spcPts val="1139"/>
              </a:spcBef>
              <a:buSzPct val="100000"/>
              <a:buFont typeface="Wingdings" panose="05000000000000000000" pitchFamily="2" charset="2"/>
              <a:buChar char="§"/>
            </a:pPr>
            <a:r>
              <a:rPr lang="es-PR" sz="1709"/>
              <a:t>El perfil presenta los datos del COP en </a:t>
            </a:r>
            <a:r>
              <a:rPr lang="es-PR" sz="1709" b="1"/>
              <a:t>tablas</a:t>
            </a:r>
            <a:r>
              <a:rPr lang="es-PR" sz="1709"/>
              <a:t> como la imagen a la izquierda o por medio de visuales que veremos a continuación.</a:t>
            </a:r>
            <a:endParaRPr lang="en-US" sz="1709"/>
          </a:p>
          <a:p>
            <a:pPr marL="257425" indent="-257425">
              <a:spcBef>
                <a:spcPts val="1139"/>
              </a:spcBef>
              <a:buSzPct val="100000"/>
              <a:buFont typeface="Wingdings" panose="05000000000000000000" pitchFamily="2" charset="2"/>
              <a:buChar char="§"/>
            </a:pPr>
            <a:r>
              <a:rPr lang="es-PR" sz="1709"/>
              <a:t>Se observan </a:t>
            </a:r>
            <a:r>
              <a:rPr lang="es-PR" sz="1709" b="1"/>
              <a:t>diferencias en intereses </a:t>
            </a:r>
            <a:r>
              <a:rPr lang="es-PR" sz="1709"/>
              <a:t>por tipo de escuela y género. Por ejemplo,</a:t>
            </a:r>
            <a:endParaRPr lang="es-PR" sz="1709">
              <a:ea typeface="Roboto"/>
              <a:cs typeface="Roboto"/>
            </a:endParaRPr>
          </a:p>
          <a:p>
            <a:pPr lvl="1" indent="-112737">
              <a:spcBef>
                <a:spcPts val="1139"/>
              </a:spcBef>
            </a:pPr>
            <a:r>
              <a:rPr lang="es-PR" sz="1519"/>
              <a:t>Un 71% de todos los candidatos a graduación tienen la meta de continuar estudios de bachillerato o más en la universidad. </a:t>
            </a:r>
            <a:endParaRPr lang="es-PR" sz="1519">
              <a:ea typeface="Roboto"/>
              <a:cs typeface="Roboto"/>
            </a:endParaRPr>
          </a:p>
          <a:p>
            <a:pPr lvl="1" indent="-112737">
              <a:spcBef>
                <a:spcPts val="1139"/>
              </a:spcBef>
            </a:pPr>
            <a:r>
              <a:rPr lang="es-PR" sz="1519"/>
              <a:t>El género femenino en mayor proporción (79%) desea completar estudios postsecundarios (bachillerato), frente al masculino (62.3%).</a:t>
            </a:r>
            <a:endParaRPr lang="es-PR" sz="1519">
              <a:ea typeface="Roboto"/>
              <a:cs typeface="Roboto"/>
            </a:endParaRPr>
          </a:p>
          <a:p>
            <a:pPr lvl="1" indent="-112737">
              <a:spcBef>
                <a:spcPts val="1139"/>
              </a:spcBef>
            </a:pPr>
            <a:r>
              <a:rPr lang="es-PR" sz="1519"/>
              <a:t>Diferencias en interés en programas cortos versus los de mayor duración por género y tipo de escuela.</a:t>
            </a:r>
          </a:p>
          <a:p>
            <a:pPr lvl="1" indent="-112737">
              <a:spcBef>
                <a:spcPts val="1139"/>
              </a:spcBef>
            </a:pPr>
            <a:endParaRPr lang="es-PR" sz="1519">
              <a:ea typeface="Roboto"/>
              <a:cs typeface="Roboto"/>
            </a:endParaRPr>
          </a:p>
          <a:p>
            <a:pPr marL="457200" marR="0" lvl="1" indent="-112737" algn="l" defTabSz="914400" rtl="0" eaLnBrk="1" fontAlgn="auto" latinLnBrk="0" hangingPunct="1">
              <a:lnSpc>
                <a:spcPct val="100000"/>
              </a:lnSpc>
              <a:spcBef>
                <a:spcPts val="1139"/>
              </a:spcBef>
              <a:spcAft>
                <a:spcPts val="0"/>
              </a:spcAft>
              <a:buClrTx/>
              <a:buSzTx/>
              <a:buFontTx/>
              <a:buNone/>
              <a:tabLst/>
              <a:defRPr/>
            </a:pPr>
            <a:r>
              <a:rPr lang="es-PR" sz="1600"/>
              <a:t>Aunque no se presenta este cruce de variables, si hemos observado que, en promedio, mientras más ambicioso sea plan de estudio, mayor es el resultado en cada componente de la PAA.</a:t>
            </a:r>
            <a:endParaRPr lang="en-US" sz="1600"/>
          </a:p>
          <a:p>
            <a:pPr lvl="1" indent="-112737">
              <a:spcBef>
                <a:spcPts val="1139"/>
              </a:spcBef>
            </a:pPr>
            <a:endParaRPr lang="es-PR" sz="1519">
              <a:ea typeface="Roboto"/>
              <a:cs typeface="Roboto"/>
            </a:endParaRPr>
          </a:p>
          <a:p>
            <a:endParaRPr lang="es-PR"/>
          </a:p>
        </p:txBody>
      </p:sp>
      <p:sp>
        <p:nvSpPr>
          <p:cNvPr id="4" name="Slide Number Placeholder 3"/>
          <p:cNvSpPr>
            <a:spLocks noGrp="1"/>
          </p:cNvSpPr>
          <p:nvPr>
            <p:ph type="sldNum" sz="quarter" idx="5"/>
          </p:nvPr>
        </p:nvSpPr>
        <p:spPr/>
        <p:txBody>
          <a:bodyPr/>
          <a:lstStyle/>
          <a:p>
            <a:fld id="{6B82588C-B750-46D7-BAB3-24E6478D9ED4}" type="slidenum">
              <a:rPr lang="en-US" smtClean="0"/>
              <a:t>17</a:t>
            </a:fld>
            <a:endParaRPr lang="en-US"/>
          </a:p>
        </p:txBody>
      </p:sp>
    </p:spTree>
    <p:extLst>
      <p:ext uri="{BB962C8B-B14F-4D97-AF65-F5344CB8AC3E}">
        <p14:creationId xmlns:p14="http://schemas.microsoft.com/office/powerpoint/2010/main" val="273169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39"/>
              </a:spcBef>
              <a:spcAft>
                <a:spcPts val="0"/>
              </a:spcAft>
              <a:buClrTx/>
              <a:buSzPct val="100000"/>
              <a:buFont typeface="Wingdings" panose="05000000000000000000" pitchFamily="2" charset="2"/>
              <a:buNone/>
              <a:tabLst/>
              <a:defRPr/>
            </a:pPr>
            <a:r>
              <a:rPr lang="es-PR" sz="1800" dirty="0"/>
              <a:t>William </a:t>
            </a:r>
          </a:p>
          <a:p>
            <a:pPr marL="257425" indent="-257425">
              <a:spcBef>
                <a:spcPts val="1139"/>
              </a:spcBef>
              <a:buSzPct val="100000"/>
              <a:buFont typeface="Wingdings" panose="05000000000000000000" pitchFamily="2" charset="2"/>
              <a:buChar char="§"/>
            </a:pPr>
            <a:r>
              <a:rPr lang="es-PR" sz="1709" dirty="0"/>
              <a:t>El perfil presenta los datos del COP en </a:t>
            </a:r>
            <a:r>
              <a:rPr lang="es-PR" sz="1709" b="1" dirty="0"/>
              <a:t>tablas</a:t>
            </a:r>
            <a:r>
              <a:rPr lang="es-PR" sz="1709" dirty="0"/>
              <a:t> como la imagen a la izquierda o por medio de visuales que veremos a continuación.</a:t>
            </a:r>
            <a:endParaRPr lang="en-US" sz="1709" dirty="0"/>
          </a:p>
          <a:p>
            <a:pPr marL="257425" indent="-257425">
              <a:spcBef>
                <a:spcPts val="1139"/>
              </a:spcBef>
              <a:buSzPct val="100000"/>
              <a:buFont typeface="Wingdings" panose="05000000000000000000" pitchFamily="2" charset="2"/>
              <a:buChar char="§"/>
            </a:pPr>
            <a:r>
              <a:rPr lang="es-PR" sz="1709" dirty="0"/>
              <a:t>Se observan </a:t>
            </a:r>
            <a:r>
              <a:rPr lang="es-PR" sz="1709" b="1" dirty="0"/>
              <a:t>diferencias en intereses </a:t>
            </a:r>
            <a:r>
              <a:rPr lang="es-PR" sz="1709" dirty="0"/>
              <a:t>por tipo de escuela y género. Por ejemplo,</a:t>
            </a:r>
            <a:endParaRPr lang="es-PR" sz="1709" dirty="0">
              <a:ea typeface="Roboto"/>
              <a:cs typeface="Roboto"/>
            </a:endParaRPr>
          </a:p>
          <a:p>
            <a:pPr lvl="1" indent="-112737">
              <a:spcBef>
                <a:spcPts val="1139"/>
              </a:spcBef>
            </a:pPr>
            <a:r>
              <a:rPr lang="es-PR" sz="1519" dirty="0"/>
              <a:t>Un 71% de todos los candidatos a graduación tienen la meta de continuar estudios de bachillerato o más en la universidad. </a:t>
            </a:r>
            <a:endParaRPr lang="es-PR" sz="1519" dirty="0">
              <a:ea typeface="Roboto"/>
              <a:cs typeface="Roboto"/>
            </a:endParaRPr>
          </a:p>
          <a:p>
            <a:pPr lvl="1" indent="-112737">
              <a:spcBef>
                <a:spcPts val="1139"/>
              </a:spcBef>
            </a:pPr>
            <a:r>
              <a:rPr lang="es-PR" sz="1519" dirty="0"/>
              <a:t>El género femenino en mayor proporción (79%) desea completar estudios postsecundarios (bachillerato), frente al masculino (62.3%).</a:t>
            </a:r>
            <a:endParaRPr lang="es-PR" sz="1519" dirty="0">
              <a:ea typeface="Roboto"/>
              <a:cs typeface="Roboto"/>
            </a:endParaRPr>
          </a:p>
          <a:p>
            <a:pPr lvl="1" indent="-112737">
              <a:spcBef>
                <a:spcPts val="1139"/>
              </a:spcBef>
            </a:pPr>
            <a:r>
              <a:rPr lang="es-PR" sz="1519" dirty="0"/>
              <a:t>Diferencias en interés en programas cortos versus los de mayor duración por género y tipo de escuela.</a:t>
            </a:r>
          </a:p>
          <a:p>
            <a:pPr lvl="1" indent="-112737">
              <a:spcBef>
                <a:spcPts val="1139"/>
              </a:spcBef>
            </a:pPr>
            <a:endParaRPr lang="es-PR" sz="1519" dirty="0">
              <a:ea typeface="Roboto"/>
              <a:cs typeface="Roboto"/>
            </a:endParaRPr>
          </a:p>
          <a:p>
            <a:pPr marL="457200" marR="0" lvl="1" indent="-112737" algn="l" defTabSz="914400" rtl="0" eaLnBrk="1" fontAlgn="auto" latinLnBrk="0" hangingPunct="1">
              <a:lnSpc>
                <a:spcPct val="100000"/>
              </a:lnSpc>
              <a:spcBef>
                <a:spcPts val="1139"/>
              </a:spcBef>
              <a:spcAft>
                <a:spcPts val="0"/>
              </a:spcAft>
              <a:buClrTx/>
              <a:buSzTx/>
              <a:buFontTx/>
              <a:buNone/>
              <a:tabLst/>
              <a:defRPr/>
            </a:pPr>
            <a:r>
              <a:rPr lang="es-PR" sz="1600" dirty="0"/>
              <a:t>Aunque no se presenta este cruce de variables, si hemos observado que, en promedio, mientras más ambicioso sea plan de estudio, mayor es el resultado en cada componente de la PAA.</a:t>
            </a:r>
            <a:endParaRPr lang="en-US" sz="1600" dirty="0"/>
          </a:p>
          <a:p>
            <a:pPr lvl="1" indent="-112737">
              <a:spcBef>
                <a:spcPts val="1139"/>
              </a:spcBef>
            </a:pPr>
            <a:endParaRPr lang="es-PR" sz="1519" dirty="0">
              <a:ea typeface="Roboto"/>
              <a:cs typeface="Roboto"/>
            </a:endParaRPr>
          </a:p>
          <a:p>
            <a:endParaRPr lang="es-PR" dirty="0"/>
          </a:p>
        </p:txBody>
      </p:sp>
      <p:sp>
        <p:nvSpPr>
          <p:cNvPr id="4" name="Slide Number Placeholder 3"/>
          <p:cNvSpPr>
            <a:spLocks noGrp="1"/>
          </p:cNvSpPr>
          <p:nvPr>
            <p:ph type="sldNum" sz="quarter" idx="5"/>
          </p:nvPr>
        </p:nvSpPr>
        <p:spPr/>
        <p:txBody>
          <a:bodyPr/>
          <a:lstStyle/>
          <a:p>
            <a:fld id="{6B82588C-B750-46D7-BAB3-24E6478D9ED4}" type="slidenum">
              <a:rPr lang="en-US" smtClean="0"/>
              <a:t>18</a:t>
            </a:fld>
            <a:endParaRPr lang="en-US"/>
          </a:p>
        </p:txBody>
      </p:sp>
    </p:spTree>
    <p:extLst>
      <p:ext uri="{BB962C8B-B14F-4D97-AF65-F5344CB8AC3E}">
        <p14:creationId xmlns:p14="http://schemas.microsoft.com/office/powerpoint/2010/main" val="12103863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39"/>
              </a:spcBef>
              <a:spcAft>
                <a:spcPts val="0"/>
              </a:spcAft>
              <a:buClrTx/>
              <a:buSzPct val="100000"/>
              <a:buFont typeface="Wingdings" panose="05000000000000000000" pitchFamily="2" charset="2"/>
              <a:buNone/>
              <a:tabLst/>
              <a:defRPr/>
            </a:pPr>
            <a:r>
              <a:rPr lang="es-PR" dirty="0"/>
              <a:t>William </a:t>
            </a:r>
          </a:p>
          <a:p>
            <a:pPr>
              <a:spcBef>
                <a:spcPts val="1139"/>
              </a:spcBef>
              <a:buSzPct val="100000"/>
              <a:buFont typeface="Wingdings" panose="05000000000000000000" pitchFamily="2" charset="2"/>
              <a:buChar char="§"/>
            </a:pPr>
            <a:r>
              <a:rPr lang="es-PR" sz="1200" dirty="0"/>
              <a:t>En esta tabla se presentan los </a:t>
            </a:r>
            <a:r>
              <a:rPr lang="es-PR" sz="1200" b="1" dirty="0"/>
              <a:t>planes de distribución de tiempo mientras cursan estudios postsecundarios </a:t>
            </a:r>
            <a:r>
              <a:rPr lang="es-PR" sz="1200" dirty="0"/>
              <a:t>reportados por los candidatos a graduación.</a:t>
            </a:r>
          </a:p>
          <a:p>
            <a:pPr>
              <a:spcBef>
                <a:spcPts val="1139"/>
              </a:spcBef>
              <a:buSzPct val="100000"/>
              <a:buFont typeface="Wingdings" panose="05000000000000000000" pitchFamily="2" charset="2"/>
              <a:buChar char="§"/>
            </a:pPr>
            <a:r>
              <a:rPr lang="es-PR" sz="1200" dirty="0"/>
              <a:t>Aproximadamente, un 90% de todos los candidatos planifican tener trabajo a tiempo completo o parcial mientras estudian.</a:t>
            </a:r>
          </a:p>
          <a:p>
            <a:pPr>
              <a:spcBef>
                <a:spcPts val="1139"/>
              </a:spcBef>
              <a:buSzPct val="100000"/>
              <a:buFont typeface="Wingdings" panose="05000000000000000000" pitchFamily="2" charset="2"/>
              <a:buChar char="§"/>
            </a:pPr>
            <a:r>
              <a:rPr lang="es-PR" sz="1200" dirty="0"/>
              <a:t>La distribución del tiempo tiene </a:t>
            </a:r>
            <a:r>
              <a:rPr lang="es-PR" sz="1200" b="1" dirty="0"/>
              <a:t>implicaciones</a:t>
            </a:r>
            <a:r>
              <a:rPr lang="es-PR" sz="1200" dirty="0"/>
              <a:t> para las expectativas de carga académica, retención estudiantil, duración de estudios y otros factores. </a:t>
            </a:r>
          </a:p>
          <a:p>
            <a:pPr marL="171450" marR="0">
              <a:lnSpc>
                <a:spcPct val="115000"/>
              </a:lnSpc>
              <a:spcBef>
                <a:spcPts val="0"/>
              </a:spcBef>
              <a:spcAft>
                <a:spcPts val="0"/>
              </a:spcAft>
            </a:pPr>
            <a:endParaRPr lang="es-ES_tradnl" sz="1200" dirty="0">
              <a:solidFill>
                <a:schemeClr val="accent2"/>
              </a:solidFill>
              <a:effectLst/>
              <a:latin typeface="+mj-lt"/>
              <a:ea typeface="Calibri" panose="020F0502020204030204" pitchFamily="34" charset="0"/>
              <a:cs typeface="Times New Roman" panose="02020603050405020304" pitchFamily="18" charset="0"/>
            </a:endParaRPr>
          </a:p>
          <a:p>
            <a:pPr marL="171450" marR="0">
              <a:lnSpc>
                <a:spcPct val="115000"/>
              </a:lnSpc>
              <a:spcBef>
                <a:spcPts val="0"/>
              </a:spcBef>
              <a:spcAft>
                <a:spcPts val="0"/>
              </a:spcAft>
            </a:pPr>
            <a:endParaRPr lang="es-ES_tradnl" sz="1200" dirty="0">
              <a:solidFill>
                <a:schemeClr val="accent2"/>
              </a:solidFill>
              <a:effectLst/>
              <a:latin typeface="+mj-lt"/>
              <a:ea typeface="Calibri" panose="020F0502020204030204" pitchFamily="34" charset="0"/>
              <a:cs typeface="Times New Roman" panose="02020603050405020304" pitchFamily="18" charset="0"/>
            </a:endParaRPr>
          </a:p>
          <a:p>
            <a:pPr marL="171450" marR="0">
              <a:lnSpc>
                <a:spcPct val="115000"/>
              </a:lnSpc>
              <a:spcBef>
                <a:spcPts val="0"/>
              </a:spcBef>
              <a:spcAft>
                <a:spcPts val="0"/>
              </a:spcAft>
            </a:pPr>
            <a:r>
              <a:rPr lang="es-ES_tradnl" sz="1200" dirty="0">
                <a:solidFill>
                  <a:schemeClr val="accent2"/>
                </a:solidFill>
                <a:effectLst/>
                <a:latin typeface="+mj-lt"/>
                <a:ea typeface="Calibri" panose="020F0502020204030204" pitchFamily="34" charset="0"/>
                <a:cs typeface="Times New Roman" panose="02020603050405020304" pitchFamily="18" charset="0"/>
              </a:rPr>
              <a:t>(A) Estudiar a tiempo completo y trabajar a tiempo parcial</a:t>
            </a:r>
            <a:endParaRPr lang="es-PR" sz="1200" dirty="0">
              <a:solidFill>
                <a:schemeClr val="accent2"/>
              </a:solidFill>
              <a:effectLst/>
              <a:latin typeface="+mj-lt"/>
              <a:ea typeface="Calibri" panose="020F0502020204030204" pitchFamily="34" charset="0"/>
              <a:cs typeface="Times New Roman" panose="02020603050405020304" pitchFamily="18" charset="0"/>
            </a:endParaRPr>
          </a:p>
          <a:p>
            <a:pPr marL="171450" marR="0">
              <a:lnSpc>
                <a:spcPct val="115000"/>
              </a:lnSpc>
              <a:spcBef>
                <a:spcPts val="0"/>
              </a:spcBef>
              <a:spcAft>
                <a:spcPts val="0"/>
              </a:spcAft>
            </a:pPr>
            <a:r>
              <a:rPr lang="es-ES_tradnl" sz="1200" dirty="0">
                <a:solidFill>
                  <a:schemeClr val="accent2"/>
                </a:solidFill>
                <a:effectLst/>
                <a:latin typeface="+mj-lt"/>
                <a:ea typeface="Calibri" panose="020F0502020204030204" pitchFamily="34" charset="0"/>
                <a:cs typeface="Times New Roman" panose="02020603050405020304" pitchFamily="18" charset="0"/>
              </a:rPr>
              <a:t>(B) Estudiar a tiempo parcial y trabajar a tiempo completo</a:t>
            </a:r>
            <a:endParaRPr lang="es-PR" sz="1200" dirty="0">
              <a:solidFill>
                <a:schemeClr val="accent2"/>
              </a:solidFill>
              <a:effectLst/>
              <a:latin typeface="+mj-lt"/>
              <a:ea typeface="Calibri" panose="020F0502020204030204" pitchFamily="34" charset="0"/>
              <a:cs typeface="Times New Roman" panose="02020603050405020304" pitchFamily="18" charset="0"/>
            </a:endParaRPr>
          </a:p>
          <a:p>
            <a:pPr marL="171450" marR="0">
              <a:lnSpc>
                <a:spcPct val="115000"/>
              </a:lnSpc>
              <a:spcBef>
                <a:spcPts val="0"/>
              </a:spcBef>
              <a:spcAft>
                <a:spcPts val="0"/>
              </a:spcAft>
            </a:pPr>
            <a:r>
              <a:rPr lang="es-ES_tradnl" sz="1200" dirty="0">
                <a:solidFill>
                  <a:schemeClr val="accent2"/>
                </a:solidFill>
                <a:effectLst/>
                <a:latin typeface="+mj-lt"/>
                <a:ea typeface="Calibri" panose="020F0502020204030204" pitchFamily="34" charset="0"/>
                <a:cs typeface="Times New Roman" panose="02020603050405020304" pitchFamily="18" charset="0"/>
              </a:rPr>
              <a:t>(C) Estudiar y trabajar a tiempo parcial</a:t>
            </a:r>
            <a:endParaRPr lang="es-PR" sz="1200" dirty="0">
              <a:solidFill>
                <a:schemeClr val="accent2"/>
              </a:solidFill>
              <a:effectLst/>
              <a:latin typeface="+mj-lt"/>
              <a:ea typeface="Calibri" panose="020F0502020204030204" pitchFamily="34" charset="0"/>
              <a:cs typeface="Times New Roman" panose="02020603050405020304" pitchFamily="18" charset="0"/>
            </a:endParaRPr>
          </a:p>
          <a:p>
            <a:pPr marL="171450" marR="0">
              <a:lnSpc>
                <a:spcPct val="115000"/>
              </a:lnSpc>
              <a:spcBef>
                <a:spcPts val="0"/>
              </a:spcBef>
              <a:spcAft>
                <a:spcPts val="0"/>
              </a:spcAft>
            </a:pPr>
            <a:r>
              <a:rPr lang="es-ES_tradnl" sz="1200" dirty="0">
                <a:solidFill>
                  <a:schemeClr val="accent2"/>
                </a:solidFill>
                <a:effectLst/>
                <a:latin typeface="+mj-lt"/>
                <a:ea typeface="Calibri" panose="020F0502020204030204" pitchFamily="34" charset="0"/>
                <a:cs typeface="Times New Roman" panose="02020603050405020304" pitchFamily="18" charset="0"/>
              </a:rPr>
              <a:t>(D) Estudiar y trabajar a tiempo completo</a:t>
            </a:r>
            <a:endParaRPr lang="es-PR" sz="1200" dirty="0">
              <a:solidFill>
                <a:schemeClr val="accent2"/>
              </a:solidFill>
              <a:effectLst/>
              <a:latin typeface="+mj-lt"/>
              <a:ea typeface="Calibri" panose="020F0502020204030204" pitchFamily="34" charset="0"/>
              <a:cs typeface="Times New Roman" panose="02020603050405020304" pitchFamily="18" charset="0"/>
            </a:endParaRPr>
          </a:p>
          <a:p>
            <a:pPr marL="171450" marR="0">
              <a:lnSpc>
                <a:spcPct val="115000"/>
              </a:lnSpc>
              <a:spcBef>
                <a:spcPts val="0"/>
              </a:spcBef>
              <a:spcAft>
                <a:spcPts val="0"/>
              </a:spcAft>
            </a:pPr>
            <a:r>
              <a:rPr lang="es-ES_tradnl" sz="1200" dirty="0">
                <a:solidFill>
                  <a:schemeClr val="accent2"/>
                </a:solidFill>
                <a:effectLst/>
                <a:latin typeface="+mj-lt"/>
                <a:ea typeface="Calibri" panose="020F0502020204030204" pitchFamily="34" charset="0"/>
                <a:cs typeface="Times New Roman" panose="02020603050405020304" pitchFamily="18" charset="0"/>
              </a:rPr>
              <a:t>(E) Estudiar a tiempo parcial y no trabajar</a:t>
            </a:r>
            <a:endParaRPr lang="es-PR" sz="1200" dirty="0">
              <a:solidFill>
                <a:schemeClr val="accent2"/>
              </a:solidFill>
              <a:effectLst/>
              <a:latin typeface="+mj-lt"/>
              <a:ea typeface="Calibri" panose="020F0502020204030204" pitchFamily="34" charset="0"/>
              <a:cs typeface="Times New Roman" panose="02020603050405020304" pitchFamily="18" charset="0"/>
            </a:endParaRPr>
          </a:p>
          <a:p>
            <a:pPr marL="171450" marR="0">
              <a:lnSpc>
                <a:spcPct val="115000"/>
              </a:lnSpc>
              <a:spcBef>
                <a:spcPts val="0"/>
              </a:spcBef>
              <a:spcAft>
                <a:spcPts val="0"/>
              </a:spcAft>
            </a:pPr>
            <a:r>
              <a:rPr lang="es-ES_tradnl" sz="1200" dirty="0">
                <a:solidFill>
                  <a:schemeClr val="accent2"/>
                </a:solidFill>
                <a:effectLst/>
                <a:latin typeface="+mj-lt"/>
                <a:ea typeface="Calibri" panose="020F0502020204030204" pitchFamily="34" charset="0"/>
                <a:cs typeface="Times New Roman" panose="02020603050405020304" pitchFamily="18" charset="0"/>
              </a:rPr>
              <a:t>(F) Estudiar a tiempo completo y no trabajar</a:t>
            </a:r>
            <a:endParaRPr lang="es-PR" sz="1200" dirty="0">
              <a:solidFill>
                <a:schemeClr val="accent2"/>
              </a:solidFill>
              <a:effectLst/>
              <a:latin typeface="+mj-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6C07AAF-5286-2F49-88D9-44143AA6E3DA}" type="slidenum">
              <a:rPr lang="en-US" smtClean="0"/>
              <a:t>19</a:t>
            </a:fld>
            <a:endParaRPr lang="en-US"/>
          </a:p>
        </p:txBody>
      </p:sp>
    </p:spTree>
    <p:extLst>
      <p:ext uri="{BB962C8B-B14F-4D97-AF65-F5344CB8AC3E}">
        <p14:creationId xmlns:p14="http://schemas.microsoft.com/office/powerpoint/2010/main" val="281184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2588C-B750-46D7-BAB3-24E6478D9E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939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Tasa de </a:t>
            </a:r>
            <a:r>
              <a:rPr lang="en-US" sz="1200" dirty="0" err="1"/>
              <a:t>respuesta</a:t>
            </a:r>
            <a:r>
              <a:rPr lang="en-US" sz="1200" dirty="0"/>
              <a:t> de 93.9%.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De 27,139 </a:t>
            </a:r>
            <a:r>
              <a:rPr lang="en-US" sz="1200" dirty="0" err="1"/>
              <a:t>contestaron</a:t>
            </a:r>
            <a:r>
              <a:rPr lang="en-US" sz="1200" dirty="0"/>
              <a:t> 25,486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B6E31-ED50-418C-9F86-99E15692D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178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dirty="0"/>
              <a:t>William </a:t>
            </a:r>
          </a:p>
          <a:p>
            <a:endParaRPr lang="es-PR" dirty="0"/>
          </a:p>
        </p:txBody>
      </p:sp>
      <p:sp>
        <p:nvSpPr>
          <p:cNvPr id="4" name="Slide Number Placeholder 3"/>
          <p:cNvSpPr>
            <a:spLocks noGrp="1"/>
          </p:cNvSpPr>
          <p:nvPr>
            <p:ph type="sldNum" sz="quarter" idx="5"/>
          </p:nvPr>
        </p:nvSpPr>
        <p:spPr/>
        <p:txBody>
          <a:bodyPr/>
          <a:lstStyle/>
          <a:p>
            <a:fld id="{6B82588C-B750-46D7-BAB3-24E6478D9ED4}" type="slidenum">
              <a:rPr lang="en-US" smtClean="0"/>
              <a:t>21</a:t>
            </a:fld>
            <a:endParaRPr lang="en-US"/>
          </a:p>
        </p:txBody>
      </p:sp>
    </p:spTree>
    <p:extLst>
      <p:ext uri="{BB962C8B-B14F-4D97-AF65-F5344CB8AC3E}">
        <p14:creationId xmlns:p14="http://schemas.microsoft.com/office/powerpoint/2010/main" val="1599168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a:p>
            <a:r>
              <a:rPr lang="es-ES" dirty="0"/>
              <a:t>553 Cuidado Infantil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571 Educación Preescolar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551 Asistente de Maestro Preescolar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555 Educación K-3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556 Educación 4-6</a:t>
            </a:r>
          </a:p>
          <a:p>
            <a:r>
              <a:rPr lang="es-ES" dirty="0"/>
              <a:t>557 Educación Elemental: Ciencias</a:t>
            </a:r>
          </a:p>
          <a:p>
            <a:r>
              <a:rPr lang="es-ES" dirty="0"/>
              <a:t>558 Educación Elemental: Español</a:t>
            </a:r>
          </a:p>
          <a:p>
            <a:r>
              <a:rPr lang="es-ES" dirty="0"/>
              <a:t>559 Educación Elemental: Inglés</a:t>
            </a:r>
          </a:p>
          <a:p>
            <a:r>
              <a:rPr lang="es-ES" dirty="0"/>
              <a:t>560 Educación Elemental: Matemáticas</a:t>
            </a:r>
          </a:p>
          <a:p>
            <a:endParaRPr lang="es-ES" dirty="0"/>
          </a:p>
          <a:p>
            <a:r>
              <a:rPr lang="es-ES" dirty="0"/>
              <a:t>572 Educación Secundaria: Biología</a:t>
            </a:r>
          </a:p>
          <a:p>
            <a:r>
              <a:rPr lang="es-ES" dirty="0"/>
              <a:t>573 Educación Secundaria: Ciencias</a:t>
            </a:r>
          </a:p>
          <a:p>
            <a:r>
              <a:rPr lang="es-ES" dirty="0"/>
              <a:t>574 Educación Secundaria: Educación Comercial</a:t>
            </a:r>
          </a:p>
          <a:p>
            <a:r>
              <a:rPr lang="es-ES" dirty="0"/>
              <a:t>575 Educación Secundaria: Educación Física</a:t>
            </a:r>
          </a:p>
          <a:p>
            <a:r>
              <a:rPr lang="es-ES" dirty="0"/>
              <a:t>576 Educación Secundaria: Educación Ocupacional</a:t>
            </a:r>
          </a:p>
          <a:p>
            <a:r>
              <a:rPr lang="es-ES" dirty="0"/>
              <a:t>577 Educación Secundaria: Español</a:t>
            </a:r>
          </a:p>
          <a:p>
            <a:r>
              <a:rPr lang="es-ES" dirty="0"/>
              <a:t>578 Educación Secundaria: Estudios Sociales</a:t>
            </a:r>
          </a:p>
          <a:p>
            <a:r>
              <a:rPr lang="es-ES" dirty="0"/>
              <a:t>579 Educación Secundaria: Física</a:t>
            </a:r>
          </a:p>
          <a:p>
            <a:r>
              <a:rPr lang="es-ES" dirty="0"/>
              <a:t>580 Educación Secundaria: Historia</a:t>
            </a:r>
          </a:p>
          <a:p>
            <a:r>
              <a:rPr lang="es-ES" dirty="0"/>
              <a:t>581 Educación Secundaria: Inglés</a:t>
            </a:r>
          </a:p>
          <a:p>
            <a:r>
              <a:rPr lang="es-ES" dirty="0"/>
              <a:t>582 Educación Secundaria: Matemáticas</a:t>
            </a:r>
          </a:p>
          <a:p>
            <a:r>
              <a:rPr lang="es-ES" dirty="0"/>
              <a:t>583 Educación Secundaria: Química</a:t>
            </a:r>
          </a:p>
          <a:p>
            <a:r>
              <a:rPr lang="es-ES" dirty="0"/>
              <a:t>584 Educación Secundaria: Tecnología</a:t>
            </a:r>
          </a:p>
          <a:p>
            <a:endParaRPr lang="es-ES" dirty="0"/>
          </a:p>
          <a:p>
            <a:r>
              <a:rPr lang="es-ES" dirty="0"/>
              <a:t>561 Educación en las Artes Industriales</a:t>
            </a:r>
          </a:p>
          <a:p>
            <a:r>
              <a:rPr lang="es-ES" dirty="0"/>
              <a:t>562 Educación en Artes Plásticas</a:t>
            </a:r>
          </a:p>
          <a:p>
            <a:r>
              <a:rPr lang="es-ES" dirty="0"/>
              <a:t>563 Educación en Baile</a:t>
            </a:r>
          </a:p>
          <a:p>
            <a:r>
              <a:rPr lang="es-ES" dirty="0"/>
              <a:t>564 Educación en Ecología Familiar</a:t>
            </a:r>
          </a:p>
          <a:p>
            <a:r>
              <a:rPr lang="es-ES" dirty="0"/>
              <a:t>565 Educación en Música</a:t>
            </a:r>
          </a:p>
          <a:p>
            <a:r>
              <a:rPr lang="es-ES" dirty="0"/>
              <a:t>566 Educación en Recreación</a:t>
            </a:r>
          </a:p>
          <a:p>
            <a:r>
              <a:rPr lang="es-ES" dirty="0"/>
              <a:t>567 Educación en Salud</a:t>
            </a:r>
          </a:p>
          <a:p>
            <a:r>
              <a:rPr lang="es-ES" dirty="0"/>
              <a:t>568 Educación en Teatro</a:t>
            </a:r>
          </a:p>
          <a:p>
            <a:r>
              <a:rPr lang="es-ES" dirty="0"/>
              <a:t>569 Educación Especial</a:t>
            </a:r>
          </a:p>
          <a:p>
            <a:r>
              <a:rPr lang="es-ES" dirty="0"/>
              <a:t>570 Educación Física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552 Ciencias Bibliotecarias y de la Información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554 Educación Comercial</a:t>
            </a:r>
          </a:p>
          <a:p>
            <a:r>
              <a:rPr lang="es-ES" dirty="0"/>
              <a:t>585 Educación Vocacional</a:t>
            </a:r>
          </a:p>
          <a:p>
            <a:r>
              <a:rPr lang="es-ES" dirty="0"/>
              <a:t>586 Recreación y Deportes</a:t>
            </a:r>
            <a:endParaRPr lang="en-US" dirty="0"/>
          </a:p>
        </p:txBody>
      </p:sp>
      <p:sp>
        <p:nvSpPr>
          <p:cNvPr id="4" name="Slide Number Placeholder 3"/>
          <p:cNvSpPr>
            <a:spLocks noGrp="1"/>
          </p:cNvSpPr>
          <p:nvPr>
            <p:ph type="sldNum" sz="quarter" idx="5"/>
          </p:nvPr>
        </p:nvSpPr>
        <p:spPr/>
        <p:txBody>
          <a:bodyPr/>
          <a:lstStyle/>
          <a:p>
            <a:fld id="{6B82588C-B750-46D7-BAB3-24E6478D9ED4}" type="slidenum">
              <a:rPr lang="en-US" smtClean="0"/>
              <a:t>22</a:t>
            </a:fld>
            <a:endParaRPr lang="en-US"/>
          </a:p>
        </p:txBody>
      </p:sp>
    </p:spTree>
    <p:extLst>
      <p:ext uri="{BB962C8B-B14F-4D97-AF65-F5344CB8AC3E}">
        <p14:creationId xmlns:p14="http://schemas.microsoft.com/office/powerpoint/2010/main" val="3843878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2588C-B750-46D7-BAB3-24E6478D9ED4}" type="slidenum">
              <a:rPr lang="en-US" smtClean="0"/>
              <a:t>23</a:t>
            </a:fld>
            <a:endParaRPr lang="en-US"/>
          </a:p>
        </p:txBody>
      </p:sp>
    </p:spTree>
    <p:extLst>
      <p:ext uri="{BB962C8B-B14F-4D97-AF65-F5344CB8AC3E}">
        <p14:creationId xmlns:p14="http://schemas.microsoft.com/office/powerpoint/2010/main" val="1705747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2588C-B750-46D7-BAB3-24E6478D9ED4}" type="slidenum">
              <a:rPr lang="en-US" smtClean="0"/>
              <a:t>24</a:t>
            </a:fld>
            <a:endParaRPr lang="en-US"/>
          </a:p>
        </p:txBody>
      </p:sp>
    </p:spTree>
    <p:extLst>
      <p:ext uri="{BB962C8B-B14F-4D97-AF65-F5344CB8AC3E}">
        <p14:creationId xmlns:p14="http://schemas.microsoft.com/office/powerpoint/2010/main" val="151945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Por </a:t>
            </a:r>
            <a:r>
              <a:rPr lang="en-US" sz="1200" err="1"/>
              <a:t>casi</a:t>
            </a:r>
            <a:r>
              <a:rPr lang="en-US" sz="1200"/>
              <a:t> 60 </a:t>
            </a:r>
            <a:r>
              <a:rPr lang="en-US" sz="1200" err="1"/>
              <a:t>años</a:t>
            </a:r>
            <a:r>
              <a:rPr lang="en-US" sz="1200"/>
              <a:t>, </a:t>
            </a:r>
            <a:r>
              <a:rPr lang="en-US" sz="1200" err="1"/>
              <a:t>el</a:t>
            </a:r>
            <a:r>
              <a:rPr lang="en-US" sz="1200"/>
              <a:t> College Board ha </a:t>
            </a:r>
            <a:r>
              <a:rPr lang="en-US" sz="1200" err="1"/>
              <a:t>servido</a:t>
            </a:r>
            <a:r>
              <a:rPr lang="en-US" sz="1200"/>
              <a:t> a </a:t>
            </a:r>
            <a:r>
              <a:rPr lang="en-US" sz="1200" err="1"/>
              <a:t>estudiantes</a:t>
            </a:r>
            <a:r>
              <a:rPr lang="en-US" sz="1200"/>
              <a:t>, </a:t>
            </a:r>
            <a:r>
              <a:rPr lang="en-US" sz="1200" err="1"/>
              <a:t>escuelas</a:t>
            </a:r>
            <a:r>
              <a:rPr lang="en-US" sz="1200"/>
              <a:t> e </a:t>
            </a:r>
            <a:r>
              <a:rPr lang="en-US" sz="1200" err="1"/>
              <a:t>instituciones</a:t>
            </a:r>
            <a:r>
              <a:rPr lang="en-US" sz="1200"/>
              <a:t> de </a:t>
            </a:r>
            <a:r>
              <a:rPr lang="en-US" sz="1200" err="1"/>
              <a:t>educación</a:t>
            </a:r>
            <a:r>
              <a:rPr lang="en-US" sz="1200"/>
              <a:t> superior con </a:t>
            </a:r>
            <a:r>
              <a:rPr lang="en-US" sz="1200" err="1"/>
              <a:t>programas</a:t>
            </a:r>
            <a:r>
              <a:rPr lang="en-US" sz="1200"/>
              <a:t> y </a:t>
            </a:r>
            <a:r>
              <a:rPr lang="en-US" sz="1200" err="1"/>
              <a:t>servicios</a:t>
            </a:r>
            <a:r>
              <a:rPr lang="en-US" sz="1200"/>
              <a:t> </a:t>
            </a:r>
            <a:r>
              <a:rPr lang="en-US" sz="1200" err="1"/>
              <a:t>diseñados</a:t>
            </a:r>
            <a:r>
              <a:rPr lang="en-US" sz="1200"/>
              <a:t> </a:t>
            </a:r>
            <a:r>
              <a:rPr lang="en-US" sz="1200" err="1"/>
              <a:t>específicamente</a:t>
            </a:r>
            <a:r>
              <a:rPr lang="en-US" sz="1200"/>
              <a:t> para </a:t>
            </a:r>
            <a:r>
              <a:rPr lang="en-US" sz="1200" err="1"/>
              <a:t>poblaciones</a:t>
            </a:r>
            <a:r>
              <a:rPr lang="en-US" sz="1200"/>
              <a:t> </a:t>
            </a:r>
            <a:r>
              <a:rPr lang="en-US" sz="1200" err="1"/>
              <a:t>hispanohablantes</a:t>
            </a:r>
            <a:r>
              <a:rPr lang="en-US" sz="1200"/>
              <a:t> </a:t>
            </a:r>
            <a:r>
              <a:rPr lang="en-US" sz="1200" err="1"/>
              <a:t>en</a:t>
            </a:r>
            <a:r>
              <a:rPr lang="en-US" sz="1200"/>
              <a:t> América Latina.</a:t>
            </a:r>
            <a:endParaRPr lang="es-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2588C-B750-46D7-BAB3-24E6478D9E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469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3C4669B-F907-6844-810A-FBE50E36C9C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71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5"/>
          </p:nvPr>
        </p:nvSpPr>
        <p:spPr/>
        <p:txBody>
          <a:bodyPr/>
          <a:lstStyle/>
          <a:p>
            <a:fld id="{6B82588C-B750-46D7-BAB3-24E6478D9ED4}" type="slidenum">
              <a:rPr lang="en-US" smtClean="0"/>
              <a:t>5</a:t>
            </a:fld>
            <a:endParaRPr lang="en-US"/>
          </a:p>
        </p:txBody>
      </p:sp>
    </p:spTree>
    <p:extLst>
      <p:ext uri="{BB962C8B-B14F-4D97-AF65-F5344CB8AC3E}">
        <p14:creationId xmlns:p14="http://schemas.microsoft.com/office/powerpoint/2010/main" val="360613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PIENSE I</a:t>
            </a:r>
          </a:p>
          <a:p>
            <a:pPr marL="271291" indent="-271291" defTabSz="868131">
              <a:buFont typeface="Arial" panose="020B0604020202020204" pitchFamily="34" charset="0"/>
              <a:buChar char="•"/>
              <a:defRPr/>
            </a:pPr>
            <a:r>
              <a:rPr lang="es-MX" sz="1200" b="1" dirty="0">
                <a:solidFill>
                  <a:srgbClr val="1E1E1E"/>
                </a:solidFill>
                <a:latin typeface="Roboto Slab"/>
              </a:rPr>
              <a:t>Progreso académico</a:t>
            </a:r>
          </a:p>
          <a:p>
            <a:pPr marL="271291" indent="-271291" defTabSz="868131">
              <a:buFont typeface="Arial" panose="020B0604020202020204" pitchFamily="34" charset="0"/>
              <a:buChar char="•"/>
              <a:defRPr/>
            </a:pPr>
            <a:r>
              <a:rPr lang="es-MX" sz="1200" b="1" dirty="0">
                <a:solidFill>
                  <a:srgbClr val="1E1E1E"/>
                </a:solidFill>
                <a:latin typeface="Roboto Slab"/>
              </a:rPr>
              <a:t>Áreas de fortaleza</a:t>
            </a:r>
          </a:p>
          <a:p>
            <a:pPr marL="271291" indent="-271291" defTabSz="868131">
              <a:buFont typeface="Arial" panose="020B0604020202020204" pitchFamily="34" charset="0"/>
              <a:buChar char="•"/>
              <a:defRPr/>
            </a:pPr>
            <a:r>
              <a:rPr lang="es-MX" sz="1200" b="1" dirty="0">
                <a:solidFill>
                  <a:srgbClr val="1E1E1E"/>
                </a:solidFill>
                <a:latin typeface="Roboto Slab"/>
              </a:rPr>
              <a:t>Identificar posibles rezagos</a:t>
            </a:r>
            <a:endParaRPr lang="es-MX" sz="1200" dirty="0">
              <a:solidFill>
                <a:srgbClr val="1E1E1E"/>
              </a:solidFill>
              <a:latin typeface="Roboto Sla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PIENSE II</a:t>
            </a:r>
          </a:p>
          <a:p>
            <a:pPr marL="271291" indent="-271291" defTabSz="868131">
              <a:buFont typeface="Arial" panose="020B0604020202020204" pitchFamily="34" charset="0"/>
              <a:buChar char="•"/>
              <a:defRPr/>
            </a:pPr>
            <a:r>
              <a:rPr lang="es-MX" sz="1200" b="1" dirty="0">
                <a:solidFill>
                  <a:srgbClr val="1E1E1E"/>
                </a:solidFill>
                <a:latin typeface="Roboto Slab"/>
              </a:rPr>
              <a:t>Progreso académico</a:t>
            </a:r>
          </a:p>
          <a:p>
            <a:pPr marL="271291" indent="-271291" defTabSz="868131">
              <a:buFont typeface="Arial" panose="020B0604020202020204" pitchFamily="34" charset="0"/>
              <a:buChar char="•"/>
              <a:defRPr/>
            </a:pPr>
            <a:r>
              <a:rPr lang="es-MX" sz="1200" b="1" dirty="0">
                <a:solidFill>
                  <a:srgbClr val="1E1E1E"/>
                </a:solidFill>
                <a:latin typeface="Roboto Slab"/>
              </a:rPr>
              <a:t>Descriptores cualitativos</a:t>
            </a:r>
          </a:p>
          <a:p>
            <a:pPr marL="271291" indent="-271291" defTabSz="868131">
              <a:buFont typeface="Arial" panose="020B0604020202020204" pitchFamily="34" charset="0"/>
              <a:buChar char="•"/>
              <a:defRPr/>
            </a:pPr>
            <a:r>
              <a:rPr lang="es-MX" sz="1200" b="1" dirty="0">
                <a:solidFill>
                  <a:srgbClr val="1E1E1E"/>
                </a:solidFill>
                <a:latin typeface="Roboto Slab"/>
              </a:rPr>
              <a:t>Identificar estudiantes para PNA</a:t>
            </a:r>
          </a:p>
          <a:p>
            <a:pPr marL="271291" indent="-271291" defTabSz="868131">
              <a:buFont typeface="Arial" panose="020B0604020202020204" pitchFamily="34" charset="0"/>
              <a:buChar char="•"/>
              <a:defRPr/>
            </a:pPr>
            <a:r>
              <a:rPr lang="es-MX" sz="1200" b="1" dirty="0">
                <a:solidFill>
                  <a:srgbClr val="1E1E1E"/>
                </a:solidFill>
                <a:latin typeface="Roboto Slab"/>
              </a:rPr>
              <a:t>Áreas de fortaleza</a:t>
            </a:r>
          </a:p>
          <a:p>
            <a:pPr marL="271291" indent="-271291" defTabSz="868131">
              <a:buFont typeface="Arial" panose="020B0604020202020204" pitchFamily="34" charset="0"/>
              <a:buChar char="•"/>
              <a:defRPr/>
            </a:pPr>
            <a:r>
              <a:rPr lang="es-MX" sz="1200" b="1" dirty="0">
                <a:solidFill>
                  <a:srgbClr val="1E1E1E"/>
                </a:solidFill>
                <a:latin typeface="Roboto Slab"/>
              </a:rPr>
              <a:t>Identificar posibles rezagos</a:t>
            </a:r>
            <a:endParaRPr lang="es-MX" sz="1200" dirty="0">
              <a:solidFill>
                <a:srgbClr val="1E1E1E"/>
              </a:solidFill>
              <a:latin typeface="Roboto Slab"/>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CEPA</a:t>
            </a:r>
          </a:p>
          <a:p>
            <a:pPr marL="271291" indent="-271291" defTabSz="868131">
              <a:buFont typeface="Arial" panose="020B0604020202020204" pitchFamily="34" charset="0"/>
              <a:buChar char="•"/>
              <a:defRPr/>
            </a:pPr>
            <a:r>
              <a:rPr lang="es-MX" sz="1200" b="1" dirty="0">
                <a:solidFill>
                  <a:srgbClr val="1E1E1E"/>
                </a:solidFill>
                <a:latin typeface="Roboto Slab"/>
              </a:rPr>
              <a:t>Apoyar en la consejería educativa</a:t>
            </a:r>
          </a:p>
          <a:p>
            <a:pPr marL="271291" indent="-271291" defTabSz="868131">
              <a:buFont typeface="Arial" panose="020B0604020202020204" pitchFamily="34" charset="0"/>
              <a:buChar char="•"/>
              <a:defRPr/>
            </a:pPr>
            <a:r>
              <a:rPr lang="es-MX" sz="1200" b="1" dirty="0">
                <a:solidFill>
                  <a:srgbClr val="1E1E1E"/>
                </a:solidFill>
                <a:latin typeface="Roboto Slab"/>
              </a:rPr>
              <a:t>Reflexionar sobre intereses, destrezas y habilidades</a:t>
            </a:r>
          </a:p>
          <a:p>
            <a:pPr marL="271291" indent="-271291" defTabSz="868131">
              <a:buFont typeface="Arial" panose="020B0604020202020204" pitchFamily="34" charset="0"/>
              <a:buChar char="•"/>
              <a:defRPr/>
            </a:pPr>
            <a:r>
              <a:rPr lang="es-MX" sz="1200" b="1" dirty="0">
                <a:solidFill>
                  <a:srgbClr val="1E1E1E"/>
                </a:solidFill>
                <a:latin typeface="Roboto Slab"/>
              </a:rPr>
              <a:t>Identificar a estudiantes con indicadores de riesgo</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b="1" dirty="0">
                <a:latin typeface="Roboto Slab"/>
              </a:rPr>
              <a:t>Progresión académica para maximizar la educación secundaria </a:t>
            </a:r>
          </a:p>
          <a:p>
            <a:pPr marL="271291" indent="-271291" defTabSz="868131">
              <a:buFont typeface="Arial" panose="020B0604020202020204" pitchFamily="34" charset="0"/>
              <a:buChar char="•"/>
              <a:defRPr/>
            </a:pPr>
            <a:r>
              <a:rPr lang="es-MX" sz="1200" b="1" dirty="0">
                <a:latin typeface="Roboto Slab"/>
              </a:rPr>
              <a:t>Apoyar la transición hacia la educación superior y experiencias profesionales</a:t>
            </a:r>
          </a:p>
          <a:p>
            <a:pPr marL="271291" indent="-271291" defTabSz="868131">
              <a:buFont typeface="Arial" panose="020B0604020202020204" pitchFamily="34" charset="0"/>
              <a:buChar char="•"/>
              <a:defRPr/>
            </a:pPr>
            <a:endParaRPr lang="es-MX" sz="1200" b="1" dirty="0">
              <a:latin typeface="Roboto Slab"/>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PAA</a:t>
            </a:r>
          </a:p>
          <a:p>
            <a:pPr marL="171450" indent="-171450" defTabSz="868131">
              <a:buFont typeface="Arial" panose="020B0604020202020204" pitchFamily="34" charset="0"/>
              <a:buChar char="•"/>
              <a:defRPr/>
            </a:pPr>
            <a:r>
              <a:rPr lang="es-MX" sz="1200" b="1" dirty="0">
                <a:solidFill>
                  <a:srgbClr val="1E1E1E"/>
                </a:solidFill>
                <a:latin typeface="Roboto Slab"/>
              </a:rPr>
              <a:t>Progreso académico</a:t>
            </a:r>
          </a:p>
          <a:p>
            <a:pPr marL="171450" indent="-171450" defTabSz="868131">
              <a:buFont typeface="Arial" panose="020B0604020202020204" pitchFamily="34" charset="0"/>
              <a:buChar char="•"/>
              <a:defRPr/>
            </a:pPr>
            <a:r>
              <a:rPr lang="es-MX" sz="1200" b="1" dirty="0">
                <a:latin typeface="+mj-lt"/>
              </a:rPr>
              <a:t>Identificar áreas de rezago</a:t>
            </a:r>
          </a:p>
          <a:p>
            <a:pPr marL="171450" indent="-171450" defTabSz="868131">
              <a:buFont typeface="Arial" panose="020B0604020202020204" pitchFamily="34" charset="0"/>
              <a:buChar char="•"/>
              <a:defRPr/>
            </a:pPr>
            <a:r>
              <a:rPr lang="es-MX" sz="1200" b="1" dirty="0">
                <a:latin typeface="+mj-lt"/>
              </a:rPr>
              <a:t>Uso de la Practica PAA para fortalecer conocimientos</a:t>
            </a:r>
          </a:p>
          <a:p>
            <a:pPr marL="171450" indent="-171450" defTabSz="868131">
              <a:buFont typeface="Arial" panose="020B0604020202020204" pitchFamily="34" charset="0"/>
              <a:buChar char="•"/>
              <a:defRPr/>
            </a:pPr>
            <a:r>
              <a:rPr lang="es-MX" sz="1200" b="1" dirty="0">
                <a:latin typeface="+mj-lt"/>
              </a:rPr>
              <a:t>Recomendar PNA a estudiantes sobresalientes</a:t>
            </a:r>
          </a:p>
          <a:p>
            <a:pPr marL="0" indent="0" defTabSz="868131">
              <a:buFont typeface="Arial" panose="020B0604020202020204" pitchFamily="34" charset="0"/>
              <a:buNone/>
              <a:defRPr/>
            </a:pPr>
            <a:endParaRPr lang="es-MX" sz="1200" b="1" dirty="0">
              <a:latin typeface="Roboto Slab"/>
            </a:endParaRPr>
          </a:p>
          <a:p>
            <a:pPr marL="0" indent="0" defTabSz="868131">
              <a:buFont typeface="Arial" panose="020B0604020202020204" pitchFamily="34" charset="0"/>
              <a:buNone/>
              <a:defRPr/>
            </a:pPr>
            <a:r>
              <a:rPr lang="es-MX" sz="1200" b="0" dirty="0">
                <a:latin typeface="Roboto Slab"/>
              </a:rPr>
              <a:t>PNA</a:t>
            </a:r>
          </a:p>
          <a:p>
            <a:pPr marL="271291" indent="-271291" defTabSz="868131">
              <a:buFont typeface="Arial" panose="020B0604020202020204" pitchFamily="34" charset="0"/>
              <a:buChar char="•"/>
              <a:defRPr/>
            </a:pPr>
            <a:r>
              <a:rPr lang="es-MX" sz="1200" b="1" dirty="0">
                <a:solidFill>
                  <a:srgbClr val="1E1E1E"/>
                </a:solidFill>
                <a:latin typeface="Roboto Slab"/>
              </a:rPr>
              <a:t>Maximizar el potencial académico mediante experiencias rigurosas</a:t>
            </a:r>
          </a:p>
          <a:p>
            <a:pPr marL="271291" indent="-271291" defTabSz="868131">
              <a:buFont typeface="Arial" panose="020B0604020202020204" pitchFamily="34" charset="0"/>
              <a:buChar char="•"/>
              <a:defRPr/>
            </a:pPr>
            <a:r>
              <a:rPr lang="es-MX" sz="1200" b="1" dirty="0">
                <a:solidFill>
                  <a:srgbClr val="1E1E1E"/>
                </a:solidFill>
                <a:latin typeface="Roboto Slab"/>
              </a:rPr>
              <a:t>Facilitar la transición entre la escuela superior y la universidad</a:t>
            </a:r>
          </a:p>
          <a:p>
            <a:pPr marL="271291" indent="-271291" defTabSz="868131">
              <a:buFont typeface="Arial" panose="020B0604020202020204" pitchFamily="34" charset="0"/>
              <a:buChar char="•"/>
              <a:defRPr/>
            </a:pPr>
            <a:r>
              <a:rPr lang="es-MX" sz="1200" b="1" dirty="0">
                <a:solidFill>
                  <a:srgbClr val="1E1E1E"/>
                </a:solidFill>
                <a:latin typeface="Roboto Slab"/>
              </a:rPr>
              <a:t>Reconocer el mérito académico de los estudiantes (políticas de convalidación de cursos)</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993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a:t>Carla </a:t>
            </a:r>
          </a:p>
          <a:p>
            <a:endParaRPr lang="es-PR"/>
          </a:p>
        </p:txBody>
      </p:sp>
      <p:sp>
        <p:nvSpPr>
          <p:cNvPr id="4" name="Slide Number Placeholder 3"/>
          <p:cNvSpPr>
            <a:spLocks noGrp="1"/>
          </p:cNvSpPr>
          <p:nvPr>
            <p:ph type="sldNum" sz="quarter" idx="5"/>
          </p:nvPr>
        </p:nvSpPr>
        <p:spPr/>
        <p:txBody>
          <a:bodyPr/>
          <a:lstStyle/>
          <a:p>
            <a:fld id="{6B82588C-B750-46D7-BAB3-24E6478D9ED4}" type="slidenum">
              <a:rPr lang="en-US" smtClean="0"/>
              <a:t>7</a:t>
            </a:fld>
            <a:endParaRPr lang="en-US"/>
          </a:p>
        </p:txBody>
      </p:sp>
    </p:spTree>
    <p:extLst>
      <p:ext uri="{BB962C8B-B14F-4D97-AF65-F5344CB8AC3E}">
        <p14:creationId xmlns:p14="http://schemas.microsoft.com/office/powerpoint/2010/main" val="1276896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a:t>William </a:t>
            </a:r>
          </a:p>
          <a:p>
            <a:endParaRPr lang="es-PR"/>
          </a:p>
        </p:txBody>
      </p:sp>
      <p:sp>
        <p:nvSpPr>
          <p:cNvPr id="4" name="Slide Number Placeholder 3"/>
          <p:cNvSpPr>
            <a:spLocks noGrp="1"/>
          </p:cNvSpPr>
          <p:nvPr>
            <p:ph type="sldNum" sz="quarter" idx="5"/>
          </p:nvPr>
        </p:nvSpPr>
        <p:spPr/>
        <p:txBody>
          <a:bodyPr/>
          <a:lstStyle/>
          <a:p>
            <a:fld id="{6B82588C-B750-46D7-BAB3-24E6478D9ED4}" type="slidenum">
              <a:rPr lang="en-US" smtClean="0"/>
              <a:t>8</a:t>
            </a:fld>
            <a:endParaRPr lang="en-US"/>
          </a:p>
        </p:txBody>
      </p:sp>
    </p:spTree>
    <p:extLst>
      <p:ext uri="{BB962C8B-B14F-4D97-AF65-F5344CB8AC3E}">
        <p14:creationId xmlns:p14="http://schemas.microsoft.com/office/powerpoint/2010/main" val="2311576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s-PR" sz="1100"/>
              <a:t>William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PR" sz="1100"/>
          </a:p>
          <a:p>
            <a:r>
              <a:rPr lang="en-US" sz="1100" err="1"/>
              <a:t>Conteos</a:t>
            </a:r>
            <a:r>
              <a:rPr lang="en-US" sz="1100"/>
              <a:t> – 2018-2022 </a:t>
            </a:r>
          </a:p>
          <a:p>
            <a:r>
              <a:rPr lang="en-US" sz="1100"/>
              <a:t>156,341 </a:t>
            </a:r>
            <a:r>
              <a:rPr lang="en-US" sz="1100" err="1"/>
              <a:t>estudiantes</a:t>
            </a:r>
            <a:endParaRPr lang="en-US" sz="1100"/>
          </a:p>
          <a:p>
            <a:r>
              <a:rPr lang="en-US" sz="1100"/>
              <a:t>153,447 PAA test takers</a:t>
            </a:r>
          </a:p>
          <a:p>
            <a:endParaRPr lang="en-US" sz="1100"/>
          </a:p>
          <a:p>
            <a:r>
              <a:rPr lang="en-US" sz="1100"/>
              <a:t>98.149%</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PR" sz="1100"/>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s-PR" sz="1100"/>
              <a:t>Foco: Sistema privado y público - Excluye home </a:t>
            </a:r>
            <a:r>
              <a:rPr lang="es-PR" sz="1100" err="1"/>
              <a:t>schoolers</a:t>
            </a:r>
            <a:r>
              <a:rPr lang="es-PR" sz="1100"/>
              <a:t> y otros estudiantes (muy pocos)</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PR" sz="1100"/>
          </a:p>
          <a:p>
            <a:pPr marL="342900" marR="0" lvl="0" indent="-342900">
              <a:lnSpc>
                <a:spcPct val="107000"/>
              </a:lnSpc>
              <a:spcBef>
                <a:spcPts val="0"/>
              </a:spcBef>
              <a:spcAft>
                <a:spcPts val="0"/>
              </a:spcAft>
              <a:buFont typeface="Symbol" panose="05050102010706020507" pitchFamily="18" charset="2"/>
              <a:buChar char=""/>
            </a:pPr>
            <a:r>
              <a:rPr lang="es-ES" sz="1100">
                <a:effectLst/>
                <a:latin typeface="Calibri" panose="020F0502020204030204" pitchFamily="34" charset="0"/>
                <a:ea typeface="Calibri" panose="020F0502020204030204" pitchFamily="34" charset="0"/>
                <a:cs typeface="Arial" panose="020B0604020202020204" pitchFamily="34" charset="0"/>
              </a:rPr>
              <a:t>Fuentes: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s-ES" sz="1100">
                <a:effectLst/>
                <a:latin typeface="Calibri" panose="020F0502020204030204" pitchFamily="34" charset="0"/>
                <a:ea typeface="Calibri" panose="020F0502020204030204" pitchFamily="34" charset="0"/>
                <a:cs typeface="Arial" panose="020B0604020202020204" pitchFamily="34" charset="0"/>
              </a:rPr>
              <a:t>IES-PR – Compendio estadístico sobre la educación (PK-12) privada de Puerto Rico</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s-ES" sz="900">
                <a:effectLst/>
                <a:latin typeface="Calibri" panose="020F0502020204030204" pitchFamily="34" charset="0"/>
                <a:ea typeface="Calibri" panose="020F0502020204030204" pitchFamily="34" charset="0"/>
                <a:cs typeface="Arial" panose="020B0604020202020204" pitchFamily="34" charset="0"/>
              </a:rPr>
              <a:t>En 2016, las Iglesias-Escuelas fueron excluidas de la jurisdicción del CEPR por determinación legislativa y judicial. Desde el año 2016-2017 no se incluyen datos de esas escuelas. En el año 2015-2016, 71 escuelas de ese tipo informaron una matrícula de 7,778 estudiantes. Esto explica en parte la disminución de matrícula observada desde el año 2016-2017.</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s-ES" sz="900">
                <a:effectLst/>
                <a:latin typeface="Calibri" panose="020F0502020204030204" pitchFamily="34" charset="0"/>
                <a:ea typeface="Calibri" panose="020F0502020204030204" pitchFamily="34" charset="0"/>
                <a:cs typeface="Arial" panose="020B0604020202020204" pitchFamily="34" charset="0"/>
              </a:rPr>
              <a:t>DEPR: Sistema información estudiantil (SIE) – Matrícula M1</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s-ES" sz="900">
                <a:effectLst/>
                <a:latin typeface="Calibri" panose="020F0502020204030204" pitchFamily="34" charset="0"/>
                <a:ea typeface="Calibri" panose="020F0502020204030204" pitchFamily="34" charset="0"/>
                <a:cs typeface="Arial" panose="020B0604020202020204" pitchFamily="34" charset="0"/>
              </a:rPr>
              <a:t>PRLAO: Informe de clase graduanda (candidatos con fechas </a:t>
            </a:r>
            <a:r>
              <a:rPr lang="es-ES" sz="900" err="1">
                <a:effectLst/>
                <a:latin typeface="Calibri" panose="020F0502020204030204" pitchFamily="34" charset="0"/>
                <a:ea typeface="Calibri" panose="020F0502020204030204" pitchFamily="34" charset="0"/>
                <a:cs typeface="Arial" panose="020B0604020202020204" pitchFamily="34" charset="0"/>
              </a:rPr>
              <a:t>auto-reportadas</a:t>
            </a:r>
            <a:r>
              <a:rPr lang="es-ES" sz="900">
                <a:effectLst/>
                <a:latin typeface="Calibri" panose="020F0502020204030204" pitchFamily="34" charset="0"/>
                <a:ea typeface="Calibri" panose="020F0502020204030204" pitchFamily="34" charset="0"/>
                <a:cs typeface="Arial" panose="020B0604020202020204" pitchFamily="34" charset="0"/>
              </a:rPr>
              <a:t> de graduación)</a:t>
            </a:r>
          </a:p>
          <a:p>
            <a:pPr marL="742950" marR="0" lvl="1" indent="-285750">
              <a:lnSpc>
                <a:spcPct val="107000"/>
              </a:lnSpc>
              <a:spcBef>
                <a:spcPts val="0"/>
              </a:spcBef>
              <a:spcAft>
                <a:spcPts val="800"/>
              </a:spcAft>
              <a:buFont typeface="Courier New" panose="02070309020205020404" pitchFamily="49" charset="0"/>
              <a:buChar char="o"/>
            </a:pPr>
            <a:endParaRPr lang="es-ES" sz="9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s-ES" sz="900" b="1">
                <a:effectLst/>
                <a:latin typeface="Calibri" panose="020F0502020204030204" pitchFamily="34" charset="0"/>
                <a:ea typeface="Calibri" panose="020F0502020204030204" pitchFamily="34" charset="0"/>
                <a:cs typeface="Arial" panose="020B0604020202020204" pitchFamily="34" charset="0"/>
              </a:rPr>
              <a:t>La composición muestral de los conteos de estudiantes en escuelas privadas difiere entre fuentes (IES-PR y PRLAO) por lo que hay que ser cuidadosos con ser categóricos.</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r>
              <a:rPr lang="es-ES" sz="900" b="1" u="sng">
                <a:effectLst/>
                <a:latin typeface="Calibri" panose="020F0502020204030204" pitchFamily="34" charset="0"/>
                <a:ea typeface="Calibri" panose="020F0502020204030204" pitchFamily="34" charset="0"/>
                <a:cs typeface="Arial" panose="020B0604020202020204" pitchFamily="34" charset="0"/>
              </a:rPr>
              <a:t>El conteo de candidatos a graduación en el </a:t>
            </a:r>
            <a:r>
              <a:rPr lang="es-ES" sz="900" b="1" i="1" u="sng">
                <a:effectLst/>
                <a:latin typeface="Calibri" panose="020F0502020204030204" pitchFamily="34" charset="0"/>
                <a:ea typeface="Calibri" panose="020F0502020204030204" pitchFamily="34" charset="0"/>
                <a:cs typeface="Arial" panose="020B0604020202020204" pitchFamily="34" charset="0"/>
              </a:rPr>
              <a:t>Informe de Clase Graduanda</a:t>
            </a:r>
            <a:r>
              <a:rPr lang="es-ES" sz="900" b="1" u="sng">
                <a:effectLst/>
                <a:latin typeface="Calibri" panose="020F0502020204030204" pitchFamily="34" charset="0"/>
                <a:ea typeface="Calibri" panose="020F0502020204030204" pitchFamily="34" charset="0"/>
                <a:cs typeface="Arial" panose="020B0604020202020204" pitchFamily="34" charset="0"/>
              </a:rPr>
              <a:t> (PRLAO) pueden incluir estudiantes que tomaron solamente la PAA en 11mo grado.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100" b="1">
                <a:effectLst/>
                <a:latin typeface="Calibri" panose="020F0502020204030204" pitchFamily="34" charset="0"/>
                <a:ea typeface="Calibri" panose="020F0502020204030204" pitchFamily="34" charset="0"/>
                <a:cs typeface="Arial" panose="020B0604020202020204" pitchFamily="34" charset="0"/>
              </a:rPr>
              <a:t>Fuentes de información</a:t>
            </a:r>
            <a:r>
              <a:rPr lang="es-ES" sz="1100">
                <a:effectLst/>
                <a:latin typeface="Calibri" panose="020F0502020204030204" pitchFamily="34" charset="0"/>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s-ES" sz="1100" b="1">
                <a:effectLst/>
                <a:latin typeface="Calibri" panose="020F0502020204030204" pitchFamily="34" charset="0"/>
                <a:ea typeface="Calibri" panose="020F0502020204030204" pitchFamily="34" charset="0"/>
                <a:cs typeface="Arial" panose="020B0604020202020204" pitchFamily="34" charset="0"/>
              </a:rPr>
              <a:t>PRLAO</a:t>
            </a:r>
            <a:r>
              <a:rPr lang="es-ES" sz="11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s-ES" sz="1100">
                <a:effectLst/>
                <a:latin typeface="Calibri" panose="020F0502020204030204" pitchFamily="34" charset="0"/>
                <a:ea typeface="Calibri" panose="020F0502020204030204" pitchFamily="34" charset="0"/>
                <a:cs typeface="Arial" panose="020B0604020202020204" pitchFamily="34" charset="0"/>
              </a:rPr>
              <a:t>Informes de Clase Graduanda (2018-2022)</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s-ES" sz="1100">
                <a:effectLst/>
                <a:latin typeface="Calibri" panose="020F0502020204030204" pitchFamily="34" charset="0"/>
                <a:ea typeface="Calibri" panose="020F0502020204030204" pitchFamily="34" charset="0"/>
                <a:cs typeface="Arial" panose="020B0604020202020204" pitchFamily="34" charset="0"/>
              </a:rPr>
              <a:t>Cantidad de los estudiantes que tomaron la PAA y que indicaron</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Font typeface="Wingdings" panose="05000000000000000000" pitchFamily="2" charset="2"/>
              <a:buChar char=""/>
            </a:pPr>
            <a:r>
              <a:rPr lang="es-ES" sz="1100">
                <a:effectLst/>
                <a:latin typeface="Calibri" panose="020F0502020204030204" pitchFamily="34" charset="0"/>
                <a:ea typeface="Calibri" panose="020F0502020204030204" pitchFamily="34" charset="0"/>
                <a:cs typeface="Arial" panose="020B0604020202020204" pitchFamily="34" charset="0"/>
              </a:rPr>
              <a:t>que completaban su grado académico de la escuela superior al finalizar el periodo académico de referencia</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s-ES" sz="1100" b="1">
                <a:effectLst/>
                <a:latin typeface="Calibri" panose="020F0502020204030204" pitchFamily="34" charset="0"/>
                <a:ea typeface="Calibri" panose="020F0502020204030204" pitchFamily="34" charset="0"/>
                <a:cs typeface="Arial" panose="020B0604020202020204" pitchFamily="34" charset="0"/>
              </a:rPr>
              <a:t>IES-PR: Instituto de Estadística de PR (</a:t>
            </a:r>
            <a:r>
              <a:rPr lang="es-ES" sz="1100" b="1"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Junta de Instituciones Post-Secundaria, Gob. PR</a:t>
            </a:r>
            <a:r>
              <a:rPr lang="es-ES" sz="1100" b="1">
                <a:effectLst/>
                <a:latin typeface="Calibri" panose="020F0502020204030204" pitchFamily="34" charset="0"/>
                <a:ea typeface="Calibri" panose="020F0502020204030204" pitchFamily="34" charset="0"/>
                <a:cs typeface="Arial" panose="020B0604020202020204" pitchFamily="34" charset="0"/>
              </a:rPr>
              <a:t>)</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s-ES"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Compendio Estadístico sobre la educación básica (PK-12) privada de Puerto Rico</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s-ES" sz="1100" b="1">
                <a:effectLst/>
                <a:latin typeface="Calibri" panose="020F0502020204030204" pitchFamily="34" charset="0"/>
                <a:ea typeface="Calibri" panose="020F0502020204030204" pitchFamily="34" charset="0"/>
                <a:cs typeface="Arial" panose="020B0604020202020204" pitchFamily="34" charset="0"/>
              </a:rPr>
              <a:t>DEPR</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s-ES" sz="1100">
                <a:effectLst/>
                <a:latin typeface="Calibri" panose="020F0502020204030204" pitchFamily="34" charset="0"/>
                <a:ea typeface="Calibri" panose="020F0502020204030204" pitchFamily="34" charset="0"/>
                <a:cs typeface="Arial" panose="020B0604020202020204" pitchFamily="34" charset="0"/>
              </a:rPr>
              <a:t>Matrícula SIE (M1) de 12mo grado para la participación de SD PAA 2017-2021</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Font typeface="Wingdings" panose="05000000000000000000" pitchFamily="2" charset="2"/>
              <a:buChar char=""/>
            </a:pPr>
            <a:r>
              <a:rPr lang="es-ES" sz="1100">
                <a:effectLst/>
                <a:latin typeface="Calibri" panose="020F0502020204030204" pitchFamily="34" charset="0"/>
                <a:ea typeface="Calibri" panose="020F0502020204030204" pitchFamily="34" charset="0"/>
                <a:cs typeface="Arial" panose="020B0604020202020204" pitchFamily="34" charset="0"/>
              </a:rPr>
              <a:t>Nota: No aparecen en la parte de </a:t>
            </a:r>
            <a:r>
              <a:rPr lang="es-ES" sz="11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5"/>
              </a:rPr>
              <a:t>e-data del DEPR</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Courier New" panose="02070309020205020404" pitchFamily="49" charset="0"/>
              <a:buChar char="o"/>
            </a:pP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2588C-B750-46D7-BAB3-24E6478D9E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16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386805733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49371"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361A6EB-0912-4D87-8E54-35DDCE6B06F5}"/>
              </a:ext>
            </a:extLst>
          </p:cNvPr>
          <p:cNvCxnSpPr/>
          <p:nvPr userDrawn="1"/>
        </p:nvCxnSpPr>
        <p:spPr>
          <a:xfrm>
            <a:off x="452924" y="432879"/>
            <a:ext cx="11286153"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234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3_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7884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 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11"/>
            <a:ext cx="6960030" cy="5372292"/>
          </a:xfrm>
          <a:prstGeom prst="rect">
            <a:avLst/>
          </a:prstGeom>
        </p:spPr>
        <p:txBody>
          <a:bodyPr lIns="0" tIns="228600" rIns="0" bIns="0"/>
          <a:lstStyle>
            <a:lvl1pPr marL="285698" indent="-285698">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 </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1" y="555811"/>
            <a:ext cx="3741179" cy="1246495"/>
          </a:xfrm>
          <a:prstGeom prst="rect">
            <a:avLst/>
          </a:prstGeom>
        </p:spPr>
        <p:txBody>
          <a:bodyPr lIns="0" tIns="137160" rIns="0" bIns="0">
            <a:spAutoFit/>
          </a:bodyPr>
          <a:lstStyle>
            <a:lvl1pPr>
              <a:defRPr sz="3199"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7" y="1692276"/>
            <a:ext cx="3741738" cy="723275"/>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115312975"/>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81" y="555812"/>
            <a:ext cx="6960031" cy="5372292"/>
          </a:xfrm>
          <a:prstGeom prst="rect">
            <a:avLst/>
          </a:prstGeom>
        </p:spPr>
        <p:txBody>
          <a:bodyPr lIns="0" tIns="228600" rIns="0" bIns="0"/>
          <a:lstStyle>
            <a:lvl1pPr marL="214253" indent="-214253">
              <a:buClr>
                <a:schemeClr val="accent2"/>
              </a:buClr>
              <a:buFont typeface="Arial" charset="0"/>
              <a:buChar char="•"/>
              <a:defRPr sz="1200">
                <a:latin typeface="Roboto" charset="0"/>
                <a:ea typeface="Roboto" charset="0"/>
                <a:cs typeface="Roboto" charset="0"/>
              </a:defRPr>
            </a:lvl1pPr>
            <a:lvl2pPr>
              <a:buClr>
                <a:schemeClr val="accent2"/>
              </a:buClr>
              <a:defRPr sz="1200">
                <a:latin typeface="Roboto" charset="0"/>
                <a:ea typeface="Roboto" charset="0"/>
                <a:cs typeface="Roboto" charset="0"/>
              </a:defRPr>
            </a:lvl2pPr>
            <a:lvl3pPr>
              <a:buClr>
                <a:schemeClr val="accent2"/>
              </a:buClr>
              <a:defRPr sz="1200">
                <a:latin typeface="Roboto" charset="0"/>
                <a:ea typeface="Roboto" charset="0"/>
                <a:cs typeface="Roboto" charset="0"/>
              </a:defRPr>
            </a:lvl3pPr>
            <a:lvl4pPr>
              <a:buClr>
                <a:schemeClr val="accent2"/>
              </a:buClr>
              <a:defRPr sz="1200">
                <a:latin typeface="Roboto" charset="0"/>
                <a:ea typeface="Roboto" charset="0"/>
                <a:cs typeface="Roboto" charset="0"/>
              </a:defRPr>
            </a:lvl4pPr>
            <a:lvl5pPr>
              <a:buClr>
                <a:schemeClr val="accent2"/>
              </a:buClr>
              <a:defRPr sz="12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2" y="555811"/>
            <a:ext cx="3741179" cy="553998"/>
          </a:xfrm>
          <a:prstGeom prst="rect">
            <a:avLst/>
          </a:prstGeom>
        </p:spPr>
        <p:txBody>
          <a:bodyPr lIns="0" tIns="137160" rIns="0" bIns="0">
            <a:spAutoFit/>
          </a:bodyPr>
          <a:lstStyle>
            <a:lvl1pPr>
              <a:defRPr sz="2400" baseline="0">
                <a:solidFill>
                  <a:schemeClr val="tx1"/>
                </a:solidFill>
                <a:latin typeface="Roboto Slab" charset="0"/>
                <a:ea typeface="Roboto Slab" charset="0"/>
                <a:cs typeface="Roboto Slab" charset="0"/>
              </a:defRPr>
            </a:lvl1pPr>
          </a:lstStyle>
          <a:p>
            <a:r>
              <a:rPr lang="en-US" sz="27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8"/>
            <a:ext cx="3741739" cy="600164"/>
          </a:xfrm>
          <a:prstGeom prst="rect">
            <a:avLst/>
          </a:prstGeom>
        </p:spPr>
        <p:txBody>
          <a:bodyPr lIns="0" tIns="228600" rIns="0" bIns="0">
            <a:spAutoFit/>
          </a:bodyPr>
          <a:lstStyle>
            <a:lvl1pPr marL="0" indent="0">
              <a:buNone/>
              <a:defRPr sz="12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100240483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_Title Slide — No Image">
    <p:spTree>
      <p:nvGrpSpPr>
        <p:cNvPr id="1" name=""/>
        <p:cNvGrpSpPr/>
        <p:nvPr/>
      </p:nvGrpSpPr>
      <p:grpSpPr>
        <a:xfrm>
          <a:off x="0" y="0"/>
          <a:ext cx="0" cy="0"/>
          <a:chOff x="0" y="0"/>
          <a:chExt cx="0" cy="0"/>
        </a:xfrm>
      </p:grpSpPr>
      <p:pic>
        <p:nvPicPr>
          <p:cNvPr id="11" name="Picture 10" descr="CB16029_PPTTemplates_TitleAndDividers_Corporate-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066" cy="6858000"/>
          </a:xfrm>
          <a:prstGeom prst="rect">
            <a:avLst/>
          </a:prstGeom>
        </p:spPr>
      </p:pic>
      <p:sp>
        <p:nvSpPr>
          <p:cNvPr id="7" name="Rectangle 6"/>
          <p:cNvSpPr/>
          <p:nvPr userDrawn="1"/>
        </p:nvSpPr>
        <p:spPr>
          <a:xfrm>
            <a:off x="462643" y="492980"/>
            <a:ext cx="11266714" cy="5943600"/>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p:cNvSpPr>
            <a:spLocks noGrp="1"/>
          </p:cNvSpPr>
          <p:nvPr>
            <p:ph type="title" hasCustomPrompt="1"/>
          </p:nvPr>
        </p:nvSpPr>
        <p:spPr>
          <a:xfrm>
            <a:off x="1308859" y="2040822"/>
            <a:ext cx="4001193" cy="1423957"/>
          </a:xfrm>
          <a:prstGeom prst="rect">
            <a:avLst/>
          </a:prstGeom>
        </p:spPr>
        <p:txBody>
          <a:bodyPr wrap="square" lIns="0" tIns="137160" rIns="0" bIns="0" anchor="t" anchorCtr="0">
            <a:spAutoFit/>
          </a:bodyPr>
          <a:lstStyle>
            <a:lvl1pPr>
              <a:defRPr sz="4198">
                <a:solidFill>
                  <a:schemeClr val="tx1"/>
                </a:solidFill>
                <a:latin typeface="Roboto Slab" charset="0"/>
                <a:ea typeface="Roboto Slab" charset="0"/>
                <a:cs typeface="Roboto Slab" charset="0"/>
              </a:defRPr>
            </a:lvl1pPr>
          </a:lstStyle>
          <a:p>
            <a:r>
              <a:rPr lang="en-US"/>
              <a:t>Divider, call-out, etc.</a:t>
            </a:r>
          </a:p>
        </p:txBody>
      </p:sp>
      <p:sp>
        <p:nvSpPr>
          <p:cNvPr id="13" name="Title 7"/>
          <p:cNvSpPr txBox="1">
            <a:spLocks/>
          </p:cNvSpPr>
          <p:nvPr userDrawn="1"/>
        </p:nvSpPr>
        <p:spPr>
          <a:xfrm>
            <a:off x="925286" y="4762955"/>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6" y="3347864"/>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2"/>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9" name="Rectangle 8"/>
          <p:cNvSpPr/>
          <p:nvPr userDrawn="1"/>
        </p:nvSpPr>
        <p:spPr>
          <a:xfrm>
            <a:off x="1308859" y="1923691"/>
            <a:ext cx="4001193" cy="111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018762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5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1"/>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266743463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_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0576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cSld name="4_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100"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1748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8" name="Picture 7">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349545132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3971439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Cover Slide No Picture">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6" name="Picture 5">
            <a:extLst>
              <a:ext uri="{FF2B5EF4-FFF2-40B4-BE49-F238E27FC236}">
                <a16:creationId xmlns:a16="http://schemas.microsoft.com/office/drawing/2014/main" id="{1CB8F686-2832-DE45-B4EA-A9B076CCC09E}"/>
              </a:ext>
            </a:extLst>
          </p:cNvPr>
          <p:cNvPicPr>
            <a:picLocks noChangeAspect="1"/>
          </p:cNvPicPr>
          <p:nvPr/>
        </p:nvPicPr>
        <p:blipFill>
          <a:blip r:embed="rId2"/>
          <a:stretch>
            <a:fillRect/>
          </a:stretch>
        </p:blipFill>
        <p:spPr>
          <a:xfrm>
            <a:off x="886359" y="955314"/>
            <a:ext cx="1762376" cy="303862"/>
          </a:xfrm>
          <a:prstGeom prst="rect">
            <a:avLst/>
          </a:prstGeom>
        </p:spPr>
      </p:pic>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146976000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172305" y="1867591"/>
            <a:ext cx="11847391" cy="4815018"/>
          </a:xfrm>
          <a:prstGeom prst="rect">
            <a:avLst/>
          </a:prstGeom>
          <a:solidFill>
            <a:srgbClr val="009CDE">
              <a:alpha val="67000"/>
            </a:srgbClr>
          </a:solidFill>
        </p:spPr>
        <p:txBody>
          <a:bodyPr lIns="1920240" tIns="182880" rIns="1920240" bIns="182880" anchor="ctr" anchorCtr="0">
            <a:noAutofit/>
          </a:bodyPr>
          <a:lstStyle>
            <a:lvl1pPr algn="ctr">
              <a:defRPr sz="3038" b="0">
                <a:solidFill>
                  <a:schemeClr val="tx2"/>
                </a:solidFill>
              </a:defRPr>
            </a:lvl1pPr>
          </a:lstStyle>
          <a:p>
            <a:endParaRPr lang="en-US"/>
          </a:p>
        </p:txBody>
      </p:sp>
      <p:sp>
        <p:nvSpPr>
          <p:cNvPr id="6" name="Subtitle 2"/>
          <p:cNvSpPr>
            <a:spLocks noGrp="1"/>
          </p:cNvSpPr>
          <p:nvPr>
            <p:ph type="subTitle" idx="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endParaRPr lang="en-US">
              <a:solidFill>
                <a:schemeClr val="tx2"/>
              </a:solidFill>
            </a:endParaRPr>
          </a:p>
        </p:txBody>
      </p:sp>
      <p:sp>
        <p:nvSpPr>
          <p:cNvPr id="4" name="Freeform 3">
            <a:extLst>
              <a:ext uri="{FF2B5EF4-FFF2-40B4-BE49-F238E27FC236}">
                <a16:creationId xmlns:a16="http://schemas.microsoft.com/office/drawing/2014/main" id="{8F80D229-FF99-5540-91B2-2E1AECE980F3}"/>
              </a:ext>
            </a:extLst>
          </p:cNvPr>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7" name="Freeform 6">
            <a:extLst>
              <a:ext uri="{FF2B5EF4-FFF2-40B4-BE49-F238E27FC236}">
                <a16:creationId xmlns:a16="http://schemas.microsoft.com/office/drawing/2014/main" id="{8A639D36-0368-BE41-BA78-C66E8920D0A1}"/>
              </a:ext>
            </a:extLst>
          </p:cNvPr>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8" name="Freeform 3">
            <a:extLst>
              <a:ext uri="{FF2B5EF4-FFF2-40B4-BE49-F238E27FC236}">
                <a16:creationId xmlns:a16="http://schemas.microsoft.com/office/drawing/2014/main" id="{64787796-FFC0-485F-AFE5-8A571E7A253D}"/>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9" name="Picture 8" descr="A group of people sitting on a bench outside&#10;&#10;Description automatically generated">
            <a:extLst>
              <a:ext uri="{FF2B5EF4-FFF2-40B4-BE49-F238E27FC236}">
                <a16:creationId xmlns:a16="http://schemas.microsoft.com/office/drawing/2014/main" id="{F096BE28-75B0-4788-8DC7-F8C484F8DA96}"/>
              </a:ext>
            </a:extLst>
          </p:cNvPr>
          <p:cNvPicPr>
            <a:picLocks noChangeAspect="1"/>
          </p:cNvPicPr>
          <p:nvPr userDrawn="1"/>
        </p:nvPicPr>
        <p:blipFill>
          <a:blip r:embed="rId3"/>
          <a:stretch>
            <a:fillRect/>
          </a:stretch>
        </p:blipFill>
        <p:spPr>
          <a:xfrm>
            <a:off x="172305" y="175392"/>
            <a:ext cx="11847391" cy="6507216"/>
          </a:xfrm>
          <a:prstGeom prst="rect">
            <a:avLst/>
          </a:prstGeom>
        </p:spPr>
      </p:pic>
    </p:spTree>
    <p:extLst>
      <p:ext uri="{BB962C8B-B14F-4D97-AF65-F5344CB8AC3E}">
        <p14:creationId xmlns:p14="http://schemas.microsoft.com/office/powerpoint/2010/main" val="4263756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523415390"/>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092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with a s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9717878"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117661" y="1740546"/>
            <a:ext cx="9717878"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53025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7729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7478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Data Right">
    <p:spTree>
      <p:nvGrpSpPr>
        <p:cNvPr id="1" name=""/>
        <p:cNvGrpSpPr/>
        <p:nvPr/>
      </p:nvGrpSpPr>
      <p:grpSpPr>
        <a:xfrm>
          <a:off x="0" y="0"/>
          <a:ext cx="0" cy="0"/>
          <a:chOff x="0" y="0"/>
          <a:chExt cx="0" cy="0"/>
        </a:xfrm>
      </p:grpSpPr>
      <p:sp>
        <p:nvSpPr>
          <p:cNvPr id="12" name="Rectangle 11"/>
          <p:cNvSpPr/>
          <p:nvPr/>
        </p:nvSpPr>
        <p:spPr>
          <a:xfrm>
            <a:off x="7644876"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528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26" name="SlideNumber"/>
          <p:cNvSpPr/>
          <p:nvPr/>
        </p:nvSpPr>
        <p:spPr>
          <a:xfrm>
            <a:off x="6804588"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56461"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6915440"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56461" y="1740546"/>
            <a:ext cx="6915440"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6" name="Straight Connector 15"/>
          <p:cNvCxnSpPr/>
          <p:nvPr/>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7644876"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cxnSp>
        <p:nvCxnSpPr>
          <p:cNvPr id="11" name="Straight Connector 10"/>
          <p:cNvCxnSpPr/>
          <p:nvPr userDrawn="1"/>
        </p:nvCxnSpPr>
        <p:spPr>
          <a:xfrm>
            <a:off x="356461"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3133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0"/>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0022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72305" y="175390"/>
            <a:ext cx="11847391" cy="6507219"/>
          </a:xfrm>
          <a:prstGeom prst="rect">
            <a:avLst/>
          </a:prstGeom>
          <a:solidFill>
            <a:schemeClr val="accent3">
              <a:alpha val="67000"/>
            </a:schemeClr>
          </a:solidFill>
        </p:spPr>
        <p:txBody>
          <a:bodyPr lIns="1920240" tIns="182880" rIns="1920240" bIns="182880" anchor="ctr" anchorCtr="0">
            <a:noAutofit/>
          </a:bodyPr>
          <a:lstStyle>
            <a:lvl1pPr algn="ctr">
              <a:defRPr sz="3038" b="0">
                <a:solidFill>
                  <a:schemeClr val="tx2"/>
                </a:solidFill>
              </a:defRPr>
            </a:lvl1pPr>
          </a:lstStyle>
          <a:p>
            <a:r>
              <a:rPr lang="en-US"/>
              <a:t>This is a sample quote to support your slides</a:t>
            </a:r>
            <a:br>
              <a:rPr lang="en-US"/>
            </a:br>
            <a:r>
              <a:rPr lang="en-US"/>
              <a:t>(Use Format Background to Change Picture:</a:t>
            </a:r>
            <a:br>
              <a:rPr lang="en-US"/>
            </a:br>
            <a:r>
              <a:rPr lang="en-US"/>
              <a:t>Copy image you like. Right Click Format Background. Change Picture Source to Clipboard)</a:t>
            </a:r>
          </a:p>
        </p:txBody>
      </p:sp>
      <p:sp>
        <p:nvSpPr>
          <p:cNvPr id="6"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4" name="Freeform 3"/>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5" name="Freeform 4"/>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26719695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397178793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rgbClr val="009CD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7"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3"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3"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0"/>
            <a:ext cx="12192000" cy="741021"/>
          </a:xfrm>
        </p:spPr>
        <p:txBody>
          <a:bodyPr anchor="ctr">
            <a:normAutofit/>
          </a:bodyPr>
          <a:lstStyle>
            <a:lvl1pPr marL="0" indent="0" algn="ctr">
              <a:buNone/>
              <a:defRPr sz="1709">
                <a:solidFill>
                  <a:schemeClr val="tx2"/>
                </a:solidFill>
              </a:defRPr>
            </a:lvl1pPr>
            <a:lvl2pPr marL="434066" indent="0" algn="ctr">
              <a:buNone/>
              <a:defRPr sz="1899"/>
            </a:lvl2pPr>
            <a:lvl3pPr marL="868131" indent="0" algn="ctr">
              <a:buNone/>
              <a:defRPr sz="1709"/>
            </a:lvl3pPr>
            <a:lvl4pPr marL="1302197" indent="0" algn="ctr">
              <a:buNone/>
              <a:defRPr sz="1519"/>
            </a:lvl4pPr>
            <a:lvl5pPr marL="1736263" indent="0" algn="ctr">
              <a:buNone/>
              <a:defRPr sz="1519"/>
            </a:lvl5pPr>
            <a:lvl6pPr marL="2170328" indent="0" algn="ctr">
              <a:buNone/>
              <a:defRPr sz="1519"/>
            </a:lvl6pPr>
            <a:lvl7pPr marL="2604394" indent="0" algn="ctr">
              <a:buNone/>
              <a:defRPr sz="1519"/>
            </a:lvl7pPr>
            <a:lvl8pPr marL="3038460" indent="0" algn="ctr">
              <a:buNone/>
              <a:defRPr sz="1519"/>
            </a:lvl8pPr>
            <a:lvl9pPr marL="347252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26" name="Freeform 26">
            <a:extLst>
              <a:ext uri="{FF2B5EF4-FFF2-40B4-BE49-F238E27FC236}">
                <a16:creationId xmlns:a16="http://schemas.microsoft.com/office/drawing/2014/main" id="{FBE01236-93A1-40DA-B004-E0181ACEC2DB}"/>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62534128"/>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1032358500"/>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42761741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2851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3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8"/>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145883628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DD0165-70A7-4966-8192-6A4071D095E3}" type="datetimeFigureOut">
              <a:rPr lang="es-ES_tradnl" smtClean="0"/>
              <a:pPr>
                <a:defRPr/>
              </a:pPr>
              <a:t>14/04/2023</a:t>
            </a:fld>
            <a:endParaRPr lang="es-ES_tradnl"/>
          </a:p>
        </p:txBody>
      </p:sp>
      <p:sp>
        <p:nvSpPr>
          <p:cNvPr id="3" name="Footer Placeholder 2"/>
          <p:cNvSpPr>
            <a:spLocks noGrp="1"/>
          </p:cNvSpPr>
          <p:nvPr>
            <p:ph type="ftr" sz="quarter" idx="11"/>
          </p:nvPr>
        </p:nvSpPr>
        <p:spPr/>
        <p:txBody>
          <a:bodyPr/>
          <a:lstStyle/>
          <a:p>
            <a:pPr>
              <a:defRPr/>
            </a:pPr>
            <a:endParaRPr lang="es-ES_tradnl"/>
          </a:p>
        </p:txBody>
      </p:sp>
      <p:sp>
        <p:nvSpPr>
          <p:cNvPr id="4" name="Slide Number Placeholder 3"/>
          <p:cNvSpPr>
            <a:spLocks noGrp="1"/>
          </p:cNvSpPr>
          <p:nvPr>
            <p:ph type="sldNum" sz="quarter" idx="12"/>
          </p:nvPr>
        </p:nvSpPr>
        <p:spPr/>
        <p:txBody>
          <a:bodyPr/>
          <a:lstStyle/>
          <a:p>
            <a:pPr>
              <a:defRPr/>
            </a:pPr>
            <a:fld id="{4904A2E0-C3EC-4E88-B578-A659E322B148}" type="slidenum">
              <a:rPr lang="es-ES_tradnl" smtClean="0"/>
              <a:pPr>
                <a:defRPr/>
              </a:pPr>
              <a:t>‹#›</a:t>
            </a:fld>
            <a:endParaRPr lang="es-ES_tradnl"/>
          </a:p>
        </p:txBody>
      </p:sp>
    </p:spTree>
    <p:extLst>
      <p:ext uri="{BB962C8B-B14F-4D97-AF65-F5344CB8AC3E}">
        <p14:creationId xmlns:p14="http://schemas.microsoft.com/office/powerpoint/2010/main" val="41396969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155A0E-BCD1-4009-927C-EC9EB58341D4}"/>
              </a:ext>
            </a:extLst>
          </p:cNvPr>
          <p:cNvCxnSpPr/>
          <p:nvPr userDrawn="1"/>
        </p:nvCxnSpPr>
        <p:spPr>
          <a:xfrm>
            <a:off x="2117661" y="440320"/>
            <a:ext cx="9717878"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489811"/>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3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1604289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cSld name="1_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82490C-03CC-481D-A058-93DF66B4059D}"/>
              </a:ext>
            </a:extLst>
          </p:cNvPr>
          <p:cNvCxnSpPr/>
          <p:nvPr userDrawn="1"/>
        </p:nvCxnSpPr>
        <p:spPr>
          <a:xfrm>
            <a:off x="4920099" y="432881"/>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1275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16" indent="0" algn="ctr">
              <a:buNone/>
              <a:defRPr sz="1998"/>
            </a:lvl2pPr>
            <a:lvl3pPr marL="914232" indent="0" algn="ctr">
              <a:buNone/>
              <a:defRPr sz="1800"/>
            </a:lvl3pPr>
            <a:lvl4pPr marL="1371348" indent="0" algn="ctr">
              <a:buNone/>
              <a:defRPr sz="1600"/>
            </a:lvl4pPr>
            <a:lvl5pPr marL="1828464" indent="0" algn="ctr">
              <a:buNone/>
              <a:defRPr sz="1600"/>
            </a:lvl5pPr>
            <a:lvl6pPr marL="2285580" indent="0" algn="ctr">
              <a:buNone/>
              <a:defRPr sz="1600"/>
            </a:lvl6pPr>
            <a:lvl7pPr marL="2742696" indent="0" algn="ctr">
              <a:buNone/>
              <a:defRPr sz="1600"/>
            </a:lvl7pPr>
            <a:lvl8pPr marL="3199812" indent="0" algn="ctr">
              <a:buNone/>
              <a:defRPr sz="1600"/>
            </a:lvl8pPr>
            <a:lvl9pPr marL="3656926"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15656E-B3A2-6643-9B89-AE1C4F52F0D8}" type="datetimeFigureOut">
              <a:rPr lang="en-US" smtClean="0"/>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7CE6E4-75CA-8743-95E7-F78E2DFD6C41}" type="slidenum">
              <a:rPr lang="en-US" smtClean="0"/>
              <a:t>‹#›</a:t>
            </a:fld>
            <a:endParaRPr lang="en-US"/>
          </a:p>
        </p:txBody>
      </p:sp>
    </p:spTree>
    <p:extLst>
      <p:ext uri="{BB962C8B-B14F-4D97-AF65-F5344CB8AC3E}">
        <p14:creationId xmlns:p14="http://schemas.microsoft.com/office/powerpoint/2010/main" val="25386696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2_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7" b="0">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9">
                <a:solidFill>
                  <a:schemeClr val="accent3"/>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9">
                <a:solidFill>
                  <a:schemeClr val="tx2"/>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Add presenter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7841165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rgbClr val="009CD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8" y="2952883"/>
            <a:ext cx="4556067" cy="589709"/>
          </a:xfrm>
          <a:prstGeom prst="rect">
            <a:avLst/>
          </a:prstGeom>
        </p:spPr>
        <p:txBody>
          <a:bodyPr lIns="0" tIns="45720" rIns="0" bIns="45720" anchor="ctr" anchorCtr="0">
            <a:noAutofit/>
          </a:bodyPr>
          <a:lstStyle>
            <a:lvl1pPr algn="ctr">
              <a:defRPr sz="5696"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0"/>
            <a:ext cx="1794353" cy="322067"/>
          </a:xfrm>
          <a:prstGeom prst="rect">
            <a:avLst/>
          </a:prstGeom>
        </p:spPr>
      </p:pic>
    </p:spTree>
    <p:extLst>
      <p:ext uri="{BB962C8B-B14F-4D97-AF65-F5344CB8AC3E}">
        <p14:creationId xmlns:p14="http://schemas.microsoft.com/office/powerpoint/2010/main" val="4011314043"/>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3_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7" b="0">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9">
                <a:solidFill>
                  <a:schemeClr val="accent3"/>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9">
                <a:solidFill>
                  <a:schemeClr val="tx2"/>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Add presenter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047607236"/>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2_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96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78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294405218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4"/>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rgbClr val="009CDE"/>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rgbClr val="009CDE"/>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406032165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822061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98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849097"/>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009CDE"/>
        </a:solidFill>
        <a:effectLst/>
      </p:bgPr>
    </p:bg>
    <p:spTree>
      <p:nvGrpSpPr>
        <p:cNvPr id="1" name=""/>
        <p:cNvGrpSpPr/>
        <p:nvPr/>
      </p:nvGrpSpPr>
      <p:grpSpPr>
        <a:xfrm>
          <a:off x="0" y="0"/>
          <a:ext cx="0" cy="0"/>
          <a:chOff x="0" y="0"/>
          <a:chExt cx="0" cy="0"/>
        </a:xfrm>
      </p:grpSpPr>
      <p:sp>
        <p:nvSpPr>
          <p:cNvPr id="16" name="Rectangle 15"/>
          <p:cNvSpPr/>
          <p:nvPr/>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
        <p:nvSpPr>
          <p:cNvPr id="8" name="Rectangle 7">
            <a:extLst>
              <a:ext uri="{FF2B5EF4-FFF2-40B4-BE49-F238E27FC236}">
                <a16:creationId xmlns:a16="http://schemas.microsoft.com/office/drawing/2014/main" id="{AC892449-C14E-4FB5-AD66-455189EC6862}"/>
              </a:ext>
            </a:extLst>
          </p:cNvPr>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9" name="Picture 8">
            <a:extLst>
              <a:ext uri="{FF2B5EF4-FFF2-40B4-BE49-F238E27FC236}">
                <a16:creationId xmlns:a16="http://schemas.microsoft.com/office/drawing/2014/main" id="{4B281F9D-C94D-455B-A304-010CDA7345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25333817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115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49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12770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54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 Statement Slide - No Image, Blue">
    <p:spTree>
      <p:nvGrpSpPr>
        <p:cNvPr id="1" name=""/>
        <p:cNvGrpSpPr/>
        <p:nvPr/>
      </p:nvGrpSpPr>
      <p:grpSpPr>
        <a:xfrm>
          <a:off x="0" y="0"/>
          <a:ext cx="0" cy="0"/>
          <a:chOff x="0" y="0"/>
          <a:chExt cx="0" cy="0"/>
        </a:xfrm>
      </p:grpSpPr>
      <p:sp>
        <p:nvSpPr>
          <p:cNvPr id="8" name="Rectangle 7"/>
          <p:cNvSpPr/>
          <p:nvPr userDrawn="1"/>
        </p:nvSpPr>
        <p:spPr>
          <a:xfrm>
            <a:off x="457202" y="444503"/>
            <a:ext cx="11266715" cy="5667887"/>
          </a:xfrm>
          <a:prstGeom prst="rect">
            <a:avLst/>
          </a:prstGeom>
          <a:solidFill>
            <a:srgbClr val="118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2179488" y="2043974"/>
            <a:ext cx="7630887" cy="807382"/>
          </a:xfrm>
          <a:prstGeom prst="rect">
            <a:avLst/>
          </a:prstGeom>
        </p:spPr>
        <p:txBody>
          <a:bodyPr lIns="0" tIns="137160" rIns="0" bIns="0"/>
          <a:lstStyle>
            <a:lvl1pPr algn="ctr">
              <a:defRPr sz="3150" baseline="0">
                <a:solidFill>
                  <a:schemeClr val="bg1"/>
                </a:solidFill>
                <a:latin typeface="Roboto Slab Regular"/>
                <a:cs typeface="Roboto Slab Regular"/>
              </a:defRPr>
            </a:lvl1pPr>
          </a:lstStyle>
          <a:p>
            <a:r>
              <a:rPr lang="en-US"/>
              <a:t>Statement goes here.</a:t>
            </a:r>
          </a:p>
        </p:txBody>
      </p:sp>
      <p:sp>
        <p:nvSpPr>
          <p:cNvPr id="6" name="Slide Number Placeholder 5"/>
          <p:cNvSpPr>
            <a:spLocks noGrp="1"/>
          </p:cNvSpPr>
          <p:nvPr>
            <p:ph type="sldNum" sz="quarter" idx="12"/>
          </p:nvPr>
        </p:nvSpPr>
        <p:spPr>
          <a:xfrm>
            <a:off x="8887310" y="6193621"/>
            <a:ext cx="2844800" cy="365125"/>
          </a:xfrm>
        </p:spPr>
        <p:txBody>
          <a:bodyPr tIns="0" rIns="0" bIns="0" anchor="b"/>
          <a:lstStyle/>
          <a:p>
            <a:fld id="{E58C0DC8-E089-4D4A-A71C-1ACF76415CE6}" type="slidenum">
              <a:rPr lang="en-US" smtClean="0"/>
              <a:t>‹#›</a:t>
            </a:fld>
            <a:endParaRPr lang="en-US"/>
          </a:p>
        </p:txBody>
      </p:sp>
      <p:sp>
        <p:nvSpPr>
          <p:cNvPr id="9" name="Rectangle 8"/>
          <p:cNvSpPr/>
          <p:nvPr userDrawn="1"/>
        </p:nvSpPr>
        <p:spPr>
          <a:xfrm>
            <a:off x="2179488" y="1923691"/>
            <a:ext cx="7630887"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16"/>
          <p:cNvSpPr>
            <a:spLocks noGrp="1"/>
          </p:cNvSpPr>
          <p:nvPr>
            <p:ph type="body" sz="quarter" idx="10" hasCustomPrompt="1"/>
          </p:nvPr>
        </p:nvSpPr>
        <p:spPr>
          <a:xfrm>
            <a:off x="2179486" y="2851357"/>
            <a:ext cx="7630888" cy="438582"/>
          </a:xfrm>
          <a:prstGeom prst="rect">
            <a:avLst/>
          </a:prstGeom>
        </p:spPr>
        <p:txBody>
          <a:bodyPr wrap="square" lIns="0" tIns="228600" rIns="0" bIns="0">
            <a:spAutoFit/>
          </a:bodyPr>
          <a:lstStyle>
            <a:lvl1pPr marL="0" indent="0" algn="ctr">
              <a:lnSpc>
                <a:spcPct val="100000"/>
              </a:lnSpc>
              <a:buNone/>
              <a:defRPr sz="135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11" name="Text Placeholder 16"/>
          <p:cNvSpPr>
            <a:spLocks noGrp="1"/>
          </p:cNvSpPr>
          <p:nvPr>
            <p:ph type="body" sz="quarter" idx="13" hasCustomPrompt="1"/>
          </p:nvPr>
        </p:nvSpPr>
        <p:spPr>
          <a:xfrm>
            <a:off x="1077743" y="4077111"/>
            <a:ext cx="10036515" cy="498659"/>
          </a:xfrm>
          <a:prstGeom prst="rect">
            <a:avLst/>
          </a:prstGeom>
        </p:spPr>
        <p:txBody>
          <a:bodyPr wrap="square" lIns="0" tIns="0" rIns="0" bIns="0" numCol="3" spcCol="914400">
            <a:spAutoFit/>
          </a:bodyPr>
          <a:lstStyle>
            <a:lvl1pPr marL="214293" indent="-214293" algn="ctr">
              <a:lnSpc>
                <a:spcPct val="100000"/>
              </a:lnSpc>
              <a:buFont typeface="Arial"/>
              <a:buChar char="•"/>
              <a:defRPr sz="1350" b="1" normalizeH="0" baseline="0">
                <a:solidFill>
                  <a:schemeClr val="bg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Bullet points go here</a:t>
            </a:r>
          </a:p>
          <a:p>
            <a:pPr lvl="0"/>
            <a:endParaRPr lang="en-US"/>
          </a:p>
          <a:p>
            <a:pPr lvl="0"/>
            <a:r>
              <a:rPr lang="en-US"/>
              <a:t>Bullet points go here</a:t>
            </a:r>
          </a:p>
          <a:p>
            <a:pPr lvl="0"/>
            <a:endParaRPr lang="en-US"/>
          </a:p>
          <a:p>
            <a:pPr lvl="0"/>
            <a:r>
              <a:rPr lang="en-US"/>
              <a:t>Bullet points go here</a:t>
            </a:r>
          </a:p>
          <a:p>
            <a:pPr lvl="0"/>
            <a:endParaRPr lang="en-US"/>
          </a:p>
        </p:txBody>
      </p:sp>
    </p:spTree>
    <p:extLst>
      <p:ext uri="{BB962C8B-B14F-4D97-AF65-F5344CB8AC3E}">
        <p14:creationId xmlns:p14="http://schemas.microsoft.com/office/powerpoint/2010/main" val="623853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Slide — No Image">
    <p:spTree>
      <p:nvGrpSpPr>
        <p:cNvPr id="1" name=""/>
        <p:cNvGrpSpPr/>
        <p:nvPr/>
      </p:nvGrpSpPr>
      <p:grpSpPr>
        <a:xfrm>
          <a:off x="0" y="0"/>
          <a:ext cx="0" cy="0"/>
          <a:chOff x="0" y="0"/>
          <a:chExt cx="0" cy="0"/>
        </a:xfrm>
      </p:grpSpPr>
      <p:pic>
        <p:nvPicPr>
          <p:cNvPr id="11" name="Picture 10" descr="CB16029_PPTTemplates_TitleAndDividers_Corporate-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62643" y="492980"/>
            <a:ext cx="11266714" cy="5943600"/>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p:cNvSpPr>
            <a:spLocks noGrp="1"/>
          </p:cNvSpPr>
          <p:nvPr>
            <p:ph type="title" hasCustomPrompt="1"/>
          </p:nvPr>
        </p:nvSpPr>
        <p:spPr>
          <a:xfrm>
            <a:off x="1308858" y="2040822"/>
            <a:ext cx="4001193" cy="1423957"/>
          </a:xfrm>
          <a:prstGeom prst="rect">
            <a:avLst/>
          </a:prstGeom>
        </p:spPr>
        <p:txBody>
          <a:bodyPr wrap="square" lIns="0" tIns="137160" rIns="0" bIns="0" anchor="t" anchorCtr="0">
            <a:spAutoFit/>
          </a:bodyPr>
          <a:lstStyle>
            <a:lvl1pPr>
              <a:defRPr sz="4199">
                <a:solidFill>
                  <a:schemeClr val="tx1"/>
                </a:solidFill>
                <a:latin typeface="Roboto Slab" charset="0"/>
                <a:ea typeface="Roboto Slab" charset="0"/>
                <a:cs typeface="Roboto Slab" charset="0"/>
              </a:defRPr>
            </a:lvl1pPr>
          </a:lstStyle>
          <a:p>
            <a:r>
              <a:rPr lang="en-US"/>
              <a:t>Divider, call-out, etc.</a:t>
            </a:r>
          </a:p>
        </p:txBody>
      </p:sp>
      <p:sp>
        <p:nvSpPr>
          <p:cNvPr id="13" name="Title 7"/>
          <p:cNvSpPr txBox="1">
            <a:spLocks/>
          </p:cNvSpPr>
          <p:nvPr userDrawn="1"/>
        </p:nvSpPr>
        <p:spPr>
          <a:xfrm>
            <a:off x="925286" y="4762954"/>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5" y="3347863"/>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2"/>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9" name="Rectangle 8"/>
          <p:cNvSpPr/>
          <p:nvPr userDrawn="1"/>
        </p:nvSpPr>
        <p:spPr>
          <a:xfrm>
            <a:off x="1308858" y="1923691"/>
            <a:ext cx="4001193" cy="111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11281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 No Image">
    <p:spTree>
      <p:nvGrpSpPr>
        <p:cNvPr id="1" name=""/>
        <p:cNvGrpSpPr/>
        <p:nvPr/>
      </p:nvGrpSpPr>
      <p:grpSpPr>
        <a:xfrm>
          <a:off x="0" y="0"/>
          <a:ext cx="0" cy="0"/>
          <a:chOff x="0" y="0"/>
          <a:chExt cx="0" cy="0"/>
        </a:xfrm>
      </p:grpSpPr>
      <p:pic>
        <p:nvPicPr>
          <p:cNvPr id="11" name="Picture 10" descr="CB16029_PPTTemplates_TitleAndDividers_Corporate-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Rectangle 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p:cNvSpPr>
            <a:spLocks noGrp="1"/>
          </p:cNvSpPr>
          <p:nvPr>
            <p:ph type="title" hasCustomPrompt="1"/>
          </p:nvPr>
        </p:nvSpPr>
        <p:spPr>
          <a:xfrm>
            <a:off x="1308858" y="2040822"/>
            <a:ext cx="4001193" cy="1423957"/>
          </a:xfrm>
          <a:prstGeom prst="rect">
            <a:avLst/>
          </a:prstGeom>
        </p:spPr>
        <p:txBody>
          <a:bodyPr wrap="square" lIns="0" tIns="137160" rIns="0" bIns="0" anchor="t" anchorCtr="0">
            <a:spAutoFit/>
          </a:bodyPr>
          <a:lstStyle>
            <a:lvl1pPr>
              <a:defRPr sz="4199">
                <a:solidFill>
                  <a:schemeClr val="bg1"/>
                </a:solidFill>
                <a:latin typeface="Roboto Slab" charset="0"/>
                <a:ea typeface="Roboto Slab" charset="0"/>
                <a:cs typeface="Roboto Slab" charset="0"/>
              </a:defRPr>
            </a:lvl1pPr>
          </a:lstStyle>
          <a:p>
            <a:r>
              <a:rPr lang="en-US"/>
              <a:t>Divider, call-out, etc.</a:t>
            </a:r>
          </a:p>
        </p:txBody>
      </p:sp>
      <p:sp>
        <p:nvSpPr>
          <p:cNvPr id="13" name="Title 7"/>
          <p:cNvSpPr txBox="1">
            <a:spLocks/>
          </p:cNvSpPr>
          <p:nvPr userDrawn="1"/>
        </p:nvSpPr>
        <p:spPr>
          <a:xfrm>
            <a:off x="925286" y="4762954"/>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5" y="3347863"/>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9" name="Rectangle 8"/>
          <p:cNvSpPr/>
          <p:nvPr userDrawn="1"/>
        </p:nvSpPr>
        <p:spPr>
          <a:xfrm>
            <a:off x="1308858"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7210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BDDE-5B9B-4EF4-861B-FF0B89959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D1DDE-08EF-437D-BD30-4754780E0363}"/>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204F5E-D652-4355-B0DF-DE0631EF0C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2FBEC6-BBAE-46EA-B1B0-632652ABA432}"/>
              </a:ext>
            </a:extLst>
          </p:cNvPr>
          <p:cNvSpPr>
            <a:spLocks noGrp="1"/>
          </p:cNvSpPr>
          <p:nvPr>
            <p:ph type="dt" sz="half" idx="10"/>
          </p:nvPr>
        </p:nvSpPr>
        <p:spPr/>
        <p:txBody>
          <a:bodyPr/>
          <a:lstStyle/>
          <a:p>
            <a:fld id="{A8CDD485-F36C-44EA-8650-0DC1BCF00377}" type="datetimeFigureOut">
              <a:rPr lang="en-US" smtClean="0"/>
              <a:t>4/14/2023</a:t>
            </a:fld>
            <a:endParaRPr lang="en-US"/>
          </a:p>
        </p:txBody>
      </p:sp>
      <p:sp>
        <p:nvSpPr>
          <p:cNvPr id="6" name="Footer Placeholder 5">
            <a:extLst>
              <a:ext uri="{FF2B5EF4-FFF2-40B4-BE49-F238E27FC236}">
                <a16:creationId xmlns:a16="http://schemas.microsoft.com/office/drawing/2014/main" id="{07F2AAB5-B891-4ED7-9A16-4D8175812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4BD51-07DA-4E32-93B1-F4E9ABD0436E}"/>
              </a:ext>
            </a:extLst>
          </p:cNvPr>
          <p:cNvSpPr>
            <a:spLocks noGrp="1"/>
          </p:cNvSpPr>
          <p:nvPr>
            <p:ph type="sldNum" sz="quarter" idx="12"/>
          </p:nvPr>
        </p:nvSpPr>
        <p:spPr/>
        <p:txBody>
          <a:bodyPr/>
          <a:lstStyle/>
          <a:p>
            <a:fld id="{E3A1CD81-747D-4942-B774-44D0D3375077}" type="slidenum">
              <a:rPr lang="en-US" smtClean="0"/>
              <a:t>‹#›</a:t>
            </a:fld>
            <a:endParaRPr lang="en-US"/>
          </a:p>
        </p:txBody>
      </p:sp>
    </p:spTree>
    <p:extLst>
      <p:ext uri="{BB962C8B-B14F-4D97-AF65-F5344CB8AC3E}">
        <p14:creationId xmlns:p14="http://schemas.microsoft.com/office/powerpoint/2010/main" val="2969232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325577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2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8" y="340639"/>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433"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27" marR="0" lvl="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4231155687"/>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2" name="Straight Connector 1">
            <a:extLst>
              <a:ext uri="{FF2B5EF4-FFF2-40B4-BE49-F238E27FC236}">
                <a16:creationId xmlns:a16="http://schemas.microsoft.com/office/drawing/2014/main" id="{3A298065-419F-467E-165A-5A621E6680A6}"/>
              </a:ext>
            </a:extLst>
          </p:cNvPr>
          <p:cNvCxnSpPr>
            <a:cxnSpLocks/>
          </p:cNvCxnSpPr>
          <p:nvPr userDrawn="1"/>
        </p:nvCxnSpPr>
        <p:spPr>
          <a:xfrm>
            <a:off x="356461" y="430526"/>
            <a:ext cx="1146723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934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4920099" y="1740546"/>
            <a:ext cx="6722515"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008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DD0165-70A7-4966-8192-6A4071D095E3}" type="datetimeFigureOut">
              <a:rPr lang="es-ES_tradnl" smtClean="0"/>
              <a:pPr>
                <a:defRPr/>
              </a:pPr>
              <a:t>14/04/2023</a:t>
            </a:fld>
            <a:endParaRPr lang="es-ES_tradnl"/>
          </a:p>
        </p:txBody>
      </p:sp>
      <p:sp>
        <p:nvSpPr>
          <p:cNvPr id="3" name="Footer Placeholder 2"/>
          <p:cNvSpPr>
            <a:spLocks noGrp="1"/>
          </p:cNvSpPr>
          <p:nvPr>
            <p:ph type="ftr" sz="quarter" idx="11"/>
          </p:nvPr>
        </p:nvSpPr>
        <p:spPr/>
        <p:txBody>
          <a:bodyPr/>
          <a:lstStyle/>
          <a:p>
            <a:pPr>
              <a:defRPr/>
            </a:pPr>
            <a:endParaRPr lang="es-ES_tradnl"/>
          </a:p>
        </p:txBody>
      </p:sp>
      <p:sp>
        <p:nvSpPr>
          <p:cNvPr id="4" name="Slide Number Placeholder 3"/>
          <p:cNvSpPr>
            <a:spLocks noGrp="1"/>
          </p:cNvSpPr>
          <p:nvPr>
            <p:ph type="sldNum" sz="quarter" idx="12"/>
          </p:nvPr>
        </p:nvSpPr>
        <p:spPr/>
        <p:txBody>
          <a:bodyPr/>
          <a:lstStyle/>
          <a:p>
            <a:pPr>
              <a:defRPr/>
            </a:pPr>
            <a:fld id="{4904A2E0-C3EC-4E88-B578-A659E322B148}" type="slidenum">
              <a:rPr lang="es-ES_tradnl" smtClean="0"/>
              <a:pPr>
                <a:defRPr/>
              </a:pPr>
              <a:t>‹#›</a:t>
            </a:fld>
            <a:endParaRPr lang="es-ES_tradnl"/>
          </a:p>
        </p:txBody>
      </p:sp>
    </p:spTree>
    <p:extLst>
      <p:ext uri="{BB962C8B-B14F-4D97-AF65-F5344CB8AC3E}">
        <p14:creationId xmlns:p14="http://schemas.microsoft.com/office/powerpoint/2010/main" val="843355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3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8"/>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165885281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780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158342930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469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941211"/>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_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832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758628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10"/>
            <a:ext cx="6960030" cy="5372292"/>
          </a:xfrm>
          <a:prstGeom prst="rect">
            <a:avLst/>
          </a:prstGeom>
        </p:spPr>
        <p:txBody>
          <a:bodyPr lIns="0" tIns="228600" rIns="0" bIns="0"/>
          <a:lstStyle>
            <a:lvl1pPr marL="285727" indent="-285727">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2" y="555811"/>
            <a:ext cx="3741179" cy="1246495"/>
          </a:xfrm>
          <a:prstGeom prst="rect">
            <a:avLst/>
          </a:prstGeom>
        </p:spPr>
        <p:txBody>
          <a:bodyPr lIns="0" tIns="137160" rIns="0" bIns="0">
            <a:spAutoFit/>
          </a:bodyPr>
          <a:lstStyle>
            <a:lvl1pPr>
              <a:defRPr sz="3199"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7"/>
            <a:ext cx="3741739" cy="723275"/>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16530354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C1476C8-1728-437D-B4ED-53137F0E4EA0}"/>
              </a:ext>
            </a:extLst>
          </p:cNvPr>
          <p:cNvCxnSpPr/>
          <p:nvPr userDrawn="1"/>
        </p:nvCxnSpPr>
        <p:spPr>
          <a:xfrm>
            <a:off x="356461" y="432879"/>
            <a:ext cx="11479079"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5451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5487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2792852050"/>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6"/>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0"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8" b="0">
                <a:solidFill>
                  <a:schemeClr val="accent3"/>
                </a:solidFill>
                <a:latin typeface="+mn-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2"/>
            <a:ext cx="1452402" cy="301677"/>
          </a:xfrm>
        </p:spPr>
        <p:txBody>
          <a:bodyPr lIns="0" tIns="0" rIns="0" bIns="0" anchor="b">
            <a:noAutofit/>
          </a:bodyPr>
          <a:lstStyle>
            <a:lvl1pPr marL="0" indent="0" algn="r">
              <a:buNone/>
              <a:defRPr sz="1329">
                <a:solidFill>
                  <a:schemeClr val="accent3"/>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2"/>
            <a:ext cx="1452402" cy="301677"/>
          </a:xfrm>
        </p:spPr>
        <p:txBody>
          <a:bodyPr lIns="0" tIns="0" rIns="0" bIns="0" anchor="b">
            <a:noAutofit/>
          </a:bodyPr>
          <a:lstStyle>
            <a:lvl1pPr marL="0" indent="0" algn="l">
              <a:buNone/>
              <a:defRPr sz="1329">
                <a:solidFill>
                  <a:schemeClr val="tx2"/>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Add presenter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65773704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0"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877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7" y="617804"/>
            <a:ext cx="4471173" cy="1424322"/>
          </a:xfrm>
        </p:spPr>
        <p:txBody>
          <a:bodyPr wrap="square" lIns="0" tIns="137160" rIns="0" bIns="0" anchor="t" anchorCtr="0">
            <a:spAutoFit/>
          </a:bodyPr>
          <a:lstStyle>
            <a:lvl1pPr>
              <a:defRPr sz="4200">
                <a:solidFill>
                  <a:schemeClr val="tx1"/>
                </a:solidFill>
              </a:defRPr>
            </a:lvl1pPr>
          </a:lstStyle>
          <a:p>
            <a:r>
              <a:rPr lang="en-US"/>
              <a:t>Thank</a:t>
            </a:r>
            <a:br>
              <a:rPr lang="en-US"/>
            </a:br>
            <a:r>
              <a:rPr lang="en-US"/>
              <a:t>You.</a:t>
            </a:r>
          </a:p>
        </p:txBody>
      </p:sp>
      <p:sp>
        <p:nvSpPr>
          <p:cNvPr id="13" name="Title 7"/>
          <p:cNvSpPr txBox="1">
            <a:spLocks/>
          </p:cNvSpPr>
          <p:nvPr userDrawn="1"/>
        </p:nvSpPr>
        <p:spPr>
          <a:xfrm>
            <a:off x="925287" y="4762955"/>
            <a:ext cx="3733801"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4" y="1924843"/>
            <a:ext cx="4471173" cy="507960"/>
          </a:xfrm>
        </p:spPr>
        <p:txBody>
          <a:bodyPr wrap="square" lIns="0" tIns="228600" rIns="0" bIns="0">
            <a:spAutoFit/>
          </a:bodyPr>
          <a:lstStyle>
            <a:lvl1pPr marL="0" indent="0">
              <a:lnSpc>
                <a:spcPct val="100000"/>
              </a:lnSpc>
              <a:buNone/>
              <a:defRPr sz="1801"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Additional information if necessary.</a:t>
            </a:r>
          </a:p>
        </p:txBody>
      </p:sp>
    </p:spTree>
    <p:extLst>
      <p:ext uri="{BB962C8B-B14F-4D97-AF65-F5344CB8AC3E}">
        <p14:creationId xmlns:p14="http://schemas.microsoft.com/office/powerpoint/2010/main" val="224931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5_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227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164630"/>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564514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380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 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73478" y="555810"/>
            <a:ext cx="6960030" cy="5372292"/>
          </a:xfrm>
          <a:prstGeom prst="rect">
            <a:avLst/>
          </a:prstGeom>
        </p:spPr>
        <p:txBody>
          <a:bodyPr lIns="0" tIns="228600" rIns="0" bIns="0"/>
          <a:lstStyle>
            <a:lvl1pPr marL="285724" indent="-285724">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 </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1" y="555810"/>
            <a:ext cx="3741179" cy="1246495"/>
          </a:xfrm>
          <a:prstGeom prst="rect">
            <a:avLst/>
          </a:prstGeom>
        </p:spPr>
        <p:txBody>
          <a:bodyPr lIns="0" tIns="137160" rIns="0" bIns="0">
            <a:spAutoFit/>
          </a:bodyPr>
          <a:lstStyle>
            <a:lvl1pPr>
              <a:defRPr sz="3199"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6" y="1692275"/>
            <a:ext cx="3741738" cy="723275"/>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368531360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with a slidebar option">
    <p:spTree>
      <p:nvGrpSpPr>
        <p:cNvPr id="1" name=""/>
        <p:cNvGrpSpPr/>
        <p:nvPr/>
      </p:nvGrpSpPr>
      <p:grpSpPr>
        <a:xfrm>
          <a:off x="0" y="0"/>
          <a:ext cx="0" cy="0"/>
          <a:chOff x="0" y="0"/>
          <a:chExt cx="0" cy="0"/>
        </a:xfrm>
      </p:grpSpPr>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155A0E-BCD1-4009-927C-EC9EB58341D4}"/>
              </a:ext>
            </a:extLst>
          </p:cNvPr>
          <p:cNvCxnSpPr/>
          <p:nvPr userDrawn="1"/>
        </p:nvCxnSpPr>
        <p:spPr>
          <a:xfrm>
            <a:off x="2117661" y="440320"/>
            <a:ext cx="9717878"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80118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80" y="555811"/>
            <a:ext cx="6960031" cy="5372292"/>
          </a:xfrm>
          <a:prstGeom prst="rect">
            <a:avLst/>
          </a:prstGeom>
        </p:spPr>
        <p:txBody>
          <a:bodyPr lIns="0" tIns="228600" rIns="0" bIns="0"/>
          <a:lstStyle>
            <a:lvl1pPr marL="214273" indent="-214273">
              <a:buClr>
                <a:schemeClr val="accent2"/>
              </a:buClr>
              <a:buFont typeface="Arial" charset="0"/>
              <a:buChar char="•"/>
              <a:defRPr sz="1200">
                <a:latin typeface="Roboto" charset="0"/>
                <a:ea typeface="Roboto" charset="0"/>
                <a:cs typeface="Roboto" charset="0"/>
              </a:defRPr>
            </a:lvl1pPr>
            <a:lvl2pPr>
              <a:buClr>
                <a:schemeClr val="accent2"/>
              </a:buClr>
              <a:defRPr sz="1200">
                <a:latin typeface="Roboto" charset="0"/>
                <a:ea typeface="Roboto" charset="0"/>
                <a:cs typeface="Roboto" charset="0"/>
              </a:defRPr>
            </a:lvl2pPr>
            <a:lvl3pPr>
              <a:buClr>
                <a:schemeClr val="accent2"/>
              </a:buClr>
              <a:defRPr sz="1200">
                <a:latin typeface="Roboto" charset="0"/>
                <a:ea typeface="Roboto" charset="0"/>
                <a:cs typeface="Roboto" charset="0"/>
              </a:defRPr>
            </a:lvl3pPr>
            <a:lvl4pPr>
              <a:buClr>
                <a:schemeClr val="accent2"/>
              </a:buClr>
              <a:defRPr sz="1200">
                <a:latin typeface="Roboto" charset="0"/>
                <a:ea typeface="Roboto" charset="0"/>
                <a:cs typeface="Roboto" charset="0"/>
              </a:defRPr>
            </a:lvl4pPr>
            <a:lvl5pPr>
              <a:buClr>
                <a:schemeClr val="accent2"/>
              </a:buClr>
              <a:defRPr sz="12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2" y="555811"/>
            <a:ext cx="3741179" cy="553998"/>
          </a:xfrm>
          <a:prstGeom prst="rect">
            <a:avLst/>
          </a:prstGeom>
        </p:spPr>
        <p:txBody>
          <a:bodyPr lIns="0" tIns="137160" rIns="0" bIns="0">
            <a:spAutoFit/>
          </a:bodyPr>
          <a:lstStyle>
            <a:lvl1pPr>
              <a:defRPr sz="2400" baseline="0">
                <a:solidFill>
                  <a:schemeClr val="tx1"/>
                </a:solidFill>
                <a:latin typeface="Roboto Slab" charset="0"/>
                <a:ea typeface="Roboto Slab" charset="0"/>
                <a:cs typeface="Roboto Slab" charset="0"/>
              </a:defRPr>
            </a:lvl1pPr>
          </a:lstStyle>
          <a:p>
            <a:r>
              <a:rPr lang="en-US" sz="27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8"/>
            <a:ext cx="3741739" cy="600164"/>
          </a:xfrm>
          <a:prstGeom prst="rect">
            <a:avLst/>
          </a:prstGeom>
        </p:spPr>
        <p:txBody>
          <a:bodyPr lIns="0" tIns="228600" rIns="0" bIns="0">
            <a:spAutoFit/>
          </a:bodyPr>
          <a:lstStyle>
            <a:lvl1pPr marL="0" indent="0">
              <a:buNone/>
              <a:defRPr sz="12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3263360276"/>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Slide — No Image">
    <p:spTree>
      <p:nvGrpSpPr>
        <p:cNvPr id="1" name=""/>
        <p:cNvGrpSpPr/>
        <p:nvPr/>
      </p:nvGrpSpPr>
      <p:grpSpPr>
        <a:xfrm>
          <a:off x="0" y="0"/>
          <a:ext cx="0" cy="0"/>
          <a:chOff x="0" y="0"/>
          <a:chExt cx="0" cy="0"/>
        </a:xfrm>
      </p:grpSpPr>
      <p:pic>
        <p:nvPicPr>
          <p:cNvPr id="11" name="Picture 10" descr="CB16029_PPTTemplates_TitleAndDividers_Corporate-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7066" cy="6858000"/>
          </a:xfrm>
          <a:prstGeom prst="rect">
            <a:avLst/>
          </a:prstGeom>
        </p:spPr>
      </p:pic>
      <p:sp>
        <p:nvSpPr>
          <p:cNvPr id="7" name="Rectangle 6"/>
          <p:cNvSpPr/>
          <p:nvPr userDrawn="1"/>
        </p:nvSpPr>
        <p:spPr>
          <a:xfrm>
            <a:off x="462643" y="492980"/>
            <a:ext cx="11266714" cy="5943600"/>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p:cNvSpPr>
            <a:spLocks noGrp="1"/>
          </p:cNvSpPr>
          <p:nvPr>
            <p:ph type="title" hasCustomPrompt="1"/>
          </p:nvPr>
        </p:nvSpPr>
        <p:spPr>
          <a:xfrm>
            <a:off x="1308858" y="2040822"/>
            <a:ext cx="4001193" cy="1423957"/>
          </a:xfrm>
          <a:prstGeom prst="rect">
            <a:avLst/>
          </a:prstGeom>
        </p:spPr>
        <p:txBody>
          <a:bodyPr wrap="square" lIns="0" tIns="137160" rIns="0" bIns="0" anchor="t" anchorCtr="0">
            <a:spAutoFit/>
          </a:bodyPr>
          <a:lstStyle>
            <a:lvl1pPr>
              <a:defRPr sz="4199">
                <a:solidFill>
                  <a:schemeClr val="tx1"/>
                </a:solidFill>
                <a:latin typeface="Roboto Slab" charset="0"/>
                <a:ea typeface="Roboto Slab" charset="0"/>
                <a:cs typeface="Roboto Slab" charset="0"/>
              </a:defRPr>
            </a:lvl1pPr>
          </a:lstStyle>
          <a:p>
            <a:r>
              <a:rPr lang="en-US"/>
              <a:t>Divider, call-out, etc.</a:t>
            </a:r>
          </a:p>
        </p:txBody>
      </p:sp>
      <p:sp>
        <p:nvSpPr>
          <p:cNvPr id="13" name="Title 7"/>
          <p:cNvSpPr txBox="1">
            <a:spLocks/>
          </p:cNvSpPr>
          <p:nvPr userDrawn="1"/>
        </p:nvSpPr>
        <p:spPr>
          <a:xfrm>
            <a:off x="925286" y="4762954"/>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5" y="3347863"/>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2"/>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9" name="Rectangle 8"/>
          <p:cNvSpPr/>
          <p:nvPr userDrawn="1"/>
        </p:nvSpPr>
        <p:spPr>
          <a:xfrm>
            <a:off x="1308858" y="1923691"/>
            <a:ext cx="4001193" cy="111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44054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Cover Slide Main">
    <p:spTree>
      <p:nvGrpSpPr>
        <p:cNvPr id="1" name=""/>
        <p:cNvGrpSpPr/>
        <p:nvPr/>
      </p:nvGrpSpPr>
      <p:grpSpPr>
        <a:xfrm>
          <a:off x="0" y="0"/>
          <a:ext cx="0" cy="0"/>
          <a:chOff x="0" y="0"/>
          <a:chExt cx="0" cy="0"/>
        </a:xfrm>
      </p:grpSpPr>
      <p:sp>
        <p:nvSpPr>
          <p:cNvPr id="16" name="Rectangle 15"/>
          <p:cNvSpPr/>
          <p:nvPr/>
        </p:nvSpPr>
        <p:spPr>
          <a:xfrm>
            <a:off x="357480" y="340639"/>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59" y="1536675"/>
            <a:ext cx="4828269" cy="589709"/>
          </a:xfrm>
          <a:prstGeom prst="rect">
            <a:avLst/>
          </a:prstGeom>
        </p:spPr>
        <p:txBody>
          <a:bodyPr lIns="0" tIns="45720" rIns="0" bIns="45720" anchor="t" anchorCtr="0">
            <a:noAutofit/>
          </a:bodyPr>
          <a:lstStyle>
            <a:lvl1pPr>
              <a:defRPr sz="4367"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0"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839" indent="0" algn="ctr">
              <a:buNone/>
              <a:defRPr>
                <a:solidFill>
                  <a:schemeClr val="tx1">
                    <a:tint val="75000"/>
                  </a:schemeClr>
                </a:solidFill>
              </a:defRPr>
            </a:lvl2pPr>
            <a:lvl3pPr marL="931678" indent="0" algn="ctr">
              <a:buNone/>
              <a:defRPr>
                <a:solidFill>
                  <a:schemeClr val="tx1">
                    <a:tint val="75000"/>
                  </a:schemeClr>
                </a:solidFill>
              </a:defRPr>
            </a:lvl3pPr>
            <a:lvl4pPr marL="1397518" indent="0" algn="ctr">
              <a:buNone/>
              <a:defRPr>
                <a:solidFill>
                  <a:schemeClr val="tx1">
                    <a:tint val="75000"/>
                  </a:schemeClr>
                </a:solidFill>
              </a:defRPr>
            </a:lvl4pPr>
            <a:lvl5pPr marL="1863357" indent="0" algn="ctr">
              <a:buNone/>
              <a:defRPr>
                <a:solidFill>
                  <a:schemeClr val="tx1">
                    <a:tint val="75000"/>
                  </a:schemeClr>
                </a:solidFill>
              </a:defRPr>
            </a:lvl5pPr>
            <a:lvl6pPr marL="2329196" indent="0" algn="ctr">
              <a:buNone/>
              <a:defRPr>
                <a:solidFill>
                  <a:schemeClr val="tx1">
                    <a:tint val="75000"/>
                  </a:schemeClr>
                </a:solidFill>
              </a:defRPr>
            </a:lvl6pPr>
            <a:lvl7pPr marL="2795035" indent="0" algn="ctr">
              <a:buNone/>
              <a:defRPr>
                <a:solidFill>
                  <a:schemeClr val="tx1">
                    <a:tint val="75000"/>
                  </a:schemeClr>
                </a:solidFill>
              </a:defRPr>
            </a:lvl7pPr>
            <a:lvl8pPr marL="3260875" indent="0" algn="ctr">
              <a:buNone/>
              <a:defRPr>
                <a:solidFill>
                  <a:schemeClr val="tx1">
                    <a:tint val="75000"/>
                  </a:schemeClr>
                </a:solidFill>
              </a:defRPr>
            </a:lvl8pPr>
            <a:lvl9pPr marL="3726714"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0"/>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1" y="6304778"/>
            <a:ext cx="3932368" cy="274320"/>
          </a:xfrm>
        </p:spPr>
        <p:txBody>
          <a:bodyPr lIns="0" bIns="45720" anchor="b">
            <a:noAutofit/>
          </a:bodyPr>
          <a:lstStyle>
            <a:lvl1pPr marL="0" indent="0">
              <a:buNone/>
              <a:defRPr sz="1519">
                <a:solidFill>
                  <a:schemeClr val="tx1"/>
                </a:solidFill>
                <a:latin typeface="+mj-lt"/>
              </a:defRPr>
            </a:lvl1pPr>
            <a:lvl2pPr marL="432558" indent="0">
              <a:buNone/>
              <a:defRPr/>
            </a:lvl2pPr>
            <a:lvl3pPr marL="726457" indent="0">
              <a:buNone/>
              <a:defRPr/>
            </a:lvl3pPr>
            <a:lvl4pPr marL="1180659" indent="0">
              <a:buNone/>
              <a:defRPr/>
            </a:lvl4pPr>
            <a:lvl5pPr marL="1863357"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4"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916538376"/>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3_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446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1"/>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2755586035"/>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rgbClr val="009CDE"/>
        </a:solidFill>
        <a:effectLst/>
      </p:bgPr>
    </p:bg>
    <p:spTree>
      <p:nvGrpSpPr>
        <p:cNvPr id="1" name=""/>
        <p:cNvGrpSpPr/>
        <p:nvPr/>
      </p:nvGrpSpPr>
      <p:grpSpPr>
        <a:xfrm>
          <a:off x="0" y="0"/>
          <a:ext cx="0" cy="0"/>
          <a:chOff x="0" y="0"/>
          <a:chExt cx="0" cy="0"/>
        </a:xfrm>
      </p:grpSpPr>
      <p:sp>
        <p:nvSpPr>
          <p:cNvPr id="16" name="Rectangle 15"/>
          <p:cNvSpPr/>
          <p:nvPr/>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7" b="0">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9">
                <a:solidFill>
                  <a:schemeClr val="accent3"/>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9">
                <a:solidFill>
                  <a:schemeClr val="tx2"/>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
        <p:nvSpPr>
          <p:cNvPr id="8" name="Rectangle 7">
            <a:extLst>
              <a:ext uri="{FF2B5EF4-FFF2-40B4-BE49-F238E27FC236}">
                <a16:creationId xmlns:a16="http://schemas.microsoft.com/office/drawing/2014/main" id="{AC892449-C14E-4FB5-AD66-455189EC6862}"/>
              </a:ext>
            </a:extLst>
          </p:cNvPr>
          <p:cNvSpPr/>
          <p:nvPr userDrawn="1"/>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pic>
        <p:nvPicPr>
          <p:cNvPr id="9" name="Picture 8">
            <a:extLst>
              <a:ext uri="{FF2B5EF4-FFF2-40B4-BE49-F238E27FC236}">
                <a16:creationId xmlns:a16="http://schemas.microsoft.com/office/drawing/2014/main" id="{4B281F9D-C94D-455B-A304-010CDA7345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2231587416"/>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1255226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1"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C1476C8-1728-437D-B4ED-53137F0E4EA0}"/>
              </a:ext>
            </a:extLst>
          </p:cNvPr>
          <p:cNvCxnSpPr/>
          <p:nvPr userDrawn="1"/>
        </p:nvCxnSpPr>
        <p:spPr>
          <a:xfrm>
            <a:off x="356461" y="432879"/>
            <a:ext cx="11479079"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091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155A0E-BCD1-4009-927C-EC9EB58341D4}"/>
              </a:ext>
            </a:extLst>
          </p:cNvPr>
          <p:cNvCxnSpPr/>
          <p:nvPr userDrawn="1"/>
        </p:nvCxnSpPr>
        <p:spPr>
          <a:xfrm>
            <a:off x="2117661" y="440320"/>
            <a:ext cx="9717878"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952998"/>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360B9A-2C7F-4F18-96A1-C8C5EBD35644}"/>
              </a:ext>
            </a:extLst>
          </p:cNvPr>
          <p:cNvCxnSpPr/>
          <p:nvPr userDrawn="1"/>
        </p:nvCxnSpPr>
        <p:spPr>
          <a:xfrm>
            <a:off x="4920099" y="432881"/>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25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Dat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7360B9A-2C7F-4F18-96A1-C8C5EBD35644}"/>
              </a:ext>
            </a:extLst>
          </p:cNvPr>
          <p:cNvCxnSpPr/>
          <p:nvPr userDrawn="1"/>
        </p:nvCxnSpPr>
        <p:spPr>
          <a:xfrm>
            <a:off x="4920099" y="432880"/>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8541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82490C-03CC-481D-A058-93DF66B4059D}"/>
              </a:ext>
            </a:extLst>
          </p:cNvPr>
          <p:cNvCxnSpPr/>
          <p:nvPr userDrawn="1"/>
        </p:nvCxnSpPr>
        <p:spPr>
          <a:xfrm>
            <a:off x="4920099" y="432881"/>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245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ata Right">
    <p:spTree>
      <p:nvGrpSpPr>
        <p:cNvPr id="1" name=""/>
        <p:cNvGrpSpPr/>
        <p:nvPr/>
      </p:nvGrpSpPr>
      <p:grpSpPr>
        <a:xfrm>
          <a:off x="0" y="0"/>
          <a:ext cx="0" cy="0"/>
          <a:chOff x="0" y="0"/>
          <a:chExt cx="0" cy="0"/>
        </a:xfrm>
      </p:grpSpPr>
      <p:cxnSp>
        <p:nvCxnSpPr>
          <p:cNvPr id="11" name="Straight Connector 10"/>
          <p:cNvCxnSpPr/>
          <p:nvPr/>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a:extLst>
              <a:ext uri="{FF2B5EF4-FFF2-40B4-BE49-F238E27FC236}">
                <a16:creationId xmlns:a16="http://schemas.microsoft.com/office/drawing/2014/main" id="{9BC39E52-27F7-4C69-BDF2-5E29BB633FDC}"/>
              </a:ext>
            </a:extLst>
          </p:cNvPr>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5337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C4D640B-63B8-4FF6-BD4F-0EF07CAAE8CD}"/>
              </a:ext>
            </a:extLst>
          </p:cNvPr>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3D11E4-630E-45D9-9267-29A78EC73D72}"/>
              </a:ext>
            </a:extLst>
          </p:cNvPr>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53993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52924" y="408561"/>
            <a:ext cx="11286153" cy="6100454"/>
          </a:xfrm>
        </p:spPr>
        <p:txBody>
          <a:bodyPr anchor="ctr">
            <a:normAutofit/>
          </a:bodyPr>
          <a:lstStyle>
            <a:lvl1pPr marL="0" indent="0" algn="ctr">
              <a:buNone/>
              <a:defRPr sz="1899"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49372" y="699913"/>
            <a:ext cx="5819868" cy="39185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p:nvCxnSpPr>
        <p:spPr>
          <a:xfrm>
            <a:off x="452924" y="432879"/>
            <a:ext cx="11286153"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361A6EB-0912-4D87-8E54-35DDCE6B06F5}"/>
              </a:ext>
            </a:extLst>
          </p:cNvPr>
          <p:cNvCxnSpPr/>
          <p:nvPr userDrawn="1"/>
        </p:nvCxnSpPr>
        <p:spPr>
          <a:xfrm>
            <a:off x="452924" y="432879"/>
            <a:ext cx="11286153"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014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p:nvPr>
        </p:nvSpPr>
        <p:spPr>
          <a:xfrm>
            <a:off x="172306" y="1867591"/>
            <a:ext cx="11847391" cy="4815018"/>
          </a:xfrm>
          <a:prstGeom prst="rect">
            <a:avLst/>
          </a:prstGeom>
          <a:solidFill>
            <a:srgbClr val="009CDE">
              <a:alpha val="67000"/>
            </a:srgbClr>
          </a:solidFill>
        </p:spPr>
        <p:txBody>
          <a:bodyPr lIns="1920240" tIns="182880" rIns="1920240" bIns="182880" anchor="ctr" anchorCtr="0">
            <a:noAutofit/>
          </a:bodyPr>
          <a:lstStyle>
            <a:lvl1pPr algn="ctr">
              <a:defRPr sz="3038" b="0">
                <a:solidFill>
                  <a:schemeClr val="tx2"/>
                </a:solidFill>
              </a:defRPr>
            </a:lvl1pPr>
          </a:lstStyle>
          <a:p>
            <a:endParaRPr lang="en-US"/>
          </a:p>
        </p:txBody>
      </p:sp>
      <p:sp>
        <p:nvSpPr>
          <p:cNvPr id="6" name="Subtitle 2"/>
          <p:cNvSpPr>
            <a:spLocks noGrp="1"/>
          </p:cNvSpPr>
          <p:nvPr>
            <p:ph type="subTitle" idx="1"/>
          </p:nvPr>
        </p:nvSpPr>
        <p:spPr>
          <a:xfrm>
            <a:off x="0" y="5296761"/>
            <a:ext cx="12192000" cy="741021"/>
          </a:xfrm>
        </p:spPr>
        <p:txBody>
          <a:bodyPr anchor="ctr">
            <a:normAutofit/>
          </a:bodyPr>
          <a:lstStyle>
            <a:lvl1pPr marL="0" indent="0" algn="ctr">
              <a:buNone/>
              <a:defRPr sz="1709">
                <a:solidFill>
                  <a:schemeClr val="tx2"/>
                </a:solidFill>
              </a:defRPr>
            </a:lvl1pPr>
            <a:lvl2pPr marL="434026" indent="0" algn="ctr">
              <a:buNone/>
              <a:defRPr sz="1899"/>
            </a:lvl2pPr>
            <a:lvl3pPr marL="868052" indent="0" algn="ctr">
              <a:buNone/>
              <a:defRPr sz="1709"/>
            </a:lvl3pPr>
            <a:lvl4pPr marL="1302077" indent="0" algn="ctr">
              <a:buNone/>
              <a:defRPr sz="1519"/>
            </a:lvl4pPr>
            <a:lvl5pPr marL="1736103" indent="0" algn="ctr">
              <a:buNone/>
              <a:defRPr sz="1519"/>
            </a:lvl5pPr>
            <a:lvl6pPr marL="2170128" indent="0" algn="ctr">
              <a:buNone/>
              <a:defRPr sz="1519"/>
            </a:lvl6pPr>
            <a:lvl7pPr marL="2604155" indent="0" algn="ctr">
              <a:buNone/>
              <a:defRPr sz="1519"/>
            </a:lvl7pPr>
            <a:lvl8pPr marL="3038181" indent="0" algn="ctr">
              <a:buNone/>
              <a:defRPr sz="1519"/>
            </a:lvl8pPr>
            <a:lvl9pPr marL="3472205" indent="0" algn="ctr">
              <a:buNone/>
              <a:defRPr sz="1519"/>
            </a:lvl9pPr>
          </a:lstStyle>
          <a:p>
            <a:pPr algn="ctr"/>
            <a:endParaRPr lang="en-US">
              <a:solidFill>
                <a:schemeClr val="tx2"/>
              </a:solidFill>
            </a:endParaRPr>
          </a:p>
        </p:txBody>
      </p:sp>
      <p:sp>
        <p:nvSpPr>
          <p:cNvPr id="4" name="Freeform 3">
            <a:extLst>
              <a:ext uri="{FF2B5EF4-FFF2-40B4-BE49-F238E27FC236}">
                <a16:creationId xmlns:a16="http://schemas.microsoft.com/office/drawing/2014/main" id="{8F80D229-FF99-5540-91B2-2E1AECE980F3}"/>
              </a:ext>
            </a:extLst>
          </p:cNvPr>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7" name="Freeform 6">
            <a:extLst>
              <a:ext uri="{FF2B5EF4-FFF2-40B4-BE49-F238E27FC236}">
                <a16:creationId xmlns:a16="http://schemas.microsoft.com/office/drawing/2014/main" id="{8A639D36-0368-BE41-BA78-C66E8920D0A1}"/>
              </a:ext>
            </a:extLst>
          </p:cNvPr>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8" name="Freeform 3">
            <a:extLst>
              <a:ext uri="{FF2B5EF4-FFF2-40B4-BE49-F238E27FC236}">
                <a16:creationId xmlns:a16="http://schemas.microsoft.com/office/drawing/2014/main" id="{64787796-FFC0-485F-AFE5-8A571E7A253D}"/>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pic>
        <p:nvPicPr>
          <p:cNvPr id="9" name="Picture 8" descr="A group of people sitting on a bench outside&#10;&#10;Description automatically generated">
            <a:extLst>
              <a:ext uri="{FF2B5EF4-FFF2-40B4-BE49-F238E27FC236}">
                <a16:creationId xmlns:a16="http://schemas.microsoft.com/office/drawing/2014/main" id="{F096BE28-75B0-4788-8DC7-F8C484F8DA96}"/>
              </a:ext>
            </a:extLst>
          </p:cNvPr>
          <p:cNvPicPr>
            <a:picLocks noChangeAspect="1"/>
          </p:cNvPicPr>
          <p:nvPr userDrawn="1"/>
        </p:nvPicPr>
        <p:blipFill>
          <a:blip r:embed="rId3"/>
          <a:stretch>
            <a:fillRect/>
          </a:stretch>
        </p:blipFill>
        <p:spPr>
          <a:xfrm>
            <a:off x="172306" y="175392"/>
            <a:ext cx="11847391" cy="6507216"/>
          </a:xfrm>
          <a:prstGeom prst="rect">
            <a:avLst/>
          </a:prstGeom>
        </p:spPr>
      </p:pic>
    </p:spTree>
    <p:extLst>
      <p:ext uri="{BB962C8B-B14F-4D97-AF65-F5344CB8AC3E}">
        <p14:creationId xmlns:p14="http://schemas.microsoft.com/office/powerpoint/2010/main" val="37019660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rgbClr val="009CDE"/>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634537"/>
            <a:ext cx="12192000" cy="3588923"/>
          </a:xfrm>
          <a:prstGeom prst="rect">
            <a:avLst/>
          </a:prstGeom>
        </p:spPr>
        <p:txBody>
          <a:bodyPr lIns="1920240" tIns="45720" rIns="1920240" bIns="45720" anchor="ctr" anchorCtr="0">
            <a:noAutofit/>
          </a:bodyPr>
          <a:lstStyle>
            <a:lvl1pPr algn="ctr">
              <a:defRPr sz="4366"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489824" y="1925777"/>
            <a:ext cx="1475292" cy="1150358"/>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grpSp>
        <p:nvGrpSpPr>
          <p:cNvPr id="19" name="Group 18"/>
          <p:cNvGrpSpPr/>
          <p:nvPr/>
        </p:nvGrpSpPr>
        <p:grpSpPr>
          <a:xfrm rot="10800000">
            <a:off x="9226824" y="2048551"/>
            <a:ext cx="1475292" cy="1150358"/>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09"/>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709"/>
              </a:p>
            </p:txBody>
          </p:sp>
        </p:grpSp>
      </p:grpSp>
      <p:sp>
        <p:nvSpPr>
          <p:cNvPr id="28" name="Subtitle 2"/>
          <p:cNvSpPr>
            <a:spLocks noGrp="1"/>
          </p:cNvSpPr>
          <p:nvPr>
            <p:ph type="subTitle" idx="1" hasCustomPrompt="1"/>
          </p:nvPr>
        </p:nvSpPr>
        <p:spPr>
          <a:xfrm>
            <a:off x="0" y="5296761"/>
            <a:ext cx="12192000" cy="741021"/>
          </a:xfrm>
        </p:spPr>
        <p:txBody>
          <a:bodyPr anchor="ctr">
            <a:normAutofit/>
          </a:bodyPr>
          <a:lstStyle>
            <a:lvl1pPr marL="0" indent="0" algn="ctr">
              <a:buNone/>
              <a:defRPr sz="1709">
                <a:solidFill>
                  <a:schemeClr val="tx2"/>
                </a:solidFill>
              </a:defRPr>
            </a:lvl1pPr>
            <a:lvl2pPr marL="434026" indent="0" algn="ctr">
              <a:buNone/>
              <a:defRPr sz="1899"/>
            </a:lvl2pPr>
            <a:lvl3pPr marL="868052" indent="0" algn="ctr">
              <a:buNone/>
              <a:defRPr sz="1709"/>
            </a:lvl3pPr>
            <a:lvl4pPr marL="1302077" indent="0" algn="ctr">
              <a:buNone/>
              <a:defRPr sz="1519"/>
            </a:lvl4pPr>
            <a:lvl5pPr marL="1736103" indent="0" algn="ctr">
              <a:buNone/>
              <a:defRPr sz="1519"/>
            </a:lvl5pPr>
            <a:lvl6pPr marL="2170128" indent="0" algn="ctr">
              <a:buNone/>
              <a:defRPr sz="1519"/>
            </a:lvl6pPr>
            <a:lvl7pPr marL="2604155" indent="0" algn="ctr">
              <a:buNone/>
              <a:defRPr sz="1519"/>
            </a:lvl7pPr>
            <a:lvl8pPr marL="3038181" indent="0" algn="ctr">
              <a:buNone/>
              <a:defRPr sz="1519"/>
            </a:lvl8pPr>
            <a:lvl9pPr marL="3472205" indent="0" algn="ctr">
              <a:buNone/>
              <a:defRPr sz="1519"/>
            </a:lvl9pPr>
          </a:lstStyle>
          <a:p>
            <a:pPr algn="ctr"/>
            <a:r>
              <a:rPr lang="en-US">
                <a:solidFill>
                  <a:schemeClr val="tx2"/>
                </a:solidFill>
              </a:rPr>
              <a:t>Brianna Sullivan</a:t>
            </a:r>
          </a:p>
        </p:txBody>
      </p:sp>
      <p:sp>
        <p:nvSpPr>
          <p:cNvPr id="27" name="Freeform 26"/>
          <p:cNvSpPr/>
          <p:nvPr/>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
        <p:nvSpPr>
          <p:cNvPr id="26" name="Freeform 26">
            <a:extLst>
              <a:ext uri="{FF2B5EF4-FFF2-40B4-BE49-F238E27FC236}">
                <a16:creationId xmlns:a16="http://schemas.microsoft.com/office/drawing/2014/main" id="{FBE01236-93A1-40DA-B004-E0181ACEC2DB}"/>
              </a:ext>
            </a:extLst>
          </p:cNvPr>
          <p:cNvSpPr/>
          <p:nvPr userDrawn="1"/>
        </p:nvSpPr>
        <p:spPr>
          <a:xfrm>
            <a:off x="0" y="0"/>
            <a:ext cx="12192000" cy="6858000"/>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180" tIns="34180" rIns="34180" bIns="34180" numCol="1" spcCol="0" rtlCol="0" fromWordArt="0" anchor="ctr" anchorCtr="0" forceAA="0" compatLnSpc="1">
            <a:noAutofit/>
          </a:bodyPr>
          <a:lstStyle/>
          <a:p>
            <a:pPr algn="ctr"/>
            <a:endParaRPr lang="en-US" sz="1899" b="1">
              <a:solidFill>
                <a:schemeClr val="tx2"/>
              </a:solidFill>
              <a:latin typeface="+mj-lt"/>
            </a:endParaRPr>
          </a:p>
        </p:txBody>
      </p:sp>
    </p:spTree>
    <p:extLst>
      <p:ext uri="{BB962C8B-B14F-4D97-AF65-F5344CB8AC3E}">
        <p14:creationId xmlns:p14="http://schemas.microsoft.com/office/powerpoint/2010/main" val="66192745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rgbClr val="009CD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99259" y="2952884"/>
            <a:ext cx="4556067" cy="589709"/>
          </a:xfrm>
          <a:prstGeom prst="rect">
            <a:avLst/>
          </a:prstGeom>
        </p:spPr>
        <p:txBody>
          <a:bodyPr lIns="0" tIns="45720" rIns="0" bIns="45720" anchor="ctr" anchorCtr="0">
            <a:noAutofit/>
          </a:bodyPr>
          <a:lstStyle>
            <a:lvl1pPr algn="ctr">
              <a:defRPr sz="5695"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198824" y="5907151"/>
            <a:ext cx="1794353" cy="322067"/>
          </a:xfrm>
          <a:prstGeom prst="rect">
            <a:avLst/>
          </a:prstGeom>
        </p:spPr>
      </p:pic>
    </p:spTree>
    <p:extLst>
      <p:ext uri="{BB962C8B-B14F-4D97-AF65-F5344CB8AC3E}">
        <p14:creationId xmlns:p14="http://schemas.microsoft.com/office/powerpoint/2010/main" val="4259770608"/>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322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695950"/>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1"/>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1055264969"/>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Highlight Area Left">
    <p:spTree>
      <p:nvGrpSpPr>
        <p:cNvPr id="1" name=""/>
        <p:cNvGrpSpPr/>
        <p:nvPr/>
      </p:nvGrpSpPr>
      <p:grpSpPr>
        <a:xfrm>
          <a:off x="0" y="0"/>
          <a:ext cx="0" cy="0"/>
          <a:chOff x="0" y="0"/>
          <a:chExt cx="0" cy="0"/>
        </a:xfrm>
      </p:grpSpPr>
      <p:sp>
        <p:nvSpPr>
          <p:cNvPr id="12" name="Rectangle 11"/>
          <p:cNvSpPr/>
          <p:nvPr/>
        </p:nvSpPr>
        <p:spPr>
          <a:xfrm>
            <a:off x="0" y="0"/>
            <a:ext cx="4547125"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099" y="538394"/>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4920099" y="432880"/>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82490C-03CC-481D-A058-93DF66B4059D}"/>
              </a:ext>
            </a:extLst>
          </p:cNvPr>
          <p:cNvCxnSpPr/>
          <p:nvPr userDrawn="1"/>
        </p:nvCxnSpPr>
        <p:spPr>
          <a:xfrm>
            <a:off x="4920099" y="432880"/>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789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accent4"/>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7" b="1" baseline="0">
                <a:solidFill>
                  <a:srgbClr val="009CDE"/>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7" b="0">
                <a:solidFill>
                  <a:srgbClr val="009CDE"/>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9">
                <a:solidFill>
                  <a:schemeClr val="accent3"/>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9">
                <a:solidFill>
                  <a:schemeClr val="tx2"/>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Add presenter</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312198992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1"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296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217287"/>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Dat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037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7047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0229081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7694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9. Statement Slide - No Image, Blue">
    <p:spTree>
      <p:nvGrpSpPr>
        <p:cNvPr id="1" name=""/>
        <p:cNvGrpSpPr/>
        <p:nvPr/>
      </p:nvGrpSpPr>
      <p:grpSpPr>
        <a:xfrm>
          <a:off x="0" y="0"/>
          <a:ext cx="0" cy="0"/>
          <a:chOff x="0" y="0"/>
          <a:chExt cx="0" cy="0"/>
        </a:xfrm>
      </p:grpSpPr>
      <p:sp>
        <p:nvSpPr>
          <p:cNvPr id="8" name="Rectangle 7"/>
          <p:cNvSpPr/>
          <p:nvPr userDrawn="1"/>
        </p:nvSpPr>
        <p:spPr>
          <a:xfrm>
            <a:off x="457203" y="444504"/>
            <a:ext cx="11266715" cy="5667887"/>
          </a:xfrm>
          <a:prstGeom prst="rect">
            <a:avLst/>
          </a:prstGeom>
          <a:solidFill>
            <a:srgbClr val="118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2179489" y="2043974"/>
            <a:ext cx="7630887" cy="807382"/>
          </a:xfrm>
          <a:prstGeom prst="rect">
            <a:avLst/>
          </a:prstGeom>
        </p:spPr>
        <p:txBody>
          <a:bodyPr lIns="0" tIns="137160" rIns="0" bIns="0"/>
          <a:lstStyle>
            <a:lvl1pPr algn="ctr">
              <a:defRPr sz="3150" baseline="0">
                <a:solidFill>
                  <a:schemeClr val="bg1"/>
                </a:solidFill>
                <a:latin typeface="Roboto Slab Regular"/>
                <a:cs typeface="Roboto Slab Regular"/>
              </a:defRPr>
            </a:lvl1pPr>
          </a:lstStyle>
          <a:p>
            <a:r>
              <a:rPr lang="en-US"/>
              <a:t>Statement goes here.</a:t>
            </a:r>
          </a:p>
        </p:txBody>
      </p:sp>
      <p:sp>
        <p:nvSpPr>
          <p:cNvPr id="6" name="Slide Number Placeholder 5"/>
          <p:cNvSpPr>
            <a:spLocks noGrp="1"/>
          </p:cNvSpPr>
          <p:nvPr>
            <p:ph type="sldNum" sz="quarter" idx="12"/>
          </p:nvPr>
        </p:nvSpPr>
        <p:spPr>
          <a:xfrm>
            <a:off x="8887311" y="6193622"/>
            <a:ext cx="2844800" cy="365125"/>
          </a:xfrm>
        </p:spPr>
        <p:txBody>
          <a:bodyPr tIns="0" rIns="0" bIns="0" anchor="b"/>
          <a:lstStyle/>
          <a:p>
            <a:fld id="{E58C0DC8-E089-4D4A-A71C-1ACF76415CE6}" type="slidenum">
              <a:rPr lang="en-US" smtClean="0"/>
              <a:t>‹#›</a:t>
            </a:fld>
            <a:endParaRPr lang="en-US"/>
          </a:p>
        </p:txBody>
      </p:sp>
      <p:sp>
        <p:nvSpPr>
          <p:cNvPr id="9" name="Rectangle 8"/>
          <p:cNvSpPr/>
          <p:nvPr userDrawn="1"/>
        </p:nvSpPr>
        <p:spPr>
          <a:xfrm>
            <a:off x="2179489" y="1923691"/>
            <a:ext cx="7630887"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Placeholder 16"/>
          <p:cNvSpPr>
            <a:spLocks noGrp="1"/>
          </p:cNvSpPr>
          <p:nvPr>
            <p:ph type="body" sz="quarter" idx="10" hasCustomPrompt="1"/>
          </p:nvPr>
        </p:nvSpPr>
        <p:spPr>
          <a:xfrm>
            <a:off x="2179486" y="2851357"/>
            <a:ext cx="7630888" cy="438582"/>
          </a:xfrm>
          <a:prstGeom prst="rect">
            <a:avLst/>
          </a:prstGeom>
        </p:spPr>
        <p:txBody>
          <a:bodyPr wrap="square" lIns="0" tIns="228600" rIns="0" bIns="0">
            <a:spAutoFit/>
          </a:bodyPr>
          <a:lstStyle>
            <a:lvl1pPr marL="0" indent="0" algn="ctr">
              <a:lnSpc>
                <a:spcPct val="100000"/>
              </a:lnSpc>
              <a:buNone/>
              <a:defRPr sz="135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11" name="Text Placeholder 16"/>
          <p:cNvSpPr>
            <a:spLocks noGrp="1"/>
          </p:cNvSpPr>
          <p:nvPr>
            <p:ph type="body" sz="quarter" idx="13" hasCustomPrompt="1"/>
          </p:nvPr>
        </p:nvSpPr>
        <p:spPr>
          <a:xfrm>
            <a:off x="1077743" y="4077112"/>
            <a:ext cx="10036515" cy="498659"/>
          </a:xfrm>
          <a:prstGeom prst="rect">
            <a:avLst/>
          </a:prstGeom>
        </p:spPr>
        <p:txBody>
          <a:bodyPr wrap="square" lIns="0" tIns="0" rIns="0" bIns="0" numCol="3" spcCol="914400">
            <a:spAutoFit/>
          </a:bodyPr>
          <a:lstStyle>
            <a:lvl1pPr marL="214273" indent="-214273" algn="ctr">
              <a:lnSpc>
                <a:spcPct val="100000"/>
              </a:lnSpc>
              <a:buFont typeface="Arial"/>
              <a:buChar char="•"/>
              <a:defRPr sz="1350" b="1" normalizeH="0" baseline="0">
                <a:solidFill>
                  <a:schemeClr val="bg1"/>
                </a:solidFill>
                <a:latin typeface="Roboto Medium"/>
                <a:ea typeface="Roboto Slab" charset="0"/>
                <a:cs typeface="Roboto Medium"/>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Bullet points go here</a:t>
            </a:r>
          </a:p>
          <a:p>
            <a:pPr lvl="0"/>
            <a:endParaRPr lang="en-US"/>
          </a:p>
          <a:p>
            <a:pPr lvl="0"/>
            <a:r>
              <a:rPr lang="en-US"/>
              <a:t>Bullet points go here</a:t>
            </a:r>
          </a:p>
          <a:p>
            <a:pPr lvl="0"/>
            <a:endParaRPr lang="en-US"/>
          </a:p>
          <a:p>
            <a:pPr lvl="0"/>
            <a:r>
              <a:rPr lang="en-US"/>
              <a:t>Bullet points go here</a:t>
            </a:r>
          </a:p>
          <a:p>
            <a:pPr lvl="0"/>
            <a:endParaRPr lang="en-US"/>
          </a:p>
        </p:txBody>
      </p:sp>
    </p:spTree>
    <p:extLst>
      <p:ext uri="{BB962C8B-B14F-4D97-AF65-F5344CB8AC3E}">
        <p14:creationId xmlns:p14="http://schemas.microsoft.com/office/powerpoint/2010/main" val="3193338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4_Title Slide — No Image">
    <p:spTree>
      <p:nvGrpSpPr>
        <p:cNvPr id="1" name=""/>
        <p:cNvGrpSpPr/>
        <p:nvPr/>
      </p:nvGrpSpPr>
      <p:grpSpPr>
        <a:xfrm>
          <a:off x="0" y="0"/>
          <a:ext cx="0" cy="0"/>
          <a:chOff x="0" y="0"/>
          <a:chExt cx="0" cy="0"/>
        </a:xfrm>
      </p:grpSpPr>
      <p:pic>
        <p:nvPicPr>
          <p:cNvPr id="11" name="Picture 10" descr="CB16029_PPTTemplates_TitleAndDividers_Corporate-1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7" name="Rectangle 6"/>
          <p:cNvSpPr/>
          <p:nvPr userDrawn="1"/>
        </p:nvSpPr>
        <p:spPr>
          <a:xfrm>
            <a:off x="462643" y="492980"/>
            <a:ext cx="11266714" cy="5943600"/>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p:cNvSpPr>
            <a:spLocks noGrp="1"/>
          </p:cNvSpPr>
          <p:nvPr>
            <p:ph type="title" hasCustomPrompt="1"/>
          </p:nvPr>
        </p:nvSpPr>
        <p:spPr>
          <a:xfrm>
            <a:off x="1308859" y="2040822"/>
            <a:ext cx="4001193" cy="1423957"/>
          </a:xfrm>
          <a:prstGeom prst="rect">
            <a:avLst/>
          </a:prstGeom>
        </p:spPr>
        <p:txBody>
          <a:bodyPr wrap="square" lIns="0" tIns="137160" rIns="0" bIns="0" anchor="t" anchorCtr="0">
            <a:spAutoFit/>
          </a:bodyPr>
          <a:lstStyle>
            <a:lvl1pPr>
              <a:defRPr sz="4198">
                <a:solidFill>
                  <a:schemeClr val="tx1"/>
                </a:solidFill>
                <a:latin typeface="Roboto Slab" charset="0"/>
                <a:ea typeface="Roboto Slab" charset="0"/>
                <a:cs typeface="Roboto Slab" charset="0"/>
              </a:defRPr>
            </a:lvl1pPr>
          </a:lstStyle>
          <a:p>
            <a:r>
              <a:rPr lang="en-US"/>
              <a:t>Divider, call-out, etc.</a:t>
            </a:r>
          </a:p>
        </p:txBody>
      </p:sp>
      <p:sp>
        <p:nvSpPr>
          <p:cNvPr id="13" name="Title 7"/>
          <p:cNvSpPr txBox="1">
            <a:spLocks/>
          </p:cNvSpPr>
          <p:nvPr userDrawn="1"/>
        </p:nvSpPr>
        <p:spPr>
          <a:xfrm>
            <a:off x="925286" y="4762955"/>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6" y="3347864"/>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accent2"/>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9" name="Rectangle 8"/>
          <p:cNvSpPr/>
          <p:nvPr userDrawn="1"/>
        </p:nvSpPr>
        <p:spPr>
          <a:xfrm>
            <a:off x="1308859" y="1923691"/>
            <a:ext cx="4001193" cy="1119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18234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Slide — No Image">
    <p:spTree>
      <p:nvGrpSpPr>
        <p:cNvPr id="1" name=""/>
        <p:cNvGrpSpPr/>
        <p:nvPr/>
      </p:nvGrpSpPr>
      <p:grpSpPr>
        <a:xfrm>
          <a:off x="0" y="0"/>
          <a:ext cx="0" cy="0"/>
          <a:chOff x="0" y="0"/>
          <a:chExt cx="0" cy="0"/>
        </a:xfrm>
      </p:grpSpPr>
      <p:pic>
        <p:nvPicPr>
          <p:cNvPr id="11" name="Picture 10" descr="CB16029_PPTTemplates_TitleAndDividers_Corporate-1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2" name="Rectangle 1"/>
          <p:cNvSpPr/>
          <p:nvPr userDrawn="1"/>
        </p:nvSpPr>
        <p:spPr>
          <a:xfrm>
            <a:off x="457201" y="457201"/>
            <a:ext cx="11266714" cy="59436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7"/>
          <p:cNvSpPr>
            <a:spLocks noGrp="1"/>
          </p:cNvSpPr>
          <p:nvPr>
            <p:ph type="title" hasCustomPrompt="1"/>
          </p:nvPr>
        </p:nvSpPr>
        <p:spPr>
          <a:xfrm>
            <a:off x="1308859" y="2040822"/>
            <a:ext cx="4001193" cy="1423957"/>
          </a:xfrm>
          <a:prstGeom prst="rect">
            <a:avLst/>
          </a:prstGeom>
        </p:spPr>
        <p:txBody>
          <a:bodyPr wrap="square" lIns="0" tIns="137160" rIns="0" bIns="0" anchor="t" anchorCtr="0">
            <a:spAutoFit/>
          </a:bodyPr>
          <a:lstStyle>
            <a:lvl1pPr>
              <a:defRPr sz="4198">
                <a:solidFill>
                  <a:schemeClr val="bg1"/>
                </a:solidFill>
                <a:latin typeface="Roboto Slab" charset="0"/>
                <a:ea typeface="Roboto Slab" charset="0"/>
                <a:cs typeface="Roboto Slab" charset="0"/>
              </a:defRPr>
            </a:lvl1pPr>
          </a:lstStyle>
          <a:p>
            <a:r>
              <a:rPr lang="en-US"/>
              <a:t>Divider, call-out, etc.</a:t>
            </a:r>
          </a:p>
        </p:txBody>
      </p:sp>
      <p:sp>
        <p:nvSpPr>
          <p:cNvPr id="13" name="Title 7"/>
          <p:cNvSpPr txBox="1">
            <a:spLocks/>
          </p:cNvSpPr>
          <p:nvPr userDrawn="1"/>
        </p:nvSpPr>
        <p:spPr>
          <a:xfrm>
            <a:off x="925286" y="4762955"/>
            <a:ext cx="3733800"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1309086" y="3347864"/>
            <a:ext cx="4001193" cy="784830"/>
          </a:xfrm>
          <a:prstGeom prst="rect">
            <a:avLst/>
          </a:prstGeom>
        </p:spPr>
        <p:txBody>
          <a:bodyPr wrap="square" lIns="0" tIns="228600" rIns="0" bIns="0">
            <a:spAutoFit/>
          </a:bodyPr>
          <a:lstStyle>
            <a:lvl1pPr marL="0" indent="0">
              <a:lnSpc>
                <a:spcPct val="100000"/>
              </a:lnSpc>
              <a:buNone/>
              <a:defRPr sz="1800" b="1" normalizeH="0" baseline="0">
                <a:solidFill>
                  <a:schemeClr val="bg1"/>
                </a:solidFill>
                <a:latin typeface="Roboto Slab" charset="0"/>
                <a:ea typeface="Roboto Slab" charset="0"/>
                <a:cs typeface="Roboto Slab"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goes here — align top of subtitle box with bottom of title box.</a:t>
            </a:r>
          </a:p>
        </p:txBody>
      </p:sp>
      <p:sp>
        <p:nvSpPr>
          <p:cNvPr id="9" name="Rectangle 8"/>
          <p:cNvSpPr/>
          <p:nvPr userDrawn="1"/>
        </p:nvSpPr>
        <p:spPr>
          <a:xfrm>
            <a:off x="1308859" y="1923691"/>
            <a:ext cx="4001193" cy="111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06421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ata Right">
    <p:spTree>
      <p:nvGrpSpPr>
        <p:cNvPr id="1" name=""/>
        <p:cNvGrpSpPr/>
        <p:nvPr/>
      </p:nvGrpSpPr>
      <p:grpSpPr>
        <a:xfrm>
          <a:off x="0" y="0"/>
          <a:ext cx="0" cy="0"/>
          <a:chOff x="0" y="0"/>
          <a:chExt cx="0" cy="0"/>
        </a:xfrm>
      </p:grpSpPr>
      <p:cxnSp>
        <p:nvCxnSpPr>
          <p:cNvPr id="11" name="Straight Connector 10"/>
          <p:cNvCxnSpPr/>
          <p:nvPr/>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3"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a:extLst>
              <a:ext uri="{FF2B5EF4-FFF2-40B4-BE49-F238E27FC236}">
                <a16:creationId xmlns:a16="http://schemas.microsoft.com/office/drawing/2014/main" id="{9BC39E52-27F7-4C69-BDF2-5E29BB633FDC}"/>
              </a:ext>
            </a:extLst>
          </p:cNvPr>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1402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BDDE-5B9B-4EF4-861B-FF0B89959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D1DDE-08EF-437D-BD30-4754780E0363}"/>
              </a:ext>
            </a:extLst>
          </p:cNvPr>
          <p:cNvSpPr>
            <a:spLocks noGrp="1"/>
          </p:cNvSpPr>
          <p:nvPr>
            <p:ph sz="half" idx="1"/>
          </p:nvPr>
        </p:nvSpPr>
        <p:spPr>
          <a:xfrm>
            <a:off x="838202"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204F5E-D652-4355-B0DF-DE0631EF0C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2FBEC6-BBAE-46EA-B1B0-632652ABA432}"/>
              </a:ext>
            </a:extLst>
          </p:cNvPr>
          <p:cNvSpPr>
            <a:spLocks noGrp="1"/>
          </p:cNvSpPr>
          <p:nvPr>
            <p:ph type="dt" sz="half" idx="10"/>
          </p:nvPr>
        </p:nvSpPr>
        <p:spPr/>
        <p:txBody>
          <a:bodyPr/>
          <a:lstStyle/>
          <a:p>
            <a:fld id="{A8CDD485-F36C-44EA-8650-0DC1BCF00377}" type="datetimeFigureOut">
              <a:rPr lang="en-US" smtClean="0"/>
              <a:t>4/14/2023</a:t>
            </a:fld>
            <a:endParaRPr lang="en-US"/>
          </a:p>
        </p:txBody>
      </p:sp>
      <p:sp>
        <p:nvSpPr>
          <p:cNvPr id="6" name="Footer Placeholder 5">
            <a:extLst>
              <a:ext uri="{FF2B5EF4-FFF2-40B4-BE49-F238E27FC236}">
                <a16:creationId xmlns:a16="http://schemas.microsoft.com/office/drawing/2014/main" id="{07F2AAB5-B891-4ED7-9A16-4D8175812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14BD51-07DA-4E32-93B1-F4E9ABD0436E}"/>
              </a:ext>
            </a:extLst>
          </p:cNvPr>
          <p:cNvSpPr>
            <a:spLocks noGrp="1"/>
          </p:cNvSpPr>
          <p:nvPr>
            <p:ph type="sldNum" sz="quarter" idx="12"/>
          </p:nvPr>
        </p:nvSpPr>
        <p:spPr/>
        <p:txBody>
          <a:bodyPr/>
          <a:lstStyle/>
          <a:p>
            <a:fld id="{E3A1CD81-747D-4942-B774-44D0D3375077}" type="slidenum">
              <a:rPr lang="en-US" smtClean="0"/>
              <a:t>‹#›</a:t>
            </a:fld>
            <a:endParaRPr lang="en-US"/>
          </a:p>
        </p:txBody>
      </p:sp>
    </p:spTree>
    <p:extLst>
      <p:ext uri="{BB962C8B-B14F-4D97-AF65-F5344CB8AC3E}">
        <p14:creationId xmlns:p14="http://schemas.microsoft.com/office/powerpoint/2010/main" val="16223887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6C941-1039-4C0A-8944-D4916097B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CC800-6D31-4D8D-9A28-F10EE5E81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E7103F-B43F-40DB-B86D-3BC0DB2FC478}"/>
              </a:ext>
            </a:extLst>
          </p:cNvPr>
          <p:cNvSpPr>
            <a:spLocks noGrp="1"/>
          </p:cNvSpPr>
          <p:nvPr>
            <p:ph type="dt" sz="half" idx="10"/>
          </p:nvPr>
        </p:nvSpPr>
        <p:spPr/>
        <p:txBody>
          <a:bodyPr/>
          <a:lstStyle/>
          <a:p>
            <a:fld id="{EB9060CE-A9F3-46E8-84A7-DB5F97442160}" type="datetimeFigureOut">
              <a:rPr lang="en-US" smtClean="0"/>
              <a:t>4/14/2023</a:t>
            </a:fld>
            <a:endParaRPr lang="en-US"/>
          </a:p>
        </p:txBody>
      </p:sp>
      <p:sp>
        <p:nvSpPr>
          <p:cNvPr id="5" name="Footer Placeholder 4">
            <a:extLst>
              <a:ext uri="{FF2B5EF4-FFF2-40B4-BE49-F238E27FC236}">
                <a16:creationId xmlns:a16="http://schemas.microsoft.com/office/drawing/2014/main" id="{F320B4F5-5AF0-435C-A33D-BC597174E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E25052-90A6-468F-A4C6-0A8EE0F05A33}"/>
              </a:ext>
            </a:extLst>
          </p:cNvPr>
          <p:cNvSpPr>
            <a:spLocks noGrp="1"/>
          </p:cNvSpPr>
          <p:nvPr>
            <p:ph type="sldNum" sz="quarter" idx="12"/>
          </p:nvPr>
        </p:nvSpPr>
        <p:spPr/>
        <p:txBody>
          <a:bodyPr/>
          <a:lstStyle/>
          <a:p>
            <a:fld id="{6FE2AD22-66C5-43EE-A0EB-A45ECDB2BCC6}" type="slidenum">
              <a:rPr lang="en-US" smtClean="0"/>
              <a:t>‹#›</a:t>
            </a:fld>
            <a:endParaRPr lang="en-US"/>
          </a:p>
        </p:txBody>
      </p:sp>
    </p:spTree>
    <p:extLst>
      <p:ext uri="{BB962C8B-B14F-4D97-AF65-F5344CB8AC3E}">
        <p14:creationId xmlns:p14="http://schemas.microsoft.com/office/powerpoint/2010/main" val="30795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56461" y="538395"/>
            <a:ext cx="11459786"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57215" y="1740546"/>
            <a:ext cx="11459786" cy="4408714"/>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709"/>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56461" y="1078726"/>
            <a:ext cx="6511242" cy="534662"/>
          </a:xfrm>
          <a:prstGeom prst="rect">
            <a:avLst/>
          </a:prstGeom>
        </p:spPr>
        <p:txBody>
          <a:bodyPr lIns="0" rIns="0">
            <a:noAutofit/>
          </a:bodyPr>
          <a:lstStyle>
            <a:lvl1pPr marL="0" indent="0" algn="l">
              <a:buNone/>
              <a:defRPr sz="1709" b="1">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806239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cSld name="2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65" name="Picture Placeholder 64"/>
          <p:cNvSpPr>
            <a:spLocks noGrp="1"/>
          </p:cNvSpPr>
          <p:nvPr>
            <p:ph type="pic" sz="quarter" idx="12" hasCustomPrompt="1"/>
          </p:nvPr>
        </p:nvSpPr>
        <p:spPr>
          <a:xfrm>
            <a:off x="6067349" y="340640"/>
            <a:ext cx="5807271" cy="58181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31347"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57703" marR="0" lvl="0" indent="-257703" algn="l" defTabSz="931347"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886359" y="955314"/>
            <a:ext cx="1762376" cy="303862"/>
          </a:xfrm>
          <a:prstGeom prst="rect">
            <a:avLst/>
          </a:prstGeom>
        </p:spPr>
      </p:pic>
    </p:spTree>
    <p:extLst>
      <p:ext uri="{BB962C8B-B14F-4D97-AF65-F5344CB8AC3E}">
        <p14:creationId xmlns:p14="http://schemas.microsoft.com/office/powerpoint/2010/main" val="225555675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DD0165-70A7-4966-8192-6A4071D095E3}" type="datetimeFigureOut">
              <a:rPr lang="es-ES_tradnl" smtClean="0"/>
              <a:pPr>
                <a:defRPr/>
              </a:pPr>
              <a:t>14/04/2023</a:t>
            </a:fld>
            <a:endParaRPr lang="es-ES_tradnl"/>
          </a:p>
        </p:txBody>
      </p:sp>
      <p:sp>
        <p:nvSpPr>
          <p:cNvPr id="3" name="Footer Placeholder 2"/>
          <p:cNvSpPr>
            <a:spLocks noGrp="1"/>
          </p:cNvSpPr>
          <p:nvPr>
            <p:ph type="ftr" sz="quarter" idx="11"/>
          </p:nvPr>
        </p:nvSpPr>
        <p:spPr/>
        <p:txBody>
          <a:bodyPr/>
          <a:lstStyle/>
          <a:p>
            <a:pPr>
              <a:defRPr/>
            </a:pPr>
            <a:endParaRPr lang="es-ES_tradnl"/>
          </a:p>
        </p:txBody>
      </p:sp>
      <p:sp>
        <p:nvSpPr>
          <p:cNvPr id="4" name="Slide Number Placeholder 3"/>
          <p:cNvSpPr>
            <a:spLocks noGrp="1"/>
          </p:cNvSpPr>
          <p:nvPr>
            <p:ph type="sldNum" sz="quarter" idx="12"/>
          </p:nvPr>
        </p:nvSpPr>
        <p:spPr/>
        <p:txBody>
          <a:bodyPr/>
          <a:lstStyle/>
          <a:p>
            <a:pPr>
              <a:defRPr/>
            </a:pPr>
            <a:fld id="{4904A2E0-C3EC-4E88-B578-A659E322B148}" type="slidenum">
              <a:rPr lang="es-ES_tradnl" smtClean="0"/>
              <a:pPr>
                <a:defRPr/>
              </a:pPr>
              <a:t>‹#›</a:t>
            </a:fld>
            <a:endParaRPr lang="es-ES_tradnl"/>
          </a:p>
        </p:txBody>
      </p:sp>
    </p:spTree>
    <p:extLst>
      <p:ext uri="{BB962C8B-B14F-4D97-AF65-F5344CB8AC3E}">
        <p14:creationId xmlns:p14="http://schemas.microsoft.com/office/powerpoint/2010/main" val="42358129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3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8"/>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a:extLst>
              <a:ext uri="{FF2B5EF4-FFF2-40B4-BE49-F238E27FC236}">
                <a16:creationId xmlns:a16="http://schemas.microsoft.com/office/drawing/2014/main" id="{18792291-9005-DA45-BB61-F517ACA11576}"/>
              </a:ext>
            </a:extLst>
          </p:cNvPr>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2382222928"/>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2_Highlight Area Right">
    <p:spTree>
      <p:nvGrpSpPr>
        <p:cNvPr id="1" name=""/>
        <p:cNvGrpSpPr/>
        <p:nvPr/>
      </p:nvGrpSpPr>
      <p:grpSpPr>
        <a:xfrm>
          <a:off x="0" y="0"/>
          <a:ext cx="0" cy="0"/>
          <a:chOff x="0" y="0"/>
          <a:chExt cx="0" cy="0"/>
        </a:xfrm>
      </p:grpSpPr>
      <p:sp>
        <p:nvSpPr>
          <p:cNvPr id="12" name="Rectangle 11"/>
          <p:cNvSpPr/>
          <p:nvPr/>
        </p:nvSpPr>
        <p:spPr>
          <a:xfrm>
            <a:off x="6563334" y="0"/>
            <a:ext cx="5628667"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9429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1"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698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170552"/>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Dat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951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ighlight Area Right">
    <p:spTree>
      <p:nvGrpSpPr>
        <p:cNvPr id="1" name=""/>
        <p:cNvGrpSpPr/>
        <p:nvPr/>
      </p:nvGrpSpPr>
      <p:grpSpPr>
        <a:xfrm>
          <a:off x="0" y="0"/>
          <a:ext cx="0" cy="0"/>
          <a:chOff x="0" y="0"/>
          <a:chExt cx="0" cy="0"/>
        </a:xfrm>
      </p:grpSpPr>
      <p:sp>
        <p:nvSpPr>
          <p:cNvPr id="12" name="Rectangle 11"/>
          <p:cNvSpPr/>
          <p:nvPr/>
        </p:nvSpPr>
        <p:spPr>
          <a:xfrm>
            <a:off x="6563333" y="0"/>
            <a:ext cx="5628667" cy="6858000"/>
          </a:xfrm>
          <a:prstGeom prst="rect">
            <a:avLst/>
          </a:prstGeom>
          <a:solidFill>
            <a:srgbClr val="009C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6" name="SlideNumber"/>
          <p:cNvSpPr/>
          <p:nvPr/>
        </p:nvSpPr>
        <p:spPr>
          <a:xfrm>
            <a:off x="5728232"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9" name="Straight Connector 28"/>
          <p:cNvCxnSpPr/>
          <p:nvPr/>
        </p:nvCxnSpPr>
        <p:spPr>
          <a:xfrm>
            <a:off x="372974"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6461" y="538394"/>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C4D640B-63B8-4FF6-BD4F-0EF07CAAE8CD}"/>
              </a:ext>
            </a:extLst>
          </p:cNvPr>
          <p:cNvCxnSpPr/>
          <p:nvPr userDrawn="1"/>
        </p:nvCxnSpPr>
        <p:spPr>
          <a:xfrm>
            <a:off x="372974" y="432879"/>
            <a:ext cx="5862034"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3D11E4-630E-45D9-9267-29A78EC73D72}"/>
              </a:ext>
            </a:extLst>
          </p:cNvPr>
          <p:cNvCxnSpPr/>
          <p:nvPr userDrawn="1"/>
        </p:nvCxnSpPr>
        <p:spPr>
          <a:xfrm>
            <a:off x="356461" y="432879"/>
            <a:ext cx="5878547"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4912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501276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478" y="555811"/>
            <a:ext cx="6960030" cy="5372292"/>
          </a:xfrm>
          <a:prstGeom prst="rect">
            <a:avLst/>
          </a:prstGeom>
        </p:spPr>
        <p:txBody>
          <a:bodyPr lIns="0" tIns="228600" rIns="0" bIns="0"/>
          <a:lstStyle>
            <a:lvl1pPr marL="285701" indent="-285701">
              <a:buClr>
                <a:schemeClr val="accent2"/>
              </a:buClr>
              <a:buFont typeface="Arial" charset="0"/>
              <a:buChar char="•"/>
              <a:defRPr sz="1600">
                <a:latin typeface="Roboto" charset="0"/>
                <a:ea typeface="Roboto" charset="0"/>
                <a:cs typeface="Roboto" charset="0"/>
              </a:defRPr>
            </a:lvl1pPr>
            <a:lvl2pPr>
              <a:buClr>
                <a:schemeClr val="accent2"/>
              </a:buClr>
              <a:defRPr sz="1600">
                <a:latin typeface="Roboto" charset="0"/>
                <a:ea typeface="Roboto" charset="0"/>
                <a:cs typeface="Roboto" charset="0"/>
              </a:defRPr>
            </a:lvl2pPr>
            <a:lvl3pPr>
              <a:buClr>
                <a:schemeClr val="accent2"/>
              </a:buClr>
              <a:defRPr sz="1600">
                <a:latin typeface="Roboto" charset="0"/>
                <a:ea typeface="Roboto" charset="0"/>
                <a:cs typeface="Roboto" charset="0"/>
              </a:defRPr>
            </a:lvl3pPr>
            <a:lvl4pPr>
              <a:buClr>
                <a:schemeClr val="accent2"/>
              </a:buClr>
              <a:defRPr sz="1600">
                <a:latin typeface="Roboto" charset="0"/>
                <a:ea typeface="Roboto" charset="0"/>
                <a:cs typeface="Roboto" charset="0"/>
              </a:defRPr>
            </a:lvl4pPr>
            <a:lvl5pPr>
              <a:buClr>
                <a:schemeClr val="accent2"/>
              </a:buClr>
              <a:defRPr sz="16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66612" y="555812"/>
            <a:ext cx="3741179" cy="1246495"/>
          </a:xfrm>
          <a:prstGeom prst="rect">
            <a:avLst/>
          </a:prstGeom>
        </p:spPr>
        <p:txBody>
          <a:bodyPr lIns="0" tIns="137160" rIns="0" bIns="0">
            <a:spAutoFit/>
          </a:bodyPr>
          <a:lstStyle>
            <a:lvl1pPr>
              <a:defRPr sz="3199" baseline="0">
                <a:solidFill>
                  <a:schemeClr val="tx1"/>
                </a:solidFill>
                <a:latin typeface="Roboto Slab" charset="0"/>
                <a:ea typeface="Roboto Slab" charset="0"/>
                <a:cs typeface="Roboto Slab" charset="0"/>
              </a:defRPr>
            </a:lvl1pPr>
          </a:lstStyle>
          <a:p>
            <a:r>
              <a:rPr lang="en-US" sz="360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66725" y="1692278"/>
            <a:ext cx="3741739" cy="723275"/>
          </a:xfrm>
          <a:prstGeom prst="rect">
            <a:avLst/>
          </a:prstGeom>
        </p:spPr>
        <p:txBody>
          <a:bodyPr lIns="0" tIns="228600" rIns="0" bIns="0">
            <a:spAutoFit/>
          </a:bodyPr>
          <a:lstStyle>
            <a:lvl1pPr marL="0" indent="0">
              <a:buNone/>
              <a:defRPr sz="1600"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1696172168"/>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2_Highlight Are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846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4_Cover Slide Main">
    <p:spTree>
      <p:nvGrpSpPr>
        <p:cNvPr id="1" name=""/>
        <p:cNvGrpSpPr/>
        <p:nvPr/>
      </p:nvGrpSpPr>
      <p:grpSpPr>
        <a:xfrm>
          <a:off x="0" y="0"/>
          <a:ext cx="0" cy="0"/>
          <a:chOff x="0" y="0"/>
          <a:chExt cx="0" cy="0"/>
        </a:xfrm>
      </p:grpSpPr>
      <p:sp>
        <p:nvSpPr>
          <p:cNvPr id="16" name="Rectangle 15"/>
          <p:cNvSpPr/>
          <p:nvPr/>
        </p:nvSpPr>
        <p:spPr>
          <a:xfrm>
            <a:off x="357480" y="340640"/>
            <a:ext cx="11517138" cy="5818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329">
              <a:solidFill>
                <a:schemeClr val="tx1"/>
              </a:solidFill>
            </a:endParaRPr>
          </a:p>
        </p:txBody>
      </p:sp>
      <p:sp>
        <p:nvSpPr>
          <p:cNvPr id="2" name="Title 1"/>
          <p:cNvSpPr>
            <a:spLocks noGrp="1"/>
          </p:cNvSpPr>
          <p:nvPr>
            <p:ph type="ctrTitle"/>
          </p:nvPr>
        </p:nvSpPr>
        <p:spPr>
          <a:xfrm>
            <a:off x="886360" y="1536675"/>
            <a:ext cx="4828269" cy="589709"/>
          </a:xfrm>
          <a:prstGeom prst="rect">
            <a:avLst/>
          </a:prstGeom>
        </p:spPr>
        <p:txBody>
          <a:bodyPr lIns="0" tIns="45720" rIns="0" bIns="45720" anchor="t" anchorCtr="0">
            <a:noAutofit/>
          </a:bodyPr>
          <a:lstStyle>
            <a:lvl1pPr>
              <a:defRPr sz="4366"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886361" y="5064161"/>
            <a:ext cx="4828269" cy="534662"/>
          </a:xfrm>
          <a:prstGeom prst="rect">
            <a:avLst/>
          </a:prstGeom>
        </p:spPr>
        <p:txBody>
          <a:bodyPr lIns="0" rIns="0">
            <a:noAutofit/>
          </a:bodyPr>
          <a:lstStyle>
            <a:lvl1pPr marL="0" indent="0" algn="l">
              <a:buNone/>
              <a:defRPr sz="1899" b="1">
                <a:solidFill>
                  <a:schemeClr val="accent2"/>
                </a:solidFill>
                <a:latin typeface="+mj-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067374" y="347531"/>
            <a:ext cx="5807244" cy="5811235"/>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36" name="Text Placeholder 35"/>
          <p:cNvSpPr>
            <a:spLocks noGrp="1"/>
          </p:cNvSpPr>
          <p:nvPr>
            <p:ph type="body" sz="quarter" idx="11" hasCustomPrompt="1"/>
          </p:nvPr>
        </p:nvSpPr>
        <p:spPr>
          <a:xfrm>
            <a:off x="357482" y="6304778"/>
            <a:ext cx="3932368" cy="274320"/>
          </a:xfrm>
        </p:spPr>
        <p:txBody>
          <a:bodyPr lIns="0" bIns="45720" anchor="b">
            <a:noAutofit/>
          </a:bodyPr>
          <a:lstStyle>
            <a:lvl1pPr marL="0" indent="0">
              <a:buNone/>
              <a:defRPr sz="1519">
                <a:solidFill>
                  <a:schemeClr val="tx1"/>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067375" y="340639"/>
            <a:ext cx="5807245" cy="5824934"/>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709" b="0" baseline="0">
                <a:solidFill>
                  <a:schemeClr val="tx1"/>
                </a:solidFill>
              </a:defRPr>
            </a:lvl1pPr>
          </a:lstStyle>
          <a:p>
            <a:r>
              <a:rPr lang="en-US"/>
              <a:t>Insert Brand Approved Picture for Cover</a:t>
            </a:r>
            <a:br>
              <a:rPr lang="en-US"/>
            </a:br>
            <a:r>
              <a:rPr lang="en-US"/>
              <a:t>(Square Pictures only)</a:t>
            </a:r>
          </a:p>
        </p:txBody>
      </p:sp>
      <p:sp>
        <p:nvSpPr>
          <p:cNvPr id="11" name="Text Placeholder 5"/>
          <p:cNvSpPr>
            <a:spLocks noGrp="1"/>
          </p:cNvSpPr>
          <p:nvPr>
            <p:ph type="body" sz="quarter" idx="13" hasCustomPrompt="1"/>
          </p:nvPr>
        </p:nvSpPr>
        <p:spPr>
          <a:xfrm>
            <a:off x="886252" y="892293"/>
            <a:ext cx="4251902" cy="429568"/>
          </a:xfrm>
        </p:spPr>
        <p:txBody>
          <a:bodyPr>
            <a:noAutofit/>
          </a:bodyPr>
          <a:lstStyle>
            <a:lvl1pPr marL="0" indent="0">
              <a:buNone/>
              <a:defRPr lang="en-US" sz="1519" b="0" i="0" smtClean="0">
                <a:solidFill>
                  <a:schemeClr val="tx2"/>
                </a:solidFill>
                <a:effectLst/>
              </a:defRPr>
            </a:lvl1pPr>
          </a:lstStyle>
          <a:p>
            <a:pPr lvl="0"/>
            <a:r>
              <a:rPr lang="en-US" b="0" i="0">
                <a:solidFill>
                  <a:srgbClr val="202124"/>
                </a:solidFill>
                <a:effectLst/>
                <a:latin typeface="Roboto" panose="02000000000000000000" pitchFamily="2" charset="0"/>
              </a:rPr>
              <a:t>Copy, paste and align top left of chosen program logo to this placeholder</a:t>
            </a:r>
            <a:endParaRPr lang="en-US"/>
          </a:p>
        </p:txBody>
      </p:sp>
    </p:spTree>
    <p:extLst>
      <p:ext uri="{BB962C8B-B14F-4D97-AF65-F5344CB8AC3E}">
        <p14:creationId xmlns:p14="http://schemas.microsoft.com/office/powerpoint/2010/main" val="4130482861"/>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790485" y="589037"/>
            <a:ext cx="10401515" cy="626896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3" name="Title 1"/>
          <p:cNvSpPr>
            <a:spLocks noGrp="1"/>
          </p:cNvSpPr>
          <p:nvPr>
            <p:ph type="ctrTitle" hasCustomPrompt="1"/>
          </p:nvPr>
        </p:nvSpPr>
        <p:spPr>
          <a:xfrm>
            <a:off x="2353331" y="877834"/>
            <a:ext cx="8241507" cy="1562892"/>
          </a:xfrm>
          <a:prstGeom prst="rect">
            <a:avLst/>
          </a:prstGeom>
        </p:spPr>
        <p:txBody>
          <a:bodyPr lIns="0" tIns="45720" rIns="0" bIns="45720" anchor="t" anchorCtr="0">
            <a:noAutofit/>
          </a:bodyPr>
          <a:lstStyle>
            <a:lvl1pPr algn="l">
              <a:defRPr sz="5127"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353330" y="5785200"/>
            <a:ext cx="6448450" cy="668799"/>
          </a:xfrm>
          <a:prstGeom prst="rect">
            <a:avLst/>
          </a:prstGeom>
        </p:spPr>
        <p:txBody>
          <a:bodyPr lIns="0" tIns="0" rIns="0" bIns="0" anchor="b">
            <a:noAutofit/>
          </a:bodyPr>
          <a:lstStyle>
            <a:lvl1pPr marL="0" indent="0" algn="l">
              <a:buNone/>
              <a:defRPr sz="2657" b="0">
                <a:solidFill>
                  <a:schemeClr val="accent3"/>
                </a:solidFill>
                <a:latin typeface="+mn-lt"/>
              </a:defRPr>
            </a:lvl1pPr>
            <a:lvl2pPr marL="465797" indent="0" algn="ctr">
              <a:buNone/>
              <a:defRPr>
                <a:solidFill>
                  <a:schemeClr val="tx1">
                    <a:tint val="75000"/>
                  </a:schemeClr>
                </a:solidFill>
              </a:defRPr>
            </a:lvl2pPr>
            <a:lvl3pPr marL="931592" indent="0" algn="ctr">
              <a:buNone/>
              <a:defRPr>
                <a:solidFill>
                  <a:schemeClr val="tx1">
                    <a:tint val="75000"/>
                  </a:schemeClr>
                </a:solidFill>
              </a:defRPr>
            </a:lvl3pPr>
            <a:lvl4pPr marL="1397390" indent="0" algn="ctr">
              <a:buNone/>
              <a:defRPr>
                <a:solidFill>
                  <a:schemeClr val="tx1">
                    <a:tint val="75000"/>
                  </a:schemeClr>
                </a:solidFill>
              </a:defRPr>
            </a:lvl4pPr>
            <a:lvl5pPr marL="1863186" indent="0" algn="ctr">
              <a:buNone/>
              <a:defRPr>
                <a:solidFill>
                  <a:schemeClr val="tx1">
                    <a:tint val="75000"/>
                  </a:schemeClr>
                </a:solidFill>
              </a:defRPr>
            </a:lvl5pPr>
            <a:lvl6pPr marL="2328982" indent="0" algn="ctr">
              <a:buNone/>
              <a:defRPr>
                <a:solidFill>
                  <a:schemeClr val="tx1">
                    <a:tint val="75000"/>
                  </a:schemeClr>
                </a:solidFill>
              </a:defRPr>
            </a:lvl6pPr>
            <a:lvl7pPr marL="2794778" indent="0" algn="ctr">
              <a:buNone/>
              <a:defRPr>
                <a:solidFill>
                  <a:schemeClr val="tx1">
                    <a:tint val="75000"/>
                  </a:schemeClr>
                </a:solidFill>
              </a:defRPr>
            </a:lvl7pPr>
            <a:lvl8pPr marL="3260576" indent="0" algn="ctr">
              <a:buNone/>
              <a:defRPr>
                <a:solidFill>
                  <a:schemeClr val="tx1">
                    <a:tint val="75000"/>
                  </a:schemeClr>
                </a:solidFill>
              </a:defRPr>
            </a:lvl8pPr>
            <a:lvl9pPr marL="3726371"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215964" y="6152323"/>
            <a:ext cx="1452402" cy="301677"/>
          </a:xfrm>
        </p:spPr>
        <p:txBody>
          <a:bodyPr lIns="0" tIns="0" rIns="0" bIns="0" anchor="b">
            <a:noAutofit/>
          </a:bodyPr>
          <a:lstStyle>
            <a:lvl1pPr marL="0" indent="0" algn="r">
              <a:buNone/>
              <a:defRPr sz="1329">
                <a:solidFill>
                  <a:schemeClr val="accent3"/>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42356" y="6152323"/>
            <a:ext cx="1452402" cy="301677"/>
          </a:xfrm>
        </p:spPr>
        <p:txBody>
          <a:bodyPr lIns="0" tIns="0" rIns="0" bIns="0" anchor="b">
            <a:noAutofit/>
          </a:bodyPr>
          <a:lstStyle>
            <a:lvl1pPr marL="0" indent="0" algn="l">
              <a:buNone/>
              <a:defRPr sz="1329">
                <a:solidFill>
                  <a:schemeClr val="tx2"/>
                </a:solidFill>
                <a:latin typeface="+mj-lt"/>
              </a:defRPr>
            </a:lvl1pPr>
            <a:lvl2pPr marL="432518" indent="0">
              <a:buNone/>
              <a:defRPr/>
            </a:lvl2pPr>
            <a:lvl3pPr marL="726391" indent="0">
              <a:buNone/>
              <a:defRPr/>
            </a:lvl3pPr>
            <a:lvl4pPr marL="1180550" indent="0">
              <a:buNone/>
              <a:defRPr/>
            </a:lvl4pPr>
            <a:lvl5pPr marL="1863186" indent="0">
              <a:buNone/>
              <a:defRPr/>
            </a:lvl5pPr>
          </a:lstStyle>
          <a:p>
            <a:pPr lvl="0"/>
            <a:r>
              <a:rPr lang="en-US"/>
              <a:t>Add presenter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790485" cy="589035"/>
          </a:xfrm>
          <a:prstGeom prst="rect">
            <a:avLst/>
          </a:prstGeom>
        </p:spPr>
      </p:pic>
    </p:spTree>
    <p:extLst>
      <p:ext uri="{BB962C8B-B14F-4D97-AF65-F5344CB8AC3E}">
        <p14:creationId xmlns:p14="http://schemas.microsoft.com/office/powerpoint/2010/main" val="112772542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3_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4" name="Rectangle 3"/>
          <p:cNvSpPr/>
          <p:nvPr/>
        </p:nvSpPr>
        <p:spPr>
          <a:xfrm>
            <a:off x="356461" y="1167549"/>
            <a:ext cx="11479080" cy="3303566"/>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9"/>
          </a:p>
        </p:txBody>
      </p:sp>
      <p:sp>
        <p:nvSpPr>
          <p:cNvPr id="3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40" name="Straight Connector 39"/>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8610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Slide with Image — 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8638" y="617804"/>
            <a:ext cx="4471173" cy="1424322"/>
          </a:xfrm>
        </p:spPr>
        <p:txBody>
          <a:bodyPr wrap="square" lIns="0" tIns="137160" rIns="0" bIns="0" anchor="t" anchorCtr="0">
            <a:spAutoFit/>
          </a:bodyPr>
          <a:lstStyle>
            <a:lvl1pPr>
              <a:defRPr sz="4199">
                <a:solidFill>
                  <a:schemeClr val="tx1"/>
                </a:solidFill>
              </a:defRPr>
            </a:lvl1pPr>
          </a:lstStyle>
          <a:p>
            <a:r>
              <a:rPr lang="en-US"/>
              <a:t>Thank</a:t>
            </a:r>
            <a:br>
              <a:rPr lang="en-US"/>
            </a:br>
            <a:r>
              <a:rPr lang="en-US"/>
              <a:t>You.</a:t>
            </a:r>
          </a:p>
        </p:txBody>
      </p:sp>
      <p:sp>
        <p:nvSpPr>
          <p:cNvPr id="13" name="Title 7"/>
          <p:cNvSpPr txBox="1">
            <a:spLocks/>
          </p:cNvSpPr>
          <p:nvPr userDrawn="1"/>
        </p:nvSpPr>
        <p:spPr>
          <a:xfrm>
            <a:off x="925288" y="4762956"/>
            <a:ext cx="3733801" cy="38598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200" b="0" i="0" kern="1200">
                <a:solidFill>
                  <a:schemeClr val="bg1"/>
                </a:solidFill>
                <a:latin typeface="Roboto Slab Regular" charset="0"/>
                <a:ea typeface="+mj-ea"/>
                <a:cs typeface="+mj-cs"/>
              </a:defRPr>
            </a:lvl1pPr>
          </a:lstStyle>
          <a:p>
            <a:endParaRPr lang="en-US" sz="1600" b="0">
              <a:solidFill>
                <a:schemeClr val="accent3"/>
              </a:solidFill>
              <a:latin typeface="Roboto" charset="0"/>
              <a:ea typeface="Roboto" charset="0"/>
              <a:cs typeface="Roboto" charset="0"/>
            </a:endParaRPr>
          </a:p>
        </p:txBody>
      </p:sp>
      <p:sp>
        <p:nvSpPr>
          <p:cNvPr id="17" name="Text Placeholder 16"/>
          <p:cNvSpPr>
            <a:spLocks noGrp="1"/>
          </p:cNvSpPr>
          <p:nvPr>
            <p:ph type="body" sz="quarter" idx="10" hasCustomPrompt="1"/>
          </p:nvPr>
        </p:nvSpPr>
        <p:spPr>
          <a:xfrm>
            <a:off x="458865" y="1924843"/>
            <a:ext cx="4471173" cy="507960"/>
          </a:xfrm>
        </p:spPr>
        <p:txBody>
          <a:bodyPr wrap="square" lIns="0" tIns="228600" rIns="0" bIns="0">
            <a:spAutoFit/>
          </a:bodyPr>
          <a:lstStyle>
            <a:lvl1pPr marL="0" indent="0">
              <a:lnSpc>
                <a:spcPct val="100000"/>
              </a:lnSpc>
              <a:buNone/>
              <a:defRPr sz="1801" b="1" normalizeH="0" baseline="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Additional information if necessary.</a:t>
            </a:r>
          </a:p>
        </p:txBody>
      </p:sp>
    </p:spTree>
    <p:extLst>
      <p:ext uri="{BB962C8B-B14F-4D97-AF65-F5344CB8AC3E}">
        <p14:creationId xmlns:p14="http://schemas.microsoft.com/office/powerpoint/2010/main" val="34399531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Data Left">
    <p:spTree>
      <p:nvGrpSpPr>
        <p:cNvPr id="1" name=""/>
        <p:cNvGrpSpPr/>
        <p:nvPr/>
      </p:nvGrpSpPr>
      <p:grpSpPr>
        <a:xfrm>
          <a:off x="0" y="0"/>
          <a:ext cx="0" cy="0"/>
          <a:chOff x="0" y="0"/>
          <a:chExt cx="0" cy="0"/>
        </a:xfrm>
      </p:grpSpPr>
      <p:sp>
        <p:nvSpPr>
          <p:cNvPr id="12" name="Rectangle 11"/>
          <p:cNvSpPr/>
          <p:nvPr/>
        </p:nvSpPr>
        <p:spPr>
          <a:xfrm>
            <a:off x="1" y="0"/>
            <a:ext cx="4547125"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4920099" y="6252279"/>
            <a:ext cx="691544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20099" y="6363469"/>
            <a:ext cx="1264628" cy="217044"/>
          </a:xfrm>
          <a:prstGeom prst="rect">
            <a:avLst/>
          </a:prstGeom>
        </p:spPr>
      </p:pic>
      <p:sp>
        <p:nvSpPr>
          <p:cNvPr id="9" name="Slide title"/>
          <p:cNvSpPr>
            <a:spLocks noGrp="1" noChangeArrowheads="1"/>
          </p:cNvSpPr>
          <p:nvPr>
            <p:ph type="title"/>
          </p:nvPr>
        </p:nvSpPr>
        <p:spPr bwMode="gray">
          <a:xfrm>
            <a:off x="4920100"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4920099" y="432881"/>
            <a:ext cx="6915440" cy="7441"/>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2479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Title with a slidebar option">
    <p:spTree>
      <p:nvGrpSpPr>
        <p:cNvPr id="1" name=""/>
        <p:cNvGrpSpPr/>
        <p:nvPr/>
      </p:nvGrpSpPr>
      <p:grpSpPr>
        <a:xfrm>
          <a:off x="0" y="0"/>
          <a:ext cx="0" cy="0"/>
          <a:chOff x="0" y="0"/>
          <a:chExt cx="0" cy="0"/>
        </a:xfrm>
      </p:grpSpPr>
      <p:sp>
        <p:nvSpPr>
          <p:cNvPr id="27"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30" name="Straight Connector 29"/>
          <p:cNvCxnSpPr/>
          <p:nvPr/>
        </p:nvCxnSpPr>
        <p:spPr>
          <a:xfrm>
            <a:off x="2117661" y="6252279"/>
            <a:ext cx="971787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17661" y="6363469"/>
            <a:ext cx="1264628" cy="217044"/>
          </a:xfrm>
          <a:prstGeom prst="rect">
            <a:avLst/>
          </a:prstGeom>
        </p:spPr>
      </p:pic>
      <p:sp>
        <p:nvSpPr>
          <p:cNvPr id="9" name="Slide title"/>
          <p:cNvSpPr>
            <a:spLocks noGrp="1" noChangeArrowheads="1"/>
          </p:cNvSpPr>
          <p:nvPr>
            <p:ph type="title"/>
          </p:nvPr>
        </p:nvSpPr>
        <p:spPr bwMode="gray">
          <a:xfrm>
            <a:off x="2117661" y="538395"/>
            <a:ext cx="672251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117661" y="440320"/>
            <a:ext cx="971787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307785"/>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3_Data Right">
    <p:spTree>
      <p:nvGrpSpPr>
        <p:cNvPr id="1" name=""/>
        <p:cNvGrpSpPr/>
        <p:nvPr/>
      </p:nvGrpSpPr>
      <p:grpSpPr>
        <a:xfrm>
          <a:off x="0" y="0"/>
          <a:ext cx="0" cy="0"/>
          <a:chOff x="0" y="0"/>
          <a:chExt cx="0" cy="0"/>
        </a:xfrm>
      </p:grpSpPr>
      <p:cxnSp>
        <p:nvCxnSpPr>
          <p:cNvPr id="11" name="Straight Connector 10"/>
          <p:cNvCxnSpPr/>
          <p:nvPr userDrawn="1"/>
        </p:nvCxnSpPr>
        <p:spPr>
          <a:xfrm>
            <a:off x="356461" y="432879"/>
            <a:ext cx="5878547"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63334" y="0"/>
            <a:ext cx="5628667" cy="6858000"/>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a:endParaRPr lang="en-US" sz="1899">
              <a:solidFill>
                <a:schemeClr val="tx1"/>
              </a:solidFill>
            </a:endParaRPr>
          </a:p>
        </p:txBody>
      </p:sp>
      <p:sp>
        <p:nvSpPr>
          <p:cNvPr id="20" name="SlideNumber"/>
          <p:cNvSpPr/>
          <p:nvPr/>
        </p:nvSpPr>
        <p:spPr>
          <a:xfrm>
            <a:off x="5728232"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23" name="Straight Connector 22"/>
          <p:cNvCxnSpPr/>
          <p:nvPr/>
        </p:nvCxnSpPr>
        <p:spPr>
          <a:xfrm>
            <a:off x="372975" y="6252279"/>
            <a:ext cx="58225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2974" y="6363469"/>
            <a:ext cx="1264628" cy="217044"/>
          </a:xfrm>
          <a:prstGeom prst="rect">
            <a:avLst/>
          </a:prstGeom>
        </p:spPr>
      </p:pic>
      <p:sp>
        <p:nvSpPr>
          <p:cNvPr id="9" name="Slide title"/>
          <p:cNvSpPr>
            <a:spLocks noGrp="1" noChangeArrowheads="1"/>
          </p:cNvSpPr>
          <p:nvPr>
            <p:ph type="title"/>
          </p:nvPr>
        </p:nvSpPr>
        <p:spPr bwMode="gray">
          <a:xfrm>
            <a:off x="353243" y="538395"/>
            <a:ext cx="5862034"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217494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ags" Target="../tags/tag2.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jpe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47" Type="http://schemas.openxmlformats.org/officeDocument/2006/relationships/slideLayout" Target="../slideLayouts/slideLayout100.xml"/><Relationship Id="rId50" Type="http://schemas.openxmlformats.org/officeDocument/2006/relationships/slideLayout" Target="../slideLayouts/slideLayout103.xml"/><Relationship Id="rId55" Type="http://schemas.openxmlformats.org/officeDocument/2006/relationships/tags" Target="../tags/tag3.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9" Type="http://schemas.openxmlformats.org/officeDocument/2006/relationships/slideLayout" Target="../slideLayouts/slideLayout82.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45" Type="http://schemas.openxmlformats.org/officeDocument/2006/relationships/slideLayout" Target="../slideLayouts/slideLayout98.xml"/><Relationship Id="rId53" Type="http://schemas.openxmlformats.org/officeDocument/2006/relationships/slideLayout" Target="../slideLayouts/slideLayout106.xml"/><Relationship Id="rId5" Type="http://schemas.openxmlformats.org/officeDocument/2006/relationships/slideLayout" Target="../slideLayouts/slideLayout58.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slideLayout" Target="../slideLayouts/slideLayout96.xml"/><Relationship Id="rId48" Type="http://schemas.openxmlformats.org/officeDocument/2006/relationships/slideLayout" Target="../slideLayouts/slideLayout101.xml"/><Relationship Id="rId56" Type="http://schemas.openxmlformats.org/officeDocument/2006/relationships/tags" Target="../tags/tag4.xml"/><Relationship Id="rId8" Type="http://schemas.openxmlformats.org/officeDocument/2006/relationships/slideLayout" Target="../slideLayouts/slideLayout61.xml"/><Relationship Id="rId51" Type="http://schemas.openxmlformats.org/officeDocument/2006/relationships/slideLayout" Target="../slideLayouts/slideLayout104.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 Id="rId46" Type="http://schemas.openxmlformats.org/officeDocument/2006/relationships/slideLayout" Target="../slideLayouts/slideLayout99.xml"/><Relationship Id="rId20" Type="http://schemas.openxmlformats.org/officeDocument/2006/relationships/slideLayout" Target="../slideLayouts/slideLayout73.xml"/><Relationship Id="rId41" Type="http://schemas.openxmlformats.org/officeDocument/2006/relationships/slideLayout" Target="../slideLayouts/slideLayout94.xml"/><Relationship Id="rId54" Type="http://schemas.openxmlformats.org/officeDocument/2006/relationships/theme" Target="../theme/theme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49" Type="http://schemas.openxmlformats.org/officeDocument/2006/relationships/slideLayout" Target="../slideLayouts/slideLayout102.xml"/><Relationship Id="rId57" Type="http://schemas.openxmlformats.org/officeDocument/2006/relationships/image" Target="../media/image1.jpeg"/><Relationship Id="rId10" Type="http://schemas.openxmlformats.org/officeDocument/2006/relationships/slideLayout" Target="../slideLayouts/slideLayout63.xml"/><Relationship Id="rId31" Type="http://schemas.openxmlformats.org/officeDocument/2006/relationships/slideLayout" Target="../slideLayouts/slideLayout84.xml"/><Relationship Id="rId44" Type="http://schemas.openxmlformats.org/officeDocument/2006/relationships/slideLayout" Target="../slideLayouts/slideLayout97.xml"/><Relationship Id="rId52"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theme" Target="../theme/theme3.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29" Type="http://schemas.openxmlformats.org/officeDocument/2006/relationships/image" Target="../media/image1.jpe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tags" Target="../tags/tag6.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56"/>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55"/>
    </p:custDataLst>
    <p:extLst>
      <p:ext uri="{BB962C8B-B14F-4D97-AF65-F5344CB8AC3E}">
        <p14:creationId xmlns:p14="http://schemas.microsoft.com/office/powerpoint/2010/main" val="42627824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6" r:id="rId24"/>
    <p:sldLayoutId id="2147483707" r:id="rId25"/>
    <p:sldLayoutId id="2147483708" r:id="rId26"/>
    <p:sldLayoutId id="2147483709" r:id="rId27"/>
    <p:sldLayoutId id="2147483712" r:id="rId28"/>
    <p:sldLayoutId id="2147483714" r:id="rId29"/>
    <p:sldLayoutId id="2147483716" r:id="rId30"/>
    <p:sldLayoutId id="2147483910" r:id="rId31"/>
    <p:sldLayoutId id="2147483904" r:id="rId32"/>
    <p:sldLayoutId id="2147483906" r:id="rId33"/>
    <p:sldLayoutId id="2147483907" r:id="rId34"/>
    <p:sldLayoutId id="2147483726" r:id="rId35"/>
    <p:sldLayoutId id="2147483727" r:id="rId36"/>
    <p:sldLayoutId id="2147483728" r:id="rId37"/>
    <p:sldLayoutId id="2147483730" r:id="rId38"/>
    <p:sldLayoutId id="2147483737" r:id="rId39"/>
    <p:sldLayoutId id="2147483905" r:id="rId40"/>
    <p:sldLayoutId id="2147483661" r:id="rId41"/>
    <p:sldLayoutId id="2147483662" r:id="rId42"/>
    <p:sldLayoutId id="2147483664" r:id="rId43"/>
    <p:sldLayoutId id="2147483738" r:id="rId44"/>
    <p:sldLayoutId id="2147483666" r:id="rId45"/>
    <p:sldLayoutId id="2147483665" r:id="rId46"/>
    <p:sldLayoutId id="2147483668" r:id="rId47"/>
    <p:sldLayoutId id="2147483669" r:id="rId48"/>
    <p:sldLayoutId id="2147483675" r:id="rId49"/>
    <p:sldLayoutId id="2147483676" r:id="rId50"/>
    <p:sldLayoutId id="2147483677" r:id="rId51"/>
    <p:sldLayoutId id="2147483809" r:id="rId52"/>
    <p:sldLayoutId id="2147483667" r:id="rId53"/>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2" y="538395"/>
            <a:ext cx="11286153"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56"/>
            </p:custDataLst>
          </p:nvPr>
        </p:nvSpPr>
        <p:spPr>
          <a:xfrm>
            <a:off x="356461" y="1213751"/>
            <a:ext cx="11302958"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7" y="6363471"/>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rgbClr val="009CDE"/>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6"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55"/>
    </p:custDataLst>
    <p:extLst>
      <p:ext uri="{BB962C8B-B14F-4D97-AF65-F5344CB8AC3E}">
        <p14:creationId xmlns:p14="http://schemas.microsoft.com/office/powerpoint/2010/main" val="258511429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7" r:id="rId16"/>
    <p:sldLayoutId id="2147483928"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 id="2147483952" r:id="rId40"/>
    <p:sldLayoutId id="2147483953" r:id="rId41"/>
    <p:sldLayoutId id="2147483954" r:id="rId42"/>
    <p:sldLayoutId id="2147483955" r:id="rId43"/>
    <p:sldLayoutId id="2147483956" r:id="rId44"/>
    <p:sldLayoutId id="2147483957" r:id="rId45"/>
    <p:sldLayoutId id="2147483958" r:id="rId46"/>
    <p:sldLayoutId id="2147483959" r:id="rId47"/>
    <p:sldLayoutId id="2147483960" r:id="rId48"/>
    <p:sldLayoutId id="2147483961" r:id="rId49"/>
    <p:sldLayoutId id="2147483962" r:id="rId50"/>
    <p:sldLayoutId id="2147483963" r:id="rId51"/>
    <p:sldLayoutId id="2147483964" r:id="rId52"/>
    <p:sldLayoutId id="2147483965" r:id="rId53"/>
  </p:sldLayoutIdLst>
  <p:txStyles>
    <p:titleStyle>
      <a:lvl1pPr algn="l" defTabSz="931592" rtl="0" eaLnBrk="1" latinLnBrk="0" hangingPunct="1">
        <a:spcBef>
          <a:spcPct val="0"/>
        </a:spcBef>
        <a:buNone/>
        <a:defRPr sz="3418" kern="1200">
          <a:solidFill>
            <a:schemeClr val="tx1"/>
          </a:solidFill>
          <a:latin typeface="+mj-lt"/>
          <a:ea typeface="+mj-ea"/>
          <a:cs typeface="+mj-cs"/>
        </a:defRPr>
      </a:lvl1pPr>
    </p:titleStyle>
    <p:bodyStyle>
      <a:lvl1pPr marL="257703" marR="0" indent="-257703" algn="l" defTabSz="931347"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46" marR="0" indent="-113028" algn="l" defTabSz="931347" rtl="0" eaLnBrk="1" fontAlgn="base" latinLnBrk="0" hangingPunct="1">
        <a:lnSpc>
          <a:spcPct val="100000"/>
        </a:lnSpc>
        <a:spcBef>
          <a:spcPct val="20000"/>
        </a:spcBef>
        <a:spcAft>
          <a:spcPct val="0"/>
        </a:spcAft>
        <a:buClr>
          <a:schemeClr val="tx1"/>
        </a:buClr>
        <a:buSzPts val="2200"/>
        <a:buFont typeface="Verdana"/>
        <a:buChar char="-"/>
        <a:tabLst/>
        <a:defRPr lang="en-CA" altLang="zh-CN" sz="1519" kern="1200" baseline="0" noProof="1">
          <a:solidFill>
            <a:schemeClr val="tx1"/>
          </a:solidFill>
          <a:latin typeface="+mn-lt"/>
          <a:ea typeface="+mn-ea"/>
          <a:cs typeface="+mn-cs"/>
        </a:defRPr>
      </a:lvl2pPr>
      <a:lvl3pPr marL="999164" marR="0" indent="-272774" algn="l" defTabSz="931347"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519" kern="1200" noProof="1">
          <a:solidFill>
            <a:schemeClr val="tx1"/>
          </a:solidFill>
          <a:latin typeface="+mn-lt"/>
          <a:ea typeface="+mn-ea"/>
          <a:cs typeface="+mn-cs"/>
        </a:defRPr>
      </a:lvl3pPr>
      <a:lvl4pPr marL="1380203" marR="0" indent="-199651" algn="l" defTabSz="931592"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519" kern="1200">
          <a:solidFill>
            <a:schemeClr val="tx1"/>
          </a:solidFill>
          <a:latin typeface="+mn-lt"/>
          <a:ea typeface="+mn-ea"/>
          <a:cs typeface="+mn-cs"/>
        </a:defRPr>
      </a:lvl4pPr>
      <a:lvl5pPr marL="2096084" indent="-232898" algn="l" defTabSz="931592"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1881"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677"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474"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270" indent="-232898" algn="l" defTabSz="931592"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592" rtl="0" eaLnBrk="1" latinLnBrk="0" hangingPunct="1">
        <a:defRPr sz="1709" kern="1200">
          <a:solidFill>
            <a:schemeClr val="tx1"/>
          </a:solidFill>
          <a:latin typeface="+mn-lt"/>
          <a:ea typeface="+mn-ea"/>
          <a:cs typeface="+mn-cs"/>
        </a:defRPr>
      </a:lvl1pPr>
      <a:lvl2pPr marL="465797" algn="l" defTabSz="931592" rtl="0" eaLnBrk="1" latinLnBrk="0" hangingPunct="1">
        <a:defRPr sz="1804" kern="1200">
          <a:solidFill>
            <a:schemeClr val="tx1"/>
          </a:solidFill>
          <a:latin typeface="+mn-lt"/>
          <a:ea typeface="+mn-ea"/>
          <a:cs typeface="+mn-cs"/>
        </a:defRPr>
      </a:lvl2pPr>
      <a:lvl3pPr marL="931592" algn="l" defTabSz="931592" rtl="0" eaLnBrk="1" latinLnBrk="0" hangingPunct="1">
        <a:defRPr sz="1804" kern="1200">
          <a:solidFill>
            <a:schemeClr val="tx1"/>
          </a:solidFill>
          <a:latin typeface="+mn-lt"/>
          <a:ea typeface="+mn-ea"/>
          <a:cs typeface="+mn-cs"/>
        </a:defRPr>
      </a:lvl3pPr>
      <a:lvl4pPr marL="1397390" algn="l" defTabSz="931592" rtl="0" eaLnBrk="1" latinLnBrk="0" hangingPunct="1">
        <a:defRPr sz="1804" kern="1200">
          <a:solidFill>
            <a:schemeClr val="tx1"/>
          </a:solidFill>
          <a:latin typeface="+mn-lt"/>
          <a:ea typeface="+mn-ea"/>
          <a:cs typeface="+mn-cs"/>
        </a:defRPr>
      </a:lvl4pPr>
      <a:lvl5pPr marL="1863186" algn="l" defTabSz="931592" rtl="0" eaLnBrk="1" latinLnBrk="0" hangingPunct="1">
        <a:defRPr sz="1804" kern="1200">
          <a:solidFill>
            <a:schemeClr val="tx1"/>
          </a:solidFill>
          <a:latin typeface="+mn-lt"/>
          <a:ea typeface="+mn-ea"/>
          <a:cs typeface="+mn-cs"/>
        </a:defRPr>
      </a:lvl5pPr>
      <a:lvl6pPr marL="2328982" algn="l" defTabSz="931592" rtl="0" eaLnBrk="1" latinLnBrk="0" hangingPunct="1">
        <a:defRPr sz="1804" kern="1200">
          <a:solidFill>
            <a:schemeClr val="tx1"/>
          </a:solidFill>
          <a:latin typeface="+mn-lt"/>
          <a:ea typeface="+mn-ea"/>
          <a:cs typeface="+mn-cs"/>
        </a:defRPr>
      </a:lvl6pPr>
      <a:lvl7pPr marL="2794778" algn="l" defTabSz="931592" rtl="0" eaLnBrk="1" latinLnBrk="0" hangingPunct="1">
        <a:defRPr sz="1804" kern="1200">
          <a:solidFill>
            <a:schemeClr val="tx1"/>
          </a:solidFill>
          <a:latin typeface="+mn-lt"/>
          <a:ea typeface="+mn-ea"/>
          <a:cs typeface="+mn-cs"/>
        </a:defRPr>
      </a:lvl7pPr>
      <a:lvl8pPr marL="3260576" algn="l" defTabSz="931592" rtl="0" eaLnBrk="1" latinLnBrk="0" hangingPunct="1">
        <a:defRPr sz="1804" kern="1200">
          <a:solidFill>
            <a:schemeClr val="tx1"/>
          </a:solidFill>
          <a:latin typeface="+mn-lt"/>
          <a:ea typeface="+mn-ea"/>
          <a:cs typeface="+mn-cs"/>
        </a:defRPr>
      </a:lvl8pPr>
      <a:lvl9pPr marL="3726371" algn="l" defTabSz="931592" rtl="0" eaLnBrk="1" latinLnBrk="0" hangingPunct="1">
        <a:defRPr sz="180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56460" y="6363469"/>
            <a:ext cx="1264628" cy="217044"/>
          </a:xfrm>
          <a:prstGeom prst="rect">
            <a:avLst/>
          </a:prstGeom>
        </p:spPr>
      </p:pic>
      <p:sp>
        <p:nvSpPr>
          <p:cNvPr id="22" name="Slide title"/>
          <p:cNvSpPr>
            <a:spLocks noGrp="1" noChangeArrowheads="1"/>
          </p:cNvSpPr>
          <p:nvPr>
            <p:ph type="title"/>
          </p:nvPr>
        </p:nvSpPr>
        <p:spPr bwMode="gray">
          <a:xfrm>
            <a:off x="356461" y="538394"/>
            <a:ext cx="1147907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8"/>
            </p:custDataLst>
          </p:nvPr>
        </p:nvSpPr>
        <p:spPr>
          <a:xfrm>
            <a:off x="356461" y="1213751"/>
            <a:ext cx="11479079" cy="4400141"/>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368226" y="6363470"/>
            <a:ext cx="467314" cy="14843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139" b="0" baseline="0" smtClean="0">
                <a:solidFill>
                  <a:srgbClr val="080808"/>
                </a:solidFill>
                <a:latin typeface="+mj-lt"/>
              </a:rPr>
              <a:pPr algn="r"/>
              <a:t>‹#›</a:t>
            </a:fld>
            <a:endParaRPr lang="fr-FR" sz="1139" b="0">
              <a:solidFill>
                <a:srgbClr val="080808"/>
              </a:solidFill>
              <a:latin typeface="+mj-lt"/>
            </a:endParaRPr>
          </a:p>
        </p:txBody>
      </p:sp>
      <p:cxnSp>
        <p:nvCxnSpPr>
          <p:cNvPr id="12" name="Straight Connector 11"/>
          <p:cNvCxnSpPr/>
          <p:nvPr/>
        </p:nvCxnSpPr>
        <p:spPr>
          <a:xfrm>
            <a:off x="356461" y="432879"/>
            <a:ext cx="11479079"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72975" y="6252279"/>
            <a:ext cx="1146256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7"/>
    </p:custDataLst>
    <p:extLst>
      <p:ext uri="{BB962C8B-B14F-4D97-AF65-F5344CB8AC3E}">
        <p14:creationId xmlns:p14="http://schemas.microsoft.com/office/powerpoint/2010/main" val="37489640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0" r:id="rId24"/>
    <p:sldLayoutId id="2147483991" r:id="rId25"/>
  </p:sldLayoutIdLst>
  <p:txStyles>
    <p:titleStyle>
      <a:lvl1pPr algn="l" defTabSz="931678" rtl="0" eaLnBrk="1" latinLnBrk="0" hangingPunct="1">
        <a:spcBef>
          <a:spcPct val="0"/>
        </a:spcBef>
        <a:buNone/>
        <a:defRPr sz="3418" kern="1200">
          <a:solidFill>
            <a:schemeClr val="tx1"/>
          </a:solidFill>
          <a:latin typeface="+mj-lt"/>
          <a:ea typeface="+mj-ea"/>
          <a:cs typeface="+mj-cs"/>
        </a:defRPr>
      </a:lvl1pPr>
    </p:titleStyle>
    <p:bodyStyle>
      <a:lvl1pPr marL="257727" marR="0" indent="-257727" algn="l" defTabSz="931433"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709" b="0" i="0" u="none" strike="noStrike" kern="1200" cap="none" spc="0" normalizeH="0" baseline="0" noProof="1">
          <a:ln>
            <a:noFill/>
          </a:ln>
          <a:solidFill>
            <a:schemeClr val="tx1"/>
          </a:solidFill>
          <a:effectLst/>
          <a:uLnTx/>
          <a:uFillTx/>
          <a:latin typeface="+mn-lt"/>
          <a:ea typeface="+mn-ea"/>
          <a:cs typeface="+mn-cs"/>
        </a:defRPr>
      </a:lvl1pPr>
      <a:lvl2pPr marL="545596" marR="0" indent="-113038" algn="l" defTabSz="931433" rtl="0" eaLnBrk="1" fontAlgn="base" latinLnBrk="0" hangingPunct="1">
        <a:lnSpc>
          <a:spcPct val="100000"/>
        </a:lnSpc>
        <a:spcBef>
          <a:spcPct val="20000"/>
        </a:spcBef>
        <a:spcAft>
          <a:spcPct val="0"/>
        </a:spcAft>
        <a:buClr>
          <a:schemeClr val="accent3"/>
        </a:buClr>
        <a:buSzPts val="2200"/>
        <a:buFont typeface="Verdana"/>
        <a:buChar char="-"/>
        <a:tabLst/>
        <a:defRPr lang="en-CA" altLang="zh-CN" sz="1519" kern="1200" baseline="0" noProof="1">
          <a:solidFill>
            <a:schemeClr val="tx1"/>
          </a:solidFill>
          <a:latin typeface="+mn-lt"/>
          <a:ea typeface="+mn-ea"/>
          <a:cs typeface="+mn-cs"/>
        </a:defRPr>
      </a:lvl2pPr>
      <a:lvl3pPr marL="999256" marR="0" indent="-272799" algn="l" defTabSz="931433"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519" kern="1200" noProof="1">
          <a:solidFill>
            <a:schemeClr val="tx1"/>
          </a:solidFill>
          <a:latin typeface="+mn-lt"/>
          <a:ea typeface="+mn-ea"/>
          <a:cs typeface="+mn-cs"/>
        </a:defRPr>
      </a:lvl3pPr>
      <a:lvl4pPr marL="1380329" marR="0" indent="-199670" algn="l" defTabSz="931678"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519" kern="1200">
          <a:solidFill>
            <a:schemeClr val="tx1"/>
          </a:solidFill>
          <a:latin typeface="+mn-lt"/>
          <a:ea typeface="+mn-ea"/>
          <a:cs typeface="+mn-cs"/>
        </a:defRPr>
      </a:lvl4pPr>
      <a:lvl5pPr marL="2096277" indent="-232920" algn="l" defTabSz="931678" rtl="0" eaLnBrk="1" latinLnBrk="0" hangingPunct="1">
        <a:spcBef>
          <a:spcPct val="20000"/>
        </a:spcBef>
        <a:buFont typeface="Arial" pitchFamily="34" charset="0"/>
        <a:buChar char="»"/>
        <a:defRPr sz="2279" kern="1200">
          <a:solidFill>
            <a:schemeClr val="tx1"/>
          </a:solidFill>
          <a:latin typeface="Verdana" pitchFamily="34" charset="0"/>
          <a:ea typeface="+mn-ea"/>
          <a:cs typeface="+mn-cs"/>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p:bodyStyle>
    <p:otherStyle>
      <a:defPPr>
        <a:defRPr lang="en-US"/>
      </a:defPPr>
      <a:lvl1pPr marL="0" algn="l" defTabSz="931678" rtl="0" eaLnBrk="1" latinLnBrk="0" hangingPunct="1">
        <a:defRPr sz="1709" kern="1200">
          <a:solidFill>
            <a:schemeClr val="tx1"/>
          </a:solidFill>
          <a:latin typeface="+mn-lt"/>
          <a:ea typeface="+mn-ea"/>
          <a:cs typeface="+mn-cs"/>
        </a:defRPr>
      </a:lvl1pPr>
      <a:lvl2pPr marL="465839" algn="l" defTabSz="931678" rtl="0" eaLnBrk="1" latinLnBrk="0" hangingPunct="1">
        <a:defRPr sz="1804" kern="1200">
          <a:solidFill>
            <a:schemeClr val="tx1"/>
          </a:solidFill>
          <a:latin typeface="+mn-lt"/>
          <a:ea typeface="+mn-ea"/>
          <a:cs typeface="+mn-cs"/>
        </a:defRPr>
      </a:lvl2pPr>
      <a:lvl3pPr marL="931678" algn="l" defTabSz="931678" rtl="0" eaLnBrk="1" latinLnBrk="0" hangingPunct="1">
        <a:defRPr sz="1804" kern="1200">
          <a:solidFill>
            <a:schemeClr val="tx1"/>
          </a:solidFill>
          <a:latin typeface="+mn-lt"/>
          <a:ea typeface="+mn-ea"/>
          <a:cs typeface="+mn-cs"/>
        </a:defRPr>
      </a:lvl3pPr>
      <a:lvl4pPr marL="1397518" algn="l" defTabSz="931678" rtl="0" eaLnBrk="1" latinLnBrk="0" hangingPunct="1">
        <a:defRPr sz="1804" kern="1200">
          <a:solidFill>
            <a:schemeClr val="tx1"/>
          </a:solidFill>
          <a:latin typeface="+mn-lt"/>
          <a:ea typeface="+mn-ea"/>
          <a:cs typeface="+mn-cs"/>
        </a:defRPr>
      </a:lvl4pPr>
      <a:lvl5pPr marL="1863357" algn="l" defTabSz="931678" rtl="0" eaLnBrk="1" latinLnBrk="0" hangingPunct="1">
        <a:defRPr sz="1804" kern="1200">
          <a:solidFill>
            <a:schemeClr val="tx1"/>
          </a:solidFill>
          <a:latin typeface="+mn-lt"/>
          <a:ea typeface="+mn-ea"/>
          <a:cs typeface="+mn-cs"/>
        </a:defRPr>
      </a:lvl5pPr>
      <a:lvl6pPr marL="2329196" algn="l" defTabSz="931678" rtl="0" eaLnBrk="1" latinLnBrk="0" hangingPunct="1">
        <a:defRPr sz="1804" kern="1200">
          <a:solidFill>
            <a:schemeClr val="tx1"/>
          </a:solidFill>
          <a:latin typeface="+mn-lt"/>
          <a:ea typeface="+mn-ea"/>
          <a:cs typeface="+mn-cs"/>
        </a:defRPr>
      </a:lvl6pPr>
      <a:lvl7pPr marL="2795035" algn="l" defTabSz="931678" rtl="0" eaLnBrk="1" latinLnBrk="0" hangingPunct="1">
        <a:defRPr sz="1804" kern="1200">
          <a:solidFill>
            <a:schemeClr val="tx1"/>
          </a:solidFill>
          <a:latin typeface="+mn-lt"/>
          <a:ea typeface="+mn-ea"/>
          <a:cs typeface="+mn-cs"/>
        </a:defRPr>
      </a:lvl7pPr>
      <a:lvl8pPr marL="3260875" algn="l" defTabSz="931678" rtl="0" eaLnBrk="1" latinLnBrk="0" hangingPunct="1">
        <a:defRPr sz="1804" kern="1200">
          <a:solidFill>
            <a:schemeClr val="tx1"/>
          </a:solidFill>
          <a:latin typeface="+mn-lt"/>
          <a:ea typeface="+mn-ea"/>
          <a:cs typeface="+mn-cs"/>
        </a:defRPr>
      </a:lvl8pPr>
      <a:lvl9pPr marL="3726714" algn="l" defTabSz="931678" rtl="0" eaLnBrk="1" latinLnBrk="0" hangingPunct="1">
        <a:defRPr sz="18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DA_82D9D785.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E8_29A09DC9.xml"/><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106.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0.emf"/><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42602" y="1402516"/>
            <a:ext cx="4828269" cy="2929764"/>
          </a:xfrm>
        </p:spPr>
        <p:txBody>
          <a:bodyPr/>
          <a:lstStyle/>
          <a:p>
            <a:r>
              <a:rPr lang="es-ES" sz="3200" dirty="0"/>
              <a:t>Retos y oportunidades en la educación puertorriqueña </a:t>
            </a:r>
            <a:r>
              <a:rPr lang="es-ES" sz="3200" dirty="0" err="1"/>
              <a:t>pospandémica</a:t>
            </a:r>
            <a:r>
              <a:rPr lang="es-ES" sz="3200" b="1" dirty="0"/>
              <a:t>:</a:t>
            </a:r>
            <a:br>
              <a:rPr lang="es-ES" sz="3200" b="1" dirty="0"/>
            </a:br>
            <a:r>
              <a:rPr lang="es-ES" sz="3200" b="1" dirty="0"/>
              <a:t>Implicaciones para los programas de preparación de maestros</a:t>
            </a:r>
            <a:endParaRPr lang="es-ES_tradnl" sz="3600" b="1" dirty="0"/>
          </a:p>
        </p:txBody>
      </p:sp>
      <p:sp>
        <p:nvSpPr>
          <p:cNvPr id="6" name="Subtitle 5"/>
          <p:cNvSpPr>
            <a:spLocks noGrp="1"/>
          </p:cNvSpPr>
          <p:nvPr>
            <p:ph type="subTitle" idx="1"/>
          </p:nvPr>
        </p:nvSpPr>
        <p:spPr>
          <a:xfrm>
            <a:off x="642601" y="5051198"/>
            <a:ext cx="4828269" cy="534662"/>
          </a:xfrm>
        </p:spPr>
        <p:txBody>
          <a:bodyPr/>
          <a:lstStyle/>
          <a:p>
            <a:endParaRPr lang="en-US" sz="2000" dirty="0"/>
          </a:p>
          <a:p>
            <a:r>
              <a:rPr lang="en-US" sz="2000" dirty="0"/>
              <a:t>14 de </a:t>
            </a:r>
            <a:r>
              <a:rPr lang="en-US" sz="2000" dirty="0" err="1"/>
              <a:t>abril</a:t>
            </a:r>
            <a:r>
              <a:rPr lang="en-US" sz="2000" dirty="0"/>
              <a:t> de 2023</a:t>
            </a:r>
          </a:p>
          <a:p>
            <a:endParaRPr lang="en-US" dirty="0"/>
          </a:p>
        </p:txBody>
      </p:sp>
      <p:sp>
        <p:nvSpPr>
          <p:cNvPr id="3" name="Text Placeholder 2">
            <a:extLst>
              <a:ext uri="{FF2B5EF4-FFF2-40B4-BE49-F238E27FC236}">
                <a16:creationId xmlns:a16="http://schemas.microsoft.com/office/drawing/2014/main" id="{0D259C5B-902E-6ABF-BF9D-9B52CDF702DA}"/>
              </a:ext>
            </a:extLst>
          </p:cNvPr>
          <p:cNvSpPr>
            <a:spLocks noGrp="1"/>
          </p:cNvSpPr>
          <p:nvPr>
            <p:ph type="body" sz="quarter" idx="11"/>
          </p:nvPr>
        </p:nvSpPr>
        <p:spPr/>
        <p:txBody>
          <a:bodyPr/>
          <a:lstStyle/>
          <a:p>
            <a:endParaRPr lang="en-US"/>
          </a:p>
        </p:txBody>
      </p:sp>
      <p:pic>
        <p:nvPicPr>
          <p:cNvPr id="12" name="Picture Placeholder 11" descr="A picture containing person, outdoor&#10;&#10;Description automatically generated">
            <a:extLst>
              <a:ext uri="{FF2B5EF4-FFF2-40B4-BE49-F238E27FC236}">
                <a16:creationId xmlns:a16="http://schemas.microsoft.com/office/drawing/2014/main" id="{474E71E4-885C-0532-3D4C-AC7785E96CC9}"/>
              </a:ext>
            </a:extLst>
          </p:cNvPr>
          <p:cNvPicPr>
            <a:picLocks noGrp="1" noChangeAspect="1"/>
          </p:cNvPicPr>
          <p:nvPr>
            <p:ph type="pic" sz="quarter" idx="12"/>
          </p:nvPr>
        </p:nvPicPr>
        <p:blipFill rotWithShape="1">
          <a:blip r:embed="rId3"/>
          <a:srcRect l="23517" r="23517"/>
          <a:stretch/>
        </p:blipFill>
        <p:spPr/>
      </p:pic>
      <p:sp>
        <p:nvSpPr>
          <p:cNvPr id="2"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endParaRPr lang="en-US" sz="100" err="1">
              <a:solidFill>
                <a:srgbClr val="FFFFFF"/>
              </a:solidFill>
            </a:endParaRPr>
          </a:p>
        </p:txBody>
      </p:sp>
      <p:pic>
        <p:nvPicPr>
          <p:cNvPr id="9" name="Picture 8">
            <a:extLst>
              <a:ext uri="{FF2B5EF4-FFF2-40B4-BE49-F238E27FC236}">
                <a16:creationId xmlns:a16="http://schemas.microsoft.com/office/drawing/2014/main" id="{7DDF033D-27D9-C64E-8C45-F5F375DFF105}"/>
              </a:ext>
            </a:extLst>
          </p:cNvPr>
          <p:cNvPicPr>
            <a:picLocks noChangeAspect="1"/>
          </p:cNvPicPr>
          <p:nvPr/>
        </p:nvPicPr>
        <p:blipFill>
          <a:blip r:embed="rId4"/>
          <a:stretch>
            <a:fillRect/>
          </a:stretch>
        </p:blipFill>
        <p:spPr>
          <a:xfrm>
            <a:off x="515657" y="644842"/>
            <a:ext cx="2076742" cy="358059"/>
          </a:xfrm>
          <a:prstGeom prst="rect">
            <a:avLst/>
          </a:prstGeom>
        </p:spPr>
      </p:pic>
    </p:spTree>
    <p:extLst>
      <p:ext uri="{BB962C8B-B14F-4D97-AF65-F5344CB8AC3E}">
        <p14:creationId xmlns:p14="http://schemas.microsoft.com/office/powerpoint/2010/main" val="2633237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6F7108-801C-B701-B266-430EE85B7672}"/>
              </a:ext>
            </a:extLst>
          </p:cNvPr>
          <p:cNvSpPr txBox="1"/>
          <p:nvPr/>
        </p:nvSpPr>
        <p:spPr>
          <a:xfrm>
            <a:off x="2353330" y="5209860"/>
            <a:ext cx="9965932" cy="584775"/>
          </a:xfrm>
          <a:prstGeom prst="rect">
            <a:avLst/>
          </a:prstGeom>
          <a:noFill/>
        </p:spPr>
        <p:txBody>
          <a:bodyPr wrap="square">
            <a:spAutoFit/>
          </a:bodyPr>
          <a:lstStyle/>
          <a:p>
            <a:r>
              <a:rPr lang="es-PR" sz="3200" b="1" dirty="0">
                <a:latin typeface="+mj-lt"/>
              </a:rPr>
              <a:t>PAA: Tendencias en resultados (2018-2022)</a:t>
            </a:r>
          </a:p>
        </p:txBody>
      </p:sp>
      <p:sp>
        <p:nvSpPr>
          <p:cNvPr id="3" name="Title 2">
            <a:extLst>
              <a:ext uri="{FF2B5EF4-FFF2-40B4-BE49-F238E27FC236}">
                <a16:creationId xmlns:a16="http://schemas.microsoft.com/office/drawing/2014/main" id="{2705CC32-8CF0-A69D-53D9-860AC9F40B71}"/>
              </a:ext>
            </a:extLst>
          </p:cNvPr>
          <p:cNvSpPr>
            <a:spLocks noGrp="1"/>
          </p:cNvSpPr>
          <p:nvPr>
            <p:ph type="ctrTitle"/>
          </p:nvPr>
        </p:nvSpPr>
        <p:spPr/>
        <p:txBody>
          <a:bodyPr/>
          <a:lstStyle/>
          <a:p>
            <a:r>
              <a:rPr lang="es-PR" sz="7200" dirty="0"/>
              <a:t>Tomando el pulso de la educación</a:t>
            </a:r>
            <a:endParaRPr lang="es-PR" sz="7200" b="0" dirty="0"/>
          </a:p>
        </p:txBody>
      </p:sp>
      <p:sp>
        <p:nvSpPr>
          <p:cNvPr id="4" name="Subtitle 3">
            <a:extLst>
              <a:ext uri="{FF2B5EF4-FFF2-40B4-BE49-F238E27FC236}">
                <a16:creationId xmlns:a16="http://schemas.microsoft.com/office/drawing/2014/main" id="{950ABDC7-B08F-1E33-D402-8C7970248418}"/>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1163E810-192A-FB4B-41B8-A2BE3CAC90F0}"/>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72B43181-A71F-FD51-AD81-803D5ECC02FB}"/>
              </a:ext>
            </a:extLst>
          </p:cNvPr>
          <p:cNvSpPr>
            <a:spLocks noGrp="1"/>
          </p:cNvSpPr>
          <p:nvPr>
            <p:ph type="body" sz="quarter" idx="12"/>
          </p:nvPr>
        </p:nvSpPr>
        <p:spPr/>
        <p:txBody>
          <a:bodyPr/>
          <a:lstStyle/>
          <a:p>
            <a:endParaRPr lang="en-US"/>
          </a:p>
        </p:txBody>
      </p:sp>
      <p:sp>
        <p:nvSpPr>
          <p:cNvPr id="8" name="Rectangle 7">
            <a:extLst>
              <a:ext uri="{FF2B5EF4-FFF2-40B4-BE49-F238E27FC236}">
                <a16:creationId xmlns:a16="http://schemas.microsoft.com/office/drawing/2014/main" id="{D7C77B7D-A597-E405-AFD0-6873E962A798}"/>
              </a:ext>
            </a:extLst>
          </p:cNvPr>
          <p:cNvSpPr/>
          <p:nvPr/>
        </p:nvSpPr>
        <p:spPr>
          <a:xfrm>
            <a:off x="1" y="1"/>
            <a:ext cx="1781666" cy="685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9600" b="1">
              <a:solidFill>
                <a:schemeClr val="tx2"/>
              </a:solidFill>
              <a:latin typeface="+mj-lt"/>
            </a:endParaRPr>
          </a:p>
        </p:txBody>
      </p:sp>
    </p:spTree>
    <p:extLst>
      <p:ext uri="{BB962C8B-B14F-4D97-AF65-F5344CB8AC3E}">
        <p14:creationId xmlns:p14="http://schemas.microsoft.com/office/powerpoint/2010/main" val="3894632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49D0FAC7-0C2C-C03F-3A8E-510BBB023BBC}"/>
              </a:ext>
            </a:extLst>
          </p:cNvPr>
          <p:cNvPicPr>
            <a:picLocks noChangeAspect="1"/>
          </p:cNvPicPr>
          <p:nvPr/>
        </p:nvPicPr>
        <p:blipFill rotWithShape="1">
          <a:blip r:embed="rId4"/>
          <a:srcRect l="-178" t="645" r="28768" b="12998"/>
          <a:stretch/>
        </p:blipFill>
        <p:spPr>
          <a:xfrm>
            <a:off x="1817983" y="1268501"/>
            <a:ext cx="7541701" cy="4509537"/>
          </a:xfrm>
          <a:prstGeom prst="rect">
            <a:avLst/>
          </a:prstGeom>
        </p:spPr>
      </p:pic>
      <p:sp>
        <p:nvSpPr>
          <p:cNvPr id="6" name="Title 5">
            <a:extLst>
              <a:ext uri="{FF2B5EF4-FFF2-40B4-BE49-F238E27FC236}">
                <a16:creationId xmlns:a16="http://schemas.microsoft.com/office/drawing/2014/main" id="{7D394B3F-4CDA-9627-1326-7A7F644DC02F}"/>
              </a:ext>
            </a:extLst>
          </p:cNvPr>
          <p:cNvSpPr>
            <a:spLocks noGrp="1"/>
          </p:cNvSpPr>
          <p:nvPr>
            <p:ph type="title"/>
          </p:nvPr>
        </p:nvSpPr>
        <p:spPr>
          <a:xfrm>
            <a:off x="356460" y="510125"/>
            <a:ext cx="11286154" cy="413170"/>
          </a:xfrm>
        </p:spPr>
        <p:txBody>
          <a:bodyPr/>
          <a:lstStyle/>
          <a:p>
            <a:r>
              <a:rPr lang="es-PR" sz="3600" b="1" dirty="0"/>
              <a:t>PAA: </a:t>
            </a:r>
            <a:r>
              <a:rPr lang="es-PR" sz="3600" b="1" dirty="0">
                <a:solidFill>
                  <a:schemeClr val="accent3"/>
                </a:solidFill>
              </a:rPr>
              <a:t>Lectura y Redacción</a:t>
            </a:r>
          </a:p>
        </p:txBody>
      </p:sp>
      <p:sp>
        <p:nvSpPr>
          <p:cNvPr id="3" name="Callout: Line 2">
            <a:extLst>
              <a:ext uri="{FF2B5EF4-FFF2-40B4-BE49-F238E27FC236}">
                <a16:creationId xmlns:a16="http://schemas.microsoft.com/office/drawing/2014/main" id="{755A6828-14B1-B15E-42D4-AD3F0E91D3C1}"/>
              </a:ext>
            </a:extLst>
          </p:cNvPr>
          <p:cNvSpPr/>
          <p:nvPr/>
        </p:nvSpPr>
        <p:spPr>
          <a:xfrm>
            <a:off x="5695918" y="1826671"/>
            <a:ext cx="575525" cy="224357"/>
          </a:xfrm>
          <a:prstGeom prst="borderCallout1">
            <a:avLst>
              <a:gd name="adj1" fmla="val 97570"/>
              <a:gd name="adj2" fmla="val 47846"/>
              <a:gd name="adj3" fmla="val 244135"/>
              <a:gd name="adj4" fmla="val 4859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514.5</a:t>
            </a:r>
          </a:p>
        </p:txBody>
      </p:sp>
      <p:sp>
        <p:nvSpPr>
          <p:cNvPr id="5" name="Callout: Line 4">
            <a:extLst>
              <a:ext uri="{FF2B5EF4-FFF2-40B4-BE49-F238E27FC236}">
                <a16:creationId xmlns:a16="http://schemas.microsoft.com/office/drawing/2014/main" id="{4097EF9D-AF1B-8895-DE22-6239B57612FF}"/>
              </a:ext>
            </a:extLst>
          </p:cNvPr>
          <p:cNvSpPr/>
          <p:nvPr/>
        </p:nvSpPr>
        <p:spPr>
          <a:xfrm>
            <a:off x="6823451" y="1926895"/>
            <a:ext cx="575525" cy="224357"/>
          </a:xfrm>
          <a:prstGeom prst="borderCallout1">
            <a:avLst>
              <a:gd name="adj1" fmla="val 96438"/>
              <a:gd name="adj2" fmla="val 54466"/>
              <a:gd name="adj3" fmla="val 237160"/>
              <a:gd name="adj4" fmla="val 5565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485.2</a:t>
            </a:r>
          </a:p>
        </p:txBody>
      </p:sp>
      <p:sp>
        <p:nvSpPr>
          <p:cNvPr id="7" name="Callout: Line 6">
            <a:extLst>
              <a:ext uri="{FF2B5EF4-FFF2-40B4-BE49-F238E27FC236}">
                <a16:creationId xmlns:a16="http://schemas.microsoft.com/office/drawing/2014/main" id="{17A20BEC-4B74-7CEA-9ED7-F9918ACDFCC8}"/>
              </a:ext>
            </a:extLst>
          </p:cNvPr>
          <p:cNvSpPr/>
          <p:nvPr/>
        </p:nvSpPr>
        <p:spPr>
          <a:xfrm>
            <a:off x="7533841" y="2015613"/>
            <a:ext cx="575525" cy="224357"/>
          </a:xfrm>
          <a:prstGeom prst="borderCallout1">
            <a:avLst>
              <a:gd name="adj1" fmla="val 97570"/>
              <a:gd name="adj2" fmla="val 47846"/>
              <a:gd name="adj3" fmla="val 226020"/>
              <a:gd name="adj4" fmla="val 48591"/>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464.5</a:t>
            </a:r>
          </a:p>
        </p:txBody>
      </p:sp>
      <p:sp>
        <p:nvSpPr>
          <p:cNvPr id="8" name="Callout: Line 7">
            <a:extLst>
              <a:ext uri="{FF2B5EF4-FFF2-40B4-BE49-F238E27FC236}">
                <a16:creationId xmlns:a16="http://schemas.microsoft.com/office/drawing/2014/main" id="{5DEFF582-C273-8001-CA3E-0F1D630E57EA}"/>
              </a:ext>
            </a:extLst>
          </p:cNvPr>
          <p:cNvSpPr/>
          <p:nvPr/>
        </p:nvSpPr>
        <p:spPr>
          <a:xfrm>
            <a:off x="8710306" y="2153792"/>
            <a:ext cx="575525" cy="224357"/>
          </a:xfrm>
          <a:prstGeom prst="borderCallout1">
            <a:avLst>
              <a:gd name="adj1" fmla="val 97570"/>
              <a:gd name="adj2" fmla="val 47846"/>
              <a:gd name="adj3" fmla="val 193187"/>
              <a:gd name="adj4" fmla="val 4903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441.0</a:t>
            </a:r>
          </a:p>
        </p:txBody>
      </p:sp>
      <p:sp>
        <p:nvSpPr>
          <p:cNvPr id="9" name="Callout: Line 8">
            <a:extLst>
              <a:ext uri="{FF2B5EF4-FFF2-40B4-BE49-F238E27FC236}">
                <a16:creationId xmlns:a16="http://schemas.microsoft.com/office/drawing/2014/main" id="{E279AE60-C871-45F1-7ED9-0CA096FF2AAE}"/>
              </a:ext>
            </a:extLst>
          </p:cNvPr>
          <p:cNvSpPr/>
          <p:nvPr/>
        </p:nvSpPr>
        <p:spPr>
          <a:xfrm>
            <a:off x="3832083" y="1903435"/>
            <a:ext cx="575525" cy="224357"/>
          </a:xfrm>
          <a:prstGeom prst="borderCallout1">
            <a:avLst>
              <a:gd name="adj1" fmla="val 97570"/>
              <a:gd name="adj2" fmla="val 47846"/>
              <a:gd name="adj3" fmla="val 258851"/>
              <a:gd name="adj4" fmla="val 4755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475.3</a:t>
            </a:r>
          </a:p>
        </p:txBody>
      </p:sp>
      <p:sp>
        <p:nvSpPr>
          <p:cNvPr id="10" name="Callout: Line 9">
            <a:extLst>
              <a:ext uri="{FF2B5EF4-FFF2-40B4-BE49-F238E27FC236}">
                <a16:creationId xmlns:a16="http://schemas.microsoft.com/office/drawing/2014/main" id="{5BD96127-D82B-4838-9F72-3AF5BF56D613}"/>
              </a:ext>
            </a:extLst>
          </p:cNvPr>
          <p:cNvSpPr/>
          <p:nvPr/>
        </p:nvSpPr>
        <p:spPr>
          <a:xfrm>
            <a:off x="5013308" y="2057501"/>
            <a:ext cx="575525" cy="224357"/>
          </a:xfrm>
          <a:prstGeom prst="borderCallout1">
            <a:avLst>
              <a:gd name="adj1" fmla="val 97570"/>
              <a:gd name="adj2" fmla="val 47846"/>
              <a:gd name="adj3" fmla="val 220360"/>
              <a:gd name="adj4" fmla="val 4748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452.6</a:t>
            </a:r>
          </a:p>
        </p:txBody>
      </p:sp>
    </p:spTree>
    <p:extLst>
      <p:ext uri="{BB962C8B-B14F-4D97-AF65-F5344CB8AC3E}">
        <p14:creationId xmlns:p14="http://schemas.microsoft.com/office/powerpoint/2010/main" val="219531456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62098B3D-1A23-B49E-2892-72C047457A0D}"/>
              </a:ext>
            </a:extLst>
          </p:cNvPr>
          <p:cNvPicPr>
            <a:picLocks noChangeAspect="1"/>
          </p:cNvPicPr>
          <p:nvPr/>
        </p:nvPicPr>
        <p:blipFill rotWithShape="1">
          <a:blip r:embed="rId3"/>
          <a:srcRect r="30737" b="13019"/>
          <a:stretch/>
        </p:blipFill>
        <p:spPr>
          <a:xfrm>
            <a:off x="1887613" y="1202385"/>
            <a:ext cx="7817120" cy="4638423"/>
          </a:xfrm>
          <a:prstGeom prst="rect">
            <a:avLst/>
          </a:prstGeom>
          <a:noFill/>
        </p:spPr>
      </p:pic>
      <p:sp>
        <p:nvSpPr>
          <p:cNvPr id="6" name="Title 5">
            <a:extLst>
              <a:ext uri="{FF2B5EF4-FFF2-40B4-BE49-F238E27FC236}">
                <a16:creationId xmlns:a16="http://schemas.microsoft.com/office/drawing/2014/main" id="{181FF35C-028F-C374-C97D-451DE07AAE02}"/>
              </a:ext>
            </a:extLst>
          </p:cNvPr>
          <p:cNvSpPr>
            <a:spLocks noGrp="1"/>
          </p:cNvSpPr>
          <p:nvPr>
            <p:ph type="title"/>
          </p:nvPr>
        </p:nvSpPr>
        <p:spPr/>
        <p:txBody>
          <a:bodyPr/>
          <a:lstStyle/>
          <a:p>
            <a:r>
              <a:rPr lang="en-US" sz="3600" b="1" dirty="0"/>
              <a:t>PAA: </a:t>
            </a:r>
            <a:r>
              <a:rPr lang="en-US" sz="3600" b="1" dirty="0" err="1">
                <a:solidFill>
                  <a:schemeClr val="accent3"/>
                </a:solidFill>
              </a:rPr>
              <a:t>Matemáticas</a:t>
            </a:r>
            <a:endParaRPr lang="en-US" sz="3600" b="1" dirty="0">
              <a:solidFill>
                <a:schemeClr val="accent3"/>
              </a:solidFill>
            </a:endParaRPr>
          </a:p>
        </p:txBody>
      </p:sp>
      <p:sp>
        <p:nvSpPr>
          <p:cNvPr id="2" name="Callout: Line 1">
            <a:extLst>
              <a:ext uri="{FF2B5EF4-FFF2-40B4-BE49-F238E27FC236}">
                <a16:creationId xmlns:a16="http://schemas.microsoft.com/office/drawing/2014/main" id="{9E5916EB-6A4B-A702-C9AC-8697C735B369}"/>
              </a:ext>
            </a:extLst>
          </p:cNvPr>
          <p:cNvSpPr/>
          <p:nvPr/>
        </p:nvSpPr>
        <p:spPr>
          <a:xfrm>
            <a:off x="3969104" y="1917123"/>
            <a:ext cx="575525" cy="224357"/>
          </a:xfrm>
          <a:prstGeom prst="borderCallout1">
            <a:avLst>
              <a:gd name="adj1" fmla="val 97570"/>
              <a:gd name="adj2" fmla="val 47846"/>
              <a:gd name="adj3" fmla="val 235076"/>
              <a:gd name="adj4" fmla="val 4822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458.6</a:t>
            </a:r>
          </a:p>
        </p:txBody>
      </p:sp>
      <p:sp>
        <p:nvSpPr>
          <p:cNvPr id="3" name="Callout: Line 2">
            <a:extLst>
              <a:ext uri="{FF2B5EF4-FFF2-40B4-BE49-F238E27FC236}">
                <a16:creationId xmlns:a16="http://schemas.microsoft.com/office/drawing/2014/main" id="{DF58F9C9-1B91-BF8E-8214-6EFF7EFE55AD}"/>
              </a:ext>
            </a:extLst>
          </p:cNvPr>
          <p:cNvSpPr/>
          <p:nvPr/>
        </p:nvSpPr>
        <p:spPr>
          <a:xfrm>
            <a:off x="5220648" y="1968234"/>
            <a:ext cx="575525" cy="224357"/>
          </a:xfrm>
          <a:prstGeom prst="borderCallout1">
            <a:avLst>
              <a:gd name="adj1" fmla="val 97570"/>
              <a:gd name="adj2" fmla="val 47846"/>
              <a:gd name="adj3" fmla="val 233803"/>
              <a:gd name="adj4" fmla="val 4813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dirty="0">
                <a:solidFill>
                  <a:schemeClr val="tx1"/>
                </a:solidFill>
                <a:latin typeface="+mj-lt"/>
              </a:rPr>
              <a:t>446.2</a:t>
            </a:r>
          </a:p>
        </p:txBody>
      </p:sp>
      <p:sp>
        <p:nvSpPr>
          <p:cNvPr id="5" name="Callout: Line 4">
            <a:extLst>
              <a:ext uri="{FF2B5EF4-FFF2-40B4-BE49-F238E27FC236}">
                <a16:creationId xmlns:a16="http://schemas.microsoft.com/office/drawing/2014/main" id="{D39A1D15-A696-5643-D5D1-2C578CE86FE1}"/>
              </a:ext>
            </a:extLst>
          </p:cNvPr>
          <p:cNvSpPr/>
          <p:nvPr/>
        </p:nvSpPr>
        <p:spPr>
          <a:xfrm>
            <a:off x="7171165" y="1850087"/>
            <a:ext cx="575525" cy="224357"/>
          </a:xfrm>
          <a:prstGeom prst="borderCallout1">
            <a:avLst>
              <a:gd name="adj1" fmla="val 97570"/>
              <a:gd name="adj2" fmla="val 47846"/>
              <a:gd name="adj3" fmla="val 229700"/>
              <a:gd name="adj4" fmla="val 4799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dirty="0">
                <a:solidFill>
                  <a:schemeClr val="tx1"/>
                </a:solidFill>
                <a:latin typeface="+mj-lt"/>
              </a:rPr>
              <a:t>485.6</a:t>
            </a:r>
          </a:p>
        </p:txBody>
      </p:sp>
      <p:sp>
        <p:nvSpPr>
          <p:cNvPr id="7" name="Callout: Line 6">
            <a:extLst>
              <a:ext uri="{FF2B5EF4-FFF2-40B4-BE49-F238E27FC236}">
                <a16:creationId xmlns:a16="http://schemas.microsoft.com/office/drawing/2014/main" id="{E3FEA5BF-4B38-74A8-11E2-F684AB765FB8}"/>
              </a:ext>
            </a:extLst>
          </p:cNvPr>
          <p:cNvSpPr/>
          <p:nvPr/>
        </p:nvSpPr>
        <p:spPr>
          <a:xfrm>
            <a:off x="5893720" y="1748755"/>
            <a:ext cx="575525" cy="224357"/>
          </a:xfrm>
          <a:prstGeom prst="borderCallout1">
            <a:avLst>
              <a:gd name="adj1" fmla="val 97570"/>
              <a:gd name="adj2" fmla="val 47846"/>
              <a:gd name="adj3" fmla="val 231861"/>
              <a:gd name="adj4" fmla="val 4797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514.5</a:t>
            </a:r>
          </a:p>
        </p:txBody>
      </p:sp>
      <p:sp>
        <p:nvSpPr>
          <p:cNvPr id="9" name="Callout: Line 8">
            <a:extLst>
              <a:ext uri="{FF2B5EF4-FFF2-40B4-BE49-F238E27FC236}">
                <a16:creationId xmlns:a16="http://schemas.microsoft.com/office/drawing/2014/main" id="{568D438D-6895-E124-5E97-E8385E219928}"/>
              </a:ext>
            </a:extLst>
          </p:cNvPr>
          <p:cNvSpPr/>
          <p:nvPr/>
        </p:nvSpPr>
        <p:spPr>
          <a:xfrm>
            <a:off x="7873085" y="1968234"/>
            <a:ext cx="575525" cy="224357"/>
          </a:xfrm>
          <a:prstGeom prst="borderCallout1">
            <a:avLst>
              <a:gd name="adj1" fmla="val 97570"/>
              <a:gd name="adj2" fmla="val 47846"/>
              <a:gd name="adj3" fmla="val 238293"/>
              <a:gd name="adj4" fmla="val 488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443.1</a:t>
            </a:r>
          </a:p>
        </p:txBody>
      </p:sp>
      <p:sp>
        <p:nvSpPr>
          <p:cNvPr id="10" name="Callout: Line 9">
            <a:extLst>
              <a:ext uri="{FF2B5EF4-FFF2-40B4-BE49-F238E27FC236}">
                <a16:creationId xmlns:a16="http://schemas.microsoft.com/office/drawing/2014/main" id="{8062F156-7EA1-D28E-9EDF-AC4DA6F3F926}"/>
              </a:ext>
            </a:extLst>
          </p:cNvPr>
          <p:cNvSpPr/>
          <p:nvPr/>
        </p:nvSpPr>
        <p:spPr>
          <a:xfrm>
            <a:off x="9121683" y="2026762"/>
            <a:ext cx="575525" cy="224357"/>
          </a:xfrm>
          <a:prstGeom prst="borderCallout1">
            <a:avLst>
              <a:gd name="adj1" fmla="val 97570"/>
              <a:gd name="adj2" fmla="val 47846"/>
              <a:gd name="adj3" fmla="val 222804"/>
              <a:gd name="adj4" fmla="val 47708"/>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432.2</a:t>
            </a:r>
          </a:p>
        </p:txBody>
      </p:sp>
    </p:spTree>
    <p:extLst>
      <p:ext uri="{BB962C8B-B14F-4D97-AF65-F5344CB8AC3E}">
        <p14:creationId xmlns:p14="http://schemas.microsoft.com/office/powerpoint/2010/main" val="310911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with medium confidence">
            <a:extLst>
              <a:ext uri="{FF2B5EF4-FFF2-40B4-BE49-F238E27FC236}">
                <a16:creationId xmlns:a16="http://schemas.microsoft.com/office/drawing/2014/main" id="{48F9E169-B01B-CD1E-ACDF-0D34DE339879}"/>
              </a:ext>
            </a:extLst>
          </p:cNvPr>
          <p:cNvPicPr>
            <a:picLocks noChangeAspect="1"/>
          </p:cNvPicPr>
          <p:nvPr/>
        </p:nvPicPr>
        <p:blipFill rotWithShape="1">
          <a:blip r:embed="rId3"/>
          <a:srcRect r="30085" b="9099"/>
          <a:stretch/>
        </p:blipFill>
        <p:spPr>
          <a:xfrm>
            <a:off x="1811364" y="1172193"/>
            <a:ext cx="7890698" cy="4744857"/>
          </a:xfrm>
          <a:prstGeom prst="rect">
            <a:avLst/>
          </a:prstGeom>
          <a:noFill/>
        </p:spPr>
      </p:pic>
      <p:sp>
        <p:nvSpPr>
          <p:cNvPr id="5" name="Title 4">
            <a:extLst>
              <a:ext uri="{FF2B5EF4-FFF2-40B4-BE49-F238E27FC236}">
                <a16:creationId xmlns:a16="http://schemas.microsoft.com/office/drawing/2014/main" id="{CA02CBE2-304C-8ED0-9747-56155EA30012}"/>
              </a:ext>
            </a:extLst>
          </p:cNvPr>
          <p:cNvSpPr>
            <a:spLocks noGrp="1"/>
          </p:cNvSpPr>
          <p:nvPr>
            <p:ph type="title"/>
          </p:nvPr>
        </p:nvSpPr>
        <p:spPr/>
        <p:txBody>
          <a:bodyPr/>
          <a:lstStyle/>
          <a:p>
            <a:r>
              <a:rPr lang="en-US" sz="3600" b="1" dirty="0"/>
              <a:t>PAA: </a:t>
            </a:r>
            <a:r>
              <a:rPr lang="en-US" sz="3600" b="1" dirty="0" err="1">
                <a:solidFill>
                  <a:schemeClr val="accent3"/>
                </a:solidFill>
              </a:rPr>
              <a:t>Inglés</a:t>
            </a:r>
            <a:endParaRPr lang="en-US" sz="3600" b="1" dirty="0">
              <a:solidFill>
                <a:schemeClr val="accent3"/>
              </a:solidFill>
            </a:endParaRPr>
          </a:p>
        </p:txBody>
      </p:sp>
      <p:sp>
        <p:nvSpPr>
          <p:cNvPr id="2" name="Callout: Line 1">
            <a:extLst>
              <a:ext uri="{FF2B5EF4-FFF2-40B4-BE49-F238E27FC236}">
                <a16:creationId xmlns:a16="http://schemas.microsoft.com/office/drawing/2014/main" id="{553457F8-5B90-FBED-B1F3-6902A5D5719D}"/>
              </a:ext>
            </a:extLst>
          </p:cNvPr>
          <p:cNvSpPr/>
          <p:nvPr/>
        </p:nvSpPr>
        <p:spPr>
          <a:xfrm>
            <a:off x="3922835" y="1838114"/>
            <a:ext cx="575525" cy="224357"/>
          </a:xfrm>
          <a:prstGeom prst="borderCallout1">
            <a:avLst>
              <a:gd name="adj1" fmla="val 97570"/>
              <a:gd name="adj2" fmla="val 47846"/>
              <a:gd name="adj3" fmla="val 255455"/>
              <a:gd name="adj4" fmla="val 472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484.8</a:t>
            </a:r>
          </a:p>
        </p:txBody>
      </p:sp>
      <p:sp>
        <p:nvSpPr>
          <p:cNvPr id="3" name="Callout: Line 2">
            <a:extLst>
              <a:ext uri="{FF2B5EF4-FFF2-40B4-BE49-F238E27FC236}">
                <a16:creationId xmlns:a16="http://schemas.microsoft.com/office/drawing/2014/main" id="{AC3819B2-5868-D2E6-8E91-5F06D83FF0C9}"/>
              </a:ext>
            </a:extLst>
          </p:cNvPr>
          <p:cNvSpPr/>
          <p:nvPr/>
        </p:nvSpPr>
        <p:spPr>
          <a:xfrm>
            <a:off x="5181189" y="1886887"/>
            <a:ext cx="575525" cy="224357"/>
          </a:xfrm>
          <a:prstGeom prst="borderCallout1">
            <a:avLst>
              <a:gd name="adj1" fmla="val 97570"/>
              <a:gd name="adj2" fmla="val 47846"/>
              <a:gd name="adj3" fmla="val 255455"/>
              <a:gd name="adj4" fmla="val 472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479.4</a:t>
            </a:r>
          </a:p>
        </p:txBody>
      </p:sp>
      <p:sp>
        <p:nvSpPr>
          <p:cNvPr id="6" name="Callout: Line 5">
            <a:extLst>
              <a:ext uri="{FF2B5EF4-FFF2-40B4-BE49-F238E27FC236}">
                <a16:creationId xmlns:a16="http://schemas.microsoft.com/office/drawing/2014/main" id="{8C5B34D6-47B8-DBBA-A072-9ED55582E264}"/>
              </a:ext>
            </a:extLst>
          </p:cNvPr>
          <p:cNvSpPr/>
          <p:nvPr/>
        </p:nvSpPr>
        <p:spPr>
          <a:xfrm>
            <a:off x="9126537" y="1950292"/>
            <a:ext cx="575525" cy="224357"/>
          </a:xfrm>
          <a:prstGeom prst="borderCallout1">
            <a:avLst>
              <a:gd name="adj1" fmla="val 97570"/>
              <a:gd name="adj2" fmla="val 47846"/>
              <a:gd name="adj3" fmla="val 255455"/>
              <a:gd name="adj4" fmla="val 472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448.9</a:t>
            </a:r>
          </a:p>
        </p:txBody>
      </p:sp>
      <p:sp>
        <p:nvSpPr>
          <p:cNvPr id="7" name="Callout: Line 6">
            <a:extLst>
              <a:ext uri="{FF2B5EF4-FFF2-40B4-BE49-F238E27FC236}">
                <a16:creationId xmlns:a16="http://schemas.microsoft.com/office/drawing/2014/main" id="{F0D01ADE-3E67-3477-3971-25F417E66435}"/>
              </a:ext>
            </a:extLst>
          </p:cNvPr>
          <p:cNvSpPr/>
          <p:nvPr/>
        </p:nvSpPr>
        <p:spPr>
          <a:xfrm>
            <a:off x="7868184" y="1916152"/>
            <a:ext cx="575525" cy="224357"/>
          </a:xfrm>
          <a:prstGeom prst="borderCallout1">
            <a:avLst>
              <a:gd name="adj1" fmla="val 97570"/>
              <a:gd name="adj2" fmla="val 47846"/>
              <a:gd name="adj3" fmla="val 255455"/>
              <a:gd name="adj4" fmla="val 472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462.2</a:t>
            </a:r>
          </a:p>
        </p:txBody>
      </p:sp>
      <p:sp>
        <p:nvSpPr>
          <p:cNvPr id="8" name="Callout: Line 7">
            <a:extLst>
              <a:ext uri="{FF2B5EF4-FFF2-40B4-BE49-F238E27FC236}">
                <a16:creationId xmlns:a16="http://schemas.microsoft.com/office/drawing/2014/main" id="{5DAE4890-DDD0-5360-43B4-B43E3FB4C616}"/>
              </a:ext>
            </a:extLst>
          </p:cNvPr>
          <p:cNvSpPr/>
          <p:nvPr/>
        </p:nvSpPr>
        <p:spPr>
          <a:xfrm>
            <a:off x="7166679" y="1613757"/>
            <a:ext cx="575525" cy="224357"/>
          </a:xfrm>
          <a:prstGeom prst="borderCallout1">
            <a:avLst>
              <a:gd name="adj1" fmla="val 97570"/>
              <a:gd name="adj2" fmla="val 47846"/>
              <a:gd name="adj3" fmla="val 255455"/>
              <a:gd name="adj4" fmla="val 472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564.8</a:t>
            </a:r>
          </a:p>
        </p:txBody>
      </p:sp>
      <p:sp>
        <p:nvSpPr>
          <p:cNvPr id="9" name="Callout: Line 8">
            <a:extLst>
              <a:ext uri="{FF2B5EF4-FFF2-40B4-BE49-F238E27FC236}">
                <a16:creationId xmlns:a16="http://schemas.microsoft.com/office/drawing/2014/main" id="{F085BD0B-6B22-9455-3933-5CFC7D0DC807}"/>
              </a:ext>
            </a:extLst>
          </p:cNvPr>
          <p:cNvSpPr/>
          <p:nvPr/>
        </p:nvSpPr>
        <p:spPr>
          <a:xfrm>
            <a:off x="5912788" y="1574738"/>
            <a:ext cx="575525" cy="224357"/>
          </a:xfrm>
          <a:prstGeom prst="borderCallout1">
            <a:avLst>
              <a:gd name="adj1" fmla="val 97570"/>
              <a:gd name="adj2" fmla="val 47846"/>
              <a:gd name="adj3" fmla="val 255455"/>
              <a:gd name="adj4" fmla="val 472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fontScale="77500" lnSpcReduction="20000"/>
          </a:bodyPr>
          <a:lstStyle/>
          <a:p>
            <a:pPr algn="ctr"/>
            <a:r>
              <a:rPr lang="es-PR" sz="1519" b="1">
                <a:solidFill>
                  <a:schemeClr val="tx1"/>
                </a:solidFill>
                <a:latin typeface="+mj-lt"/>
              </a:rPr>
              <a:t>567.1</a:t>
            </a:r>
          </a:p>
        </p:txBody>
      </p:sp>
    </p:spTree>
    <p:extLst>
      <p:ext uri="{BB962C8B-B14F-4D97-AF65-F5344CB8AC3E}">
        <p14:creationId xmlns:p14="http://schemas.microsoft.com/office/powerpoint/2010/main" val="2463691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6F7108-801C-B701-B266-430EE85B7672}"/>
              </a:ext>
            </a:extLst>
          </p:cNvPr>
          <p:cNvSpPr txBox="1"/>
          <p:nvPr/>
        </p:nvSpPr>
        <p:spPr>
          <a:xfrm>
            <a:off x="2353330" y="5214566"/>
            <a:ext cx="9965932" cy="584775"/>
          </a:xfrm>
          <a:prstGeom prst="rect">
            <a:avLst/>
          </a:prstGeom>
          <a:noFill/>
        </p:spPr>
        <p:txBody>
          <a:bodyPr wrap="square">
            <a:spAutoFit/>
          </a:bodyPr>
          <a:lstStyle/>
          <a:p>
            <a:r>
              <a:rPr lang="es-ES" sz="3200" b="1" dirty="0">
                <a:latin typeface="+mj-lt"/>
                <a:ea typeface="+mj-ea"/>
                <a:cs typeface="+mj-cs"/>
              </a:rPr>
              <a:t>Una mirada al perfil de la clase del 2022</a:t>
            </a:r>
          </a:p>
        </p:txBody>
      </p:sp>
      <p:sp>
        <p:nvSpPr>
          <p:cNvPr id="3" name="Title 2">
            <a:extLst>
              <a:ext uri="{FF2B5EF4-FFF2-40B4-BE49-F238E27FC236}">
                <a16:creationId xmlns:a16="http://schemas.microsoft.com/office/drawing/2014/main" id="{2705CC32-8CF0-A69D-53D9-860AC9F40B71}"/>
              </a:ext>
            </a:extLst>
          </p:cNvPr>
          <p:cNvSpPr>
            <a:spLocks noGrp="1"/>
          </p:cNvSpPr>
          <p:nvPr>
            <p:ph type="ctrTitle"/>
          </p:nvPr>
        </p:nvSpPr>
        <p:spPr/>
        <p:txBody>
          <a:bodyPr/>
          <a:lstStyle/>
          <a:p>
            <a:r>
              <a:rPr lang="es-PR" sz="7200" dirty="0"/>
              <a:t>Tomando el pulso de la educación</a:t>
            </a:r>
            <a:endParaRPr lang="es-PR" sz="7200" b="0" dirty="0"/>
          </a:p>
        </p:txBody>
      </p:sp>
      <p:sp>
        <p:nvSpPr>
          <p:cNvPr id="4" name="Subtitle 3">
            <a:extLst>
              <a:ext uri="{FF2B5EF4-FFF2-40B4-BE49-F238E27FC236}">
                <a16:creationId xmlns:a16="http://schemas.microsoft.com/office/drawing/2014/main" id="{0BF4C97A-DF63-4C36-E728-87CA8A54E5A5}"/>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185B9D61-1BE2-E40E-A0A6-1562C88600AF}"/>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D370CFF7-FB9E-EB9E-DA84-35C0E2CC1D4C}"/>
              </a:ext>
            </a:extLst>
          </p:cNvPr>
          <p:cNvSpPr>
            <a:spLocks noGrp="1"/>
          </p:cNvSpPr>
          <p:nvPr>
            <p:ph type="body" sz="quarter" idx="12"/>
          </p:nvPr>
        </p:nvSpPr>
        <p:spPr/>
        <p:txBody>
          <a:bodyPr/>
          <a:lstStyle/>
          <a:p>
            <a:endParaRPr lang="en-US"/>
          </a:p>
        </p:txBody>
      </p:sp>
      <p:sp>
        <p:nvSpPr>
          <p:cNvPr id="8" name="Rectangle 7">
            <a:extLst>
              <a:ext uri="{FF2B5EF4-FFF2-40B4-BE49-F238E27FC236}">
                <a16:creationId xmlns:a16="http://schemas.microsoft.com/office/drawing/2014/main" id="{D7C77B7D-A597-E405-AFD0-6873E962A798}"/>
              </a:ext>
            </a:extLst>
          </p:cNvPr>
          <p:cNvSpPr/>
          <p:nvPr/>
        </p:nvSpPr>
        <p:spPr>
          <a:xfrm>
            <a:off x="1" y="1"/>
            <a:ext cx="1781666" cy="685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9600" b="1">
              <a:solidFill>
                <a:schemeClr val="tx2"/>
              </a:solidFill>
              <a:latin typeface="+mj-lt"/>
            </a:endParaRPr>
          </a:p>
        </p:txBody>
      </p:sp>
    </p:spTree>
    <p:extLst>
      <p:ext uri="{BB962C8B-B14F-4D97-AF65-F5344CB8AC3E}">
        <p14:creationId xmlns:p14="http://schemas.microsoft.com/office/powerpoint/2010/main" val="2899682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976E2B-3233-650F-80CC-E81ABDD42C01}"/>
              </a:ext>
            </a:extLst>
          </p:cNvPr>
          <p:cNvSpPr>
            <a:spLocks noGrp="1"/>
          </p:cNvSpPr>
          <p:nvPr>
            <p:ph type="title"/>
          </p:nvPr>
        </p:nvSpPr>
        <p:spPr/>
        <p:txBody>
          <a:bodyPr/>
          <a:lstStyle/>
          <a:p>
            <a:r>
              <a:rPr lang="es-PR" b="1"/>
              <a:t>Perfil de clase graduanda</a:t>
            </a:r>
          </a:p>
        </p:txBody>
      </p:sp>
      <p:sp>
        <p:nvSpPr>
          <p:cNvPr id="8" name="Text Placeholder 7">
            <a:extLst>
              <a:ext uri="{FF2B5EF4-FFF2-40B4-BE49-F238E27FC236}">
                <a16:creationId xmlns:a16="http://schemas.microsoft.com/office/drawing/2014/main" id="{5A1E8E3C-C765-E1FA-AA27-6E8E1204BE88}"/>
              </a:ext>
            </a:extLst>
          </p:cNvPr>
          <p:cNvSpPr>
            <a:spLocks noGrp="1"/>
          </p:cNvSpPr>
          <p:nvPr>
            <p:ph type="body" sz="quarter" idx="4294967295"/>
          </p:nvPr>
        </p:nvSpPr>
        <p:spPr>
          <a:xfrm>
            <a:off x="356462" y="1223962"/>
            <a:ext cx="5862034" cy="4410075"/>
          </a:xfrm>
        </p:spPr>
        <p:txBody>
          <a:bodyPr>
            <a:noAutofit/>
          </a:bodyPr>
          <a:lstStyle/>
          <a:p>
            <a:pPr marL="257425" indent="-257425">
              <a:buSzPct val="100000"/>
              <a:buFont typeface="Wingdings" panose="05000000000000000000" pitchFamily="2" charset="2"/>
              <a:buChar char="§"/>
            </a:pPr>
            <a:r>
              <a:rPr lang="es-PR" sz="1600" b="1" dirty="0"/>
              <a:t>Informe público global</a:t>
            </a:r>
            <a:r>
              <a:rPr lang="es-PR" sz="1600" dirty="0"/>
              <a:t> que será distribuido por medio de boletines y/o páginas web de College Board LATAM.</a:t>
            </a:r>
            <a:br>
              <a:rPr lang="en-US" sz="1519" dirty="0"/>
            </a:br>
            <a:endParaRPr lang="es-PR" sz="1000" dirty="0">
              <a:ea typeface="Roboto"/>
              <a:cs typeface="Roboto"/>
            </a:endParaRPr>
          </a:p>
          <a:p>
            <a:pPr marL="257425" indent="-257425">
              <a:buSzPct val="100000"/>
              <a:buFont typeface="Wingdings" panose="05000000000000000000" pitchFamily="2" charset="2"/>
              <a:buChar char="§"/>
            </a:pPr>
            <a:r>
              <a:rPr lang="es-PR" sz="1600" dirty="0"/>
              <a:t>El perfil presenta datos de la </a:t>
            </a:r>
            <a:r>
              <a:rPr lang="es-PR" sz="1600" b="1" dirty="0"/>
              <a:t>PAA y del Cuestionario de Orientación Postsecundario (COP)</a:t>
            </a:r>
            <a:r>
              <a:rPr lang="es-PR" sz="1600" dirty="0"/>
              <a:t> para aquellos examinados que indicaron </a:t>
            </a:r>
            <a:r>
              <a:rPr lang="es-ES" sz="1600" dirty="0"/>
              <a:t>que completaban su grado académico de escuela superior en mayo de 2022.</a:t>
            </a:r>
            <a:br>
              <a:rPr lang="es-ES" sz="1519" dirty="0"/>
            </a:br>
            <a:endParaRPr lang="es-PR" sz="1000" dirty="0">
              <a:ea typeface="Roboto"/>
              <a:cs typeface="Roboto"/>
            </a:endParaRPr>
          </a:p>
          <a:p>
            <a:pPr marL="257425" indent="-257425">
              <a:buSzPct val="100000"/>
              <a:buFont typeface="Wingdings" panose="05000000000000000000" pitchFamily="2" charset="2"/>
              <a:buChar char="§"/>
            </a:pPr>
            <a:r>
              <a:rPr lang="es-PR" sz="1600" dirty="0"/>
              <a:t>El perfil también presenta los </a:t>
            </a:r>
            <a:r>
              <a:rPr lang="es-PR" sz="1600" b="1" dirty="0"/>
              <a:t>resultados en el COP </a:t>
            </a:r>
            <a:r>
              <a:rPr lang="es-PR" sz="1600" dirty="0"/>
              <a:t>que evalúa por medio de 11 preguntas las siguientes áreas:</a:t>
            </a:r>
            <a:endParaRPr lang="es-PR" sz="1600" dirty="0">
              <a:ea typeface="Roboto"/>
              <a:cs typeface="Roboto"/>
            </a:endParaRPr>
          </a:p>
          <a:p>
            <a:pPr lvl="1" indent="-112737">
              <a:buSzPct val="100000"/>
              <a:buFont typeface="Wingdings" panose="05000000000000000000" pitchFamily="2" charset="2"/>
              <a:buChar char="§"/>
            </a:pPr>
            <a:r>
              <a:rPr lang="es-PR" sz="1600" b="1" dirty="0"/>
              <a:t>Perfil sociodemográfico</a:t>
            </a:r>
            <a:endParaRPr lang="es-PR" sz="1600" b="1" dirty="0">
              <a:ea typeface="Roboto"/>
              <a:cs typeface="Roboto"/>
            </a:endParaRPr>
          </a:p>
          <a:p>
            <a:pPr lvl="1" indent="-112737">
              <a:buSzPct val="100000"/>
              <a:buFont typeface="Wingdings" panose="05000000000000000000" pitchFamily="2" charset="2"/>
              <a:buChar char="§"/>
            </a:pPr>
            <a:r>
              <a:rPr lang="es-PR" sz="1600" b="1" dirty="0"/>
              <a:t>Características académicas</a:t>
            </a:r>
            <a:endParaRPr lang="es-PR" sz="1600" b="1" dirty="0">
              <a:ea typeface="Roboto"/>
              <a:cs typeface="Roboto"/>
            </a:endParaRPr>
          </a:p>
          <a:p>
            <a:pPr lvl="1" indent="-112737">
              <a:buSzPct val="100000"/>
              <a:buFont typeface="Wingdings" panose="05000000000000000000" pitchFamily="2" charset="2"/>
              <a:buChar char="§"/>
            </a:pPr>
            <a:r>
              <a:rPr lang="es-PR" sz="1600" b="1" dirty="0"/>
              <a:t>Perfil motivacional </a:t>
            </a:r>
            <a:endParaRPr lang="es-PR" sz="1600" b="1" dirty="0">
              <a:ea typeface="Roboto"/>
              <a:cs typeface="Roboto"/>
            </a:endParaRPr>
          </a:p>
          <a:p>
            <a:pPr lvl="1" indent="-112737">
              <a:buSzPct val="100000"/>
              <a:buFont typeface="Wingdings" panose="05000000000000000000" pitchFamily="2" charset="2"/>
              <a:buChar char="§"/>
            </a:pPr>
            <a:r>
              <a:rPr lang="es-PR" sz="1600" b="1" dirty="0"/>
              <a:t>Autoconcepto</a:t>
            </a:r>
            <a:endParaRPr lang="es-PR" sz="1600" b="1" dirty="0">
              <a:ea typeface="Roboto"/>
              <a:cs typeface="Roboto"/>
            </a:endParaRPr>
          </a:p>
          <a:p>
            <a:pPr lvl="1" indent="-112737">
              <a:buSzPct val="100000"/>
              <a:buFont typeface="Wingdings" panose="05000000000000000000" pitchFamily="2" charset="2"/>
              <a:buChar char="§"/>
            </a:pPr>
            <a:r>
              <a:rPr lang="es-PR" sz="1600" b="1" dirty="0"/>
              <a:t>Intereses </a:t>
            </a:r>
            <a:r>
              <a:rPr lang="es-PR" sz="1600" dirty="0"/>
              <a:t>(programas o áreas de estudio)</a:t>
            </a:r>
            <a:br>
              <a:rPr lang="es-PR" sz="1600" dirty="0"/>
            </a:br>
            <a:endParaRPr lang="es-PR" sz="1000" dirty="0"/>
          </a:p>
          <a:p>
            <a:pPr marL="257425" indent="-257425">
              <a:buSzPct val="100000"/>
              <a:buFont typeface="Wingdings" panose="05000000000000000000" pitchFamily="2" charset="2"/>
              <a:buChar char="§"/>
            </a:pPr>
            <a:r>
              <a:rPr lang="es-PR" sz="1600" dirty="0">
                <a:ea typeface="Roboto"/>
                <a:cs typeface="Roboto"/>
              </a:rPr>
              <a:t>El </a:t>
            </a:r>
            <a:r>
              <a:rPr lang="es-PR" sz="1600" b="1" i="1" dirty="0">
                <a:ea typeface="Roboto"/>
                <a:cs typeface="Roboto"/>
              </a:rPr>
              <a:t>perfil de clase graduanda 2023 </a:t>
            </a:r>
            <a:r>
              <a:rPr lang="es-PR" sz="1600" dirty="0">
                <a:ea typeface="Roboto"/>
                <a:cs typeface="Roboto"/>
              </a:rPr>
              <a:t>estará disponible al comienzo del año académico 2023-24.</a:t>
            </a:r>
          </a:p>
          <a:p>
            <a:pPr marL="432859" lvl="1" indent="0">
              <a:buSzPct val="100000"/>
              <a:buNone/>
            </a:pPr>
            <a:endParaRPr lang="es-PR" dirty="0">
              <a:ea typeface="Roboto"/>
              <a:cs typeface="Roboto"/>
            </a:endParaRPr>
          </a:p>
        </p:txBody>
      </p:sp>
      <p:pic>
        <p:nvPicPr>
          <p:cNvPr id="10" name="Picture 9">
            <a:extLst>
              <a:ext uri="{FF2B5EF4-FFF2-40B4-BE49-F238E27FC236}">
                <a16:creationId xmlns:a16="http://schemas.microsoft.com/office/drawing/2014/main" id="{3E45B212-1677-5183-A0BB-55920294EDA8}"/>
              </a:ext>
            </a:extLst>
          </p:cNvPr>
          <p:cNvPicPr>
            <a:picLocks noChangeAspect="1"/>
          </p:cNvPicPr>
          <p:nvPr/>
        </p:nvPicPr>
        <p:blipFill>
          <a:blip r:embed="rId4"/>
          <a:stretch>
            <a:fillRect/>
          </a:stretch>
        </p:blipFill>
        <p:spPr>
          <a:xfrm>
            <a:off x="7198438" y="538394"/>
            <a:ext cx="4445694" cy="5711828"/>
          </a:xfrm>
          <a:prstGeom prst="rect">
            <a:avLst/>
          </a:prstGeom>
          <a:ln>
            <a:solidFill>
              <a:schemeClr val="accent1"/>
            </a:solidFill>
          </a:ln>
        </p:spPr>
      </p:pic>
    </p:spTree>
    <p:extLst>
      <p:ext uri="{BB962C8B-B14F-4D97-AF65-F5344CB8AC3E}">
        <p14:creationId xmlns:p14="http://schemas.microsoft.com/office/powerpoint/2010/main" val="69839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40D7834-B8D1-331D-5FF1-CB1E93286080}"/>
              </a:ext>
            </a:extLst>
          </p:cNvPr>
          <p:cNvSpPr/>
          <p:nvPr/>
        </p:nvSpPr>
        <p:spPr>
          <a:xfrm>
            <a:off x="564204" y="3784490"/>
            <a:ext cx="11481881" cy="1303506"/>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8" name="Rectangle 7">
            <a:extLst>
              <a:ext uri="{FF2B5EF4-FFF2-40B4-BE49-F238E27FC236}">
                <a16:creationId xmlns:a16="http://schemas.microsoft.com/office/drawing/2014/main" id="{08C809C8-5A4C-2BD3-84EA-3BB50186E19B}"/>
              </a:ext>
            </a:extLst>
          </p:cNvPr>
          <p:cNvSpPr/>
          <p:nvPr/>
        </p:nvSpPr>
        <p:spPr>
          <a:xfrm>
            <a:off x="564204" y="2276272"/>
            <a:ext cx="11481881" cy="1303506"/>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5" name="Title 1">
            <a:extLst>
              <a:ext uri="{FF2B5EF4-FFF2-40B4-BE49-F238E27FC236}">
                <a16:creationId xmlns:a16="http://schemas.microsoft.com/office/drawing/2014/main" id="{040EE642-CA83-BFCB-EC06-09EAC2ECF030}"/>
              </a:ext>
            </a:extLst>
          </p:cNvPr>
          <p:cNvSpPr>
            <a:spLocks noGrp="1"/>
          </p:cNvSpPr>
          <p:nvPr>
            <p:ph type="title"/>
          </p:nvPr>
        </p:nvSpPr>
        <p:spPr/>
        <p:txBody>
          <a:bodyPr wrap="square" anchor="t">
            <a:noAutofit/>
          </a:bodyPr>
          <a:lstStyle/>
          <a:p>
            <a:r>
              <a:rPr lang="en-US" sz="3600" b="1" dirty="0"/>
              <a:t>Nivel de </a:t>
            </a:r>
            <a:r>
              <a:rPr lang="en-US" sz="3600" b="1" dirty="0" err="1"/>
              <a:t>preparación</a:t>
            </a:r>
            <a:r>
              <a:rPr lang="en-US" sz="3600" b="1" dirty="0"/>
              <a:t>: Padre o </a:t>
            </a:r>
            <a:r>
              <a:rPr lang="en-US" sz="3600" b="1" dirty="0" err="1"/>
              <a:t>encargado</a:t>
            </a:r>
            <a:r>
              <a:rPr lang="en-US" sz="3600" b="1" dirty="0"/>
              <a:t>(a)</a:t>
            </a:r>
          </a:p>
        </p:txBody>
      </p:sp>
      <p:sp>
        <p:nvSpPr>
          <p:cNvPr id="2" name="Title 1">
            <a:extLst>
              <a:ext uri="{FF2B5EF4-FFF2-40B4-BE49-F238E27FC236}">
                <a16:creationId xmlns:a16="http://schemas.microsoft.com/office/drawing/2014/main" id="{826D9166-DAE2-17E4-C8DE-7E448BBEE77A}"/>
              </a:ext>
            </a:extLst>
          </p:cNvPr>
          <p:cNvSpPr txBox="1">
            <a:spLocks/>
          </p:cNvSpPr>
          <p:nvPr/>
        </p:nvSpPr>
        <p:spPr bwMode="gray">
          <a:xfrm>
            <a:off x="375753" y="1077462"/>
            <a:ext cx="343321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noAutofit/>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n-US" sz="2400" dirty="0"/>
              <a:t>(</a:t>
            </a:r>
            <a:r>
              <a:rPr lang="en-US" sz="2400" dirty="0" err="1"/>
              <a:t>Clase</a:t>
            </a:r>
            <a:r>
              <a:rPr lang="en-US" sz="2400" dirty="0"/>
              <a:t> </a:t>
            </a:r>
            <a:r>
              <a:rPr lang="en-US" sz="2400" dirty="0" err="1"/>
              <a:t>graduanda</a:t>
            </a:r>
            <a:r>
              <a:rPr lang="en-US" sz="2400" dirty="0"/>
              <a:t> 2022)</a:t>
            </a:r>
          </a:p>
        </p:txBody>
      </p:sp>
      <p:graphicFrame>
        <p:nvGraphicFramePr>
          <p:cNvPr id="7" name="Chart 6">
            <a:extLst>
              <a:ext uri="{FF2B5EF4-FFF2-40B4-BE49-F238E27FC236}">
                <a16:creationId xmlns:a16="http://schemas.microsoft.com/office/drawing/2014/main" id="{663E974E-3183-4A37-8FB7-95B473673D54}"/>
              </a:ext>
            </a:extLst>
          </p:cNvPr>
          <p:cNvGraphicFramePr>
            <a:graphicFrameLocks/>
          </p:cNvGraphicFramePr>
          <p:nvPr>
            <p:extLst>
              <p:ext uri="{D42A27DB-BD31-4B8C-83A1-F6EECF244321}">
                <p14:modId xmlns:p14="http://schemas.microsoft.com/office/powerpoint/2010/main" val="621894059"/>
              </p:ext>
            </p:extLst>
          </p:nvPr>
        </p:nvGraphicFramePr>
        <p:xfrm>
          <a:off x="145915" y="1284050"/>
          <a:ext cx="11670332" cy="490214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B0750293-949C-9AA7-14B9-3D15E55DA6CC}"/>
              </a:ext>
            </a:extLst>
          </p:cNvPr>
          <p:cNvSpPr/>
          <p:nvPr/>
        </p:nvSpPr>
        <p:spPr>
          <a:xfrm>
            <a:off x="564204" y="2266545"/>
            <a:ext cx="11459785" cy="296737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Tree>
    <p:extLst>
      <p:ext uri="{BB962C8B-B14F-4D97-AF65-F5344CB8AC3E}">
        <p14:creationId xmlns:p14="http://schemas.microsoft.com/office/powerpoint/2010/main" val="28453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88C300-81C2-6FCF-FD8F-C32A365E8285}"/>
              </a:ext>
            </a:extLst>
          </p:cNvPr>
          <p:cNvSpPr/>
          <p:nvPr/>
        </p:nvSpPr>
        <p:spPr>
          <a:xfrm>
            <a:off x="564204" y="3930409"/>
            <a:ext cx="11481881" cy="1303506"/>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7" name="Rectangle 6">
            <a:extLst>
              <a:ext uri="{FF2B5EF4-FFF2-40B4-BE49-F238E27FC236}">
                <a16:creationId xmlns:a16="http://schemas.microsoft.com/office/drawing/2014/main" id="{3E2845C1-C263-B042-602C-E92F4FA8534F}"/>
              </a:ext>
            </a:extLst>
          </p:cNvPr>
          <p:cNvSpPr/>
          <p:nvPr/>
        </p:nvSpPr>
        <p:spPr>
          <a:xfrm>
            <a:off x="564204" y="2344368"/>
            <a:ext cx="11481881" cy="1303506"/>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5" name="Title 1">
            <a:extLst>
              <a:ext uri="{FF2B5EF4-FFF2-40B4-BE49-F238E27FC236}">
                <a16:creationId xmlns:a16="http://schemas.microsoft.com/office/drawing/2014/main" id="{040EE642-CA83-BFCB-EC06-09EAC2ECF030}"/>
              </a:ext>
            </a:extLst>
          </p:cNvPr>
          <p:cNvSpPr>
            <a:spLocks noGrp="1"/>
          </p:cNvSpPr>
          <p:nvPr>
            <p:ph type="title"/>
          </p:nvPr>
        </p:nvSpPr>
        <p:spPr/>
        <p:txBody>
          <a:bodyPr wrap="square" anchor="t">
            <a:noAutofit/>
          </a:bodyPr>
          <a:lstStyle/>
          <a:p>
            <a:r>
              <a:rPr lang="en-US" sz="3600" b="1" dirty="0"/>
              <a:t>Nivel de </a:t>
            </a:r>
            <a:r>
              <a:rPr lang="en-US" sz="3600" b="1" dirty="0" err="1"/>
              <a:t>preparación</a:t>
            </a:r>
            <a:r>
              <a:rPr lang="en-US" sz="3600" b="1" dirty="0"/>
              <a:t>: Madre o </a:t>
            </a:r>
            <a:r>
              <a:rPr lang="en-US" sz="3600" b="1" dirty="0" err="1"/>
              <a:t>encargada</a:t>
            </a:r>
            <a:r>
              <a:rPr lang="en-US" sz="3600" b="1" dirty="0"/>
              <a:t>(o)</a:t>
            </a:r>
          </a:p>
        </p:txBody>
      </p:sp>
      <p:sp>
        <p:nvSpPr>
          <p:cNvPr id="2" name="Title 1">
            <a:extLst>
              <a:ext uri="{FF2B5EF4-FFF2-40B4-BE49-F238E27FC236}">
                <a16:creationId xmlns:a16="http://schemas.microsoft.com/office/drawing/2014/main" id="{826D9166-DAE2-17E4-C8DE-7E448BBEE77A}"/>
              </a:ext>
            </a:extLst>
          </p:cNvPr>
          <p:cNvSpPr txBox="1">
            <a:spLocks/>
          </p:cNvSpPr>
          <p:nvPr/>
        </p:nvSpPr>
        <p:spPr bwMode="gray">
          <a:xfrm>
            <a:off x="356461" y="1076959"/>
            <a:ext cx="343321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noAutofit/>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n-US" sz="2400" dirty="0"/>
              <a:t>(</a:t>
            </a:r>
            <a:r>
              <a:rPr lang="en-US" sz="2400" dirty="0" err="1"/>
              <a:t>Clase</a:t>
            </a:r>
            <a:r>
              <a:rPr lang="en-US" sz="2400" dirty="0"/>
              <a:t> </a:t>
            </a:r>
            <a:r>
              <a:rPr lang="en-US" sz="2400" dirty="0" err="1"/>
              <a:t>graduanda</a:t>
            </a:r>
            <a:r>
              <a:rPr lang="en-US" sz="2400" dirty="0"/>
              <a:t> 2022)</a:t>
            </a:r>
          </a:p>
        </p:txBody>
      </p:sp>
      <p:graphicFrame>
        <p:nvGraphicFramePr>
          <p:cNvPr id="6" name="Chart 5">
            <a:extLst>
              <a:ext uri="{FF2B5EF4-FFF2-40B4-BE49-F238E27FC236}">
                <a16:creationId xmlns:a16="http://schemas.microsoft.com/office/drawing/2014/main" id="{2970ADC1-A307-A4F5-24B2-4506320D85C9}"/>
              </a:ext>
            </a:extLst>
          </p:cNvPr>
          <p:cNvGraphicFramePr>
            <a:graphicFrameLocks/>
          </p:cNvGraphicFramePr>
          <p:nvPr>
            <p:extLst>
              <p:ext uri="{D42A27DB-BD31-4B8C-83A1-F6EECF244321}">
                <p14:modId xmlns:p14="http://schemas.microsoft.com/office/powerpoint/2010/main" val="3692619776"/>
              </p:ext>
            </p:extLst>
          </p:nvPr>
        </p:nvGraphicFramePr>
        <p:xfrm>
          <a:off x="127194" y="1342417"/>
          <a:ext cx="11459785" cy="487449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9A3FB3E5-435D-9265-D782-23B9E568527B}"/>
              </a:ext>
            </a:extLst>
          </p:cNvPr>
          <p:cNvSpPr/>
          <p:nvPr/>
        </p:nvSpPr>
        <p:spPr>
          <a:xfrm>
            <a:off x="564204" y="2266545"/>
            <a:ext cx="11459785" cy="296737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Tree>
    <p:extLst>
      <p:ext uri="{BB962C8B-B14F-4D97-AF65-F5344CB8AC3E}">
        <p14:creationId xmlns:p14="http://schemas.microsoft.com/office/powerpoint/2010/main" val="406973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C6EDD9-6293-131C-0986-8008585BB0CC}"/>
              </a:ext>
            </a:extLst>
          </p:cNvPr>
          <p:cNvSpPr/>
          <p:nvPr/>
        </p:nvSpPr>
        <p:spPr>
          <a:xfrm>
            <a:off x="366106" y="2360536"/>
            <a:ext cx="11286153" cy="1303506"/>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3" name="Rectangle 2">
            <a:extLst>
              <a:ext uri="{FF2B5EF4-FFF2-40B4-BE49-F238E27FC236}">
                <a16:creationId xmlns:a16="http://schemas.microsoft.com/office/drawing/2014/main" id="{0FEF84BC-93FE-0D1C-84AB-A48906632D1A}"/>
              </a:ext>
            </a:extLst>
          </p:cNvPr>
          <p:cNvSpPr/>
          <p:nvPr/>
        </p:nvSpPr>
        <p:spPr>
          <a:xfrm>
            <a:off x="366105" y="4036982"/>
            <a:ext cx="11286153" cy="1303506"/>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5" name="Title 1">
            <a:extLst>
              <a:ext uri="{FF2B5EF4-FFF2-40B4-BE49-F238E27FC236}">
                <a16:creationId xmlns:a16="http://schemas.microsoft.com/office/drawing/2014/main" id="{040EE642-CA83-BFCB-EC06-09EAC2ECF030}"/>
              </a:ext>
            </a:extLst>
          </p:cNvPr>
          <p:cNvSpPr>
            <a:spLocks noGrp="1"/>
          </p:cNvSpPr>
          <p:nvPr>
            <p:ph type="title"/>
          </p:nvPr>
        </p:nvSpPr>
        <p:spPr/>
        <p:txBody>
          <a:bodyPr wrap="square" anchor="t">
            <a:noAutofit/>
          </a:bodyPr>
          <a:lstStyle/>
          <a:p>
            <a:r>
              <a:rPr lang="en-US" sz="3600" b="1" dirty="0"/>
              <a:t>Meta de </a:t>
            </a:r>
            <a:r>
              <a:rPr lang="en-US" sz="3600" b="1" dirty="0" err="1"/>
              <a:t>estudio</a:t>
            </a:r>
            <a:r>
              <a:rPr lang="en-US" sz="3600" b="1" dirty="0"/>
              <a:t> </a:t>
            </a:r>
          </a:p>
        </p:txBody>
      </p:sp>
      <p:graphicFrame>
        <p:nvGraphicFramePr>
          <p:cNvPr id="8" name="Chart 7">
            <a:extLst>
              <a:ext uri="{FF2B5EF4-FFF2-40B4-BE49-F238E27FC236}">
                <a16:creationId xmlns:a16="http://schemas.microsoft.com/office/drawing/2014/main" id="{85461991-9188-21C3-51DB-6E2FCD16E900}"/>
              </a:ext>
            </a:extLst>
          </p:cNvPr>
          <p:cNvGraphicFramePr>
            <a:graphicFrameLocks/>
          </p:cNvGraphicFramePr>
          <p:nvPr>
            <p:extLst>
              <p:ext uri="{D42A27DB-BD31-4B8C-83A1-F6EECF244321}">
                <p14:modId xmlns:p14="http://schemas.microsoft.com/office/powerpoint/2010/main" val="1620418666"/>
              </p:ext>
            </p:extLst>
          </p:nvPr>
        </p:nvGraphicFramePr>
        <p:xfrm>
          <a:off x="587453" y="1373149"/>
          <a:ext cx="11017094" cy="462801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826D9166-DAE2-17E4-C8DE-7E448BBEE77A}"/>
              </a:ext>
            </a:extLst>
          </p:cNvPr>
          <p:cNvSpPr txBox="1">
            <a:spLocks/>
          </p:cNvSpPr>
          <p:nvPr/>
        </p:nvSpPr>
        <p:spPr bwMode="gray">
          <a:xfrm>
            <a:off x="3939230" y="661991"/>
            <a:ext cx="343321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noAutofit/>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n-US" sz="2400" dirty="0"/>
              <a:t>(</a:t>
            </a:r>
            <a:r>
              <a:rPr lang="en-US" sz="2400" dirty="0" err="1"/>
              <a:t>Clase</a:t>
            </a:r>
            <a:r>
              <a:rPr lang="en-US" sz="2400" dirty="0"/>
              <a:t> </a:t>
            </a:r>
            <a:r>
              <a:rPr lang="en-US" sz="2400" dirty="0" err="1"/>
              <a:t>graduanda</a:t>
            </a:r>
            <a:r>
              <a:rPr lang="en-US" sz="2400" dirty="0"/>
              <a:t> 2022)</a:t>
            </a:r>
          </a:p>
        </p:txBody>
      </p:sp>
      <p:sp>
        <p:nvSpPr>
          <p:cNvPr id="6" name="Rectangle 5">
            <a:extLst>
              <a:ext uri="{FF2B5EF4-FFF2-40B4-BE49-F238E27FC236}">
                <a16:creationId xmlns:a16="http://schemas.microsoft.com/office/drawing/2014/main" id="{D9DFADFB-1AED-10EE-662E-EE3C923BE719}"/>
              </a:ext>
            </a:extLst>
          </p:cNvPr>
          <p:cNvSpPr/>
          <p:nvPr/>
        </p:nvSpPr>
        <p:spPr>
          <a:xfrm>
            <a:off x="269644" y="2171700"/>
            <a:ext cx="11459785" cy="331315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Tree>
    <p:extLst>
      <p:ext uri="{BB962C8B-B14F-4D97-AF65-F5344CB8AC3E}">
        <p14:creationId xmlns:p14="http://schemas.microsoft.com/office/powerpoint/2010/main" val="318162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742EF1-4F2E-7B1D-D105-2F53F1165162}"/>
              </a:ext>
            </a:extLst>
          </p:cNvPr>
          <p:cNvSpPr>
            <a:spLocks noGrp="1"/>
          </p:cNvSpPr>
          <p:nvPr>
            <p:ph type="title"/>
          </p:nvPr>
        </p:nvSpPr>
        <p:spPr>
          <a:solidFill>
            <a:schemeClr val="tx2"/>
          </a:solidFill>
        </p:spPr>
        <p:txBody>
          <a:bodyPr/>
          <a:lstStyle/>
          <a:p>
            <a:r>
              <a:rPr lang="es-PR" sz="3600" b="1" dirty="0"/>
              <a:t>Distribución de tiempo</a:t>
            </a:r>
          </a:p>
        </p:txBody>
      </p:sp>
      <p:graphicFrame>
        <p:nvGraphicFramePr>
          <p:cNvPr id="6" name="Chart 5">
            <a:extLst>
              <a:ext uri="{FF2B5EF4-FFF2-40B4-BE49-F238E27FC236}">
                <a16:creationId xmlns:a16="http://schemas.microsoft.com/office/drawing/2014/main" id="{D44D0B85-71DF-E23D-64B2-795A28DC79B3}"/>
              </a:ext>
            </a:extLst>
          </p:cNvPr>
          <p:cNvGraphicFramePr>
            <a:graphicFrameLocks/>
          </p:cNvGraphicFramePr>
          <p:nvPr>
            <p:extLst>
              <p:ext uri="{D42A27DB-BD31-4B8C-83A1-F6EECF244321}">
                <p14:modId xmlns:p14="http://schemas.microsoft.com/office/powerpoint/2010/main" val="3845662816"/>
              </p:ext>
            </p:extLst>
          </p:nvPr>
        </p:nvGraphicFramePr>
        <p:xfrm>
          <a:off x="544011" y="1261641"/>
          <a:ext cx="11286153" cy="49192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15C0F96-70A2-D543-7BE7-C115A301FA79}"/>
              </a:ext>
            </a:extLst>
          </p:cNvPr>
          <p:cNvSpPr txBox="1">
            <a:spLocks/>
          </p:cNvSpPr>
          <p:nvPr/>
        </p:nvSpPr>
        <p:spPr bwMode="gray">
          <a:xfrm>
            <a:off x="5459822" y="650221"/>
            <a:ext cx="343321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noAutofit/>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n-US" sz="2400" dirty="0"/>
              <a:t>(Clase graduanda 2022)</a:t>
            </a:r>
          </a:p>
        </p:txBody>
      </p:sp>
      <p:sp>
        <p:nvSpPr>
          <p:cNvPr id="4" name="Rectangle 3">
            <a:extLst>
              <a:ext uri="{FF2B5EF4-FFF2-40B4-BE49-F238E27FC236}">
                <a16:creationId xmlns:a16="http://schemas.microsoft.com/office/drawing/2014/main" id="{BE0AD3AA-025E-73FD-F465-E3FB8591019B}"/>
              </a:ext>
            </a:extLst>
          </p:cNvPr>
          <p:cNvSpPr/>
          <p:nvPr/>
        </p:nvSpPr>
        <p:spPr>
          <a:xfrm>
            <a:off x="182829" y="1373468"/>
            <a:ext cx="11459785" cy="3884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Tree>
    <p:extLst>
      <p:ext uri="{BB962C8B-B14F-4D97-AF65-F5344CB8AC3E}">
        <p14:creationId xmlns:p14="http://schemas.microsoft.com/office/powerpoint/2010/main" val="19520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C65006-798A-6B48-A375-A9883522A7A6}"/>
              </a:ext>
            </a:extLst>
          </p:cNvPr>
          <p:cNvPicPr>
            <a:picLocks noChangeAspect="1"/>
          </p:cNvPicPr>
          <p:nvPr/>
        </p:nvPicPr>
        <p:blipFill rotWithShape="1">
          <a:blip r:embed="rId3" cstate="hqprint">
            <a:alphaModFix amt="15000"/>
            <a:extLst>
              <a:ext uri="{28A0092B-C50C-407E-A947-70E740481C1C}">
                <a14:useLocalDpi xmlns:a14="http://schemas.microsoft.com/office/drawing/2010/main"/>
              </a:ext>
            </a:extLst>
          </a:blip>
          <a:srcRect/>
          <a:stretch/>
        </p:blipFill>
        <p:spPr>
          <a:xfrm>
            <a:off x="252" y="94"/>
            <a:ext cx="12191664" cy="6857812"/>
          </a:xfrm>
          <a:prstGeom prst="rect">
            <a:avLst/>
          </a:prstGeom>
          <a:solidFill>
            <a:schemeClr val="accent3"/>
          </a:solidFill>
        </p:spPr>
      </p:pic>
      <p:sp>
        <p:nvSpPr>
          <p:cNvPr id="5" name="Title 1">
            <a:extLst>
              <a:ext uri="{FF2B5EF4-FFF2-40B4-BE49-F238E27FC236}">
                <a16:creationId xmlns:a16="http://schemas.microsoft.com/office/drawing/2014/main" id="{1CCE836A-C3CB-9440-A9AC-5D31F357347B}"/>
              </a:ext>
            </a:extLst>
          </p:cNvPr>
          <p:cNvSpPr txBox="1">
            <a:spLocks/>
          </p:cNvSpPr>
          <p:nvPr/>
        </p:nvSpPr>
        <p:spPr>
          <a:xfrm>
            <a:off x="-35732" y="1046998"/>
            <a:ext cx="12191664" cy="2312453"/>
          </a:xfrm>
          <a:prstGeom prst="rect">
            <a:avLst/>
          </a:prstGeom>
        </p:spPr>
        <p:txBody>
          <a:bodyPr lIns="91438" tIns="45719" rIns="91438" bIns="45719"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16"/>
            <a:r>
              <a:rPr lang="es-MX" sz="6599">
                <a:solidFill>
                  <a:srgbClr val="1E1E1E"/>
                </a:solidFill>
                <a:latin typeface="Roboto Slab"/>
                <a:ea typeface="Roboto Slab"/>
                <a:cs typeface="+mj-lt"/>
              </a:rPr>
              <a:t> </a:t>
            </a:r>
            <a:r>
              <a:rPr lang="es-MX" sz="3199" b="1">
                <a:solidFill>
                  <a:srgbClr val="FEFDFF"/>
                </a:solidFill>
                <a:latin typeface="Roboto Slab" pitchFamily="2" charset="0"/>
              </a:rPr>
              <a:t>College Board-LATAM es una organización</a:t>
            </a:r>
            <a:r>
              <a:rPr lang="es-MX" sz="3199">
                <a:solidFill>
                  <a:srgbClr val="FEFDFF"/>
                </a:solidFill>
                <a:latin typeface="Roboto Slab" pitchFamily="2" charset="0"/>
              </a:rPr>
              <a:t>​</a:t>
            </a:r>
            <a:br>
              <a:rPr lang="es-MX" sz="3199">
                <a:solidFill>
                  <a:srgbClr val="FEFDFF"/>
                </a:solidFill>
                <a:latin typeface="Roboto Slab" pitchFamily="2" charset="0"/>
              </a:rPr>
            </a:br>
            <a:r>
              <a:rPr lang="es-MX" sz="3199" b="1">
                <a:solidFill>
                  <a:srgbClr val="FEFDFF"/>
                </a:solidFill>
                <a:latin typeface="Roboto Slab" pitchFamily="2" charset="0"/>
              </a:rPr>
              <a:t>sin fines de lucro con 60 años de experiencia </a:t>
            </a:r>
          </a:p>
          <a:p>
            <a:pPr algn="ctr" defTabSz="914316"/>
            <a:r>
              <a:rPr lang="es-MX" sz="3199" b="1">
                <a:solidFill>
                  <a:srgbClr val="FEFDFF"/>
                </a:solidFill>
                <a:latin typeface="Roboto Slab" pitchFamily="2" charset="0"/>
              </a:rPr>
              <a:t>en el campo de la educación. </a:t>
            </a:r>
            <a:r>
              <a:rPr lang="es-MX" sz="3199">
                <a:solidFill>
                  <a:srgbClr val="FEFDFF"/>
                </a:solidFill>
                <a:latin typeface="Roboto Slab" pitchFamily="2" charset="0"/>
              </a:rPr>
              <a:t>​</a:t>
            </a:r>
            <a:endParaRPr lang="es-MX" sz="8000">
              <a:solidFill>
                <a:srgbClr val="1E1E1E"/>
              </a:solidFill>
              <a:latin typeface="Roboto Slab"/>
            </a:endParaRPr>
          </a:p>
        </p:txBody>
      </p:sp>
      <p:sp>
        <p:nvSpPr>
          <p:cNvPr id="16" name="Rectangle 15">
            <a:extLst>
              <a:ext uri="{FF2B5EF4-FFF2-40B4-BE49-F238E27FC236}">
                <a16:creationId xmlns:a16="http://schemas.microsoft.com/office/drawing/2014/main" id="{01024FFD-619B-6442-ACE3-A266BDD78F03}"/>
              </a:ext>
            </a:extLst>
          </p:cNvPr>
          <p:cNvSpPr/>
          <p:nvPr/>
        </p:nvSpPr>
        <p:spPr>
          <a:xfrm>
            <a:off x="3658800" y="3359451"/>
            <a:ext cx="4874406" cy="91437"/>
          </a:xfrm>
          <a:prstGeom prst="rect">
            <a:avLst/>
          </a:prstGeom>
          <a:solidFill>
            <a:srgbClr val="F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6"/>
            <a:endParaRPr lang="en-US">
              <a:solidFill>
                <a:srgbClr val="DCDCDC"/>
              </a:solidFill>
              <a:latin typeface="Roboto"/>
            </a:endParaRPr>
          </a:p>
        </p:txBody>
      </p:sp>
      <p:sp>
        <p:nvSpPr>
          <p:cNvPr id="8" name="Rectangle 7">
            <a:extLst>
              <a:ext uri="{FF2B5EF4-FFF2-40B4-BE49-F238E27FC236}">
                <a16:creationId xmlns:a16="http://schemas.microsoft.com/office/drawing/2014/main" id="{0C99C1D4-14A4-E94B-B987-6E26CBB8BB73}"/>
              </a:ext>
            </a:extLst>
          </p:cNvPr>
          <p:cNvSpPr/>
          <p:nvPr/>
        </p:nvSpPr>
        <p:spPr>
          <a:xfrm>
            <a:off x="1174111" y="3740031"/>
            <a:ext cx="10137283" cy="1938990"/>
          </a:xfrm>
          <a:prstGeom prst="rect">
            <a:avLst/>
          </a:prstGeom>
        </p:spPr>
        <p:txBody>
          <a:bodyPr wrap="square" lIns="0" tIns="45719" rIns="91438" bIns="45719" anchor="t">
            <a:spAutoFit/>
          </a:bodyPr>
          <a:lstStyle/>
          <a:p>
            <a:pPr algn="ctr" defTabSz="914316"/>
            <a:r>
              <a:rPr lang="es-ES" sz="2400" dirty="0">
                <a:solidFill>
                  <a:srgbClr val="FEFDFF"/>
                </a:solidFill>
                <a:ea typeface="Roboto Slab"/>
                <a:cs typeface="Roboto Slab"/>
              </a:rPr>
              <a:t>Nuestra misión es </a:t>
            </a:r>
            <a:r>
              <a:rPr lang="es-ES" sz="2400" b="1" dirty="0">
                <a:solidFill>
                  <a:srgbClr val="FEFDFF"/>
                </a:solidFill>
                <a:ea typeface="Roboto Slab"/>
                <a:cs typeface="Roboto Slab"/>
              </a:rPr>
              <a:t>conectar</a:t>
            </a:r>
            <a:r>
              <a:rPr lang="es-ES" sz="2400" dirty="0">
                <a:solidFill>
                  <a:srgbClr val="FEFDFF"/>
                </a:solidFill>
                <a:ea typeface="Roboto Slab"/>
                <a:cs typeface="Roboto Slab"/>
              </a:rPr>
              <a:t> a los </a:t>
            </a:r>
            <a:r>
              <a:rPr lang="es-ES" sz="2400" b="1" dirty="0">
                <a:solidFill>
                  <a:srgbClr val="FEFDFF"/>
                </a:solidFill>
                <a:ea typeface="Roboto Slab"/>
                <a:cs typeface="Roboto Slab"/>
              </a:rPr>
              <a:t>estudiantes hispanohablantes</a:t>
            </a:r>
            <a:r>
              <a:rPr lang="es-ES" sz="2400" dirty="0">
                <a:solidFill>
                  <a:srgbClr val="FEFDFF"/>
                </a:solidFill>
                <a:ea typeface="Roboto Slab"/>
                <a:cs typeface="Roboto Slab"/>
              </a:rPr>
              <a:t> con el éxito en la universidad y con las oportunidades de trabajo profesional </a:t>
            </a:r>
            <a:r>
              <a:rPr lang="es-ES" sz="2400" dirty="0">
                <a:solidFill>
                  <a:srgbClr val="FFFFFF"/>
                </a:solidFill>
                <a:ea typeface="Roboto"/>
                <a:cs typeface="Roboto"/>
              </a:rPr>
              <a:t>mediante programas de evaluación, orientación educativa e investigaciones de la más alta calidad.</a:t>
            </a:r>
          </a:p>
          <a:p>
            <a:pPr algn="ctr" defTabSz="914316"/>
            <a:r>
              <a:rPr lang="es-ES" sz="2400" dirty="0">
                <a:solidFill>
                  <a:srgbClr val="FEFDFF"/>
                </a:solidFill>
                <a:latin typeface="Roboto Slab"/>
                <a:ea typeface="Roboto Slab"/>
                <a:cs typeface="Roboto Slab"/>
              </a:rPr>
              <a:t>.​</a:t>
            </a:r>
            <a:endParaRPr lang="en-US" sz="2400" dirty="0">
              <a:solidFill>
                <a:srgbClr val="FEFDFF"/>
              </a:solidFill>
              <a:latin typeface="Roboto Slab"/>
              <a:ea typeface="Roboto Slab"/>
              <a:cs typeface="Roboto Slab"/>
            </a:endParaRPr>
          </a:p>
        </p:txBody>
      </p:sp>
      <p:pic>
        <p:nvPicPr>
          <p:cNvPr id="2" name="Picture 1">
            <a:extLst>
              <a:ext uri="{FF2B5EF4-FFF2-40B4-BE49-F238E27FC236}">
                <a16:creationId xmlns:a16="http://schemas.microsoft.com/office/drawing/2014/main" id="{11BA38AC-4D20-B2D7-B7BD-57F435B27289}"/>
              </a:ext>
            </a:extLst>
          </p:cNvPr>
          <p:cNvPicPr>
            <a:picLocks noChangeAspect="1"/>
          </p:cNvPicPr>
          <p:nvPr/>
        </p:nvPicPr>
        <p:blipFill>
          <a:blip r:embed="rId4"/>
          <a:stretch>
            <a:fillRect/>
          </a:stretch>
        </p:blipFill>
        <p:spPr>
          <a:xfrm>
            <a:off x="5777768" y="5671905"/>
            <a:ext cx="636466" cy="785707"/>
          </a:xfrm>
          <a:prstGeom prst="rect">
            <a:avLst/>
          </a:prstGeom>
        </p:spPr>
      </p:pic>
    </p:spTree>
    <p:extLst>
      <p:ext uri="{BB962C8B-B14F-4D97-AF65-F5344CB8AC3E}">
        <p14:creationId xmlns:p14="http://schemas.microsoft.com/office/powerpoint/2010/main" val="358419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5" name="Chart 4">
                <a:extLst>
                  <a:ext uri="{FF2B5EF4-FFF2-40B4-BE49-F238E27FC236}">
                    <a16:creationId xmlns:a16="http://schemas.microsoft.com/office/drawing/2014/main" id="{A364C8F3-4F8D-4C0D-80FB-3758C5B9BBA1}"/>
                  </a:ext>
                </a:extLst>
              </p:cNvPr>
              <p:cNvGraphicFramePr/>
              <p:nvPr>
                <p:extLst>
                  <p:ext uri="{D42A27DB-BD31-4B8C-83A1-F6EECF244321}">
                    <p14:modId xmlns:p14="http://schemas.microsoft.com/office/powerpoint/2010/main" val="535119130"/>
                  </p:ext>
                </p:extLst>
              </p:nvPr>
            </p:nvGraphicFramePr>
            <p:xfrm>
              <a:off x="0" y="951416"/>
              <a:ext cx="12465698" cy="5799751"/>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5" name="Chart 4">
                <a:extLst>
                  <a:ext uri="{FF2B5EF4-FFF2-40B4-BE49-F238E27FC236}">
                    <a16:creationId xmlns:a16="http://schemas.microsoft.com/office/drawing/2014/main" id="{A364C8F3-4F8D-4C0D-80FB-3758C5B9BBA1}"/>
                  </a:ext>
                </a:extLst>
              </p:cNvPr>
              <p:cNvPicPr>
                <a:picLocks noGrp="1" noRot="1" noChangeAspect="1" noMove="1" noResize="1" noEditPoints="1" noAdjustHandles="1" noChangeArrowheads="1" noChangeShapeType="1"/>
              </p:cNvPicPr>
              <p:nvPr/>
            </p:nvPicPr>
            <p:blipFill>
              <a:blip r:embed="rId4"/>
              <a:stretch>
                <a:fillRect/>
              </a:stretch>
            </p:blipFill>
            <p:spPr>
              <a:xfrm>
                <a:off x="0" y="951416"/>
                <a:ext cx="12465698" cy="5799751"/>
              </a:xfrm>
              <a:prstGeom prst="rect">
                <a:avLst/>
              </a:prstGeom>
            </p:spPr>
          </p:pic>
        </mc:Fallback>
      </mc:AlternateContent>
      <p:sp>
        <p:nvSpPr>
          <p:cNvPr id="7" name="Title 1">
            <a:extLst>
              <a:ext uri="{FF2B5EF4-FFF2-40B4-BE49-F238E27FC236}">
                <a16:creationId xmlns:a16="http://schemas.microsoft.com/office/drawing/2014/main" id="{5F435CCF-A9AB-4F28-AD8D-E1596EA3CC3C}"/>
              </a:ext>
            </a:extLst>
          </p:cNvPr>
          <p:cNvSpPr>
            <a:spLocks noGrp="1"/>
          </p:cNvSpPr>
          <p:nvPr>
            <p:ph type="title"/>
          </p:nvPr>
        </p:nvSpPr>
        <p:spPr/>
        <p:txBody>
          <a:bodyPr>
            <a:noAutofit/>
          </a:bodyPr>
          <a:lstStyle/>
          <a:p>
            <a:r>
              <a:rPr lang="en-US" sz="3600" b="1" dirty="0" err="1">
                <a:solidFill>
                  <a:schemeClr val="tx1"/>
                </a:solidFill>
              </a:rPr>
              <a:t>Intereses</a:t>
            </a:r>
            <a:r>
              <a:rPr lang="en-US" sz="3600" b="1" dirty="0">
                <a:solidFill>
                  <a:schemeClr val="tx1"/>
                </a:solidFill>
              </a:rPr>
              <a:t> </a:t>
            </a:r>
            <a:r>
              <a:rPr lang="en-US" sz="3600" b="1" dirty="0" err="1">
                <a:solidFill>
                  <a:schemeClr val="tx1"/>
                </a:solidFill>
              </a:rPr>
              <a:t>académicos</a:t>
            </a:r>
            <a:endParaRPr lang="en-US" sz="3600" dirty="0">
              <a:solidFill>
                <a:schemeClr val="tx1"/>
              </a:solidFill>
            </a:endParaRPr>
          </a:p>
        </p:txBody>
      </p:sp>
      <p:sp>
        <p:nvSpPr>
          <p:cNvPr id="3" name="Title 1">
            <a:extLst>
              <a:ext uri="{FF2B5EF4-FFF2-40B4-BE49-F238E27FC236}">
                <a16:creationId xmlns:a16="http://schemas.microsoft.com/office/drawing/2014/main" id="{7A3839F0-AEB7-7BFA-65FC-3B7D60A54D6C}"/>
              </a:ext>
            </a:extLst>
          </p:cNvPr>
          <p:cNvSpPr txBox="1">
            <a:spLocks/>
          </p:cNvSpPr>
          <p:nvPr/>
        </p:nvSpPr>
        <p:spPr bwMode="gray">
          <a:xfrm>
            <a:off x="5239759" y="681329"/>
            <a:ext cx="6402855"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noAutofit/>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n-US" sz="2400" dirty="0"/>
              <a:t>(Clase graduanda 2022)</a:t>
            </a:r>
          </a:p>
        </p:txBody>
      </p:sp>
      <p:sp>
        <p:nvSpPr>
          <p:cNvPr id="4" name="Rectangle 3">
            <a:extLst>
              <a:ext uri="{FF2B5EF4-FFF2-40B4-BE49-F238E27FC236}">
                <a16:creationId xmlns:a16="http://schemas.microsoft.com/office/drawing/2014/main" id="{A6749369-D70E-6AC5-1F82-A9B3F840C40E}"/>
              </a:ext>
            </a:extLst>
          </p:cNvPr>
          <p:cNvSpPr/>
          <p:nvPr/>
        </p:nvSpPr>
        <p:spPr>
          <a:xfrm>
            <a:off x="0" y="1014915"/>
            <a:ext cx="8486957" cy="579975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6" name="TextBox 5">
            <a:extLst>
              <a:ext uri="{FF2B5EF4-FFF2-40B4-BE49-F238E27FC236}">
                <a16:creationId xmlns:a16="http://schemas.microsoft.com/office/drawing/2014/main" id="{625C1414-04C8-D003-88B8-FC55B5B3843C}"/>
              </a:ext>
            </a:extLst>
          </p:cNvPr>
          <p:cNvSpPr txBox="1"/>
          <p:nvPr/>
        </p:nvSpPr>
        <p:spPr>
          <a:xfrm>
            <a:off x="8782800" y="768182"/>
            <a:ext cx="3216275" cy="369332"/>
          </a:xfrm>
          <a:prstGeom prst="rect">
            <a:avLst/>
          </a:prstGeom>
          <a:noFill/>
        </p:spPr>
        <p:txBody>
          <a:bodyPr wrap="square">
            <a:spAutoFit/>
          </a:bodyPr>
          <a:lstStyle/>
          <a:p>
            <a:r>
              <a:rPr lang="es-ES" dirty="0"/>
              <a:t>Tasa de respuesta de </a:t>
            </a:r>
            <a:r>
              <a:rPr lang="es-ES" b="1" dirty="0"/>
              <a:t>93.9</a:t>
            </a:r>
            <a:r>
              <a:rPr lang="es-ES" dirty="0"/>
              <a:t>%</a:t>
            </a:r>
            <a:endParaRPr lang="en-US" dirty="0"/>
          </a:p>
        </p:txBody>
      </p:sp>
    </p:spTree>
    <p:extLst>
      <p:ext uri="{BB962C8B-B14F-4D97-AF65-F5344CB8AC3E}">
        <p14:creationId xmlns:p14="http://schemas.microsoft.com/office/powerpoint/2010/main" val="8648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05CC32-8CF0-A69D-53D9-860AC9F40B71}"/>
              </a:ext>
            </a:extLst>
          </p:cNvPr>
          <p:cNvSpPr>
            <a:spLocks noGrp="1"/>
          </p:cNvSpPr>
          <p:nvPr>
            <p:ph type="ctrTitle"/>
          </p:nvPr>
        </p:nvSpPr>
        <p:spPr/>
        <p:txBody>
          <a:bodyPr/>
          <a:lstStyle/>
          <a:p>
            <a:r>
              <a:rPr lang="es-PR" sz="7200" dirty="0"/>
              <a:t>Tomando el pulso de la educación</a:t>
            </a:r>
            <a:endParaRPr lang="es-PR" sz="7200" b="0" dirty="0"/>
          </a:p>
        </p:txBody>
      </p:sp>
      <p:sp>
        <p:nvSpPr>
          <p:cNvPr id="2" name="Subtitle 1">
            <a:extLst>
              <a:ext uri="{FF2B5EF4-FFF2-40B4-BE49-F238E27FC236}">
                <a16:creationId xmlns:a16="http://schemas.microsoft.com/office/drawing/2014/main" id="{DEED8F52-5534-AA0C-BA7D-260512C93A3F}"/>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2D1422DE-9949-8B01-59BF-3C2A00B6F68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818DCABB-FEFA-7523-B6EC-9359161D24E5}"/>
              </a:ext>
            </a:extLst>
          </p:cNvPr>
          <p:cNvSpPr>
            <a:spLocks noGrp="1"/>
          </p:cNvSpPr>
          <p:nvPr>
            <p:ph type="body" sz="quarter" idx="12"/>
          </p:nvPr>
        </p:nvSpPr>
        <p:spPr/>
        <p:txBody>
          <a:bodyPr/>
          <a:lstStyle/>
          <a:p>
            <a:endParaRPr lang="en-US"/>
          </a:p>
        </p:txBody>
      </p:sp>
      <p:sp>
        <p:nvSpPr>
          <p:cNvPr id="8" name="Rectangle 7">
            <a:extLst>
              <a:ext uri="{FF2B5EF4-FFF2-40B4-BE49-F238E27FC236}">
                <a16:creationId xmlns:a16="http://schemas.microsoft.com/office/drawing/2014/main" id="{D7C77B7D-A597-E405-AFD0-6873E962A798}"/>
              </a:ext>
            </a:extLst>
          </p:cNvPr>
          <p:cNvSpPr/>
          <p:nvPr/>
        </p:nvSpPr>
        <p:spPr>
          <a:xfrm>
            <a:off x="1" y="1"/>
            <a:ext cx="1781666" cy="685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9600" b="1">
              <a:solidFill>
                <a:schemeClr val="tx2"/>
              </a:solidFill>
              <a:latin typeface="+mj-lt"/>
            </a:endParaRPr>
          </a:p>
        </p:txBody>
      </p:sp>
      <p:sp>
        <p:nvSpPr>
          <p:cNvPr id="6" name="TextBox 5">
            <a:extLst>
              <a:ext uri="{FF2B5EF4-FFF2-40B4-BE49-F238E27FC236}">
                <a16:creationId xmlns:a16="http://schemas.microsoft.com/office/drawing/2014/main" id="{486F7108-801C-B701-B266-430EE85B7672}"/>
              </a:ext>
            </a:extLst>
          </p:cNvPr>
          <p:cNvSpPr txBox="1"/>
          <p:nvPr/>
        </p:nvSpPr>
        <p:spPr>
          <a:xfrm>
            <a:off x="2210388" y="4584871"/>
            <a:ext cx="9757390" cy="1200329"/>
          </a:xfrm>
          <a:prstGeom prst="rect">
            <a:avLst/>
          </a:prstGeom>
          <a:noFill/>
        </p:spPr>
        <p:txBody>
          <a:bodyPr wrap="square">
            <a:spAutoFit/>
          </a:bodyPr>
          <a:lstStyle/>
          <a:p>
            <a:r>
              <a:rPr lang="es-ES" sz="3600" b="1" dirty="0">
                <a:latin typeface="+mj-lt"/>
                <a:ea typeface="+mj-ea"/>
                <a:cs typeface="+mj-cs"/>
              </a:rPr>
              <a:t>Interés en carreras en educación y tendencias en PCMAS</a:t>
            </a:r>
            <a:endParaRPr lang="en-US" sz="3600" b="1" dirty="0">
              <a:latin typeface="+mj-lt"/>
              <a:ea typeface="+mj-ea"/>
              <a:cs typeface="+mj-cs"/>
            </a:endParaRPr>
          </a:p>
        </p:txBody>
      </p:sp>
    </p:spTree>
    <p:extLst>
      <p:ext uri="{BB962C8B-B14F-4D97-AF65-F5344CB8AC3E}">
        <p14:creationId xmlns:p14="http://schemas.microsoft.com/office/powerpoint/2010/main" val="392800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293BC3-4BF7-BBCC-48BD-7032D260700B}"/>
              </a:ext>
            </a:extLst>
          </p:cNvPr>
          <p:cNvPicPr>
            <a:picLocks noChangeAspect="1"/>
          </p:cNvPicPr>
          <p:nvPr/>
        </p:nvPicPr>
        <p:blipFill>
          <a:blip r:embed="rId3">
            <a:alphaModFix amt="35000"/>
          </a:blip>
          <a:stretch>
            <a:fillRect/>
          </a:stretch>
        </p:blipFill>
        <p:spPr>
          <a:xfrm>
            <a:off x="5008333" y="1312995"/>
            <a:ext cx="6864353" cy="4664071"/>
          </a:xfrm>
          <a:prstGeom prst="rect">
            <a:avLst/>
          </a:prstGeom>
          <a:gradFill>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p:spPr>
      </p:pic>
      <p:sp>
        <p:nvSpPr>
          <p:cNvPr id="2" name="Title 1">
            <a:extLst>
              <a:ext uri="{FF2B5EF4-FFF2-40B4-BE49-F238E27FC236}">
                <a16:creationId xmlns:a16="http://schemas.microsoft.com/office/drawing/2014/main" id="{19842D17-C15C-F5C2-F61D-407B10930894}"/>
              </a:ext>
            </a:extLst>
          </p:cNvPr>
          <p:cNvSpPr>
            <a:spLocks noGrp="1"/>
          </p:cNvSpPr>
          <p:nvPr>
            <p:ph type="title"/>
          </p:nvPr>
        </p:nvSpPr>
        <p:spPr>
          <a:xfrm>
            <a:off x="4920099" y="538394"/>
            <a:ext cx="6952587" cy="413175"/>
          </a:xfrm>
        </p:spPr>
        <p:txBody>
          <a:bodyPr/>
          <a:lstStyle/>
          <a:p>
            <a:r>
              <a:rPr lang="en-US" b="1" dirty="0" err="1"/>
              <a:t>Interés</a:t>
            </a:r>
            <a:r>
              <a:rPr lang="en-US" b="1" dirty="0"/>
              <a:t> </a:t>
            </a:r>
            <a:r>
              <a:rPr lang="en-US" b="1" dirty="0" err="1"/>
              <a:t>en</a:t>
            </a:r>
            <a:r>
              <a:rPr lang="en-US" b="1" dirty="0"/>
              <a:t> </a:t>
            </a:r>
            <a:r>
              <a:rPr lang="en-US" b="1" dirty="0" err="1"/>
              <a:t>carreras</a:t>
            </a:r>
            <a:r>
              <a:rPr lang="en-US" b="1" dirty="0"/>
              <a:t> </a:t>
            </a:r>
            <a:r>
              <a:rPr lang="en-US" b="1" dirty="0" err="1"/>
              <a:t>en</a:t>
            </a:r>
            <a:r>
              <a:rPr lang="en-US" b="1" dirty="0"/>
              <a:t> </a:t>
            </a:r>
            <a:r>
              <a:rPr lang="en-US" b="1" dirty="0" err="1"/>
              <a:t>educación</a:t>
            </a:r>
            <a:endParaRPr lang="en-US" b="1" dirty="0"/>
          </a:p>
        </p:txBody>
      </p:sp>
      <p:sp>
        <p:nvSpPr>
          <p:cNvPr id="4" name="Rectangle 3">
            <a:extLst>
              <a:ext uri="{FF2B5EF4-FFF2-40B4-BE49-F238E27FC236}">
                <a16:creationId xmlns:a16="http://schemas.microsoft.com/office/drawing/2014/main" id="{0A6FE1F1-E165-3101-7728-D378C3867F29}"/>
              </a:ext>
            </a:extLst>
          </p:cNvPr>
          <p:cNvSpPr/>
          <p:nvPr/>
        </p:nvSpPr>
        <p:spPr>
          <a:xfrm>
            <a:off x="11019439" y="4888886"/>
            <a:ext cx="853247" cy="713531"/>
          </a:xfrm>
          <a:prstGeom prst="rect">
            <a:avLst/>
          </a:prstGeom>
          <a:solidFill>
            <a:srgbClr val="C671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2400" b="1" dirty="0">
                <a:solidFill>
                  <a:schemeClr val="tx2"/>
                </a:solidFill>
                <a:latin typeface="+mj-lt"/>
              </a:rPr>
              <a:t>1.4%</a:t>
            </a:r>
          </a:p>
        </p:txBody>
      </p:sp>
      <p:cxnSp>
        <p:nvCxnSpPr>
          <p:cNvPr id="6" name="Straight Connector 5">
            <a:extLst>
              <a:ext uri="{FF2B5EF4-FFF2-40B4-BE49-F238E27FC236}">
                <a16:creationId xmlns:a16="http://schemas.microsoft.com/office/drawing/2014/main" id="{14EDC481-A5EA-FE62-2189-DF26661337D0}"/>
              </a:ext>
            </a:extLst>
          </p:cNvPr>
          <p:cNvCxnSpPr>
            <a:cxnSpLocks/>
            <a:stCxn id="4" idx="1"/>
          </p:cNvCxnSpPr>
          <p:nvPr/>
        </p:nvCxnSpPr>
        <p:spPr>
          <a:xfrm flipH="1" flipV="1">
            <a:off x="3606800" y="1255583"/>
            <a:ext cx="7412639" cy="3990069"/>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FB230E-8AAB-FF50-466E-0C3AE557ED9C}"/>
              </a:ext>
            </a:extLst>
          </p:cNvPr>
          <p:cNvSpPr txBox="1"/>
          <p:nvPr/>
        </p:nvSpPr>
        <p:spPr>
          <a:xfrm>
            <a:off x="0" y="951569"/>
            <a:ext cx="4542971" cy="1919363"/>
          </a:xfrm>
          <a:prstGeom prst="rect">
            <a:avLst/>
          </a:prstGeom>
          <a:noFill/>
        </p:spPr>
        <p:txBody>
          <a:bodyPr wrap="square" lIns="36000" tIns="36000" rIns="36000" bIns="36000" rtlCol="0">
            <a:spAutoFit/>
          </a:bodyPr>
          <a:lstStyle/>
          <a:p>
            <a:pPr marL="342900" indent="-342900">
              <a:buFont typeface="Arial" panose="020B0604020202020204" pitchFamily="34" charset="0"/>
              <a:buChar char="•"/>
            </a:pPr>
            <a:r>
              <a:rPr lang="en-US" sz="2400" dirty="0" err="1">
                <a:solidFill>
                  <a:schemeClr val="tx2"/>
                </a:solidFill>
              </a:rPr>
              <a:t>Varias</a:t>
            </a:r>
            <a:r>
              <a:rPr lang="en-US" sz="2400" dirty="0">
                <a:solidFill>
                  <a:schemeClr val="tx2"/>
                </a:solidFill>
              </a:rPr>
              <a:t> </a:t>
            </a:r>
            <a:r>
              <a:rPr lang="en-US" sz="2400" dirty="0" err="1">
                <a:solidFill>
                  <a:schemeClr val="tx2"/>
                </a:solidFill>
              </a:rPr>
              <a:t>alternativas</a:t>
            </a:r>
            <a:r>
              <a:rPr lang="en-US" sz="2400" dirty="0">
                <a:solidFill>
                  <a:schemeClr val="tx2"/>
                </a:solidFill>
              </a:rPr>
              <a:t> (</a:t>
            </a:r>
            <a:r>
              <a:rPr lang="en-US" sz="2400" b="1" dirty="0">
                <a:solidFill>
                  <a:schemeClr val="tx2"/>
                </a:solidFill>
              </a:rPr>
              <a:t>37</a:t>
            </a:r>
            <a:r>
              <a:rPr lang="en-US" sz="2400" dirty="0">
                <a:solidFill>
                  <a:schemeClr val="tx2"/>
                </a:solidFill>
              </a:rPr>
              <a:t>)</a:t>
            </a:r>
          </a:p>
          <a:p>
            <a:pPr marL="800100" lvl="1" indent="-342900">
              <a:buFont typeface="Arial" panose="020B0604020202020204" pitchFamily="34" charset="0"/>
              <a:buChar char="•"/>
            </a:pPr>
            <a:r>
              <a:rPr lang="en-US" sz="2400" dirty="0" err="1">
                <a:solidFill>
                  <a:schemeClr val="tx2"/>
                </a:solidFill>
              </a:rPr>
              <a:t>Educación</a:t>
            </a:r>
            <a:r>
              <a:rPr lang="en-US" sz="2400" dirty="0">
                <a:solidFill>
                  <a:schemeClr val="tx2"/>
                </a:solidFill>
              </a:rPr>
              <a:t> </a:t>
            </a:r>
            <a:r>
              <a:rPr lang="en-US" sz="2400" dirty="0" err="1">
                <a:solidFill>
                  <a:schemeClr val="tx2"/>
                </a:solidFill>
              </a:rPr>
              <a:t>temprana</a:t>
            </a:r>
            <a:r>
              <a:rPr lang="en-US" sz="2400" dirty="0">
                <a:solidFill>
                  <a:schemeClr val="tx2"/>
                </a:solidFill>
              </a:rPr>
              <a:t> (4)</a:t>
            </a:r>
          </a:p>
          <a:p>
            <a:pPr marL="800100" lvl="1" indent="-342900">
              <a:buFont typeface="Arial" panose="020B0604020202020204" pitchFamily="34" charset="0"/>
              <a:buChar char="•"/>
            </a:pPr>
            <a:r>
              <a:rPr lang="en-US" sz="2400" dirty="0" err="1">
                <a:solidFill>
                  <a:schemeClr val="tx2"/>
                </a:solidFill>
              </a:rPr>
              <a:t>Educación</a:t>
            </a:r>
            <a:r>
              <a:rPr lang="en-US" sz="2400" dirty="0">
                <a:solidFill>
                  <a:schemeClr val="tx2"/>
                </a:solidFill>
              </a:rPr>
              <a:t> elemental (5)</a:t>
            </a:r>
          </a:p>
          <a:p>
            <a:pPr marL="800100" lvl="1" indent="-342900">
              <a:buFont typeface="Arial" panose="020B0604020202020204" pitchFamily="34" charset="0"/>
              <a:buChar char="•"/>
            </a:pPr>
            <a:r>
              <a:rPr lang="en-US" sz="2400" dirty="0" err="1">
                <a:solidFill>
                  <a:schemeClr val="tx2"/>
                </a:solidFill>
              </a:rPr>
              <a:t>Educación</a:t>
            </a:r>
            <a:r>
              <a:rPr lang="en-US" sz="2400" dirty="0">
                <a:solidFill>
                  <a:schemeClr val="tx2"/>
                </a:solidFill>
              </a:rPr>
              <a:t> </a:t>
            </a:r>
            <a:r>
              <a:rPr lang="en-US" sz="2400" dirty="0" err="1">
                <a:solidFill>
                  <a:schemeClr val="tx2"/>
                </a:solidFill>
              </a:rPr>
              <a:t>secundaria</a:t>
            </a:r>
            <a:r>
              <a:rPr lang="en-US" sz="2400" dirty="0">
                <a:solidFill>
                  <a:schemeClr val="tx2"/>
                </a:solidFill>
              </a:rPr>
              <a:t> (13)</a:t>
            </a:r>
          </a:p>
          <a:p>
            <a:pPr marL="800100" lvl="1" indent="-342900">
              <a:buFont typeface="Arial" panose="020B0604020202020204" pitchFamily="34" charset="0"/>
              <a:buChar char="•"/>
            </a:pPr>
            <a:r>
              <a:rPr lang="en-US" sz="2400" dirty="0" err="1">
                <a:solidFill>
                  <a:schemeClr val="tx2"/>
                </a:solidFill>
              </a:rPr>
              <a:t>Otros</a:t>
            </a:r>
            <a:r>
              <a:rPr lang="en-US" sz="2400" dirty="0">
                <a:solidFill>
                  <a:schemeClr val="tx2"/>
                </a:solidFill>
              </a:rPr>
              <a:t> </a:t>
            </a:r>
            <a:r>
              <a:rPr lang="en-US" sz="2400" dirty="0" err="1">
                <a:solidFill>
                  <a:schemeClr val="tx2"/>
                </a:solidFill>
              </a:rPr>
              <a:t>programas</a:t>
            </a:r>
            <a:r>
              <a:rPr lang="en-US" sz="2400" dirty="0">
                <a:solidFill>
                  <a:schemeClr val="tx2"/>
                </a:solidFill>
              </a:rPr>
              <a:t> (15</a:t>
            </a:r>
            <a:r>
              <a:rPr lang="en-US" sz="2000" dirty="0">
                <a:solidFill>
                  <a:schemeClr val="tx2"/>
                </a:solidFill>
              </a:rPr>
              <a:t>)</a:t>
            </a:r>
          </a:p>
        </p:txBody>
      </p:sp>
      <p:sp>
        <p:nvSpPr>
          <p:cNvPr id="13" name="Title 1">
            <a:extLst>
              <a:ext uri="{FF2B5EF4-FFF2-40B4-BE49-F238E27FC236}">
                <a16:creationId xmlns:a16="http://schemas.microsoft.com/office/drawing/2014/main" id="{9768A905-329B-1B5F-72D7-0B28ED38D615}"/>
              </a:ext>
            </a:extLst>
          </p:cNvPr>
          <p:cNvSpPr txBox="1">
            <a:spLocks/>
          </p:cNvSpPr>
          <p:nvPr/>
        </p:nvSpPr>
        <p:spPr bwMode="gray">
          <a:xfrm>
            <a:off x="7845140" y="6338492"/>
            <a:ext cx="343321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noAutofit/>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n-US" sz="2400" dirty="0"/>
              <a:t>(Clase graduanda 2022)</a:t>
            </a:r>
          </a:p>
        </p:txBody>
      </p:sp>
    </p:spTree>
    <p:extLst>
      <p:ext uri="{BB962C8B-B14F-4D97-AF65-F5344CB8AC3E}">
        <p14:creationId xmlns:p14="http://schemas.microsoft.com/office/powerpoint/2010/main" val="2703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B3B3B-52A0-41FC-59A8-C7B70CB161AD}"/>
              </a:ext>
            </a:extLst>
          </p:cNvPr>
          <p:cNvSpPr>
            <a:spLocks noGrp="1"/>
          </p:cNvSpPr>
          <p:nvPr>
            <p:ph type="title"/>
          </p:nvPr>
        </p:nvSpPr>
        <p:spPr/>
        <p:txBody>
          <a:bodyPr/>
          <a:lstStyle/>
          <a:p>
            <a:r>
              <a:rPr lang="en-US" b="1" dirty="0"/>
              <a:t>Carreras de mayor </a:t>
            </a:r>
            <a:r>
              <a:rPr lang="en-US" b="1" dirty="0" err="1"/>
              <a:t>interés</a:t>
            </a:r>
            <a:r>
              <a:rPr lang="en-US" b="1" dirty="0"/>
              <a:t> </a:t>
            </a:r>
            <a:r>
              <a:rPr lang="en-US" b="1" dirty="0" err="1"/>
              <a:t>en</a:t>
            </a:r>
            <a:r>
              <a:rPr lang="en-US" b="1" dirty="0"/>
              <a:t> </a:t>
            </a:r>
            <a:r>
              <a:rPr lang="en-US" b="1" dirty="0" err="1"/>
              <a:t>educación</a:t>
            </a:r>
            <a:endParaRPr lang="en-US" b="1" dirty="0"/>
          </a:p>
        </p:txBody>
      </p:sp>
      <p:graphicFrame>
        <p:nvGraphicFramePr>
          <p:cNvPr id="3" name="Chart 2">
            <a:extLst>
              <a:ext uri="{FF2B5EF4-FFF2-40B4-BE49-F238E27FC236}">
                <a16:creationId xmlns:a16="http://schemas.microsoft.com/office/drawing/2014/main" id="{6BCCFC87-CDBB-79C3-546D-2A928F82680E}"/>
              </a:ext>
            </a:extLst>
          </p:cNvPr>
          <p:cNvGraphicFramePr>
            <a:graphicFrameLocks/>
          </p:cNvGraphicFramePr>
          <p:nvPr>
            <p:extLst>
              <p:ext uri="{D42A27DB-BD31-4B8C-83A1-F6EECF244321}">
                <p14:modId xmlns:p14="http://schemas.microsoft.com/office/powerpoint/2010/main" val="3051258126"/>
              </p:ext>
            </p:extLst>
          </p:nvPr>
        </p:nvGraphicFramePr>
        <p:xfrm>
          <a:off x="2515461" y="1823787"/>
          <a:ext cx="9216516" cy="422639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CA7D9DD-0A09-3E69-C60A-E12343C9647F}"/>
              </a:ext>
            </a:extLst>
          </p:cNvPr>
          <p:cNvSpPr txBox="1"/>
          <p:nvPr/>
        </p:nvSpPr>
        <p:spPr>
          <a:xfrm>
            <a:off x="356461" y="1300181"/>
            <a:ext cx="10472986" cy="380480"/>
          </a:xfrm>
          <a:prstGeom prst="rect">
            <a:avLst/>
          </a:prstGeom>
          <a:noFill/>
        </p:spPr>
        <p:txBody>
          <a:bodyPr wrap="none" lIns="36000" tIns="36000" rIns="36000" bIns="36000" rtlCol="0">
            <a:spAutoFit/>
          </a:bodyPr>
          <a:lstStyle/>
          <a:p>
            <a:pPr marL="342900" indent="-342900">
              <a:buClr>
                <a:schemeClr val="accent3"/>
              </a:buClr>
              <a:buFont typeface="Wingdings" panose="05000000000000000000" pitchFamily="2" charset="2"/>
              <a:buChar char="§"/>
            </a:pPr>
            <a:r>
              <a:rPr lang="en-US" sz="2000" b="1" dirty="0"/>
              <a:t>Diez</a:t>
            </a:r>
            <a:r>
              <a:rPr lang="en-US" sz="2000" dirty="0"/>
              <a:t> </a:t>
            </a:r>
            <a:r>
              <a:rPr lang="en-US" sz="2000" dirty="0" err="1"/>
              <a:t>programas</a:t>
            </a:r>
            <a:r>
              <a:rPr lang="en-US" sz="2000" dirty="0"/>
              <a:t> de </a:t>
            </a:r>
            <a:r>
              <a:rPr lang="en-US" sz="2000" dirty="0" err="1"/>
              <a:t>estudio</a:t>
            </a:r>
            <a:r>
              <a:rPr lang="en-US" sz="2000" dirty="0"/>
              <a:t> </a:t>
            </a:r>
            <a:r>
              <a:rPr lang="en-US" sz="2000" dirty="0" err="1"/>
              <a:t>representan</a:t>
            </a:r>
            <a:r>
              <a:rPr lang="en-US" sz="2000" dirty="0"/>
              <a:t> </a:t>
            </a:r>
            <a:r>
              <a:rPr lang="en-US" sz="2000" dirty="0" err="1"/>
              <a:t>casi</a:t>
            </a:r>
            <a:r>
              <a:rPr lang="en-US" sz="2000" dirty="0"/>
              <a:t> </a:t>
            </a:r>
            <a:r>
              <a:rPr lang="en-US" sz="2000" dirty="0" err="1"/>
              <a:t>el</a:t>
            </a:r>
            <a:r>
              <a:rPr lang="en-US" sz="2000" dirty="0"/>
              <a:t> </a:t>
            </a:r>
            <a:r>
              <a:rPr lang="en-US" sz="2000" b="1" dirty="0"/>
              <a:t>75</a:t>
            </a:r>
            <a:r>
              <a:rPr lang="en-US" sz="2000" dirty="0"/>
              <a:t>% del </a:t>
            </a:r>
            <a:r>
              <a:rPr lang="en-US" sz="2000" dirty="0" err="1"/>
              <a:t>interés</a:t>
            </a:r>
            <a:r>
              <a:rPr lang="en-US" sz="2000" dirty="0"/>
              <a:t> </a:t>
            </a:r>
            <a:r>
              <a:rPr lang="en-US" sz="2000" dirty="0" err="1"/>
              <a:t>en</a:t>
            </a:r>
            <a:r>
              <a:rPr lang="en-US" sz="2000" dirty="0"/>
              <a:t> </a:t>
            </a:r>
            <a:r>
              <a:rPr lang="en-US" sz="2000" dirty="0" err="1"/>
              <a:t>carreras</a:t>
            </a:r>
            <a:r>
              <a:rPr lang="en-US" sz="2000" dirty="0"/>
              <a:t> </a:t>
            </a:r>
            <a:r>
              <a:rPr lang="en-US" sz="2000" dirty="0" err="1"/>
              <a:t>en</a:t>
            </a:r>
            <a:r>
              <a:rPr lang="en-US" sz="2000" dirty="0"/>
              <a:t> </a:t>
            </a:r>
            <a:r>
              <a:rPr lang="en-US" sz="2000" dirty="0" err="1"/>
              <a:t>Educación</a:t>
            </a:r>
            <a:r>
              <a:rPr lang="en-US" sz="2000" dirty="0"/>
              <a:t>.</a:t>
            </a:r>
          </a:p>
        </p:txBody>
      </p:sp>
      <p:sp>
        <p:nvSpPr>
          <p:cNvPr id="7" name="Title 1">
            <a:extLst>
              <a:ext uri="{FF2B5EF4-FFF2-40B4-BE49-F238E27FC236}">
                <a16:creationId xmlns:a16="http://schemas.microsoft.com/office/drawing/2014/main" id="{A8490968-10B1-A3E2-0CCB-3E4DD5BA66DE}"/>
              </a:ext>
            </a:extLst>
          </p:cNvPr>
          <p:cNvSpPr txBox="1">
            <a:spLocks/>
          </p:cNvSpPr>
          <p:nvPr/>
        </p:nvSpPr>
        <p:spPr bwMode="gray">
          <a:xfrm>
            <a:off x="8669229" y="807820"/>
            <a:ext cx="3433219" cy="413175"/>
          </a:xfrm>
          <a:prstGeom prst="rect">
            <a:avLst/>
          </a:prstGeom>
          <a:noFill/>
          <a:ln w="9525">
            <a:noFill/>
            <a:miter lim="800000"/>
            <a:headEnd/>
            <a:tailEnd/>
          </a:ln>
          <a:effectLst/>
        </p:spPr>
        <p:txBody>
          <a:bodyPr vert="horz" wrap="square" lIns="0" tIns="0" rIns="72000" bIns="0" numCol="1" anchor="t" anchorCtr="0" compatLnSpc="1">
            <a:prstTxWarp prst="textNoShape">
              <a:avLst/>
            </a:prstTxWarp>
            <a:noAutofit/>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n-US" sz="2400" dirty="0"/>
              <a:t>(Clase graduanda 2022)</a:t>
            </a:r>
          </a:p>
        </p:txBody>
      </p:sp>
      <p:sp>
        <p:nvSpPr>
          <p:cNvPr id="12" name="TextBox 11">
            <a:extLst>
              <a:ext uri="{FF2B5EF4-FFF2-40B4-BE49-F238E27FC236}">
                <a16:creationId xmlns:a16="http://schemas.microsoft.com/office/drawing/2014/main" id="{62209925-3853-004D-BDE8-EE677CA6BE7D}"/>
              </a:ext>
            </a:extLst>
          </p:cNvPr>
          <p:cNvSpPr txBox="1"/>
          <p:nvPr/>
        </p:nvSpPr>
        <p:spPr>
          <a:xfrm>
            <a:off x="356461" y="2644321"/>
            <a:ext cx="2137373" cy="2585323"/>
          </a:xfrm>
          <a:prstGeom prst="rect">
            <a:avLst/>
          </a:prstGeom>
          <a:noFill/>
        </p:spPr>
        <p:txBody>
          <a:bodyPr wrap="square">
            <a:spAutoFit/>
          </a:bodyPr>
          <a:lstStyle/>
          <a:p>
            <a:r>
              <a:rPr lang="es-ES" dirty="0"/>
              <a:t>De </a:t>
            </a:r>
            <a:r>
              <a:rPr lang="es-ES" b="1" dirty="0"/>
              <a:t>25,486</a:t>
            </a:r>
            <a:r>
              <a:rPr lang="es-ES" dirty="0"/>
              <a:t> candidatos a graduación que indicaron su preferencia de estudio, </a:t>
            </a:r>
            <a:r>
              <a:rPr lang="es-ES" b="1" dirty="0"/>
              <a:t>359</a:t>
            </a:r>
            <a:r>
              <a:rPr lang="es-ES" dirty="0"/>
              <a:t> seleccionaron una carrera en educación. </a:t>
            </a:r>
          </a:p>
        </p:txBody>
      </p:sp>
    </p:spTree>
    <p:extLst>
      <p:ext uri="{BB962C8B-B14F-4D97-AF65-F5344CB8AC3E}">
        <p14:creationId xmlns:p14="http://schemas.microsoft.com/office/powerpoint/2010/main" val="8988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C72AAA58-52F8-65A5-4E1B-8F203F620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67" y="641340"/>
            <a:ext cx="6407251" cy="5318019"/>
          </a:xfrm>
          <a:prstGeom prst="rect">
            <a:avLst/>
          </a:prstGeom>
        </p:spPr>
      </p:pic>
      <p:sp>
        <p:nvSpPr>
          <p:cNvPr id="4" name="Title 1">
            <a:extLst>
              <a:ext uri="{FF2B5EF4-FFF2-40B4-BE49-F238E27FC236}">
                <a16:creationId xmlns:a16="http://schemas.microsoft.com/office/drawing/2014/main" id="{B105128D-6DFD-4BFC-7090-900EB0AF428F}"/>
              </a:ext>
            </a:extLst>
          </p:cNvPr>
          <p:cNvSpPr txBox="1">
            <a:spLocks/>
          </p:cNvSpPr>
          <p:nvPr/>
        </p:nvSpPr>
        <p:spPr bwMode="gray">
          <a:xfrm>
            <a:off x="453475" y="6062304"/>
            <a:ext cx="11219236" cy="13633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lgn="l" defTabSz="931678" rtl="0" eaLnBrk="1" latinLnBrk="0" hangingPunct="1">
              <a:spcBef>
                <a:spcPct val="0"/>
              </a:spcBef>
              <a:buNone/>
              <a:defRPr sz="3418" kern="1200">
                <a:solidFill>
                  <a:schemeClr val="tx1"/>
                </a:solidFill>
                <a:latin typeface="+mj-lt"/>
                <a:ea typeface="+mj-ea"/>
                <a:cs typeface="+mj-cs"/>
              </a:defRPr>
            </a:lvl1pPr>
          </a:lstStyle>
          <a:p>
            <a:r>
              <a:rPr lang="es-ES" sz="1200" b="1" dirty="0"/>
              <a:t>Nota: Tendencias toman como referencia la cantidad de examinados por año en la </a:t>
            </a:r>
            <a:r>
              <a:rPr lang="es-ES" sz="1200" b="1" i="1" dirty="0"/>
              <a:t>Prueba de Conocimientos Fundamentales; datos hasta marzo 2022.</a:t>
            </a:r>
            <a:endParaRPr lang="es-PR" sz="1200" b="1" i="1" dirty="0"/>
          </a:p>
        </p:txBody>
      </p:sp>
      <p:sp>
        <p:nvSpPr>
          <p:cNvPr id="7" name="Rectangle 6">
            <a:extLst>
              <a:ext uri="{FF2B5EF4-FFF2-40B4-BE49-F238E27FC236}">
                <a16:creationId xmlns:a16="http://schemas.microsoft.com/office/drawing/2014/main" id="{7E2EBFEA-DD17-A46C-13B4-8A93EC5A5B26}"/>
              </a:ext>
            </a:extLst>
          </p:cNvPr>
          <p:cNvSpPr/>
          <p:nvPr/>
        </p:nvSpPr>
        <p:spPr>
          <a:xfrm>
            <a:off x="5332345" y="538394"/>
            <a:ext cx="1351259" cy="52650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sp>
        <p:nvSpPr>
          <p:cNvPr id="3" name="Title 2">
            <a:extLst>
              <a:ext uri="{FF2B5EF4-FFF2-40B4-BE49-F238E27FC236}">
                <a16:creationId xmlns:a16="http://schemas.microsoft.com/office/drawing/2014/main" id="{7644E16F-69EF-D01E-BF97-C2162B97BE6A}"/>
              </a:ext>
            </a:extLst>
          </p:cNvPr>
          <p:cNvSpPr>
            <a:spLocks noGrp="1"/>
          </p:cNvSpPr>
          <p:nvPr>
            <p:ph type="title"/>
          </p:nvPr>
        </p:nvSpPr>
        <p:spPr>
          <a:xfrm>
            <a:off x="350727" y="434753"/>
            <a:ext cx="11490546" cy="413175"/>
          </a:xfrm>
        </p:spPr>
        <p:txBody>
          <a:bodyPr/>
          <a:lstStyle/>
          <a:p>
            <a:r>
              <a:rPr lang="en-US" sz="3400" b="1" dirty="0" err="1"/>
              <a:t>Tendencias</a:t>
            </a:r>
            <a:r>
              <a:rPr lang="en-US" sz="3400" b="1" dirty="0"/>
              <a:t> de </a:t>
            </a:r>
            <a:r>
              <a:rPr lang="en-US" sz="3400" b="1" dirty="0" err="1"/>
              <a:t>examinados</a:t>
            </a:r>
            <a:r>
              <a:rPr lang="en-US" sz="3400" b="1" dirty="0"/>
              <a:t> </a:t>
            </a:r>
            <a:r>
              <a:rPr lang="en-US" sz="3400" b="1" dirty="0" err="1"/>
              <a:t>en</a:t>
            </a:r>
            <a:r>
              <a:rPr lang="en-US" sz="3400" b="1" dirty="0"/>
              <a:t> PCMAS (2001-2022)</a:t>
            </a:r>
          </a:p>
        </p:txBody>
      </p:sp>
      <p:sp>
        <p:nvSpPr>
          <p:cNvPr id="2" name="TextBox 1">
            <a:extLst>
              <a:ext uri="{FF2B5EF4-FFF2-40B4-BE49-F238E27FC236}">
                <a16:creationId xmlns:a16="http://schemas.microsoft.com/office/drawing/2014/main" id="{A3663AE9-B925-FD2C-FA0C-3534B2193B42}"/>
              </a:ext>
            </a:extLst>
          </p:cNvPr>
          <p:cNvSpPr txBox="1"/>
          <p:nvPr/>
        </p:nvSpPr>
        <p:spPr>
          <a:xfrm>
            <a:off x="6934200" y="898641"/>
            <a:ext cx="373380" cy="380480"/>
          </a:xfrm>
          <a:prstGeom prst="rect">
            <a:avLst/>
          </a:prstGeom>
          <a:solidFill>
            <a:schemeClr val="tx2"/>
          </a:solidFill>
        </p:spPr>
        <p:txBody>
          <a:bodyPr wrap="square" lIns="36000" tIns="36000" rIns="36000" bIns="36000" rtlCol="0">
            <a:spAutoFit/>
          </a:bodyPr>
          <a:lstStyle/>
          <a:p>
            <a:endParaRPr lang="en-US" sz="2000" dirty="0" err="1"/>
          </a:p>
        </p:txBody>
      </p:sp>
    </p:spTree>
    <p:extLst>
      <p:ext uri="{BB962C8B-B14F-4D97-AF65-F5344CB8AC3E}">
        <p14:creationId xmlns:p14="http://schemas.microsoft.com/office/powerpoint/2010/main" val="334147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557C-B83B-3040-8942-8EC51932C403}"/>
              </a:ext>
            </a:extLst>
          </p:cNvPr>
          <p:cNvSpPr>
            <a:spLocks noGrp="1"/>
          </p:cNvSpPr>
          <p:nvPr>
            <p:ph type="ctrTitle"/>
          </p:nvPr>
        </p:nvSpPr>
        <p:spPr>
          <a:xfrm>
            <a:off x="2156177" y="3134145"/>
            <a:ext cx="7721600" cy="589709"/>
          </a:xfrm>
        </p:spPr>
        <p:txBody>
          <a:bodyPr/>
          <a:lstStyle/>
          <a:p>
            <a:r>
              <a:rPr lang="en-US" sz="6600" b="1" dirty="0" err="1">
                <a:ea typeface="Roboto Slab"/>
                <a:cs typeface="Roboto Slab"/>
              </a:rPr>
              <a:t>Discusión</a:t>
            </a:r>
            <a:endParaRPr lang="en-US" sz="6600" b="1" dirty="0">
              <a:ea typeface="Roboto Slab"/>
              <a:cs typeface="Roboto Slab"/>
            </a:endParaRPr>
          </a:p>
        </p:txBody>
      </p:sp>
    </p:spTree>
    <p:extLst>
      <p:ext uri="{BB962C8B-B14F-4D97-AF65-F5344CB8AC3E}">
        <p14:creationId xmlns:p14="http://schemas.microsoft.com/office/powerpoint/2010/main" val="2995456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557C-B83B-3040-8942-8EC51932C403}"/>
              </a:ext>
            </a:extLst>
          </p:cNvPr>
          <p:cNvSpPr>
            <a:spLocks noGrp="1"/>
          </p:cNvSpPr>
          <p:nvPr>
            <p:ph type="ctrTitle"/>
          </p:nvPr>
        </p:nvSpPr>
        <p:spPr>
          <a:xfrm>
            <a:off x="2156177" y="3134145"/>
            <a:ext cx="7721600" cy="589709"/>
          </a:xfrm>
        </p:spPr>
        <p:txBody>
          <a:bodyPr/>
          <a:lstStyle/>
          <a:p>
            <a:r>
              <a:rPr lang="en-US" sz="6600" b="1" dirty="0" err="1">
                <a:ea typeface="Roboto Slab"/>
                <a:cs typeface="Roboto Slab"/>
              </a:rPr>
              <a:t>Próxima</a:t>
            </a:r>
            <a:r>
              <a:rPr lang="en-US" sz="6600" b="1" dirty="0">
                <a:ea typeface="Roboto Slab"/>
                <a:cs typeface="Roboto Slab"/>
              </a:rPr>
              <a:t> </a:t>
            </a:r>
            <a:r>
              <a:rPr lang="en-US" sz="6600" b="1" dirty="0" err="1">
                <a:ea typeface="Roboto Slab"/>
                <a:cs typeface="Roboto Slab"/>
              </a:rPr>
              <a:t>sesión</a:t>
            </a:r>
            <a:endParaRPr lang="en-US" sz="6600" b="1" dirty="0">
              <a:ea typeface="Roboto Slab"/>
              <a:cs typeface="Roboto Slab"/>
            </a:endParaRPr>
          </a:p>
        </p:txBody>
      </p:sp>
    </p:spTree>
    <p:extLst>
      <p:ext uri="{BB962C8B-B14F-4D97-AF65-F5344CB8AC3E}">
        <p14:creationId xmlns:p14="http://schemas.microsoft.com/office/powerpoint/2010/main" val="1732814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 y="95"/>
            <a:ext cx="4547062" cy="6857812"/>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lstStyle/>
          <a:p>
            <a:pPr algn="ctr" defTabSz="868052"/>
            <a:endParaRPr lang="en-US" sz="1899">
              <a:solidFill>
                <a:srgbClr val="1E1E1E"/>
              </a:solidFill>
              <a:latin typeface="Roboto"/>
            </a:endParaRPr>
          </a:p>
        </p:txBody>
      </p:sp>
      <p:sp>
        <p:nvSpPr>
          <p:cNvPr id="8" name="BainBulletsConfiguration" hidden="1"/>
          <p:cNvSpPr txBox="1"/>
          <p:nvPr/>
        </p:nvSpPr>
        <p:spPr>
          <a:xfrm>
            <a:off x="12142" y="12153"/>
            <a:ext cx="8440383" cy="85184"/>
          </a:xfrm>
          <a:prstGeom prst="rect">
            <a:avLst/>
          </a:prstGeom>
          <a:noFill/>
        </p:spPr>
        <p:txBody>
          <a:bodyPr vert="horz" wrap="square" lIns="34180" tIns="34180" rIns="34180" bIns="34180" rtlCol="0">
            <a:spAutoFit/>
          </a:bodyPr>
          <a:lstStyle/>
          <a:p>
            <a:pPr defTabSz="868052"/>
            <a:endParaRPr lang="en-US" sz="100">
              <a:solidFill>
                <a:srgbClr val="FFFFFF"/>
              </a:solidFill>
              <a:latin typeface="Roboto"/>
            </a:endParaRPr>
          </a:p>
        </p:txBody>
      </p:sp>
      <p:pic>
        <p:nvPicPr>
          <p:cNvPr id="13" name="Picture 12">
            <a:extLst>
              <a:ext uri="{FF2B5EF4-FFF2-40B4-BE49-F238E27FC236}">
                <a16:creationId xmlns:a16="http://schemas.microsoft.com/office/drawing/2014/main" id="{716F3748-1D8C-2BA9-6C6A-F7AE86F802DE}"/>
              </a:ext>
            </a:extLst>
          </p:cNvPr>
          <p:cNvPicPr>
            <a:picLocks noChangeAspect="1"/>
          </p:cNvPicPr>
          <p:nvPr/>
        </p:nvPicPr>
        <p:blipFill>
          <a:blip r:embed="rId3"/>
          <a:stretch>
            <a:fillRect/>
          </a:stretch>
        </p:blipFill>
        <p:spPr>
          <a:xfrm>
            <a:off x="6272989" y="1145481"/>
            <a:ext cx="3737733" cy="5013757"/>
          </a:xfrm>
          <a:prstGeom prst="rect">
            <a:avLst/>
          </a:prstGeom>
        </p:spPr>
      </p:pic>
      <p:pic>
        <p:nvPicPr>
          <p:cNvPr id="16" name="Picture 15">
            <a:extLst>
              <a:ext uri="{FF2B5EF4-FFF2-40B4-BE49-F238E27FC236}">
                <a16:creationId xmlns:a16="http://schemas.microsoft.com/office/drawing/2014/main" id="{41810004-B048-62C5-BB8D-C2E1EB89A00E}"/>
              </a:ext>
            </a:extLst>
          </p:cNvPr>
          <p:cNvPicPr>
            <a:picLocks noChangeAspect="1"/>
          </p:cNvPicPr>
          <p:nvPr/>
        </p:nvPicPr>
        <p:blipFill>
          <a:blip r:embed="rId4"/>
          <a:stretch>
            <a:fillRect/>
          </a:stretch>
        </p:blipFill>
        <p:spPr>
          <a:xfrm>
            <a:off x="1003738" y="2619095"/>
            <a:ext cx="2539754" cy="3279176"/>
          </a:xfrm>
          <a:prstGeom prst="rect">
            <a:avLst/>
          </a:prstGeom>
        </p:spPr>
      </p:pic>
      <p:sp>
        <p:nvSpPr>
          <p:cNvPr id="17" name="TextBox 16">
            <a:extLst>
              <a:ext uri="{FF2B5EF4-FFF2-40B4-BE49-F238E27FC236}">
                <a16:creationId xmlns:a16="http://schemas.microsoft.com/office/drawing/2014/main" id="{2D31892B-BC4F-05DD-D98F-0A86A3B58514}"/>
              </a:ext>
            </a:extLst>
          </p:cNvPr>
          <p:cNvSpPr txBox="1"/>
          <p:nvPr/>
        </p:nvSpPr>
        <p:spPr>
          <a:xfrm>
            <a:off x="239600" y="538472"/>
            <a:ext cx="3997684" cy="1121239"/>
          </a:xfrm>
          <a:prstGeom prst="rect">
            <a:avLst/>
          </a:prstGeom>
          <a:noFill/>
        </p:spPr>
        <p:txBody>
          <a:bodyPr wrap="square" lIns="34180" tIns="34180" rIns="34180" bIns="34180" rtlCol="0">
            <a:spAutoFit/>
          </a:bodyPr>
          <a:lstStyle/>
          <a:p>
            <a:pPr algn="ctr" defTabSz="868052"/>
            <a:r>
              <a:rPr lang="en-US" sz="2279" b="1">
                <a:solidFill>
                  <a:srgbClr val="FFFFFF"/>
                </a:solidFill>
                <a:latin typeface="Roboto Slab ExtraBold" pitchFamily="2" charset="0"/>
                <a:ea typeface="Roboto Slab ExtraBold" pitchFamily="2" charset="0"/>
              </a:rPr>
              <a:t>College Board LATAM</a:t>
            </a:r>
          </a:p>
          <a:p>
            <a:pPr algn="ctr" defTabSz="868052"/>
            <a:r>
              <a:rPr lang="en-US" sz="2279" err="1">
                <a:solidFill>
                  <a:srgbClr val="FFFFFF"/>
                </a:solidFill>
                <a:latin typeface="Roboto Slab"/>
              </a:rPr>
              <a:t>cumple</a:t>
            </a:r>
            <a:r>
              <a:rPr lang="en-US" sz="2279">
                <a:solidFill>
                  <a:srgbClr val="FFFFFF"/>
                </a:solidFill>
                <a:latin typeface="Roboto Slab"/>
              </a:rPr>
              <a:t> </a:t>
            </a:r>
            <a:r>
              <a:rPr lang="en-US" sz="2279" b="1">
                <a:solidFill>
                  <a:srgbClr val="FFFFFF"/>
                </a:solidFill>
                <a:latin typeface="Roboto Slab"/>
              </a:rPr>
              <a:t>60</a:t>
            </a:r>
            <a:r>
              <a:rPr lang="en-US" sz="2279">
                <a:solidFill>
                  <a:srgbClr val="FFFFFF"/>
                </a:solidFill>
                <a:latin typeface="Roboto Slab"/>
              </a:rPr>
              <a:t> </a:t>
            </a:r>
            <a:r>
              <a:rPr lang="en-US" sz="2279" err="1">
                <a:solidFill>
                  <a:srgbClr val="FFFFFF"/>
                </a:solidFill>
                <a:latin typeface="Roboto Slab"/>
              </a:rPr>
              <a:t>años</a:t>
            </a:r>
            <a:endParaRPr lang="en-US" sz="2279">
              <a:solidFill>
                <a:srgbClr val="FFFFFF"/>
              </a:solidFill>
              <a:latin typeface="Roboto Slab"/>
            </a:endParaRPr>
          </a:p>
          <a:p>
            <a:pPr algn="ctr" defTabSz="868052"/>
            <a:r>
              <a:rPr lang="en-US" sz="2279">
                <a:solidFill>
                  <a:srgbClr val="FFFFFF"/>
                </a:solidFill>
                <a:latin typeface="Roboto Slab"/>
              </a:rPr>
              <a:t>de labor </a:t>
            </a:r>
            <a:r>
              <a:rPr lang="en-US" sz="2279" err="1">
                <a:solidFill>
                  <a:srgbClr val="FFFFFF"/>
                </a:solidFill>
                <a:latin typeface="Roboto Slab"/>
              </a:rPr>
              <a:t>ininterrumpida</a:t>
            </a:r>
            <a:r>
              <a:rPr lang="en-US" sz="2279">
                <a:solidFill>
                  <a:srgbClr val="FFFFFF"/>
                </a:solidFill>
                <a:latin typeface="Roboto Slab"/>
              </a:rPr>
              <a:t>.</a:t>
            </a:r>
          </a:p>
        </p:txBody>
      </p:sp>
      <p:sp>
        <p:nvSpPr>
          <p:cNvPr id="19" name="Title 18">
            <a:extLst>
              <a:ext uri="{FF2B5EF4-FFF2-40B4-BE49-F238E27FC236}">
                <a16:creationId xmlns:a16="http://schemas.microsoft.com/office/drawing/2014/main" id="{B2173BF6-2934-7488-8CEB-20E6F4E9D8A9}"/>
              </a:ext>
            </a:extLst>
          </p:cNvPr>
          <p:cNvSpPr>
            <a:spLocks noGrp="1"/>
          </p:cNvSpPr>
          <p:nvPr>
            <p:ph type="title"/>
          </p:nvPr>
        </p:nvSpPr>
        <p:spPr>
          <a:xfrm>
            <a:off x="4940306" y="538473"/>
            <a:ext cx="6709191" cy="773945"/>
          </a:xfrm>
        </p:spPr>
        <p:txBody>
          <a:bodyPr/>
          <a:lstStyle/>
          <a:p>
            <a:r>
              <a:rPr lang="en-US" sz="3798" b="1" err="1"/>
              <a:t>Presencia</a:t>
            </a:r>
            <a:r>
              <a:rPr lang="en-US" sz="3798" b="1"/>
              <a:t> </a:t>
            </a:r>
            <a:r>
              <a:rPr lang="en-US" sz="3798" b="1" err="1"/>
              <a:t>internacional</a:t>
            </a:r>
            <a:endParaRPr lang="en-US" sz="2279"/>
          </a:p>
        </p:txBody>
      </p:sp>
    </p:spTree>
    <p:extLst>
      <p:ext uri="{BB962C8B-B14F-4D97-AF65-F5344CB8AC3E}">
        <p14:creationId xmlns:p14="http://schemas.microsoft.com/office/powerpoint/2010/main" val="172728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graphical user interface&#10;&#10;Description automatically generated">
            <a:extLst>
              <a:ext uri="{FF2B5EF4-FFF2-40B4-BE49-F238E27FC236}">
                <a16:creationId xmlns:a16="http://schemas.microsoft.com/office/drawing/2014/main" id="{A4552201-D178-BE47-12EA-F7C471833487}"/>
              </a:ext>
            </a:extLst>
          </p:cNvPr>
          <p:cNvPicPr>
            <a:picLocks noChangeAspect="1"/>
          </p:cNvPicPr>
          <p:nvPr/>
        </p:nvPicPr>
        <p:blipFill rotWithShape="1">
          <a:blip r:embed="rId3"/>
          <a:srcRect l="-118" t="10747" r="-147" b="11878"/>
          <a:stretch/>
        </p:blipFill>
        <p:spPr>
          <a:xfrm>
            <a:off x="289729" y="235439"/>
            <a:ext cx="11762134" cy="5907482"/>
          </a:xfrm>
          <a:prstGeom prst="rect">
            <a:avLst/>
          </a:prstGeom>
        </p:spPr>
      </p:pic>
    </p:spTree>
    <p:extLst>
      <p:ext uri="{BB962C8B-B14F-4D97-AF65-F5344CB8AC3E}">
        <p14:creationId xmlns:p14="http://schemas.microsoft.com/office/powerpoint/2010/main" val="2360090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E570-5143-0611-573F-FED6DD1ECEAC}"/>
              </a:ext>
            </a:extLst>
          </p:cNvPr>
          <p:cNvSpPr>
            <a:spLocks noGrp="1"/>
          </p:cNvSpPr>
          <p:nvPr>
            <p:ph type="title"/>
          </p:nvPr>
        </p:nvSpPr>
        <p:spPr/>
        <p:txBody>
          <a:bodyPr/>
          <a:lstStyle/>
          <a:p>
            <a:r>
              <a:rPr lang="es-PR" sz="4000" b="1" dirty="0"/>
              <a:t>Constituyentes</a:t>
            </a:r>
            <a:r>
              <a:rPr lang="es-PR" b="1" dirty="0"/>
              <a:t> </a:t>
            </a:r>
            <a:endParaRPr lang="es-PR" b="1" dirty="0">
              <a:solidFill>
                <a:srgbClr val="FF0000"/>
              </a:solidFill>
            </a:endParaRPr>
          </a:p>
        </p:txBody>
      </p:sp>
      <p:grpSp>
        <p:nvGrpSpPr>
          <p:cNvPr id="13" name="Group 12">
            <a:extLst>
              <a:ext uri="{FF2B5EF4-FFF2-40B4-BE49-F238E27FC236}">
                <a16:creationId xmlns:a16="http://schemas.microsoft.com/office/drawing/2014/main" id="{3A852EF2-7D94-8DBF-DA46-870B76E8B10D}"/>
              </a:ext>
            </a:extLst>
          </p:cNvPr>
          <p:cNvGrpSpPr/>
          <p:nvPr/>
        </p:nvGrpSpPr>
        <p:grpSpPr>
          <a:xfrm>
            <a:off x="1340860" y="2152575"/>
            <a:ext cx="2700802" cy="3713808"/>
            <a:chOff x="1391660" y="2010335"/>
            <a:chExt cx="2700802" cy="3713808"/>
          </a:xfrm>
        </p:grpSpPr>
        <p:sp>
          <p:nvSpPr>
            <p:cNvPr id="20" name="Rectangle 19">
              <a:extLst>
                <a:ext uri="{FF2B5EF4-FFF2-40B4-BE49-F238E27FC236}">
                  <a16:creationId xmlns:a16="http://schemas.microsoft.com/office/drawing/2014/main" id="{3630D393-625E-16D8-DC27-1093D993E99E}"/>
                </a:ext>
              </a:extLst>
            </p:cNvPr>
            <p:cNvSpPr/>
            <p:nvPr/>
          </p:nvSpPr>
          <p:spPr>
            <a:xfrm>
              <a:off x="1391660" y="2010335"/>
              <a:ext cx="2700802" cy="3713808"/>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3" name="TextBox 2">
              <a:extLst>
                <a:ext uri="{FF2B5EF4-FFF2-40B4-BE49-F238E27FC236}">
                  <a16:creationId xmlns:a16="http://schemas.microsoft.com/office/drawing/2014/main" id="{AB5B55C1-128C-C8B6-16E7-B1F17868ABC6}"/>
                </a:ext>
              </a:extLst>
            </p:cNvPr>
            <p:cNvSpPr txBox="1"/>
            <p:nvPr/>
          </p:nvSpPr>
          <p:spPr>
            <a:xfrm>
              <a:off x="1437776" y="3208269"/>
              <a:ext cx="2539205" cy="1457698"/>
            </a:xfrm>
            <a:prstGeom prst="rect">
              <a:avLst/>
            </a:prstGeom>
            <a:noFill/>
          </p:spPr>
          <p:txBody>
            <a:bodyPr wrap="square" lIns="36000" tIns="36000" rIns="36000" bIns="36000" rtlCol="0">
              <a:spAutoFit/>
            </a:bodyPr>
            <a:lstStyle/>
            <a:p>
              <a:pPr algn="ctr"/>
              <a:r>
                <a:rPr lang="es-MX" sz="2400" b="1" dirty="0">
                  <a:latin typeface="+mj-lt"/>
                </a:rPr>
                <a:t>Junta asesora</a:t>
              </a:r>
            </a:p>
            <a:p>
              <a:pPr algn="ctr"/>
              <a:endParaRPr lang="es-MX" sz="1600" dirty="0">
                <a:latin typeface="+mj-lt"/>
              </a:endParaRPr>
            </a:p>
            <a:p>
              <a:pPr lvl="1"/>
              <a:r>
                <a:rPr lang="es-MX" b="1" dirty="0">
                  <a:latin typeface="+mj-lt"/>
                </a:rPr>
                <a:t>Multisectorial </a:t>
              </a:r>
            </a:p>
            <a:p>
              <a:pPr marL="800100" lvl="1" indent="-342900">
                <a:buFontTx/>
                <a:buChar char="-"/>
              </a:pPr>
              <a:r>
                <a:rPr lang="es-MX" sz="1600" b="1" dirty="0">
                  <a:latin typeface="+mj-lt"/>
                </a:rPr>
                <a:t>Sector público </a:t>
              </a:r>
              <a:br>
                <a:rPr lang="es-MX" sz="1600" b="1" dirty="0">
                  <a:latin typeface="+mj-lt"/>
                </a:rPr>
              </a:br>
              <a:r>
                <a:rPr lang="es-MX" sz="1600" b="1" dirty="0">
                  <a:latin typeface="+mj-lt"/>
                </a:rPr>
                <a:t>y privado</a:t>
              </a:r>
            </a:p>
          </p:txBody>
        </p:sp>
      </p:grpSp>
      <p:sp>
        <p:nvSpPr>
          <p:cNvPr id="23" name="Rectangle 22">
            <a:extLst>
              <a:ext uri="{FF2B5EF4-FFF2-40B4-BE49-F238E27FC236}">
                <a16:creationId xmlns:a16="http://schemas.microsoft.com/office/drawing/2014/main" id="{34D3F637-9D3C-D697-204D-5A4496DE4087}"/>
              </a:ext>
            </a:extLst>
          </p:cNvPr>
          <p:cNvSpPr/>
          <p:nvPr/>
        </p:nvSpPr>
        <p:spPr>
          <a:xfrm>
            <a:off x="8231806" y="2152576"/>
            <a:ext cx="2700802" cy="3713807"/>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5" name="AutoShape 3">
            <a:extLst>
              <a:ext uri="{FF2B5EF4-FFF2-40B4-BE49-F238E27FC236}">
                <a16:creationId xmlns:a16="http://schemas.microsoft.com/office/drawing/2014/main" id="{8336A011-B075-11A1-944F-5ED985C29AFC}"/>
              </a:ext>
            </a:extLst>
          </p:cNvPr>
          <p:cNvSpPr>
            <a:spLocks noChangeAspect="1" noChangeArrowheads="1" noTextEdit="1"/>
          </p:cNvSpPr>
          <p:nvPr/>
        </p:nvSpPr>
        <p:spPr bwMode="auto">
          <a:xfrm>
            <a:off x="8854873" y="2307322"/>
            <a:ext cx="929963" cy="96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817" tIns="43408" rIns="86817" bIns="43408" numCol="1" anchor="t" anchorCtr="0" compatLnSpc="1">
            <a:prstTxWarp prst="textNoShape">
              <a:avLst/>
            </a:prstTxWarp>
          </a:bodyPr>
          <a:lstStyle/>
          <a:p>
            <a:pPr defTabSz="868131"/>
            <a:endParaRPr lang="es-ES_tradnl" sz="1709">
              <a:solidFill>
                <a:srgbClr val="1E1E1E"/>
              </a:solidFill>
              <a:latin typeface="Roboto"/>
            </a:endParaRPr>
          </a:p>
        </p:txBody>
      </p:sp>
      <p:sp>
        <p:nvSpPr>
          <p:cNvPr id="19" name="TextBox 18">
            <a:extLst>
              <a:ext uri="{FF2B5EF4-FFF2-40B4-BE49-F238E27FC236}">
                <a16:creationId xmlns:a16="http://schemas.microsoft.com/office/drawing/2014/main" id="{ABCCA4F5-515A-7757-58C7-76DCF76DE4BB}"/>
              </a:ext>
            </a:extLst>
          </p:cNvPr>
          <p:cNvSpPr txBox="1"/>
          <p:nvPr/>
        </p:nvSpPr>
        <p:spPr>
          <a:xfrm>
            <a:off x="8422282" y="3350509"/>
            <a:ext cx="2319850" cy="1550031"/>
          </a:xfrm>
          <a:prstGeom prst="rect">
            <a:avLst/>
          </a:prstGeom>
          <a:noFill/>
        </p:spPr>
        <p:txBody>
          <a:bodyPr wrap="square" lIns="36000" tIns="36000" rIns="36000" bIns="36000" rtlCol="0">
            <a:spAutoFit/>
          </a:bodyPr>
          <a:lstStyle/>
          <a:p>
            <a:pPr algn="ctr"/>
            <a:r>
              <a:rPr lang="es-MX" sz="2400" b="1" dirty="0">
                <a:latin typeface="+mj-lt"/>
              </a:rPr>
              <a:t>Consultores, conocedores y representantes académicos</a:t>
            </a:r>
          </a:p>
        </p:txBody>
      </p:sp>
      <p:grpSp>
        <p:nvGrpSpPr>
          <p:cNvPr id="26" name="Group 25">
            <a:extLst>
              <a:ext uri="{FF2B5EF4-FFF2-40B4-BE49-F238E27FC236}">
                <a16:creationId xmlns:a16="http://schemas.microsoft.com/office/drawing/2014/main" id="{8B93691E-AB7A-BC8F-845D-576CF108A69B}"/>
              </a:ext>
            </a:extLst>
          </p:cNvPr>
          <p:cNvGrpSpPr/>
          <p:nvPr/>
        </p:nvGrpSpPr>
        <p:grpSpPr>
          <a:xfrm>
            <a:off x="4788024" y="2152576"/>
            <a:ext cx="2700802" cy="3713808"/>
            <a:chOff x="8197022" y="2131607"/>
            <a:chExt cx="2700802" cy="3565809"/>
          </a:xfrm>
        </p:grpSpPr>
        <p:sp>
          <p:nvSpPr>
            <p:cNvPr id="25" name="Rectangle 24">
              <a:extLst>
                <a:ext uri="{FF2B5EF4-FFF2-40B4-BE49-F238E27FC236}">
                  <a16:creationId xmlns:a16="http://schemas.microsoft.com/office/drawing/2014/main" id="{DE493FAC-EA1B-2153-2EF5-DF2B56F3FDA7}"/>
                </a:ext>
              </a:extLst>
            </p:cNvPr>
            <p:cNvSpPr/>
            <p:nvPr/>
          </p:nvSpPr>
          <p:spPr>
            <a:xfrm>
              <a:off x="8197022" y="2131607"/>
              <a:ext cx="2700802" cy="3565809"/>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8" name="TextBox 17">
              <a:extLst>
                <a:ext uri="{FF2B5EF4-FFF2-40B4-BE49-F238E27FC236}">
                  <a16:creationId xmlns:a16="http://schemas.microsoft.com/office/drawing/2014/main" id="{16697294-257A-AF31-125E-3AC2C201765C}"/>
                </a:ext>
              </a:extLst>
            </p:cNvPr>
            <p:cNvSpPr txBox="1"/>
            <p:nvPr/>
          </p:nvSpPr>
          <p:spPr>
            <a:xfrm>
              <a:off x="8453225" y="3344515"/>
              <a:ext cx="2188395" cy="1133647"/>
            </a:xfrm>
            <a:prstGeom prst="rect">
              <a:avLst/>
            </a:prstGeom>
            <a:noFill/>
          </p:spPr>
          <p:txBody>
            <a:bodyPr wrap="square" lIns="36000" tIns="36000" rIns="36000" bIns="36000" rtlCol="0">
              <a:spAutoFit/>
            </a:bodyPr>
            <a:lstStyle/>
            <a:p>
              <a:pPr algn="ctr"/>
              <a:r>
                <a:rPr lang="es-MX" sz="2400" b="1" dirty="0">
                  <a:latin typeface="+mj-lt"/>
                </a:rPr>
                <a:t>Instituciones y colaboradores</a:t>
              </a:r>
            </a:p>
          </p:txBody>
        </p:sp>
      </p:grpSp>
      <p:pic>
        <p:nvPicPr>
          <p:cNvPr id="4" name="Picture 3">
            <a:extLst>
              <a:ext uri="{FF2B5EF4-FFF2-40B4-BE49-F238E27FC236}">
                <a16:creationId xmlns:a16="http://schemas.microsoft.com/office/drawing/2014/main" id="{FE658061-56ED-3963-7CE5-CE0C67D4083A}"/>
              </a:ext>
            </a:extLst>
          </p:cNvPr>
          <p:cNvPicPr>
            <a:picLocks noChangeAspect="1"/>
          </p:cNvPicPr>
          <p:nvPr/>
        </p:nvPicPr>
        <p:blipFill>
          <a:blip r:embed="rId3"/>
          <a:stretch>
            <a:fillRect/>
          </a:stretch>
        </p:blipFill>
        <p:spPr>
          <a:xfrm>
            <a:off x="1904619" y="1398417"/>
            <a:ext cx="1502172" cy="1502172"/>
          </a:xfrm>
          <a:prstGeom prst="rect">
            <a:avLst/>
          </a:prstGeom>
        </p:spPr>
      </p:pic>
      <p:pic>
        <p:nvPicPr>
          <p:cNvPr id="12" name="Picture 11">
            <a:extLst>
              <a:ext uri="{FF2B5EF4-FFF2-40B4-BE49-F238E27FC236}">
                <a16:creationId xmlns:a16="http://schemas.microsoft.com/office/drawing/2014/main" id="{667CCB00-44B4-ECA0-D018-43C1A5B4CD51}"/>
              </a:ext>
            </a:extLst>
          </p:cNvPr>
          <p:cNvPicPr>
            <a:picLocks noChangeAspect="1"/>
          </p:cNvPicPr>
          <p:nvPr/>
        </p:nvPicPr>
        <p:blipFill>
          <a:blip r:embed="rId4"/>
          <a:stretch>
            <a:fillRect/>
          </a:stretch>
        </p:blipFill>
        <p:spPr>
          <a:xfrm>
            <a:off x="5385648" y="1398417"/>
            <a:ext cx="1502172" cy="1502172"/>
          </a:xfrm>
          <a:prstGeom prst="rect">
            <a:avLst/>
          </a:prstGeom>
        </p:spPr>
      </p:pic>
      <p:pic>
        <p:nvPicPr>
          <p:cNvPr id="14" name="Picture 13">
            <a:extLst>
              <a:ext uri="{FF2B5EF4-FFF2-40B4-BE49-F238E27FC236}">
                <a16:creationId xmlns:a16="http://schemas.microsoft.com/office/drawing/2014/main" id="{36972DC0-E4FE-676F-77CB-E4796D877789}"/>
              </a:ext>
            </a:extLst>
          </p:cNvPr>
          <p:cNvPicPr>
            <a:picLocks noChangeAspect="1"/>
          </p:cNvPicPr>
          <p:nvPr/>
        </p:nvPicPr>
        <p:blipFill>
          <a:blip r:embed="rId5"/>
          <a:stretch>
            <a:fillRect/>
          </a:stretch>
        </p:blipFill>
        <p:spPr>
          <a:xfrm>
            <a:off x="8832812" y="1419771"/>
            <a:ext cx="1502173" cy="1502173"/>
          </a:xfrm>
          <a:prstGeom prst="rect">
            <a:avLst/>
          </a:prstGeom>
        </p:spPr>
      </p:pic>
    </p:spTree>
    <p:extLst>
      <p:ext uri="{BB962C8B-B14F-4D97-AF65-F5344CB8AC3E}">
        <p14:creationId xmlns:p14="http://schemas.microsoft.com/office/powerpoint/2010/main" val="1647615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604851432"/>
              </p:ext>
            </p:extLst>
          </p:nvPr>
        </p:nvGraphicFramePr>
        <p:xfrm>
          <a:off x="356460" y="1411349"/>
          <a:ext cx="11456448" cy="352089"/>
        </p:xfrm>
        <a:graphic>
          <a:graphicData uri="http://schemas.openxmlformats.org/drawingml/2006/table">
            <a:tbl>
              <a:tblPr firstRow="1" bandRow="1">
                <a:tableStyleId>{69CF1AB2-1976-4502-BF36-3FF5EA218861}</a:tableStyleId>
              </a:tblPr>
              <a:tblGrid>
                <a:gridCol w="1432056">
                  <a:extLst>
                    <a:ext uri="{9D8B030D-6E8A-4147-A177-3AD203B41FA5}">
                      <a16:colId xmlns:a16="http://schemas.microsoft.com/office/drawing/2014/main" val="20000"/>
                    </a:ext>
                  </a:extLst>
                </a:gridCol>
                <a:gridCol w="1432056">
                  <a:extLst>
                    <a:ext uri="{9D8B030D-6E8A-4147-A177-3AD203B41FA5}">
                      <a16:colId xmlns:a16="http://schemas.microsoft.com/office/drawing/2014/main" val="20001"/>
                    </a:ext>
                  </a:extLst>
                </a:gridCol>
                <a:gridCol w="1432056">
                  <a:extLst>
                    <a:ext uri="{9D8B030D-6E8A-4147-A177-3AD203B41FA5}">
                      <a16:colId xmlns:a16="http://schemas.microsoft.com/office/drawing/2014/main" val="20002"/>
                    </a:ext>
                  </a:extLst>
                </a:gridCol>
                <a:gridCol w="1432056">
                  <a:extLst>
                    <a:ext uri="{9D8B030D-6E8A-4147-A177-3AD203B41FA5}">
                      <a16:colId xmlns:a16="http://schemas.microsoft.com/office/drawing/2014/main" val="20003"/>
                    </a:ext>
                  </a:extLst>
                </a:gridCol>
                <a:gridCol w="1432056">
                  <a:extLst>
                    <a:ext uri="{9D8B030D-6E8A-4147-A177-3AD203B41FA5}">
                      <a16:colId xmlns:a16="http://schemas.microsoft.com/office/drawing/2014/main" val="20004"/>
                    </a:ext>
                  </a:extLst>
                </a:gridCol>
                <a:gridCol w="1432056">
                  <a:extLst>
                    <a:ext uri="{9D8B030D-6E8A-4147-A177-3AD203B41FA5}">
                      <a16:colId xmlns:a16="http://schemas.microsoft.com/office/drawing/2014/main" val="20005"/>
                    </a:ext>
                  </a:extLst>
                </a:gridCol>
                <a:gridCol w="1432056">
                  <a:extLst>
                    <a:ext uri="{9D8B030D-6E8A-4147-A177-3AD203B41FA5}">
                      <a16:colId xmlns:a16="http://schemas.microsoft.com/office/drawing/2014/main" val="20006"/>
                    </a:ext>
                  </a:extLst>
                </a:gridCol>
                <a:gridCol w="1432056">
                  <a:extLst>
                    <a:ext uri="{9D8B030D-6E8A-4147-A177-3AD203B41FA5}">
                      <a16:colId xmlns:a16="http://schemas.microsoft.com/office/drawing/2014/main" val="20007"/>
                    </a:ext>
                  </a:extLst>
                </a:gridCol>
              </a:tblGrid>
              <a:tr h="352089">
                <a:tc>
                  <a:txBody>
                    <a:bodyPr/>
                    <a:lstStyle/>
                    <a:p>
                      <a:pPr algn="ctr"/>
                      <a:r>
                        <a:rPr lang="en-US" sz="1600" b="1" dirty="0">
                          <a:solidFill>
                            <a:srgbClr val="FEFDFF"/>
                          </a:solidFill>
                          <a:latin typeface="+mj-lt"/>
                        </a:rPr>
                        <a:t> 6</a:t>
                      </a: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kern="1200" dirty="0">
                          <a:solidFill>
                            <a:srgbClr val="FEFDFF"/>
                          </a:solidFill>
                          <a:latin typeface="+mj-lt"/>
                        </a:rPr>
                        <a:t>7</a:t>
                      </a:r>
                      <a:endParaRPr lang="en-US" sz="1600" b="1" dirty="0">
                        <a:solidFill>
                          <a:srgbClr val="FEFDFF"/>
                        </a:solidFill>
                        <a:latin typeface="+mj-lt"/>
                      </a:endParaRP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kern="1200" dirty="0">
                          <a:solidFill>
                            <a:srgbClr val="FEFDFF"/>
                          </a:solidFill>
                          <a:latin typeface="+mj-lt"/>
                        </a:rPr>
                        <a:t>8</a:t>
                      </a:r>
                      <a:endParaRPr lang="en-US" sz="1600" b="1" dirty="0">
                        <a:solidFill>
                          <a:srgbClr val="FEFDFF"/>
                        </a:solidFill>
                        <a:latin typeface="+mj-lt"/>
                      </a:endParaRP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kern="1200" dirty="0">
                          <a:solidFill>
                            <a:srgbClr val="FEFDFF"/>
                          </a:solidFill>
                          <a:latin typeface="+mj-lt"/>
                        </a:rPr>
                        <a:t>9</a:t>
                      </a:r>
                      <a:endParaRPr lang="en-US" sz="1600" b="1" dirty="0">
                        <a:solidFill>
                          <a:srgbClr val="FEFDFF"/>
                        </a:solidFill>
                        <a:latin typeface="+mj-lt"/>
                      </a:endParaRP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kern="1200" dirty="0">
                          <a:solidFill>
                            <a:srgbClr val="FEFDFF"/>
                          </a:solidFill>
                          <a:latin typeface="+mj-lt"/>
                        </a:rPr>
                        <a:t>10</a:t>
                      </a:r>
                      <a:endParaRPr lang="en-US" sz="1600" b="1" dirty="0">
                        <a:solidFill>
                          <a:srgbClr val="FEFDFF"/>
                        </a:solidFill>
                        <a:latin typeface="+mj-lt"/>
                      </a:endParaRP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kern="1200" dirty="0">
                          <a:solidFill>
                            <a:srgbClr val="FEFDFF"/>
                          </a:solidFill>
                          <a:latin typeface="+mj-lt"/>
                        </a:rPr>
                        <a:t>11</a:t>
                      </a:r>
                      <a:endParaRPr lang="en-US" sz="1600" b="1" dirty="0">
                        <a:solidFill>
                          <a:srgbClr val="FEFDFF"/>
                        </a:solidFill>
                        <a:latin typeface="+mj-lt"/>
                      </a:endParaRP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kern="1200" dirty="0">
                          <a:solidFill>
                            <a:srgbClr val="FEFDFF"/>
                          </a:solidFill>
                          <a:latin typeface="+mj-lt"/>
                        </a:rPr>
                        <a:t>12</a:t>
                      </a:r>
                      <a:endParaRPr lang="en-US" sz="1600" b="1" dirty="0">
                        <a:solidFill>
                          <a:srgbClr val="FEFDFF"/>
                        </a:solidFill>
                        <a:latin typeface="+mj-lt"/>
                      </a:endParaRP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600" b="1" kern="1200" dirty="0">
                          <a:solidFill>
                            <a:srgbClr val="FEFDFF"/>
                          </a:solidFill>
                          <a:latin typeface="+mj-lt"/>
                        </a:rPr>
                        <a:t>Universidad</a:t>
                      </a:r>
                      <a:endParaRPr lang="en-US" sz="1600" b="1" dirty="0">
                        <a:solidFill>
                          <a:srgbClr val="FEFDFF"/>
                        </a:solidFill>
                        <a:latin typeface="+mj-lt"/>
                      </a:endParaRPr>
                    </a:p>
                  </a:txBody>
                  <a:tcPr marL="86817" marR="86817" marT="43408" marB="4340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1"/>
                  </a:ext>
                </a:extLst>
              </a:tr>
            </a:tbl>
          </a:graphicData>
        </a:graphic>
      </p:graphicFrame>
      <p:grpSp>
        <p:nvGrpSpPr>
          <p:cNvPr id="26" name="Group 25">
            <a:extLst>
              <a:ext uri="{FF2B5EF4-FFF2-40B4-BE49-F238E27FC236}">
                <a16:creationId xmlns:a16="http://schemas.microsoft.com/office/drawing/2014/main" id="{1B11BA93-FB17-2C4B-B4ED-AC84AAF45D1F}"/>
              </a:ext>
            </a:extLst>
          </p:cNvPr>
          <p:cNvGrpSpPr/>
          <p:nvPr/>
        </p:nvGrpSpPr>
        <p:grpSpPr>
          <a:xfrm>
            <a:off x="1886373" y="1436609"/>
            <a:ext cx="9049871" cy="1112181"/>
            <a:chOff x="1883344" y="2167847"/>
            <a:chExt cx="9049871" cy="3719245"/>
          </a:xfrm>
        </p:grpSpPr>
        <p:cxnSp>
          <p:nvCxnSpPr>
            <p:cNvPr id="5" name="Straight Connector 4">
              <a:extLst>
                <a:ext uri="{FF2B5EF4-FFF2-40B4-BE49-F238E27FC236}">
                  <a16:creationId xmlns:a16="http://schemas.microsoft.com/office/drawing/2014/main" id="{45FBBA41-A603-C449-BC14-5C68B4B88986}"/>
                </a:ext>
              </a:extLst>
            </p:cNvPr>
            <p:cNvCxnSpPr>
              <a:cxnSpLocks/>
            </p:cNvCxnSpPr>
            <p:nvPr/>
          </p:nvCxnSpPr>
          <p:spPr>
            <a:xfrm>
              <a:off x="1883344" y="2167847"/>
              <a:ext cx="0" cy="3719245"/>
            </a:xfrm>
            <a:prstGeom prst="line">
              <a:avLst/>
            </a:prstGeom>
            <a:ln w="19050">
              <a:solidFill>
                <a:schemeClr val="bg1">
                  <a:lumMod val="90000"/>
                  <a:alpha val="66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57ADA63-1298-9241-8539-5237EAB78BBA}"/>
                </a:ext>
              </a:extLst>
            </p:cNvPr>
            <p:cNvCxnSpPr>
              <a:cxnSpLocks/>
            </p:cNvCxnSpPr>
            <p:nvPr/>
          </p:nvCxnSpPr>
          <p:spPr>
            <a:xfrm>
              <a:off x="3391656" y="2167847"/>
              <a:ext cx="0" cy="3719245"/>
            </a:xfrm>
            <a:prstGeom prst="line">
              <a:avLst/>
            </a:prstGeom>
            <a:ln w="19050">
              <a:solidFill>
                <a:schemeClr val="bg1">
                  <a:lumMod val="90000"/>
                  <a:alpha val="66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38323B-1390-4E49-B730-2417C5553D49}"/>
                </a:ext>
              </a:extLst>
            </p:cNvPr>
            <p:cNvCxnSpPr>
              <a:cxnSpLocks/>
            </p:cNvCxnSpPr>
            <p:nvPr/>
          </p:nvCxnSpPr>
          <p:spPr>
            <a:xfrm>
              <a:off x="4899968" y="2167847"/>
              <a:ext cx="0" cy="3719245"/>
            </a:xfrm>
            <a:prstGeom prst="line">
              <a:avLst/>
            </a:prstGeom>
            <a:ln w="19050">
              <a:solidFill>
                <a:schemeClr val="bg1">
                  <a:lumMod val="90000"/>
                  <a:alpha val="66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40F59-2E34-CD44-86FE-E6EB2D5675F4}"/>
                </a:ext>
              </a:extLst>
            </p:cNvPr>
            <p:cNvCxnSpPr>
              <a:cxnSpLocks/>
            </p:cNvCxnSpPr>
            <p:nvPr/>
          </p:nvCxnSpPr>
          <p:spPr>
            <a:xfrm>
              <a:off x="6408280" y="2167847"/>
              <a:ext cx="0" cy="3719245"/>
            </a:xfrm>
            <a:prstGeom prst="line">
              <a:avLst/>
            </a:prstGeom>
            <a:ln w="19050">
              <a:solidFill>
                <a:schemeClr val="bg1">
                  <a:lumMod val="90000"/>
                  <a:alpha val="66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D05503-373E-E843-952C-6BBE8D085463}"/>
                </a:ext>
              </a:extLst>
            </p:cNvPr>
            <p:cNvCxnSpPr>
              <a:cxnSpLocks/>
            </p:cNvCxnSpPr>
            <p:nvPr/>
          </p:nvCxnSpPr>
          <p:spPr>
            <a:xfrm>
              <a:off x="7916592" y="2167847"/>
              <a:ext cx="0" cy="3719245"/>
            </a:xfrm>
            <a:prstGeom prst="line">
              <a:avLst/>
            </a:prstGeom>
            <a:ln w="19050">
              <a:solidFill>
                <a:schemeClr val="bg1">
                  <a:lumMod val="90000"/>
                  <a:alpha val="66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BD803A-02D6-0C49-9718-CFB9C8B97389}"/>
                </a:ext>
              </a:extLst>
            </p:cNvPr>
            <p:cNvCxnSpPr>
              <a:cxnSpLocks/>
            </p:cNvCxnSpPr>
            <p:nvPr/>
          </p:nvCxnSpPr>
          <p:spPr>
            <a:xfrm>
              <a:off x="9424904" y="2167847"/>
              <a:ext cx="0" cy="3719245"/>
            </a:xfrm>
            <a:prstGeom prst="line">
              <a:avLst/>
            </a:prstGeom>
            <a:ln w="19050">
              <a:solidFill>
                <a:schemeClr val="bg1">
                  <a:lumMod val="90000"/>
                  <a:alpha val="66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1918330-293A-8C41-9AE5-67090E5630C1}"/>
                </a:ext>
              </a:extLst>
            </p:cNvPr>
            <p:cNvCxnSpPr>
              <a:cxnSpLocks/>
            </p:cNvCxnSpPr>
            <p:nvPr/>
          </p:nvCxnSpPr>
          <p:spPr>
            <a:xfrm>
              <a:off x="10933215" y="2167847"/>
              <a:ext cx="0" cy="3719245"/>
            </a:xfrm>
            <a:prstGeom prst="line">
              <a:avLst/>
            </a:prstGeom>
            <a:ln w="19050">
              <a:solidFill>
                <a:schemeClr val="bg1">
                  <a:lumMod val="90000"/>
                  <a:alpha val="66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356460" y="538435"/>
            <a:ext cx="11286154" cy="522704"/>
          </a:xfrm>
        </p:spPr>
        <p:txBody>
          <a:bodyPr>
            <a:normAutofit fontScale="90000"/>
          </a:bodyPr>
          <a:lstStyle/>
          <a:p>
            <a:r>
              <a:rPr lang="es-MX" b="1"/>
              <a:t>Progresión de PIENSE I a PAA</a:t>
            </a:r>
            <a:br>
              <a:rPr lang="es-MX" b="1"/>
            </a:br>
            <a:endParaRPr lang="es-MX" b="1"/>
          </a:p>
        </p:txBody>
      </p:sp>
      <p:sp>
        <p:nvSpPr>
          <p:cNvPr id="4"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FFFFFF"/>
              </a:solidFill>
              <a:effectLst/>
              <a:uLnTx/>
              <a:uFillTx/>
              <a:latin typeface="Roboto"/>
              <a:ea typeface="+mn-ea"/>
              <a:cs typeface="+mn-cs"/>
            </a:endParaRPr>
          </a:p>
        </p:txBody>
      </p:sp>
      <p:sp>
        <p:nvSpPr>
          <p:cNvPr id="7" name="Pentagon 6"/>
          <p:cNvSpPr/>
          <p:nvPr/>
        </p:nvSpPr>
        <p:spPr>
          <a:xfrm>
            <a:off x="356461" y="1799394"/>
            <a:ext cx="2813980" cy="322899"/>
          </a:xfrm>
          <a:prstGeom prst="homePlate">
            <a:avLst/>
          </a:prstGeom>
          <a:solidFill>
            <a:schemeClr val="accent4"/>
          </a:solidFill>
          <a:ln w="57150">
            <a:noFill/>
          </a:ln>
        </p:spPr>
        <p:style>
          <a:lnRef idx="1">
            <a:schemeClr val="accent1"/>
          </a:lnRef>
          <a:fillRef idx="0">
            <a:schemeClr val="accent1"/>
          </a:fillRef>
          <a:effectRef idx="0">
            <a:schemeClr val="accent1"/>
          </a:effectRef>
          <a:fontRef idx="minor">
            <a:schemeClr val="tx1"/>
          </a:fontRef>
        </p:style>
        <p:txBody>
          <a:bodyPr rtlCol="0" anchor="ctr">
            <a:normAutofit lnSpcReduction="10000"/>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FDFF"/>
                </a:solidFill>
                <a:effectLst/>
                <a:uLnTx/>
                <a:uFillTx/>
                <a:latin typeface="Roboto Slab"/>
                <a:ea typeface="+mn-ea"/>
                <a:cs typeface="+mn-cs"/>
              </a:rPr>
              <a:t>PIENSE I</a:t>
            </a:r>
          </a:p>
        </p:txBody>
      </p:sp>
      <p:sp>
        <p:nvSpPr>
          <p:cNvPr id="19" name="Pentagon 18"/>
          <p:cNvSpPr/>
          <p:nvPr/>
        </p:nvSpPr>
        <p:spPr>
          <a:xfrm>
            <a:off x="5006027" y="1799394"/>
            <a:ext cx="2485156" cy="322899"/>
          </a:xfrm>
          <a:prstGeom prst="homePlate">
            <a:avLst/>
          </a:prstGeom>
          <a:solidFill>
            <a:schemeClr val="accent4"/>
          </a:solidFill>
          <a:ln w="57150">
            <a:noFill/>
          </a:ln>
        </p:spPr>
        <p:style>
          <a:lnRef idx="1">
            <a:schemeClr val="accent1"/>
          </a:lnRef>
          <a:fillRef idx="0">
            <a:schemeClr val="accent1"/>
          </a:fillRef>
          <a:effectRef idx="0">
            <a:schemeClr val="accent1"/>
          </a:effectRef>
          <a:fontRef idx="minor">
            <a:schemeClr val="tx1"/>
          </a:fontRef>
        </p:style>
        <p:txBody>
          <a:bodyPr rtlCol="0" anchor="ctr">
            <a:normAutofit lnSpcReduction="10000"/>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FDFF"/>
                </a:solidFill>
                <a:effectLst/>
                <a:uLnTx/>
                <a:uFillTx/>
                <a:latin typeface="Roboto Slab"/>
                <a:ea typeface="+mn-ea"/>
                <a:cs typeface="+mn-cs"/>
              </a:rPr>
              <a:t>PIENSE II</a:t>
            </a:r>
          </a:p>
        </p:txBody>
      </p:sp>
      <p:sp>
        <p:nvSpPr>
          <p:cNvPr id="9" name="Pentagon 8">
            <a:extLst>
              <a:ext uri="{FF2B5EF4-FFF2-40B4-BE49-F238E27FC236}">
                <a16:creationId xmlns:a16="http://schemas.microsoft.com/office/drawing/2014/main" id="{A65654E8-E819-9240-B469-95B8126086DD}"/>
              </a:ext>
            </a:extLst>
          </p:cNvPr>
          <p:cNvSpPr/>
          <p:nvPr/>
        </p:nvSpPr>
        <p:spPr>
          <a:xfrm>
            <a:off x="8022651" y="1799394"/>
            <a:ext cx="2810564" cy="322899"/>
          </a:xfrm>
          <a:prstGeom prst="homePlate">
            <a:avLst/>
          </a:prstGeom>
          <a:solidFill>
            <a:schemeClr val="accent4"/>
          </a:solidFill>
          <a:ln w="57150">
            <a:noFill/>
          </a:ln>
        </p:spPr>
        <p:style>
          <a:lnRef idx="1">
            <a:schemeClr val="accent1"/>
          </a:lnRef>
          <a:fillRef idx="0">
            <a:schemeClr val="accent1"/>
          </a:fillRef>
          <a:effectRef idx="0">
            <a:schemeClr val="accent1"/>
          </a:effectRef>
          <a:fontRef idx="minor">
            <a:schemeClr val="tx1"/>
          </a:fontRef>
        </p:style>
        <p:txBody>
          <a:bodyPr rtlCol="0" anchor="ctr">
            <a:normAutofit lnSpcReduction="10000"/>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EFDFF"/>
                </a:solidFill>
                <a:effectLst/>
                <a:uLnTx/>
                <a:uFillTx/>
                <a:latin typeface="Roboto Slab"/>
                <a:ea typeface="+mn-ea"/>
                <a:cs typeface="+mn-cs"/>
              </a:rPr>
              <a:t>PAA</a:t>
            </a:r>
          </a:p>
        </p:txBody>
      </p:sp>
      <p:sp>
        <p:nvSpPr>
          <p:cNvPr id="22" name="Rectangle 21">
            <a:extLst>
              <a:ext uri="{FF2B5EF4-FFF2-40B4-BE49-F238E27FC236}">
                <a16:creationId xmlns:a16="http://schemas.microsoft.com/office/drawing/2014/main" id="{42003034-618C-480E-B708-D52F6B6FA6C0}"/>
              </a:ext>
            </a:extLst>
          </p:cNvPr>
          <p:cNvSpPr/>
          <p:nvPr/>
        </p:nvSpPr>
        <p:spPr>
          <a:xfrm>
            <a:off x="605830" y="3152591"/>
            <a:ext cx="3176493" cy="2996645"/>
          </a:xfrm>
          <a:prstGeom prst="rect">
            <a:avLst/>
          </a:prstGeom>
        </p:spPr>
        <p:txBody>
          <a:bodyPr wrap="square" lIns="0" tIns="0" rIns="0" bIns="0">
            <a:noAutofit/>
          </a:bodyPr>
          <a:lstStyle/>
          <a:p>
            <a:pPr marL="271291" marR="0" lvl="0" indent="-271291" algn="l" defTabSz="868131"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Habilidad Cognoscitiva</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Español</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Lengua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Comprensión de lectura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Redacción indirecta</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Matemáticas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Numeración y operaciones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Álgebra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Geometría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Estadística y probabilidad</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Inglés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Lengua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Comprensión de lectura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Redacción indirecta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400" b="0" i="0" u="none" strike="noStrike" kern="1200" cap="none" spc="0" normalizeH="0" baseline="0" noProof="0">
              <a:ln>
                <a:noFill/>
              </a:ln>
              <a:solidFill>
                <a:srgbClr val="1E1E1E"/>
              </a:solidFill>
              <a:effectLst/>
              <a:uLnTx/>
              <a:uFillTx/>
              <a:latin typeface="Roboto Slab"/>
              <a:ea typeface="+mn-ea"/>
              <a:cs typeface="+mn-cs"/>
            </a:endParaRPr>
          </a:p>
        </p:txBody>
      </p:sp>
      <p:sp>
        <p:nvSpPr>
          <p:cNvPr id="24" name="Rectangle 23">
            <a:extLst>
              <a:ext uri="{FF2B5EF4-FFF2-40B4-BE49-F238E27FC236}">
                <a16:creationId xmlns:a16="http://schemas.microsoft.com/office/drawing/2014/main" id="{0735D931-E067-4292-B73E-39B94C51C2F9}"/>
              </a:ext>
            </a:extLst>
          </p:cNvPr>
          <p:cNvSpPr/>
          <p:nvPr/>
        </p:nvSpPr>
        <p:spPr>
          <a:xfrm>
            <a:off x="4652214" y="3152591"/>
            <a:ext cx="3176493" cy="2996645"/>
          </a:xfrm>
          <a:prstGeom prst="rect">
            <a:avLst/>
          </a:prstGeom>
        </p:spPr>
        <p:txBody>
          <a:bodyPr wrap="square" lIns="0" tIns="0" rIns="0" bIns="0">
            <a:noAutofit/>
          </a:bodyPr>
          <a:lstStyle/>
          <a:p>
            <a:pPr marL="271291" marR="0" lvl="0" indent="-271291" algn="l" defTabSz="868131" rtl="0" eaLnBrk="1" fontAlgn="auto" latinLnBrk="0" hangingPunct="1">
              <a:lnSpc>
                <a:spcPct val="16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Habilidad Cognoscitiva</a:t>
            </a:r>
            <a:endParaRPr kumimoji="0" lang="es-MX" sz="1200" b="1" i="0" u="none" strike="noStrike" kern="1200" cap="none" spc="0" normalizeH="0" baseline="0" noProof="0">
              <a:ln>
                <a:noFill/>
              </a:ln>
              <a:solidFill>
                <a:srgbClr val="1E1E1E"/>
              </a:solidFill>
              <a:effectLst/>
              <a:uLnTx/>
              <a:uFillTx/>
              <a:latin typeface="Roboto Slab"/>
              <a:ea typeface="+mn-ea"/>
              <a:cs typeface="+mn-cs"/>
            </a:endParaRP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Español</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Lengua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Comprensión de lectura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Redacción indirecta</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Matemáticas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Numeración y operaciones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Álgebra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Geometría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Estadística y probabilidad</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Inglés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Lengua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Comprensión de lectura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Redacción indirecta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400" b="0" i="0" u="none" strike="noStrike" kern="1200" cap="none" spc="0" normalizeH="0" baseline="0" noProof="0">
              <a:ln>
                <a:noFill/>
              </a:ln>
              <a:solidFill>
                <a:srgbClr val="1E1E1E"/>
              </a:solidFill>
              <a:effectLst/>
              <a:uLnTx/>
              <a:uFillTx/>
              <a:latin typeface="Roboto Slab"/>
              <a:ea typeface="+mn-ea"/>
              <a:cs typeface="+mn-cs"/>
            </a:endParaRPr>
          </a:p>
        </p:txBody>
      </p:sp>
      <p:sp>
        <p:nvSpPr>
          <p:cNvPr id="27" name="Rectangle 26">
            <a:extLst>
              <a:ext uri="{FF2B5EF4-FFF2-40B4-BE49-F238E27FC236}">
                <a16:creationId xmlns:a16="http://schemas.microsoft.com/office/drawing/2014/main" id="{487905CF-0375-4DEE-ABC1-BAAF180CB9A0}"/>
              </a:ext>
            </a:extLst>
          </p:cNvPr>
          <p:cNvSpPr/>
          <p:nvPr/>
        </p:nvSpPr>
        <p:spPr>
          <a:xfrm>
            <a:off x="8220208" y="3322920"/>
            <a:ext cx="3176493" cy="2996645"/>
          </a:xfrm>
          <a:prstGeom prst="rect">
            <a:avLst/>
          </a:prstGeom>
        </p:spPr>
        <p:txBody>
          <a:bodyPr wrap="square" lIns="0" tIns="0" rIns="0" bIns="0">
            <a:noAutofit/>
          </a:bodyPr>
          <a:lstStyle/>
          <a:p>
            <a:pPr marL="0" marR="0" lvl="0" indent="0" algn="l" defTabSz="868131" rtl="0" eaLnBrk="1" fontAlgn="auto" latinLnBrk="0" hangingPunct="1">
              <a:lnSpc>
                <a:spcPct val="100000"/>
              </a:lnSpc>
              <a:spcBef>
                <a:spcPts val="0"/>
              </a:spcBef>
              <a:spcAft>
                <a:spcPts val="0"/>
              </a:spcAft>
              <a:buClrTx/>
              <a:buSzTx/>
              <a:buFontTx/>
              <a:buNone/>
              <a:tabLst/>
              <a:defRPr/>
            </a:pPr>
            <a:endParaRPr kumimoji="0" lang="es-MX" sz="1400" b="1" i="0" u="none" strike="noStrike" kern="1200" cap="none" spc="0" normalizeH="0" baseline="0" noProof="0">
              <a:ln>
                <a:noFill/>
              </a:ln>
              <a:solidFill>
                <a:srgbClr val="1E1E1E"/>
              </a:solidFill>
              <a:effectLst/>
              <a:uLnTx/>
              <a:uFillTx/>
              <a:latin typeface="Roboto Slab"/>
              <a:ea typeface="+mn-ea"/>
              <a:cs typeface="+mn-cs"/>
            </a:endParaRP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Lectura y Redacción</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Comprensión de lectura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Redacción como proceso de razonamiento</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Matemáticas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Aritmética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Álgebra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Geometría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Análisis de datos y probabilidad</a:t>
            </a:r>
          </a:p>
          <a:p>
            <a:pPr marL="271291" marR="0" lvl="0"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1E1E1E"/>
                </a:solidFill>
                <a:effectLst/>
                <a:uLnTx/>
                <a:uFillTx/>
                <a:latin typeface="Roboto Slab"/>
                <a:ea typeface="+mn-ea"/>
                <a:cs typeface="+mn-cs"/>
              </a:rPr>
              <a:t>Inglés</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Lengua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Comprensión de lectura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1200" cap="none" spc="0" normalizeH="0" baseline="0" noProof="0">
                <a:ln>
                  <a:noFill/>
                </a:ln>
                <a:solidFill>
                  <a:srgbClr val="1E1E1E"/>
                </a:solidFill>
                <a:effectLst/>
                <a:uLnTx/>
                <a:uFillTx/>
                <a:latin typeface="Roboto"/>
                <a:ea typeface="+mn-ea"/>
                <a:cs typeface="+mn-cs"/>
              </a:rPr>
              <a:t>Redacción indirecta</a:t>
            </a:r>
          </a:p>
          <a:p>
            <a:pPr marL="705357" marR="0" lvl="1" indent="-271291" algn="l" defTabSz="86813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400" b="0" i="0" u="none" strike="noStrike" kern="1200" cap="none" spc="0" normalizeH="0" baseline="0" noProof="0">
              <a:ln>
                <a:noFill/>
              </a:ln>
              <a:solidFill>
                <a:srgbClr val="1E1E1E"/>
              </a:solidFill>
              <a:effectLst/>
              <a:uLnTx/>
              <a:uFillTx/>
              <a:latin typeface="Roboto Slab"/>
              <a:ea typeface="+mn-ea"/>
              <a:cs typeface="+mn-cs"/>
            </a:endParaRPr>
          </a:p>
        </p:txBody>
      </p:sp>
      <p:sp>
        <p:nvSpPr>
          <p:cNvPr id="20" name="Pentagon 21">
            <a:extLst>
              <a:ext uri="{FF2B5EF4-FFF2-40B4-BE49-F238E27FC236}">
                <a16:creationId xmlns:a16="http://schemas.microsoft.com/office/drawing/2014/main" id="{E386FD93-8715-3C9C-6023-AC4C1B3EDA0A}"/>
              </a:ext>
            </a:extLst>
          </p:cNvPr>
          <p:cNvSpPr/>
          <p:nvPr/>
        </p:nvSpPr>
        <p:spPr>
          <a:xfrm>
            <a:off x="3537069" y="2225891"/>
            <a:ext cx="1253021" cy="322899"/>
          </a:xfrm>
          <a:prstGeom prst="homePlate">
            <a:avLst/>
          </a:prstGeom>
          <a:solidFill>
            <a:srgbClr val="00B050"/>
          </a:solidFill>
          <a:ln w="57150">
            <a:no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Slab"/>
                <a:ea typeface="+mn-ea"/>
                <a:cs typeface="+mn-cs"/>
              </a:rPr>
              <a:t>CEPA</a:t>
            </a:r>
          </a:p>
        </p:txBody>
      </p:sp>
      <p:sp>
        <p:nvSpPr>
          <p:cNvPr id="8" name="Pentagon 21">
            <a:extLst>
              <a:ext uri="{FF2B5EF4-FFF2-40B4-BE49-F238E27FC236}">
                <a16:creationId xmlns:a16="http://schemas.microsoft.com/office/drawing/2014/main" id="{01C08F18-F10D-DEAD-2781-CA786060EE67}"/>
              </a:ext>
            </a:extLst>
          </p:cNvPr>
          <p:cNvSpPr/>
          <p:nvPr/>
        </p:nvSpPr>
        <p:spPr>
          <a:xfrm>
            <a:off x="6541578" y="2225891"/>
            <a:ext cx="1253021" cy="322899"/>
          </a:xfrm>
          <a:prstGeom prst="homePlate">
            <a:avLst/>
          </a:prstGeom>
          <a:solidFill>
            <a:srgbClr val="00B050"/>
          </a:solidFill>
          <a:ln w="57150">
            <a:noFill/>
          </a:ln>
        </p:spPr>
        <p:style>
          <a:lnRef idx="1">
            <a:schemeClr val="accent1"/>
          </a:lnRef>
          <a:fillRef idx="0">
            <a:schemeClr val="accent1"/>
          </a:fillRef>
          <a:effectRef idx="0">
            <a:schemeClr val="accent1"/>
          </a:effectRef>
          <a:fontRef idx="minor">
            <a:schemeClr val="tx1"/>
          </a:fontRef>
        </p:style>
        <p:txBody>
          <a:bodyPr rtlCol="0" anchor="ctr">
            <a:normAutofit lnSpcReduction="10000"/>
          </a:bodyPr>
          <a:lstStyle/>
          <a:p>
            <a:pPr marL="0" marR="0" lvl="0" indent="0" algn="ctr" defTabSz="86813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Slab"/>
                <a:ea typeface="+mn-ea"/>
                <a:cs typeface="+mn-cs"/>
              </a:rPr>
              <a:t>CEPA</a:t>
            </a:r>
            <a:endParaRPr kumimoji="0" lang="en-US" sz="1329" b="1" i="0" u="none" strike="noStrike" kern="1200" cap="none" spc="0" normalizeH="0" baseline="0" noProof="0" dirty="0">
              <a:ln>
                <a:noFill/>
              </a:ln>
              <a:solidFill>
                <a:srgbClr val="FFFFFF"/>
              </a:solidFill>
              <a:effectLst/>
              <a:uLnTx/>
              <a:uFillTx/>
              <a:latin typeface="Roboto Slab"/>
              <a:ea typeface="+mn-ea"/>
              <a:cs typeface="+mn-cs"/>
            </a:endParaRPr>
          </a:p>
        </p:txBody>
      </p:sp>
      <p:sp>
        <p:nvSpPr>
          <p:cNvPr id="3" name="Pentagon 8">
            <a:extLst>
              <a:ext uri="{FF2B5EF4-FFF2-40B4-BE49-F238E27FC236}">
                <a16:creationId xmlns:a16="http://schemas.microsoft.com/office/drawing/2014/main" id="{822FC199-B7E2-9093-2877-3C7DFCF17011}"/>
              </a:ext>
            </a:extLst>
          </p:cNvPr>
          <p:cNvSpPr/>
          <p:nvPr/>
        </p:nvSpPr>
        <p:spPr>
          <a:xfrm>
            <a:off x="11146714" y="1833215"/>
            <a:ext cx="1045286" cy="322899"/>
          </a:xfrm>
          <a:prstGeom prst="homePlate">
            <a:avLst/>
          </a:prstGeom>
          <a:solidFill>
            <a:srgbClr val="7030A0"/>
          </a:solidFill>
          <a:ln w="57150">
            <a:noFill/>
          </a:ln>
        </p:spPr>
        <p:style>
          <a:lnRef idx="1">
            <a:schemeClr val="accent1"/>
          </a:lnRef>
          <a:fillRef idx="0">
            <a:schemeClr val="accent1"/>
          </a:fillRef>
          <a:effectRef idx="0">
            <a:schemeClr val="accent1"/>
          </a:effectRef>
          <a:fontRef idx="minor">
            <a:schemeClr val="tx1"/>
          </a:fontRef>
        </p:style>
        <p:txBody>
          <a:bodyPr rtlCol="0" anchor="ctr">
            <a:normAutofit lnSpcReduction="10000"/>
          </a:bodyPr>
          <a:lstStyle/>
          <a:p>
            <a:pPr algn="ctr" defTabSz="868131"/>
            <a:r>
              <a:rPr lang="en-US" sz="1600" b="1" dirty="0">
                <a:solidFill>
                  <a:srgbClr val="FEFDFF"/>
                </a:solidFill>
                <a:latin typeface="Roboto Slab"/>
              </a:rPr>
              <a:t>PCMAS</a:t>
            </a:r>
          </a:p>
        </p:txBody>
      </p:sp>
      <p:sp>
        <p:nvSpPr>
          <p:cNvPr id="11" name="Pentagon 8">
            <a:extLst>
              <a:ext uri="{FF2B5EF4-FFF2-40B4-BE49-F238E27FC236}">
                <a16:creationId xmlns:a16="http://schemas.microsoft.com/office/drawing/2014/main" id="{321523CB-3652-76DF-F2D4-437DCFEC1CBB}"/>
              </a:ext>
            </a:extLst>
          </p:cNvPr>
          <p:cNvSpPr/>
          <p:nvPr/>
        </p:nvSpPr>
        <p:spPr>
          <a:xfrm>
            <a:off x="8044644" y="2225891"/>
            <a:ext cx="2788571" cy="322899"/>
          </a:xfrm>
          <a:prstGeom prst="homePlate">
            <a:avLst/>
          </a:prstGeom>
          <a:solidFill>
            <a:srgbClr val="0075A6"/>
          </a:solidFill>
          <a:ln w="57150">
            <a:noFill/>
          </a:ln>
        </p:spPr>
        <p:style>
          <a:lnRef idx="1">
            <a:schemeClr val="accent1"/>
          </a:lnRef>
          <a:fillRef idx="0">
            <a:schemeClr val="accent1"/>
          </a:fillRef>
          <a:effectRef idx="0">
            <a:schemeClr val="accent1"/>
          </a:effectRef>
          <a:fontRef idx="minor">
            <a:schemeClr val="tx1"/>
          </a:fontRef>
        </p:style>
        <p:txBody>
          <a:bodyPr rtlCol="0" anchor="ctr">
            <a:normAutofit lnSpcReduction="10000"/>
          </a:bodyPr>
          <a:lstStyle/>
          <a:p>
            <a:pPr algn="ctr" defTabSz="868131"/>
            <a:r>
              <a:rPr lang="en-US" sz="1600" b="1" dirty="0">
                <a:solidFill>
                  <a:srgbClr val="FEFDFF"/>
                </a:solidFill>
                <a:latin typeface="Roboto Slab"/>
              </a:rPr>
              <a:t>PNA</a:t>
            </a:r>
          </a:p>
        </p:txBody>
      </p:sp>
    </p:spTree>
    <p:extLst>
      <p:ext uri="{BB962C8B-B14F-4D97-AF65-F5344CB8AC3E}">
        <p14:creationId xmlns:p14="http://schemas.microsoft.com/office/powerpoint/2010/main" val="30113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3"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E88261-AAD9-EC5C-4312-6CBB4BD794EF}"/>
              </a:ext>
            </a:extLst>
          </p:cNvPr>
          <p:cNvSpPr/>
          <p:nvPr/>
        </p:nvSpPr>
        <p:spPr>
          <a:xfrm>
            <a:off x="3592255" y="2306785"/>
            <a:ext cx="1698758" cy="1692746"/>
          </a:xfrm>
          <a:prstGeom prst="rect">
            <a:avLst/>
          </a:prstGeom>
          <a:ln/>
        </p:spPr>
        <p:style>
          <a:lnRef idx="2">
            <a:schemeClr val="accent3"/>
          </a:lnRef>
          <a:fillRef idx="1">
            <a:schemeClr val="lt1"/>
          </a:fillRef>
          <a:effectRef idx="0">
            <a:schemeClr val="accent3"/>
          </a:effectRef>
          <a:fontRef idx="minor">
            <a:schemeClr val="dk1"/>
          </a:fontRef>
        </p:style>
        <p:txBody>
          <a:bodyPr lIns="36000" tIns="36000" rIns="36000" bIns="36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Roboto Slab"/>
              <a:ea typeface="+mn-ea"/>
              <a:cs typeface="+mn-cs"/>
            </a:endParaRPr>
          </a:p>
        </p:txBody>
      </p:sp>
      <p:sp>
        <p:nvSpPr>
          <p:cNvPr id="31" name="Oval 30">
            <a:extLst>
              <a:ext uri="{FF2B5EF4-FFF2-40B4-BE49-F238E27FC236}">
                <a16:creationId xmlns:a16="http://schemas.microsoft.com/office/drawing/2014/main" id="{A1A75380-ABB3-27FB-5A3F-2022695A77A7}"/>
              </a:ext>
            </a:extLst>
          </p:cNvPr>
          <p:cNvSpPr/>
          <p:nvPr/>
        </p:nvSpPr>
        <p:spPr>
          <a:xfrm>
            <a:off x="4665155" y="2364128"/>
            <a:ext cx="2842398" cy="2719102"/>
          </a:xfrm>
          <a:prstGeom prst="ellipse">
            <a:avLst/>
          </a:prstGeom>
          <a:noFill/>
          <a:ln w="19050">
            <a:solidFill>
              <a:srgbClr val="009CD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2"/>
              </a:solidFill>
              <a:latin typeface="+mj-lt"/>
            </a:endParaRPr>
          </a:p>
        </p:txBody>
      </p:sp>
      <p:sp>
        <p:nvSpPr>
          <p:cNvPr id="2" name="Title 1"/>
          <p:cNvSpPr>
            <a:spLocks noGrp="1"/>
          </p:cNvSpPr>
          <p:nvPr>
            <p:ph type="title"/>
          </p:nvPr>
        </p:nvSpPr>
        <p:spPr>
          <a:xfrm>
            <a:off x="356461" y="498638"/>
            <a:ext cx="11286153" cy="413175"/>
          </a:xfrm>
        </p:spPr>
        <p:txBody>
          <a:bodyPr/>
          <a:lstStyle/>
          <a:p>
            <a:r>
              <a:rPr lang="en-US" sz="2600" b="1" dirty="0"/>
              <a:t>Sistema </a:t>
            </a:r>
            <a:r>
              <a:rPr lang="en-US" sz="2600" dirty="0"/>
              <a:t>para la</a:t>
            </a:r>
            <a:r>
              <a:rPr lang="en-US" sz="2600" b="1" dirty="0"/>
              <a:t> </a:t>
            </a:r>
            <a:r>
              <a:rPr lang="es-MX" sz="2600" dirty="0">
                <a:solidFill>
                  <a:srgbClr val="1E1E1E"/>
                </a:solidFill>
                <a:latin typeface="Roboto Slab" pitchFamily="2" charset="0"/>
                <a:ea typeface="Calibri" panose="020F0502020204030204" pitchFamily="34" charset="0"/>
              </a:rPr>
              <a:t>intervención temprana, la planificación académica </a:t>
            </a:r>
            <a:br>
              <a:rPr lang="es-MX" sz="2600" dirty="0">
                <a:solidFill>
                  <a:srgbClr val="1E1E1E"/>
                </a:solidFill>
                <a:latin typeface="Roboto Slab" pitchFamily="2" charset="0"/>
                <a:ea typeface="Calibri" panose="020F0502020204030204" pitchFamily="34" charset="0"/>
              </a:rPr>
            </a:br>
            <a:r>
              <a:rPr lang="es-MX" sz="2600" dirty="0">
                <a:solidFill>
                  <a:srgbClr val="1E1E1E"/>
                </a:solidFill>
                <a:latin typeface="Roboto Slab" pitchFamily="2" charset="0"/>
                <a:ea typeface="Calibri" panose="020F0502020204030204" pitchFamily="34" charset="0"/>
              </a:rPr>
              <a:t>y ocupacional y la toma de decisiones</a:t>
            </a:r>
            <a:r>
              <a:rPr lang="en-US" sz="2600" dirty="0">
                <a:solidFill>
                  <a:srgbClr val="1E1E1E"/>
                </a:solidFill>
                <a:latin typeface="Roboto Slab" pitchFamily="2" charset="0"/>
                <a:ea typeface="Calibri" panose="020F0502020204030204" pitchFamily="34" charset="0"/>
              </a:rPr>
              <a:t>.</a:t>
            </a:r>
            <a:endParaRPr lang="en-US" sz="2600" b="1" dirty="0"/>
          </a:p>
        </p:txBody>
      </p:sp>
      <p:sp>
        <p:nvSpPr>
          <p:cNvPr id="3" name="BainBulletsConfiguration" hidden="1"/>
          <p:cNvSpPr txBox="1"/>
          <p:nvPr/>
        </p:nvSpPr>
        <p:spPr>
          <a:xfrm>
            <a:off x="12058" y="12105"/>
            <a:ext cx="8440499" cy="83638"/>
          </a:xfrm>
          <a:prstGeom prst="rect">
            <a:avLst/>
          </a:prstGeom>
          <a:noFill/>
        </p:spPr>
        <p:txBody>
          <a:bodyPr vert="horz" wrap="square" lIns="34180" tIns="34180" rIns="34180" bIns="34180" rtlCol="0">
            <a:spAutoFit/>
          </a:bodyPr>
          <a:lstStyle/>
          <a:p>
            <a:endParaRPr lang="en-US" sz="100">
              <a:solidFill>
                <a:srgbClr val="FFFFFF"/>
              </a:solidFill>
            </a:endParaRPr>
          </a:p>
        </p:txBody>
      </p:sp>
      <p:sp>
        <p:nvSpPr>
          <p:cNvPr id="20" name="Oval 19">
            <a:extLst>
              <a:ext uri="{FF2B5EF4-FFF2-40B4-BE49-F238E27FC236}">
                <a16:creationId xmlns:a16="http://schemas.microsoft.com/office/drawing/2014/main" id="{BB80A901-DE42-07C1-A3D1-A6E21AB68004}"/>
              </a:ext>
            </a:extLst>
          </p:cNvPr>
          <p:cNvSpPr/>
          <p:nvPr/>
        </p:nvSpPr>
        <p:spPr>
          <a:xfrm>
            <a:off x="6412395" y="4485191"/>
            <a:ext cx="1423792" cy="1423792"/>
          </a:xfrm>
          <a:prstGeom prst="ellipse">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2000" b="1" dirty="0">
                <a:solidFill>
                  <a:schemeClr val="tx1"/>
                </a:solidFill>
                <a:latin typeface="+mj-lt"/>
              </a:rPr>
              <a:t>PIENSE II</a:t>
            </a:r>
          </a:p>
        </p:txBody>
      </p:sp>
      <p:cxnSp>
        <p:nvCxnSpPr>
          <p:cNvPr id="39" name="Straight Connector 38">
            <a:extLst>
              <a:ext uri="{FF2B5EF4-FFF2-40B4-BE49-F238E27FC236}">
                <a16:creationId xmlns:a16="http://schemas.microsoft.com/office/drawing/2014/main" id="{071C2A19-0E17-C674-AE77-85A927E5962B}"/>
              </a:ext>
            </a:extLst>
          </p:cNvPr>
          <p:cNvCxnSpPr>
            <a:cxnSpLocks/>
          </p:cNvCxnSpPr>
          <p:nvPr/>
        </p:nvCxnSpPr>
        <p:spPr>
          <a:xfrm>
            <a:off x="5350342" y="3390527"/>
            <a:ext cx="1422393" cy="0"/>
          </a:xfrm>
          <a:prstGeom prst="line">
            <a:avLst/>
          </a:prstGeom>
          <a:ln w="28575" cap="rnd">
            <a:solidFill>
              <a:schemeClr val="accent3">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2B402F2-34E8-6FD8-0BBF-09307A6DB266}"/>
              </a:ext>
            </a:extLst>
          </p:cNvPr>
          <p:cNvSpPr txBox="1"/>
          <p:nvPr/>
        </p:nvSpPr>
        <p:spPr>
          <a:xfrm>
            <a:off x="5025558" y="2817122"/>
            <a:ext cx="1990643" cy="536528"/>
          </a:xfrm>
          <a:prstGeom prst="rect">
            <a:avLst/>
          </a:prstGeom>
          <a:noFill/>
        </p:spPr>
        <p:txBody>
          <a:bodyPr wrap="square" lIns="34180" tIns="34180" rIns="34180" bIns="34180" rtlCol="0">
            <a:spAutoFit/>
          </a:bodyPr>
          <a:lstStyle/>
          <a:p>
            <a:pPr algn="ctr"/>
            <a:r>
              <a:rPr lang="en-US" sz="3000" b="1" dirty="0">
                <a:latin typeface="+mj-lt"/>
              </a:rPr>
              <a:t>PAA</a:t>
            </a:r>
          </a:p>
        </p:txBody>
      </p:sp>
      <p:sp>
        <p:nvSpPr>
          <p:cNvPr id="42" name="TextBox 41">
            <a:extLst>
              <a:ext uri="{FF2B5EF4-FFF2-40B4-BE49-F238E27FC236}">
                <a16:creationId xmlns:a16="http://schemas.microsoft.com/office/drawing/2014/main" id="{BD52570F-0749-9230-3BF6-C9BE5659BCBA}"/>
              </a:ext>
            </a:extLst>
          </p:cNvPr>
          <p:cNvSpPr txBox="1"/>
          <p:nvPr/>
        </p:nvSpPr>
        <p:spPr>
          <a:xfrm rot="20912150">
            <a:off x="5255494" y="3825045"/>
            <a:ext cx="1668541" cy="945550"/>
          </a:xfrm>
          <a:prstGeom prst="rect">
            <a:avLst/>
          </a:prstGeom>
          <a:noFill/>
        </p:spPr>
        <p:txBody>
          <a:bodyPr wrap="square" lIns="34180" tIns="34180" rIns="34180" bIns="34180" rtlCol="0">
            <a:spAutoFit/>
          </a:bodyPr>
          <a:lstStyle/>
          <a:p>
            <a:pPr algn="ctr"/>
            <a:r>
              <a:rPr lang="en-US" sz="5696" b="1">
                <a:solidFill>
                  <a:srgbClr val="FFC000"/>
                </a:solidFill>
                <a:latin typeface="Fave Script Bold Pro" pitchFamily="2" charset="0"/>
              </a:rPr>
              <a:t>Suite</a:t>
            </a:r>
            <a:endParaRPr lang="en-US" sz="5127" b="1">
              <a:solidFill>
                <a:srgbClr val="FFC000"/>
              </a:solidFill>
              <a:latin typeface="Fave Script Bold Pro" pitchFamily="2" charset="0"/>
            </a:endParaRPr>
          </a:p>
        </p:txBody>
      </p:sp>
      <p:pic>
        <p:nvPicPr>
          <p:cNvPr id="38" name="Picture 37">
            <a:extLst>
              <a:ext uri="{FF2B5EF4-FFF2-40B4-BE49-F238E27FC236}">
                <a16:creationId xmlns:a16="http://schemas.microsoft.com/office/drawing/2014/main" id="{D4944A06-7C56-C89C-3481-BB7A17FD95F8}"/>
              </a:ext>
            </a:extLst>
          </p:cNvPr>
          <p:cNvPicPr>
            <a:picLocks noChangeAspect="1"/>
          </p:cNvPicPr>
          <p:nvPr/>
        </p:nvPicPr>
        <p:blipFill>
          <a:blip r:embed="rId3">
            <a:alphaModFix amt="50000"/>
          </a:blip>
          <a:stretch>
            <a:fillRect/>
          </a:stretch>
        </p:blipFill>
        <p:spPr>
          <a:xfrm>
            <a:off x="5882849" y="3482604"/>
            <a:ext cx="384132" cy="518619"/>
          </a:xfrm>
          <a:prstGeom prst="rect">
            <a:avLst/>
          </a:prstGeom>
        </p:spPr>
      </p:pic>
      <p:grpSp>
        <p:nvGrpSpPr>
          <p:cNvPr id="87" name="Group 86">
            <a:extLst>
              <a:ext uri="{FF2B5EF4-FFF2-40B4-BE49-F238E27FC236}">
                <a16:creationId xmlns:a16="http://schemas.microsoft.com/office/drawing/2014/main" id="{F5E1C23A-DA57-6302-BD65-D7998FEB0DDB}"/>
              </a:ext>
            </a:extLst>
          </p:cNvPr>
          <p:cNvGrpSpPr/>
          <p:nvPr/>
        </p:nvGrpSpPr>
        <p:grpSpPr>
          <a:xfrm>
            <a:off x="5226790" y="1358518"/>
            <a:ext cx="1691294" cy="1423792"/>
            <a:chOff x="8414730" y="1335002"/>
            <a:chExt cx="1781364" cy="1499616"/>
          </a:xfrm>
        </p:grpSpPr>
        <p:sp>
          <p:nvSpPr>
            <p:cNvPr id="18" name="Oval 17">
              <a:extLst>
                <a:ext uri="{FF2B5EF4-FFF2-40B4-BE49-F238E27FC236}">
                  <a16:creationId xmlns:a16="http://schemas.microsoft.com/office/drawing/2014/main" id="{E24C3BE2-70E7-3162-9F32-6039BE033305}"/>
                </a:ext>
              </a:extLst>
            </p:cNvPr>
            <p:cNvSpPr/>
            <p:nvPr/>
          </p:nvSpPr>
          <p:spPr>
            <a:xfrm>
              <a:off x="8572570" y="1335002"/>
              <a:ext cx="1499616" cy="1499616"/>
            </a:xfrm>
            <a:prstGeom prst="ellipse">
              <a:avLst/>
            </a:pr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329" b="1">
                <a:solidFill>
                  <a:schemeClr val="tx1"/>
                </a:solidFill>
                <a:latin typeface="+mj-lt"/>
              </a:endParaRPr>
            </a:p>
          </p:txBody>
        </p:sp>
        <p:sp>
          <p:nvSpPr>
            <p:cNvPr id="52" name="TextBox 51">
              <a:extLst>
                <a:ext uri="{FF2B5EF4-FFF2-40B4-BE49-F238E27FC236}">
                  <a16:creationId xmlns:a16="http://schemas.microsoft.com/office/drawing/2014/main" id="{45BF64C6-FE2C-ECA8-9CF5-11FA9B4CCBB8}"/>
                </a:ext>
              </a:extLst>
            </p:cNvPr>
            <p:cNvSpPr txBox="1"/>
            <p:nvPr/>
          </p:nvSpPr>
          <p:spPr>
            <a:xfrm>
              <a:off x="8414730" y="1783505"/>
              <a:ext cx="1781364" cy="721038"/>
            </a:xfrm>
            <a:prstGeom prst="rect">
              <a:avLst/>
            </a:prstGeom>
            <a:noFill/>
          </p:spPr>
          <p:txBody>
            <a:bodyPr wrap="square" lIns="34180" tIns="34180" rIns="34180" bIns="34180" rtlCol="0">
              <a:spAutoFit/>
            </a:bodyPr>
            <a:lstStyle/>
            <a:p>
              <a:pPr algn="ctr"/>
              <a:r>
                <a:rPr lang="en-US" sz="2000" b="1" dirty="0">
                  <a:latin typeface="+mj-lt"/>
                </a:rPr>
                <a:t>PIENSE </a:t>
              </a:r>
            </a:p>
            <a:p>
              <a:pPr algn="ctr"/>
              <a:r>
                <a:rPr lang="en-US" sz="2000" b="1" dirty="0">
                  <a:latin typeface="+mj-lt"/>
                </a:rPr>
                <a:t>I</a:t>
              </a:r>
            </a:p>
          </p:txBody>
        </p:sp>
      </p:grpSp>
      <p:grpSp>
        <p:nvGrpSpPr>
          <p:cNvPr id="89" name="Group 88">
            <a:extLst>
              <a:ext uri="{FF2B5EF4-FFF2-40B4-BE49-F238E27FC236}">
                <a16:creationId xmlns:a16="http://schemas.microsoft.com/office/drawing/2014/main" id="{F3B53762-2C7F-05CE-5D06-8310B160C7CF}"/>
              </a:ext>
            </a:extLst>
          </p:cNvPr>
          <p:cNvGrpSpPr/>
          <p:nvPr/>
        </p:nvGrpSpPr>
        <p:grpSpPr>
          <a:xfrm>
            <a:off x="3549414" y="2525958"/>
            <a:ext cx="1691293" cy="1367962"/>
            <a:chOff x="6648026" y="2584891"/>
            <a:chExt cx="1781364" cy="1440813"/>
          </a:xfrm>
        </p:grpSpPr>
        <p:sp>
          <p:nvSpPr>
            <p:cNvPr id="24" name="Oval 23">
              <a:extLst>
                <a:ext uri="{FF2B5EF4-FFF2-40B4-BE49-F238E27FC236}">
                  <a16:creationId xmlns:a16="http://schemas.microsoft.com/office/drawing/2014/main" id="{93668BAC-E055-E675-6DE9-C6A2B9ECE2D9}"/>
                </a:ext>
              </a:extLst>
            </p:cNvPr>
            <p:cNvSpPr/>
            <p:nvPr/>
          </p:nvSpPr>
          <p:spPr>
            <a:xfrm>
              <a:off x="6831220" y="2584891"/>
              <a:ext cx="1470748" cy="1440813"/>
            </a:xfrm>
            <a:prstGeom prst="ellipse">
              <a:avLst/>
            </a:prstGeom>
            <a:solidFill>
              <a:schemeClr val="accent3">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139" b="1">
                <a:solidFill>
                  <a:schemeClr val="tx2"/>
                </a:solidFill>
                <a:latin typeface="+mj-lt"/>
              </a:endParaRPr>
            </a:p>
          </p:txBody>
        </p:sp>
        <p:sp>
          <p:nvSpPr>
            <p:cNvPr id="53" name="TextBox 52">
              <a:extLst>
                <a:ext uri="{FF2B5EF4-FFF2-40B4-BE49-F238E27FC236}">
                  <a16:creationId xmlns:a16="http://schemas.microsoft.com/office/drawing/2014/main" id="{721DF640-883F-5EFB-00D8-E1B80AE2BD67}"/>
                </a:ext>
              </a:extLst>
            </p:cNvPr>
            <p:cNvSpPr txBox="1"/>
            <p:nvPr/>
          </p:nvSpPr>
          <p:spPr>
            <a:xfrm>
              <a:off x="6648026" y="3096135"/>
              <a:ext cx="1781364" cy="396871"/>
            </a:xfrm>
            <a:prstGeom prst="rect">
              <a:avLst/>
            </a:prstGeom>
            <a:noFill/>
          </p:spPr>
          <p:txBody>
            <a:bodyPr wrap="square" lIns="34180" tIns="34180" rIns="34180" bIns="34180" rtlCol="0">
              <a:spAutoFit/>
            </a:bodyPr>
            <a:lstStyle/>
            <a:p>
              <a:pPr algn="ctr"/>
              <a:r>
                <a:rPr lang="en-US" sz="2000" b="1" dirty="0">
                  <a:solidFill>
                    <a:schemeClr val="tx2"/>
                  </a:solidFill>
                  <a:latin typeface="+mj-lt"/>
                </a:rPr>
                <a:t>PAA</a:t>
              </a:r>
              <a:endParaRPr lang="en-US" sz="1600" b="1" dirty="0">
                <a:solidFill>
                  <a:schemeClr val="tx2"/>
                </a:solidFill>
                <a:latin typeface="+mj-lt"/>
              </a:endParaRPr>
            </a:p>
          </p:txBody>
        </p:sp>
      </p:grpSp>
      <p:grpSp>
        <p:nvGrpSpPr>
          <p:cNvPr id="88" name="Group 87">
            <a:extLst>
              <a:ext uri="{FF2B5EF4-FFF2-40B4-BE49-F238E27FC236}">
                <a16:creationId xmlns:a16="http://schemas.microsoft.com/office/drawing/2014/main" id="{79371002-F027-CD71-0FC4-144C85EFDF9E}"/>
              </a:ext>
            </a:extLst>
          </p:cNvPr>
          <p:cNvGrpSpPr/>
          <p:nvPr/>
        </p:nvGrpSpPr>
        <p:grpSpPr>
          <a:xfrm>
            <a:off x="6891394" y="2512909"/>
            <a:ext cx="1691293" cy="1423792"/>
            <a:chOff x="10167985" y="2571147"/>
            <a:chExt cx="1781364" cy="1499616"/>
          </a:xfrm>
        </p:grpSpPr>
        <p:sp>
          <p:nvSpPr>
            <p:cNvPr id="19" name="Oval 18">
              <a:extLst>
                <a:ext uri="{FF2B5EF4-FFF2-40B4-BE49-F238E27FC236}">
                  <a16:creationId xmlns:a16="http://schemas.microsoft.com/office/drawing/2014/main" id="{D70A6728-1559-65C0-AC69-94A9D821D61D}"/>
                </a:ext>
              </a:extLst>
            </p:cNvPr>
            <p:cNvSpPr/>
            <p:nvPr/>
          </p:nvSpPr>
          <p:spPr>
            <a:xfrm>
              <a:off x="10308859" y="2571147"/>
              <a:ext cx="1499616" cy="1499616"/>
            </a:xfrm>
            <a:prstGeom prst="ellipse">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899" b="1">
                <a:solidFill>
                  <a:schemeClr val="tx1"/>
                </a:solidFill>
                <a:latin typeface="+mj-lt"/>
              </a:endParaRPr>
            </a:p>
          </p:txBody>
        </p:sp>
        <p:sp>
          <p:nvSpPr>
            <p:cNvPr id="54" name="TextBox 53">
              <a:extLst>
                <a:ext uri="{FF2B5EF4-FFF2-40B4-BE49-F238E27FC236}">
                  <a16:creationId xmlns:a16="http://schemas.microsoft.com/office/drawing/2014/main" id="{4F4BD58B-FD81-815F-0C74-4C5DA8D7DD5A}"/>
                </a:ext>
              </a:extLst>
            </p:cNvPr>
            <p:cNvSpPr txBox="1"/>
            <p:nvPr/>
          </p:nvSpPr>
          <p:spPr>
            <a:xfrm>
              <a:off x="10167985" y="3131025"/>
              <a:ext cx="1781364" cy="396871"/>
            </a:xfrm>
            <a:prstGeom prst="rect">
              <a:avLst/>
            </a:prstGeom>
            <a:noFill/>
          </p:spPr>
          <p:txBody>
            <a:bodyPr wrap="square" lIns="34180" tIns="34180" rIns="34180" bIns="34180" rtlCol="0">
              <a:spAutoFit/>
            </a:bodyPr>
            <a:lstStyle/>
            <a:p>
              <a:pPr algn="ctr"/>
              <a:r>
                <a:rPr lang="en-US" sz="2000" b="1" dirty="0">
                  <a:solidFill>
                    <a:schemeClr val="tx2"/>
                  </a:solidFill>
                  <a:latin typeface="+mj-lt"/>
                </a:rPr>
                <a:t>CEPA </a:t>
              </a:r>
            </a:p>
          </p:txBody>
        </p:sp>
      </p:grpSp>
      <p:sp>
        <p:nvSpPr>
          <p:cNvPr id="22" name="Oval 21">
            <a:extLst>
              <a:ext uri="{FF2B5EF4-FFF2-40B4-BE49-F238E27FC236}">
                <a16:creationId xmlns:a16="http://schemas.microsoft.com/office/drawing/2014/main" id="{A6AA45E1-5EB1-D4E7-736B-31917453C870}"/>
              </a:ext>
            </a:extLst>
          </p:cNvPr>
          <p:cNvSpPr/>
          <p:nvPr/>
        </p:nvSpPr>
        <p:spPr>
          <a:xfrm>
            <a:off x="4370712" y="4485191"/>
            <a:ext cx="1423792" cy="1423792"/>
          </a:xfrm>
          <a:prstGeom prst="ellipse">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r>
              <a:rPr lang="en-US" sz="2000" b="1" dirty="0">
                <a:solidFill>
                  <a:schemeClr val="tx2"/>
                </a:solidFill>
                <a:latin typeface="+mj-lt"/>
              </a:rPr>
              <a:t>CEPA</a:t>
            </a:r>
          </a:p>
        </p:txBody>
      </p:sp>
      <p:pic>
        <p:nvPicPr>
          <p:cNvPr id="15" name="Picture 14">
            <a:extLst>
              <a:ext uri="{FF2B5EF4-FFF2-40B4-BE49-F238E27FC236}">
                <a16:creationId xmlns:a16="http://schemas.microsoft.com/office/drawing/2014/main" id="{13146004-740B-45BE-F7D3-9A84EF02CFB3}"/>
              </a:ext>
            </a:extLst>
          </p:cNvPr>
          <p:cNvPicPr>
            <a:picLocks noChangeAspect="1"/>
          </p:cNvPicPr>
          <p:nvPr/>
        </p:nvPicPr>
        <p:blipFill>
          <a:blip r:embed="rId4"/>
          <a:stretch>
            <a:fillRect/>
          </a:stretch>
        </p:blipFill>
        <p:spPr>
          <a:xfrm>
            <a:off x="8088346" y="4056876"/>
            <a:ext cx="800158" cy="927562"/>
          </a:xfrm>
          <a:prstGeom prst="rect">
            <a:avLst/>
          </a:prstGeom>
        </p:spPr>
      </p:pic>
      <p:pic>
        <p:nvPicPr>
          <p:cNvPr id="17" name="Picture 16">
            <a:extLst>
              <a:ext uri="{FF2B5EF4-FFF2-40B4-BE49-F238E27FC236}">
                <a16:creationId xmlns:a16="http://schemas.microsoft.com/office/drawing/2014/main" id="{6E637AAA-8014-B865-3E18-6A42B20BC7E6}"/>
              </a:ext>
            </a:extLst>
          </p:cNvPr>
          <p:cNvPicPr>
            <a:picLocks noChangeAspect="1"/>
          </p:cNvPicPr>
          <p:nvPr/>
        </p:nvPicPr>
        <p:blipFill>
          <a:blip r:embed="rId4"/>
          <a:stretch>
            <a:fillRect/>
          </a:stretch>
        </p:blipFill>
        <p:spPr>
          <a:xfrm>
            <a:off x="7361637" y="1423496"/>
            <a:ext cx="775228" cy="898663"/>
          </a:xfrm>
          <a:prstGeom prst="rect">
            <a:avLst/>
          </a:prstGeom>
        </p:spPr>
      </p:pic>
      <p:pic>
        <p:nvPicPr>
          <p:cNvPr id="28" name="Graphic 27" descr="Document outline">
            <a:extLst>
              <a:ext uri="{FF2B5EF4-FFF2-40B4-BE49-F238E27FC236}">
                <a16:creationId xmlns:a16="http://schemas.microsoft.com/office/drawing/2014/main" id="{663CEC12-83F1-08E6-9AD6-7F0637D617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23473" y="5475469"/>
            <a:ext cx="739302" cy="739302"/>
          </a:xfrm>
          <a:prstGeom prst="rect">
            <a:avLst/>
          </a:prstGeom>
        </p:spPr>
      </p:pic>
      <p:pic>
        <p:nvPicPr>
          <p:cNvPr id="33" name="Graphic 32" descr="Document outline">
            <a:extLst>
              <a:ext uri="{FF2B5EF4-FFF2-40B4-BE49-F238E27FC236}">
                <a16:creationId xmlns:a16="http://schemas.microsoft.com/office/drawing/2014/main" id="{1CDDBD45-4AB4-A9F3-8475-D527E595E0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7354" y="2774952"/>
            <a:ext cx="790131" cy="790131"/>
          </a:xfrm>
          <a:prstGeom prst="rect">
            <a:avLst/>
          </a:prstGeom>
        </p:spPr>
      </p:pic>
      <p:grpSp>
        <p:nvGrpSpPr>
          <p:cNvPr id="4" name="Group 3">
            <a:extLst>
              <a:ext uri="{FF2B5EF4-FFF2-40B4-BE49-F238E27FC236}">
                <a16:creationId xmlns:a16="http://schemas.microsoft.com/office/drawing/2014/main" id="{039B2FF7-7E9F-CCEC-BB0C-B453F7370180}"/>
              </a:ext>
            </a:extLst>
          </p:cNvPr>
          <p:cNvGrpSpPr/>
          <p:nvPr/>
        </p:nvGrpSpPr>
        <p:grpSpPr>
          <a:xfrm>
            <a:off x="1063109" y="2518600"/>
            <a:ext cx="1691293" cy="1367962"/>
            <a:chOff x="6648026" y="2584891"/>
            <a:chExt cx="1781364" cy="1440813"/>
          </a:xfrm>
        </p:grpSpPr>
        <p:sp>
          <p:nvSpPr>
            <p:cNvPr id="5" name="Oval 4">
              <a:extLst>
                <a:ext uri="{FF2B5EF4-FFF2-40B4-BE49-F238E27FC236}">
                  <a16:creationId xmlns:a16="http://schemas.microsoft.com/office/drawing/2014/main" id="{B69F0964-4EB5-9157-3973-668E09EFE41A}"/>
                </a:ext>
              </a:extLst>
            </p:cNvPr>
            <p:cNvSpPr/>
            <p:nvPr/>
          </p:nvSpPr>
          <p:spPr>
            <a:xfrm>
              <a:off x="6831220" y="2584891"/>
              <a:ext cx="1470748" cy="1440813"/>
            </a:xfrm>
            <a:prstGeom prst="ellipse">
              <a:avLst/>
            </a:prstGeom>
            <a:solidFill>
              <a:schemeClr val="accent4">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180" tIns="34180" rIns="34180" bIns="34180" rtlCol="0" anchor="ctr">
              <a:normAutofit/>
            </a:bodyPr>
            <a:lstStyle/>
            <a:p>
              <a:pPr algn="ctr"/>
              <a:endParaRPr lang="en-US" sz="1139" b="1">
                <a:solidFill>
                  <a:schemeClr val="tx2"/>
                </a:solidFill>
                <a:latin typeface="+mj-lt"/>
              </a:endParaRPr>
            </a:p>
          </p:txBody>
        </p:sp>
        <p:sp>
          <p:nvSpPr>
            <p:cNvPr id="6" name="TextBox 5">
              <a:extLst>
                <a:ext uri="{FF2B5EF4-FFF2-40B4-BE49-F238E27FC236}">
                  <a16:creationId xmlns:a16="http://schemas.microsoft.com/office/drawing/2014/main" id="{431B7A47-F22B-55BF-B13C-CDCBA556BE89}"/>
                </a:ext>
              </a:extLst>
            </p:cNvPr>
            <p:cNvSpPr txBox="1"/>
            <p:nvPr/>
          </p:nvSpPr>
          <p:spPr>
            <a:xfrm>
              <a:off x="6648026" y="3096135"/>
              <a:ext cx="1781364" cy="461704"/>
            </a:xfrm>
            <a:prstGeom prst="rect">
              <a:avLst/>
            </a:prstGeom>
            <a:noFill/>
          </p:spPr>
          <p:txBody>
            <a:bodyPr wrap="square" lIns="34180" tIns="34180" rIns="34180" bIns="34180" rtlCol="0">
              <a:spAutoFit/>
            </a:bodyPr>
            <a:lstStyle/>
            <a:p>
              <a:pPr algn="ctr"/>
              <a:r>
                <a:rPr lang="en-US" sz="2400" b="1" dirty="0">
                  <a:solidFill>
                    <a:schemeClr val="tx2"/>
                  </a:solidFill>
                  <a:latin typeface="+mj-lt"/>
                </a:rPr>
                <a:t>PNA</a:t>
              </a:r>
              <a:endParaRPr lang="en-US" sz="2000" b="1" dirty="0">
                <a:solidFill>
                  <a:schemeClr val="tx2"/>
                </a:solidFill>
                <a:latin typeface="+mj-lt"/>
              </a:endParaRPr>
            </a:p>
          </p:txBody>
        </p:sp>
      </p:grpSp>
      <p:pic>
        <p:nvPicPr>
          <p:cNvPr id="7" name="Picture 2" descr="Preview of your QR Code">
            <a:extLst>
              <a:ext uri="{FF2B5EF4-FFF2-40B4-BE49-F238E27FC236}">
                <a16:creationId xmlns:a16="http://schemas.microsoft.com/office/drawing/2014/main" id="{33AAF2EB-3923-AC3F-F95E-A38FD9F445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1215" y="4732912"/>
            <a:ext cx="1295031" cy="12950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CF5A33F-6BF9-F09E-B4BB-4C18603C8C4F}"/>
              </a:ext>
            </a:extLst>
          </p:cNvPr>
          <p:cNvSpPr/>
          <p:nvPr/>
        </p:nvSpPr>
        <p:spPr>
          <a:xfrm>
            <a:off x="9418357" y="5094162"/>
            <a:ext cx="1102858" cy="381307"/>
          </a:xfrm>
          <a:prstGeom prst="rect">
            <a:avLst/>
          </a:prstGeom>
        </p:spPr>
        <p:txBody>
          <a:bodyPr wrap="square" lIns="0" tIns="0" rIns="0" bIns="0">
            <a:noAutofit/>
          </a:bodyPr>
          <a:lstStyle/>
          <a:p>
            <a:pPr algn="ctr" defTabSz="914316">
              <a:lnSpc>
                <a:spcPct val="160000"/>
              </a:lnSpc>
              <a:defRPr/>
            </a:pPr>
            <a:r>
              <a:rPr lang="es-MX" sz="1474" b="1" dirty="0">
                <a:solidFill>
                  <a:srgbClr val="1E1E1E"/>
                </a:solidFill>
                <a:latin typeface="Roboto Slab"/>
              </a:rPr>
              <a:t>Más </a:t>
            </a:r>
            <a:r>
              <a:rPr lang="es-MX" sz="1474" b="1" dirty="0" err="1">
                <a:solidFill>
                  <a:srgbClr val="1E1E1E"/>
                </a:solidFill>
                <a:latin typeface="Roboto Slab"/>
              </a:rPr>
              <a:t>info</a:t>
            </a:r>
            <a:r>
              <a:rPr lang="es-MX" sz="1474" b="1" dirty="0">
                <a:solidFill>
                  <a:srgbClr val="1E1E1E"/>
                </a:solidFill>
                <a:latin typeface="Roboto Slab"/>
              </a:rPr>
              <a:t>:</a:t>
            </a:r>
            <a:endParaRPr lang="es-MX" sz="1264" dirty="0">
              <a:solidFill>
                <a:srgbClr val="1E1E1E"/>
              </a:solidFill>
              <a:latin typeface="Roboto"/>
            </a:endParaRPr>
          </a:p>
          <a:p>
            <a:pPr marL="742882" lvl="1" indent="-285724" defTabSz="914316">
              <a:buFont typeface="Arial" panose="020B0604020202020204" pitchFamily="34" charset="0"/>
              <a:buChar char="•"/>
              <a:defRPr/>
            </a:pPr>
            <a:endParaRPr lang="es-MX" sz="1474" dirty="0">
              <a:solidFill>
                <a:srgbClr val="1E1E1E"/>
              </a:solidFill>
              <a:latin typeface="Roboto Slab"/>
            </a:endParaRPr>
          </a:p>
        </p:txBody>
      </p:sp>
    </p:spTree>
    <p:extLst>
      <p:ext uri="{BB962C8B-B14F-4D97-AF65-F5344CB8AC3E}">
        <p14:creationId xmlns:p14="http://schemas.microsoft.com/office/powerpoint/2010/main" val="48578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05CC32-8CF0-A69D-53D9-860AC9F40B71}"/>
              </a:ext>
            </a:extLst>
          </p:cNvPr>
          <p:cNvSpPr>
            <a:spLocks noGrp="1"/>
          </p:cNvSpPr>
          <p:nvPr>
            <p:ph type="ctrTitle"/>
          </p:nvPr>
        </p:nvSpPr>
        <p:spPr/>
        <p:txBody>
          <a:bodyPr/>
          <a:lstStyle/>
          <a:p>
            <a:r>
              <a:rPr lang="es-PR" sz="7200" dirty="0"/>
              <a:t>Tomando el pulso de la educación</a:t>
            </a:r>
            <a:endParaRPr lang="es-PR" sz="7200" b="0" dirty="0"/>
          </a:p>
        </p:txBody>
      </p:sp>
      <p:sp>
        <p:nvSpPr>
          <p:cNvPr id="2" name="Subtitle 1">
            <a:extLst>
              <a:ext uri="{FF2B5EF4-FFF2-40B4-BE49-F238E27FC236}">
                <a16:creationId xmlns:a16="http://schemas.microsoft.com/office/drawing/2014/main" id="{E41B46E2-4E66-1354-E1B3-E735B3FCB955}"/>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C8D6916E-95AB-9F21-2778-216CD053BCC7}"/>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C157C402-1399-2716-D677-3E96DC23FB79}"/>
              </a:ext>
            </a:extLst>
          </p:cNvPr>
          <p:cNvSpPr>
            <a:spLocks noGrp="1"/>
          </p:cNvSpPr>
          <p:nvPr>
            <p:ph type="body" sz="quarter" idx="12"/>
          </p:nvPr>
        </p:nvSpPr>
        <p:spPr/>
        <p:txBody>
          <a:bodyPr/>
          <a:lstStyle/>
          <a:p>
            <a:endParaRPr lang="en-US"/>
          </a:p>
        </p:txBody>
      </p:sp>
      <p:sp>
        <p:nvSpPr>
          <p:cNvPr id="8" name="Rectangle 7">
            <a:extLst>
              <a:ext uri="{FF2B5EF4-FFF2-40B4-BE49-F238E27FC236}">
                <a16:creationId xmlns:a16="http://schemas.microsoft.com/office/drawing/2014/main" id="{D7C77B7D-A597-E405-AFD0-6873E962A798}"/>
              </a:ext>
            </a:extLst>
          </p:cNvPr>
          <p:cNvSpPr/>
          <p:nvPr/>
        </p:nvSpPr>
        <p:spPr>
          <a:xfrm>
            <a:off x="1" y="1"/>
            <a:ext cx="1781666" cy="6858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9600" b="1">
              <a:solidFill>
                <a:schemeClr val="tx2"/>
              </a:solidFill>
              <a:latin typeface="+mj-lt"/>
            </a:endParaRPr>
          </a:p>
        </p:txBody>
      </p:sp>
      <p:sp>
        <p:nvSpPr>
          <p:cNvPr id="6" name="TextBox 5">
            <a:extLst>
              <a:ext uri="{FF2B5EF4-FFF2-40B4-BE49-F238E27FC236}">
                <a16:creationId xmlns:a16="http://schemas.microsoft.com/office/drawing/2014/main" id="{486F7108-801C-B701-B266-430EE85B7672}"/>
              </a:ext>
            </a:extLst>
          </p:cNvPr>
          <p:cNvSpPr txBox="1"/>
          <p:nvPr/>
        </p:nvSpPr>
        <p:spPr>
          <a:xfrm>
            <a:off x="2353330" y="5214566"/>
            <a:ext cx="9965932" cy="584775"/>
          </a:xfrm>
          <a:prstGeom prst="rect">
            <a:avLst/>
          </a:prstGeom>
          <a:noFill/>
        </p:spPr>
        <p:txBody>
          <a:bodyPr wrap="square">
            <a:spAutoFit/>
          </a:bodyPr>
          <a:lstStyle/>
          <a:p>
            <a:r>
              <a:rPr lang="es-PR" sz="3200" b="1" dirty="0">
                <a:latin typeface="+mj-lt"/>
              </a:rPr>
              <a:t>Candidatos a graduación por año (2018-2022)</a:t>
            </a:r>
          </a:p>
        </p:txBody>
      </p:sp>
    </p:spTree>
    <p:extLst>
      <p:ext uri="{BB962C8B-B14F-4D97-AF65-F5344CB8AC3E}">
        <p14:creationId xmlns:p14="http://schemas.microsoft.com/office/powerpoint/2010/main" val="1763047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0D745-06C7-6B6B-DB40-B7437BFDD5AE}"/>
              </a:ext>
            </a:extLst>
          </p:cNvPr>
          <p:cNvSpPr>
            <a:spLocks noGrp="1"/>
          </p:cNvSpPr>
          <p:nvPr>
            <p:ph type="title"/>
          </p:nvPr>
        </p:nvSpPr>
        <p:spPr/>
        <p:txBody>
          <a:bodyPr/>
          <a:lstStyle/>
          <a:p>
            <a:r>
              <a:rPr lang="es-ES" b="1"/>
              <a:t>PAA: Candidatos a graduación por año</a:t>
            </a:r>
            <a:endParaRPr lang="en-US" b="1"/>
          </a:p>
        </p:txBody>
      </p:sp>
      <p:sp>
        <p:nvSpPr>
          <p:cNvPr id="6" name="TextBox 5">
            <a:extLst>
              <a:ext uri="{FF2B5EF4-FFF2-40B4-BE49-F238E27FC236}">
                <a16:creationId xmlns:a16="http://schemas.microsoft.com/office/drawing/2014/main" id="{0D5493C9-BD83-FF6D-DB75-91062C56E9B3}"/>
              </a:ext>
            </a:extLst>
          </p:cNvPr>
          <p:cNvSpPr txBox="1"/>
          <p:nvPr/>
        </p:nvSpPr>
        <p:spPr>
          <a:xfrm>
            <a:off x="263777" y="1265536"/>
            <a:ext cx="10732106" cy="707630"/>
          </a:xfrm>
          <a:prstGeom prst="rect">
            <a:avLst/>
          </a:prstGeom>
          <a:noFill/>
        </p:spPr>
        <p:txBody>
          <a:bodyPr wrap="square">
            <a:spAutoFit/>
          </a:bodyPr>
          <a:lstStyle/>
          <a:p>
            <a:pPr defTabSz="914316">
              <a:defRPr/>
            </a:pPr>
            <a:r>
              <a:rPr lang="es-ES" sz="1999" dirty="0">
                <a:solidFill>
                  <a:srgbClr val="1E1E1E"/>
                </a:solidFill>
                <a:latin typeface="Roboto"/>
              </a:rPr>
              <a:t>Por los pasados cinco años, </a:t>
            </a:r>
            <a:r>
              <a:rPr lang="es-ES" sz="1999" b="1" dirty="0">
                <a:solidFill>
                  <a:srgbClr val="1E1E1E"/>
                </a:solidFill>
                <a:latin typeface="Roboto"/>
              </a:rPr>
              <a:t>más del 90 % </a:t>
            </a:r>
            <a:r>
              <a:rPr lang="es-ES" sz="1999" dirty="0">
                <a:solidFill>
                  <a:srgbClr val="1E1E1E"/>
                </a:solidFill>
                <a:latin typeface="Roboto"/>
              </a:rPr>
              <a:t>de los estudiantes de Puerto Rico ha participado en las administraciones de la PAA. </a:t>
            </a:r>
            <a:endParaRPr lang="en-US" sz="1999" dirty="0">
              <a:solidFill>
                <a:srgbClr val="1E1E1E"/>
              </a:solidFill>
              <a:latin typeface="Roboto"/>
            </a:endParaRPr>
          </a:p>
        </p:txBody>
      </p:sp>
      <p:graphicFrame>
        <p:nvGraphicFramePr>
          <p:cNvPr id="3" name="Table 2">
            <a:extLst>
              <a:ext uri="{FF2B5EF4-FFF2-40B4-BE49-F238E27FC236}">
                <a16:creationId xmlns:a16="http://schemas.microsoft.com/office/drawing/2014/main" id="{8B482BF9-5689-A8E0-9448-14F3DBE95C86}"/>
              </a:ext>
            </a:extLst>
          </p:cNvPr>
          <p:cNvGraphicFramePr>
            <a:graphicFrameLocks noGrp="1"/>
          </p:cNvGraphicFramePr>
          <p:nvPr/>
        </p:nvGraphicFramePr>
        <p:xfrm>
          <a:off x="853514" y="2072658"/>
          <a:ext cx="9143873" cy="2767566"/>
        </p:xfrm>
        <a:graphic>
          <a:graphicData uri="http://schemas.openxmlformats.org/drawingml/2006/table">
            <a:tbl>
              <a:tblPr/>
              <a:tblGrid>
                <a:gridCol w="1498583">
                  <a:extLst>
                    <a:ext uri="{9D8B030D-6E8A-4147-A177-3AD203B41FA5}">
                      <a16:colId xmlns:a16="http://schemas.microsoft.com/office/drawing/2014/main" val="595617410"/>
                    </a:ext>
                  </a:extLst>
                </a:gridCol>
                <a:gridCol w="1274215">
                  <a:extLst>
                    <a:ext uri="{9D8B030D-6E8A-4147-A177-3AD203B41FA5}">
                      <a16:colId xmlns:a16="http://schemas.microsoft.com/office/drawing/2014/main" val="1450268023"/>
                    </a:ext>
                  </a:extLst>
                </a:gridCol>
                <a:gridCol w="1274215">
                  <a:extLst>
                    <a:ext uri="{9D8B030D-6E8A-4147-A177-3AD203B41FA5}">
                      <a16:colId xmlns:a16="http://schemas.microsoft.com/office/drawing/2014/main" val="2609315461"/>
                    </a:ext>
                  </a:extLst>
                </a:gridCol>
                <a:gridCol w="1274215">
                  <a:extLst>
                    <a:ext uri="{9D8B030D-6E8A-4147-A177-3AD203B41FA5}">
                      <a16:colId xmlns:a16="http://schemas.microsoft.com/office/drawing/2014/main" val="2699902869"/>
                    </a:ext>
                  </a:extLst>
                </a:gridCol>
                <a:gridCol w="1274215">
                  <a:extLst>
                    <a:ext uri="{9D8B030D-6E8A-4147-A177-3AD203B41FA5}">
                      <a16:colId xmlns:a16="http://schemas.microsoft.com/office/drawing/2014/main" val="481399829"/>
                    </a:ext>
                  </a:extLst>
                </a:gridCol>
                <a:gridCol w="1274215">
                  <a:extLst>
                    <a:ext uri="{9D8B030D-6E8A-4147-A177-3AD203B41FA5}">
                      <a16:colId xmlns:a16="http://schemas.microsoft.com/office/drawing/2014/main" val="2319589702"/>
                    </a:ext>
                  </a:extLst>
                </a:gridCol>
                <a:gridCol w="1274215">
                  <a:extLst>
                    <a:ext uri="{9D8B030D-6E8A-4147-A177-3AD203B41FA5}">
                      <a16:colId xmlns:a16="http://schemas.microsoft.com/office/drawing/2014/main" val="436083745"/>
                    </a:ext>
                  </a:extLst>
                </a:gridCol>
              </a:tblGrid>
              <a:tr h="378442">
                <a:tc>
                  <a:txBody>
                    <a:bodyPr/>
                    <a:lstStyle/>
                    <a:p>
                      <a:pPr algn="ctr" fontAlgn="b"/>
                      <a:endParaRPr lang="en-US" sz="1800" b="0" i="0" u="none" strike="noStrike">
                        <a:solidFill>
                          <a:srgbClr val="000000"/>
                        </a:solidFill>
                        <a:effectLst/>
                        <a:latin typeface="+mn-lt"/>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kumimoji="0" lang="es-ES" sz="1800" b="0" i="0" u="none" strike="noStrike" kern="1200" cap="none" spc="0" normalizeH="0" noProof="0">
                          <a:ln>
                            <a:noFill/>
                          </a:ln>
                          <a:effectLst/>
                          <a:uLnTx/>
                          <a:uFillTx/>
                          <a:ea typeface="Calibri" panose="020F0502020204030204" pitchFamily="34" charset="0"/>
                          <a:cs typeface="Arial" panose="020B0604020202020204" pitchFamily="34" charset="0"/>
                        </a:rPr>
                        <a:t>ORLIE</a:t>
                      </a:r>
                      <a:endParaRPr lang="en-US" sz="1800" b="0" i="0" u="none" strike="noStrike">
                        <a:solidFill>
                          <a:srgbClr val="000000"/>
                        </a:solidFill>
                        <a:effectLst/>
                        <a:latin typeface="+mn-lt"/>
                      </a:endParaRP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DEPR</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800" b="1" i="0" u="none" strike="noStrike">
                          <a:solidFill>
                            <a:srgbClr val="000000"/>
                          </a:solidFill>
                          <a:effectLst/>
                          <a:latin typeface="+mn-lt"/>
                        </a:rPr>
                        <a:t>Total</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ctr"/>
                      <a:r>
                        <a:rPr lang="en-US" sz="1800" b="1" i="0" u="none" strike="noStrike">
                          <a:solidFill>
                            <a:srgbClr val="000000"/>
                          </a:solidFill>
                          <a:effectLst/>
                          <a:latin typeface="+mn-lt"/>
                        </a:rPr>
                        <a:t>CB-LATAM: Clase Graduanda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pPr algn="ctr" fontAlgn="b"/>
                      <a:endParaRPr lang="en-US" sz="16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8640064"/>
                  </a:ext>
                </a:extLst>
              </a:tr>
              <a:tr h="557458">
                <a:tc>
                  <a:txBody>
                    <a:bodyPr/>
                    <a:lstStyle/>
                    <a:p>
                      <a:pPr algn="ctr" fontAlgn="b"/>
                      <a:r>
                        <a:rPr lang="en-US" sz="1800" b="1" i="0" u="none" strike="noStrike" err="1">
                          <a:solidFill>
                            <a:srgbClr val="000000"/>
                          </a:solidFill>
                          <a:effectLst/>
                          <a:latin typeface="+mn-lt"/>
                        </a:rPr>
                        <a:t>Año</a:t>
                      </a:r>
                      <a:r>
                        <a:rPr lang="en-US" sz="1800" b="1" i="0" u="none" strike="noStrike">
                          <a:solidFill>
                            <a:srgbClr val="000000"/>
                          </a:solidFill>
                          <a:effectLst/>
                          <a:latin typeface="+mn-lt"/>
                        </a:rPr>
                        <a:t> </a:t>
                      </a:r>
                    </a:p>
                    <a:p>
                      <a:pPr algn="ctr" fontAlgn="b"/>
                      <a:r>
                        <a:rPr lang="en-US" sz="1800" b="1" i="0" u="none" strike="noStrike" err="1">
                          <a:solidFill>
                            <a:srgbClr val="000000"/>
                          </a:solidFill>
                          <a:effectLst/>
                          <a:latin typeface="+mn-lt"/>
                        </a:rPr>
                        <a:t>académico</a:t>
                      </a:r>
                      <a:endParaRPr lang="en-US" sz="1800" b="1"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err="1">
                          <a:solidFill>
                            <a:srgbClr val="000000"/>
                          </a:solidFill>
                          <a:effectLst/>
                          <a:latin typeface="+mn-lt"/>
                        </a:rPr>
                        <a:t>Privadas</a:t>
                      </a:r>
                      <a:endParaRPr lang="en-US"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err="1">
                          <a:solidFill>
                            <a:srgbClr val="000000"/>
                          </a:solidFill>
                          <a:effectLst/>
                          <a:latin typeface="+mn-lt"/>
                        </a:rPr>
                        <a:t>Públicas</a:t>
                      </a:r>
                      <a:r>
                        <a:rPr lang="en-US" sz="1800" b="0" i="0" u="none" strike="noStrike">
                          <a:solidFill>
                            <a:srgbClr val="000000"/>
                          </a:solidFill>
                          <a:effectLst/>
                          <a:latin typeface="+mn-lt"/>
                        </a:rPr>
                        <a:t> </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800" b="0" i="0" u="none" strike="noStrike" err="1">
                          <a:solidFill>
                            <a:srgbClr val="000000"/>
                          </a:solidFill>
                          <a:effectLst/>
                          <a:latin typeface="+mn-lt"/>
                        </a:rPr>
                        <a:t>Privadas</a:t>
                      </a:r>
                      <a:endParaRPr lang="en-US"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800" b="0" i="0" u="none" strike="noStrike" dirty="0" err="1">
                          <a:solidFill>
                            <a:srgbClr val="000000"/>
                          </a:solidFill>
                          <a:effectLst/>
                          <a:latin typeface="+mn-lt"/>
                        </a:rPr>
                        <a:t>Públicas</a:t>
                      </a:r>
                      <a:endParaRPr lang="en-US" sz="1800" b="0" i="0" u="none" strike="noStrike" dirty="0">
                        <a:solidFill>
                          <a:srgbClr val="000000"/>
                        </a:solidFill>
                        <a:effectLst/>
                        <a:latin typeface="+mn-lt"/>
                      </a:endParaRP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800" b="1" i="0" u="none" strike="noStrike" err="1">
                          <a:solidFill>
                            <a:srgbClr val="000000"/>
                          </a:solidFill>
                          <a:effectLst/>
                          <a:latin typeface="+mn-lt"/>
                        </a:rPr>
                        <a:t>Candidatos</a:t>
                      </a:r>
                      <a:endParaRPr lang="en-US" sz="1800" b="1"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213375160"/>
                  </a:ext>
                </a:extLst>
              </a:tr>
              <a:tr h="363306">
                <a:tc>
                  <a:txBody>
                    <a:bodyPr/>
                    <a:lstStyle/>
                    <a:p>
                      <a:pPr algn="ctr" fontAlgn="b"/>
                      <a:r>
                        <a:rPr lang="en-US" sz="1800" b="0" i="0" u="none" strike="noStrike">
                          <a:solidFill>
                            <a:srgbClr val="000000"/>
                          </a:solidFill>
                          <a:effectLst/>
                          <a:latin typeface="+mn-lt"/>
                        </a:rPr>
                        <a:t>2017-18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a:solidFill>
                            <a:srgbClr val="000000"/>
                          </a:solidFill>
                          <a:effectLst/>
                          <a:latin typeface="+mn-lt"/>
                        </a:rPr>
                        <a:t>10 139</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a:solidFill>
                            <a:srgbClr val="000000"/>
                          </a:solidFill>
                          <a:effectLst/>
                          <a:latin typeface="+mn-lt"/>
                        </a:rPr>
                        <a:t>24 675</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800" b="1" i="0" u="none" strike="noStrike">
                          <a:solidFill>
                            <a:srgbClr val="000000"/>
                          </a:solidFill>
                          <a:effectLst/>
                          <a:latin typeface="+mn-lt"/>
                        </a:rPr>
                        <a:t>34 814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800" b="0" i="0" u="none" strike="noStrike">
                          <a:solidFill>
                            <a:srgbClr val="000000"/>
                          </a:solidFill>
                          <a:effectLst/>
                          <a:latin typeface="+mn-lt"/>
                        </a:rPr>
                        <a:t>7528</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accent2"/>
                    </a:solidFill>
                  </a:tcPr>
                </a:tc>
                <a:tc>
                  <a:txBody>
                    <a:bodyPr/>
                    <a:lstStyle/>
                    <a:p>
                      <a:pPr algn="ctr" fontAlgn="ctr"/>
                      <a:r>
                        <a:rPr lang="en-US" sz="1800" b="0" i="0" u="none" strike="noStrike">
                          <a:solidFill>
                            <a:srgbClr val="000000"/>
                          </a:solidFill>
                          <a:effectLst/>
                          <a:latin typeface="+mn-lt"/>
                        </a:rPr>
                        <a:t>27 367</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2"/>
                    </a:solidFill>
                  </a:tcPr>
                </a:tc>
                <a:tc>
                  <a:txBody>
                    <a:bodyPr/>
                    <a:lstStyle/>
                    <a:p>
                      <a:pPr algn="ctr" fontAlgn="ctr"/>
                      <a:r>
                        <a:rPr lang="en-US" sz="1800" b="1" i="0" u="none" strike="noStrike" dirty="0">
                          <a:solidFill>
                            <a:srgbClr val="000000"/>
                          </a:solidFill>
                          <a:effectLst/>
                          <a:latin typeface="+mn-lt"/>
                        </a:rPr>
                        <a:t>34 895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accent2"/>
                    </a:solidFill>
                  </a:tcPr>
                </a:tc>
                <a:extLst>
                  <a:ext uri="{0D108BD9-81ED-4DB2-BD59-A6C34878D82A}">
                    <a16:rowId xmlns:a16="http://schemas.microsoft.com/office/drawing/2014/main" val="3684472516"/>
                  </a:ext>
                </a:extLst>
              </a:tr>
              <a:tr h="363306">
                <a:tc>
                  <a:txBody>
                    <a:bodyPr/>
                    <a:lstStyle/>
                    <a:p>
                      <a:pPr algn="ctr" fontAlgn="b"/>
                      <a:r>
                        <a:rPr lang="en-US" sz="1800" b="0" i="0" u="none" strike="noStrike" dirty="0">
                          <a:solidFill>
                            <a:srgbClr val="000000"/>
                          </a:solidFill>
                          <a:effectLst/>
                          <a:latin typeface="+mn-lt"/>
                        </a:rPr>
                        <a:t>2018-19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9991</a:t>
                      </a: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22 255</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1" i="0" u="none" strike="noStrike" dirty="0">
                          <a:solidFill>
                            <a:srgbClr val="000000"/>
                          </a:solidFill>
                          <a:effectLst/>
                          <a:latin typeface="+mn-lt"/>
                        </a:rPr>
                        <a:t>32 246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8377</a:t>
                      </a: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24 430</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1" i="0" u="none" strike="noStrike" dirty="0">
                          <a:solidFill>
                            <a:srgbClr val="000000"/>
                          </a:solidFill>
                          <a:effectLst/>
                          <a:latin typeface="+mn-lt"/>
                        </a:rPr>
                        <a:t>32 807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extLst>
                  <a:ext uri="{0D108BD9-81ED-4DB2-BD59-A6C34878D82A}">
                    <a16:rowId xmlns:a16="http://schemas.microsoft.com/office/drawing/2014/main" val="1198379363"/>
                  </a:ext>
                </a:extLst>
              </a:tr>
              <a:tr h="363306">
                <a:tc>
                  <a:txBody>
                    <a:bodyPr/>
                    <a:lstStyle/>
                    <a:p>
                      <a:pPr algn="ctr" fontAlgn="b"/>
                      <a:r>
                        <a:rPr lang="en-US" sz="1800" b="0" i="0" u="none" strike="noStrike">
                          <a:solidFill>
                            <a:srgbClr val="000000"/>
                          </a:solidFill>
                          <a:effectLst/>
                          <a:latin typeface="+mn-lt"/>
                        </a:rPr>
                        <a:t>2019-20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800" b="0" i="0" u="none" strike="noStrike">
                          <a:solidFill>
                            <a:srgbClr val="000000"/>
                          </a:solidFill>
                          <a:effectLst/>
                          <a:latin typeface="+mn-lt"/>
                        </a:rPr>
                        <a:t>9513</a:t>
                      </a: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US" sz="1800" b="0" i="0" u="none" strike="noStrike">
                          <a:solidFill>
                            <a:srgbClr val="000000"/>
                          </a:solidFill>
                          <a:effectLst/>
                          <a:latin typeface="+mn-lt"/>
                        </a:rPr>
                        <a:t>21 210</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800" b="1" i="0" u="none" strike="noStrike">
                          <a:solidFill>
                            <a:srgbClr val="000000"/>
                          </a:solidFill>
                          <a:effectLst/>
                          <a:latin typeface="+mn-lt"/>
                        </a:rPr>
                        <a:t>30 723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ctr"/>
                      <a:r>
                        <a:rPr lang="en-US" sz="1800" b="0" i="0" u="none" strike="noStrike">
                          <a:solidFill>
                            <a:srgbClr val="000000"/>
                          </a:solidFill>
                          <a:effectLst/>
                          <a:latin typeface="+mn-lt"/>
                        </a:rPr>
                        <a:t>7752</a:t>
                      </a: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accent2"/>
                    </a:solidFill>
                  </a:tcPr>
                </a:tc>
                <a:tc>
                  <a:txBody>
                    <a:bodyPr/>
                    <a:lstStyle/>
                    <a:p>
                      <a:pPr algn="ctr" fontAlgn="ctr"/>
                      <a:r>
                        <a:rPr lang="en-US" sz="1800" b="0" i="0" u="none" strike="noStrike">
                          <a:solidFill>
                            <a:srgbClr val="000000"/>
                          </a:solidFill>
                          <a:effectLst/>
                          <a:latin typeface="+mn-lt"/>
                        </a:rPr>
                        <a:t>22 882</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solidFill>
                      <a:schemeClr val="accent2"/>
                    </a:solidFill>
                  </a:tcPr>
                </a:tc>
                <a:tc>
                  <a:txBody>
                    <a:bodyPr/>
                    <a:lstStyle/>
                    <a:p>
                      <a:pPr algn="ctr" fontAlgn="ctr"/>
                      <a:r>
                        <a:rPr lang="en-US" sz="1800" b="1" i="0" u="none" strike="noStrike">
                          <a:solidFill>
                            <a:srgbClr val="000000"/>
                          </a:solidFill>
                          <a:effectLst/>
                          <a:latin typeface="+mn-lt"/>
                        </a:rPr>
                        <a:t>30 634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accent2"/>
                    </a:solidFill>
                  </a:tcPr>
                </a:tc>
                <a:extLst>
                  <a:ext uri="{0D108BD9-81ED-4DB2-BD59-A6C34878D82A}">
                    <a16:rowId xmlns:a16="http://schemas.microsoft.com/office/drawing/2014/main" val="4246235853"/>
                  </a:ext>
                </a:extLst>
              </a:tr>
              <a:tr h="363306">
                <a:tc>
                  <a:txBody>
                    <a:bodyPr/>
                    <a:lstStyle/>
                    <a:p>
                      <a:pPr algn="ctr" fontAlgn="b"/>
                      <a:r>
                        <a:rPr lang="en-US" sz="1800" b="0" i="0" u="none" strike="noStrike" dirty="0">
                          <a:solidFill>
                            <a:srgbClr val="000000"/>
                          </a:solidFill>
                          <a:effectLst/>
                          <a:latin typeface="+mn-lt"/>
                        </a:rPr>
                        <a:t>2020-21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9455</a:t>
                      </a: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20 043</a:t>
                      </a:r>
                    </a:p>
                  </a:txBody>
                  <a:tcPr marL="7620" marR="7620" marT="7620" marB="0" anchor="ctr">
                    <a:lnL>
                      <a:noFill/>
                    </a:lnL>
                    <a:lnR w="12700" cap="flat" cmpd="sng" algn="ctr">
                      <a:solidFill>
                        <a:srgbClr val="000000"/>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1" i="0" u="none" strike="noStrike" dirty="0">
                          <a:solidFill>
                            <a:srgbClr val="000000"/>
                          </a:solidFill>
                          <a:effectLst/>
                          <a:latin typeface="+mn-lt"/>
                        </a:rPr>
                        <a:t>29 498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9348</a:t>
                      </a:r>
                    </a:p>
                  </a:txBody>
                  <a:tcPr marL="7620" marR="7620" marT="7620" marB="0" anchor="ctr">
                    <a:lnL w="12700" cap="flat" cmpd="sng" algn="ctr">
                      <a:solidFill>
                        <a:schemeClr val="tx1"/>
                      </a:solidFill>
                      <a:prstDash val="solid"/>
                      <a:round/>
                      <a:headEnd type="none" w="med" len="med"/>
                      <a:tailEnd type="none" w="med" len="med"/>
                    </a:lnL>
                    <a:lnR>
                      <a:noFill/>
                    </a:lnR>
                    <a:lnT>
                      <a:noFill/>
                    </a:lnT>
                    <a:lnB>
                      <a:noFill/>
                    </a:lnB>
                    <a:solidFill>
                      <a:schemeClr val="tx2">
                        <a:lumMod val="95000"/>
                      </a:schemeClr>
                    </a:solidFill>
                  </a:tcPr>
                </a:tc>
                <a:tc>
                  <a:txBody>
                    <a:bodyPr/>
                    <a:lstStyle/>
                    <a:p>
                      <a:pPr algn="ctr" fontAlgn="ctr"/>
                      <a:r>
                        <a:rPr lang="en-US" sz="1800" b="0" i="0" u="none" strike="noStrike" dirty="0">
                          <a:solidFill>
                            <a:srgbClr val="000000"/>
                          </a:solidFill>
                          <a:effectLst/>
                          <a:latin typeface="+mn-lt"/>
                        </a:rPr>
                        <a:t>18 624</a:t>
                      </a:r>
                    </a:p>
                  </a:txBody>
                  <a:tcPr marL="7620" marR="7620" marT="7620" marB="0" anchor="ctr">
                    <a:lnL>
                      <a:noFill/>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tc>
                  <a:txBody>
                    <a:bodyPr/>
                    <a:lstStyle/>
                    <a:p>
                      <a:pPr algn="ctr" fontAlgn="ctr"/>
                      <a:r>
                        <a:rPr lang="en-US" sz="1800" b="1" i="0" u="none" strike="noStrike" dirty="0">
                          <a:solidFill>
                            <a:srgbClr val="000000"/>
                          </a:solidFill>
                          <a:effectLst/>
                          <a:latin typeface="+mn-lt"/>
                        </a:rPr>
                        <a:t>27 972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tx2">
                        <a:lumMod val="95000"/>
                      </a:schemeClr>
                    </a:solidFill>
                  </a:tcPr>
                </a:tc>
                <a:extLst>
                  <a:ext uri="{0D108BD9-81ED-4DB2-BD59-A6C34878D82A}">
                    <a16:rowId xmlns:a16="http://schemas.microsoft.com/office/drawing/2014/main" val="1012294884"/>
                  </a:ext>
                </a:extLst>
              </a:tr>
              <a:tr h="378442">
                <a:tc>
                  <a:txBody>
                    <a:bodyPr/>
                    <a:lstStyle/>
                    <a:p>
                      <a:pPr algn="ctr" fontAlgn="b"/>
                      <a:r>
                        <a:rPr lang="en-US" sz="1800" b="0" i="0" u="none" strike="noStrike">
                          <a:solidFill>
                            <a:srgbClr val="000000"/>
                          </a:solidFill>
                          <a:effectLst/>
                          <a:latin typeface="+mn-lt"/>
                        </a:rPr>
                        <a:t>2021-22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9115</a:t>
                      </a:r>
                    </a:p>
                  </a:txBody>
                  <a:tcPr marL="7620" marR="7620" marT="7620" marB="0" anchor="ctr">
                    <a:lnL w="12700" cap="flat" cmpd="sng" algn="ctr">
                      <a:solidFill>
                        <a:schemeClr val="tx1"/>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19 945</a:t>
                      </a:r>
                    </a:p>
                  </a:txBody>
                  <a:tcPr marL="7620" marR="7620" marT="762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800" b="1" i="0" u="none" strike="noStrike">
                          <a:solidFill>
                            <a:srgbClr val="000000"/>
                          </a:solidFill>
                          <a:effectLst/>
                          <a:latin typeface="+mn-lt"/>
                        </a:rPr>
                        <a:t>29 060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mn-lt"/>
                        </a:rPr>
                        <a:t>7129</a:t>
                      </a:r>
                    </a:p>
                  </a:txBody>
                  <a:tcPr marL="7620" marR="7620" marT="762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800" b="0" i="0" u="none" strike="noStrike">
                          <a:solidFill>
                            <a:srgbClr val="000000"/>
                          </a:solidFill>
                          <a:effectLst/>
                          <a:latin typeface="+mn-lt"/>
                        </a:rPr>
                        <a:t>20 010</a:t>
                      </a:r>
                    </a:p>
                  </a:txBody>
                  <a:tcPr marL="7620" marR="7620" marT="762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rgbClr val="000000"/>
                          </a:solidFill>
                          <a:effectLst/>
                          <a:latin typeface="+mn-lt"/>
                        </a:rPr>
                        <a:t>27 139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85483548"/>
                  </a:ext>
                </a:extLst>
              </a:tr>
            </a:tbl>
          </a:graphicData>
        </a:graphic>
      </p:graphicFrame>
      <p:sp>
        <p:nvSpPr>
          <p:cNvPr id="7" name="TextBox 6">
            <a:extLst>
              <a:ext uri="{FF2B5EF4-FFF2-40B4-BE49-F238E27FC236}">
                <a16:creationId xmlns:a16="http://schemas.microsoft.com/office/drawing/2014/main" id="{878AE4A2-E89C-09E1-367F-09B6CD2C05BB}"/>
              </a:ext>
            </a:extLst>
          </p:cNvPr>
          <p:cNvSpPr txBox="1"/>
          <p:nvPr/>
        </p:nvSpPr>
        <p:spPr>
          <a:xfrm>
            <a:off x="356539" y="4981880"/>
            <a:ext cx="11495858" cy="988027"/>
          </a:xfrm>
          <a:prstGeom prst="rect">
            <a:avLst/>
          </a:prstGeom>
          <a:noFill/>
        </p:spPr>
        <p:txBody>
          <a:bodyPr wrap="square">
            <a:spAutoFit/>
          </a:bodyPr>
          <a:lstStyle/>
          <a:p>
            <a:pPr defTabSz="914316">
              <a:lnSpc>
                <a:spcPct val="107000"/>
              </a:lnSpc>
              <a:defRPr/>
            </a:pPr>
            <a:r>
              <a:rPr lang="es-ES" sz="1100" b="1" dirty="0">
                <a:solidFill>
                  <a:prstClr val="black"/>
                </a:solidFill>
                <a:latin typeface="Roboto"/>
                <a:ea typeface="Calibri" panose="020F0502020204030204" pitchFamily="34" charset="0"/>
                <a:cs typeface="Arial" panose="020B0604020202020204" pitchFamily="34" charset="0"/>
              </a:rPr>
              <a:t>Fuentes</a:t>
            </a:r>
            <a:r>
              <a:rPr lang="es-ES" sz="1100" dirty="0">
                <a:solidFill>
                  <a:prstClr val="black"/>
                </a:solidFill>
                <a:latin typeface="Roboto"/>
                <a:ea typeface="Calibri" panose="020F0502020204030204" pitchFamily="34" charset="0"/>
                <a:cs typeface="Arial" panose="020B0604020202020204" pitchFamily="34" charset="0"/>
              </a:rPr>
              <a:t>: </a:t>
            </a:r>
            <a:endParaRPr lang="en-US" sz="1100" dirty="0">
              <a:solidFill>
                <a:prstClr val="black"/>
              </a:solidFill>
              <a:latin typeface="Roboto"/>
              <a:ea typeface="Calibri" panose="020F0502020204030204" pitchFamily="34" charset="0"/>
              <a:cs typeface="Arial" panose="020B0604020202020204" pitchFamily="34" charset="0"/>
            </a:endParaRPr>
          </a:p>
          <a:p>
            <a:pPr marL="171434" indent="-171434" defTabSz="914316">
              <a:lnSpc>
                <a:spcPct val="107000"/>
              </a:lnSpc>
              <a:buFont typeface="Arial" panose="020B0604020202020204" pitchFamily="34" charset="0"/>
              <a:buChar char="•"/>
              <a:defRPr/>
            </a:pPr>
            <a:r>
              <a:rPr lang="es-ES" sz="1100" dirty="0">
                <a:solidFill>
                  <a:srgbClr val="1E1E1E"/>
                </a:solidFill>
                <a:latin typeface="Roboto"/>
                <a:ea typeface="Calibri" panose="020F0502020204030204" pitchFamily="34" charset="0"/>
                <a:cs typeface="Arial" panose="020B0604020202020204" pitchFamily="34" charset="0"/>
              </a:rPr>
              <a:t>Gobierno de Puerto Rico, Departamento de Estado, Oficina de Registro y Licenciamiento de Instituciones de Educación (</a:t>
            </a:r>
            <a:r>
              <a:rPr lang="es-ES" sz="1100" b="1" dirty="0">
                <a:solidFill>
                  <a:srgbClr val="1E1E1E"/>
                </a:solidFill>
                <a:latin typeface="Roboto"/>
                <a:ea typeface="Calibri" panose="020F0502020204030204" pitchFamily="34" charset="0"/>
                <a:cs typeface="Arial" panose="020B0604020202020204" pitchFamily="34" charset="0"/>
              </a:rPr>
              <a:t>ORLIE</a:t>
            </a:r>
            <a:r>
              <a:rPr lang="es-ES" sz="1100" dirty="0">
                <a:solidFill>
                  <a:srgbClr val="1E1E1E"/>
                </a:solidFill>
                <a:latin typeface="Roboto"/>
                <a:ea typeface="Calibri" panose="020F0502020204030204" pitchFamily="34" charset="0"/>
                <a:cs typeface="Arial" panose="020B0604020202020204" pitchFamily="34" charset="0"/>
              </a:rPr>
              <a:t>)</a:t>
            </a:r>
          </a:p>
          <a:p>
            <a:pPr marL="628592" lvl="1" indent="-171434" defTabSz="914316">
              <a:lnSpc>
                <a:spcPct val="107000"/>
              </a:lnSpc>
              <a:buFont typeface="Arial" panose="020B0604020202020204" pitchFamily="34" charset="0"/>
              <a:buChar char="•"/>
              <a:defRPr/>
            </a:pPr>
            <a:r>
              <a:rPr lang="es-ES" sz="1100" u="sng" dirty="0">
                <a:solidFill>
                  <a:srgbClr val="0563C1"/>
                </a:solidFill>
                <a:latin typeface="Roboto"/>
                <a:ea typeface="Calibri" panose="020F0502020204030204" pitchFamily="34" charset="0"/>
                <a:cs typeface="Arial" panose="020B0604020202020204" pitchFamily="34" charset="0"/>
              </a:rPr>
              <a:t>Compendio Estadístico sobre la educación básica (PK-12) privada de Puerto Rico</a:t>
            </a:r>
            <a:endParaRPr lang="es-ES" sz="1100" dirty="0">
              <a:solidFill>
                <a:srgbClr val="1E1E1E"/>
              </a:solidFill>
              <a:latin typeface="Roboto"/>
              <a:ea typeface="Calibri" panose="020F0502020204030204" pitchFamily="34" charset="0"/>
              <a:cs typeface="Arial" panose="020B0604020202020204" pitchFamily="34" charset="0"/>
            </a:endParaRPr>
          </a:p>
          <a:p>
            <a:pPr marL="171434" indent="-171434" defTabSz="914316">
              <a:lnSpc>
                <a:spcPct val="107000"/>
              </a:lnSpc>
              <a:buFont typeface="Arial" panose="020B0604020202020204" pitchFamily="34" charset="0"/>
              <a:buChar char="•"/>
              <a:defRPr/>
            </a:pPr>
            <a:r>
              <a:rPr lang="es-ES" sz="1100" b="1" dirty="0">
                <a:solidFill>
                  <a:srgbClr val="1E1E1E"/>
                </a:solidFill>
                <a:latin typeface="Roboto"/>
                <a:ea typeface="Calibri" panose="020F0502020204030204" pitchFamily="34" charset="0"/>
                <a:cs typeface="Arial" panose="020B0604020202020204" pitchFamily="34" charset="0"/>
              </a:rPr>
              <a:t>DEPR</a:t>
            </a:r>
            <a:r>
              <a:rPr lang="es-ES" sz="1100" dirty="0">
                <a:solidFill>
                  <a:srgbClr val="1E1E1E"/>
                </a:solidFill>
                <a:latin typeface="Roboto"/>
                <a:ea typeface="Calibri" panose="020F0502020204030204" pitchFamily="34" charset="0"/>
                <a:cs typeface="Arial" panose="020B0604020202020204" pitchFamily="34" charset="0"/>
              </a:rPr>
              <a:t>: Sistema información estudiantil (SIE) – matrícula oficial certificada (M1)</a:t>
            </a:r>
          </a:p>
          <a:p>
            <a:pPr marL="171434" indent="-171434" defTabSz="914316">
              <a:lnSpc>
                <a:spcPct val="107000"/>
              </a:lnSpc>
              <a:buFont typeface="Arial" panose="020B0604020202020204" pitchFamily="34" charset="0"/>
              <a:buChar char="•"/>
              <a:defRPr/>
            </a:pPr>
            <a:r>
              <a:rPr lang="es-ES" sz="1100" b="1" dirty="0">
                <a:solidFill>
                  <a:srgbClr val="1E1E1E"/>
                </a:solidFill>
                <a:latin typeface="Roboto"/>
                <a:ea typeface="Calibri" panose="020F0502020204030204" pitchFamily="34" charset="0"/>
                <a:cs typeface="Arial" panose="020B0604020202020204" pitchFamily="34" charset="0"/>
              </a:rPr>
              <a:t>CB-LATAM</a:t>
            </a:r>
            <a:r>
              <a:rPr lang="es-ES" sz="1100" dirty="0">
                <a:solidFill>
                  <a:srgbClr val="1E1E1E"/>
                </a:solidFill>
                <a:latin typeface="Roboto"/>
                <a:ea typeface="Calibri" panose="020F0502020204030204" pitchFamily="34" charset="0"/>
                <a:cs typeface="Arial" panose="020B0604020202020204" pitchFamily="34" charset="0"/>
              </a:rPr>
              <a:t>: </a:t>
            </a:r>
            <a:r>
              <a:rPr lang="es-ES" sz="1100" i="1" dirty="0">
                <a:solidFill>
                  <a:srgbClr val="1E1E1E"/>
                </a:solidFill>
                <a:latin typeface="Roboto"/>
                <a:ea typeface="Calibri" panose="020F0502020204030204" pitchFamily="34" charset="0"/>
                <a:cs typeface="Arial" panose="020B0604020202020204" pitchFamily="34" charset="0"/>
              </a:rPr>
              <a:t>Informe de Clase Graduanda </a:t>
            </a:r>
            <a:r>
              <a:rPr lang="es-ES" sz="1100" dirty="0">
                <a:solidFill>
                  <a:srgbClr val="1E1E1E"/>
                </a:solidFill>
                <a:latin typeface="Roboto"/>
                <a:ea typeface="Calibri" panose="020F0502020204030204" pitchFamily="34" charset="0"/>
                <a:cs typeface="Arial" panose="020B0604020202020204" pitchFamily="34" charset="0"/>
              </a:rPr>
              <a:t>(candidatos con fechas </a:t>
            </a:r>
            <a:r>
              <a:rPr lang="es-ES" sz="1100" dirty="0" err="1">
                <a:solidFill>
                  <a:srgbClr val="1E1E1E"/>
                </a:solidFill>
                <a:latin typeface="Roboto"/>
                <a:ea typeface="Calibri" panose="020F0502020204030204" pitchFamily="34" charset="0"/>
                <a:cs typeface="Arial" panose="020B0604020202020204" pitchFamily="34" charset="0"/>
              </a:rPr>
              <a:t>autoreportadas</a:t>
            </a:r>
            <a:r>
              <a:rPr lang="es-ES" sz="1100" dirty="0">
                <a:solidFill>
                  <a:srgbClr val="1E1E1E"/>
                </a:solidFill>
                <a:latin typeface="Roboto"/>
                <a:ea typeface="Calibri" panose="020F0502020204030204" pitchFamily="34" charset="0"/>
                <a:cs typeface="Arial" panose="020B0604020202020204" pitchFamily="34" charset="0"/>
              </a:rPr>
              <a:t> de graduación al finalizar el periodo de referencia)</a:t>
            </a:r>
            <a:endParaRPr lang="en-US" sz="1100" dirty="0">
              <a:solidFill>
                <a:srgbClr val="1E1E1E"/>
              </a:solidFill>
              <a:latin typeface="Roboto"/>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B52A69D-1DC8-84F6-A66A-67B94B42F294}"/>
              </a:ext>
            </a:extLst>
          </p:cNvPr>
          <p:cNvSpPr/>
          <p:nvPr/>
        </p:nvSpPr>
        <p:spPr>
          <a:xfrm>
            <a:off x="6182336" y="1927627"/>
            <a:ext cx="4349998" cy="309979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defTabSz="868131"/>
            <a:endParaRPr lang="en-US" sz="1999" b="1" dirty="0">
              <a:solidFill>
                <a:srgbClr val="FFFFFF"/>
              </a:solidFill>
              <a:latin typeface="Roboto Slab"/>
            </a:endParaRPr>
          </a:p>
        </p:txBody>
      </p:sp>
    </p:spTree>
    <p:extLst>
      <p:ext uri="{BB962C8B-B14F-4D97-AF65-F5344CB8AC3E}">
        <p14:creationId xmlns:p14="http://schemas.microsoft.com/office/powerpoint/2010/main" val="391995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heme/theme1.xml><?xml version="1.0" encoding="utf-8"?>
<a:theme xmlns:a="http://schemas.openxmlformats.org/drawingml/2006/main" name="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 id="{C5F5E471-5B57-4174-8D13-63B94CE0310D}" vid="{7429823D-DF19-4F55-A7E5-3D5ECDF37B74}"/>
    </a:ext>
  </a:extLst>
</a:theme>
</file>

<file path=ppt/theme/theme2.xml><?xml version="1.0" encoding="utf-8"?>
<a:theme xmlns:a="http://schemas.openxmlformats.org/drawingml/2006/main" name="1_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 id="{C5F5E471-5B57-4174-8D13-63B94CE0310D}" vid="{7429823D-DF19-4F55-A7E5-3D5ECDF37B74}"/>
    </a:ext>
  </a:extLst>
</a:theme>
</file>

<file path=ppt/theme/theme3.xml><?xml version="1.0" encoding="utf-8"?>
<a:theme xmlns:a="http://schemas.openxmlformats.org/drawingml/2006/main" name="CB-Corporate-20Q1">
  <a:themeElements>
    <a:clrScheme name="CB-Corporate-19Q4">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Corporate-20Q1" id="{E4717E8B-2F74-49CF-A8FA-F885EB17B1EA}" vid="{5A05EB46-7BBC-4709-9052-FBA559263FB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7530bded-fd6e-4f58-b5d2-ea681eb07663}" enabled="0" method="" siteId="{7530bded-fd6e-4f58-b5d2-ea681eb07663}" removed="1"/>
</clbl:labelList>
</file>

<file path=docProps/app.xml><?xml version="1.0" encoding="utf-8"?>
<Properties xmlns="http://schemas.openxmlformats.org/officeDocument/2006/extended-properties" xmlns:vt="http://schemas.openxmlformats.org/officeDocument/2006/docPropsVTypes">
  <TotalTime>5053</TotalTime>
  <Words>2537</Words>
  <Application>Microsoft Office PowerPoint</Application>
  <PresentationFormat>Widescreen</PresentationFormat>
  <Paragraphs>473</Paragraphs>
  <Slides>26</Slides>
  <Notes>24</Notes>
  <HiddenSlides>2</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-apple-system</vt:lpstr>
      <vt:lpstr>Arial</vt:lpstr>
      <vt:lpstr>Calibri</vt:lpstr>
      <vt:lpstr>Calibri Light</vt:lpstr>
      <vt:lpstr>Courier New</vt:lpstr>
      <vt:lpstr>Fave Script Bold Pro</vt:lpstr>
      <vt:lpstr>Marlett</vt:lpstr>
      <vt:lpstr>Roboto</vt:lpstr>
      <vt:lpstr>Roboto Medium</vt:lpstr>
      <vt:lpstr>Roboto Slab</vt:lpstr>
      <vt:lpstr>Roboto Slab ExtraBold</vt:lpstr>
      <vt:lpstr>Roboto Slab Regular</vt:lpstr>
      <vt:lpstr>Symbol</vt:lpstr>
      <vt:lpstr>Verdana</vt:lpstr>
      <vt:lpstr>Wingdings</vt:lpstr>
      <vt:lpstr>CB-Corporate</vt:lpstr>
      <vt:lpstr>1_CB-Corporate</vt:lpstr>
      <vt:lpstr>CB-Corporate-20Q1</vt:lpstr>
      <vt:lpstr>Retos y oportunidades en la educación puertorriqueña pospandémica: Implicaciones para los programas de preparación de maestros</vt:lpstr>
      <vt:lpstr>PowerPoint Presentation</vt:lpstr>
      <vt:lpstr>Presencia internacional</vt:lpstr>
      <vt:lpstr>PowerPoint Presentation</vt:lpstr>
      <vt:lpstr>Constituyentes </vt:lpstr>
      <vt:lpstr>Progresión de PIENSE I a PAA </vt:lpstr>
      <vt:lpstr>Sistema para la intervención temprana, la planificación académica  y ocupacional y la toma de decisiones.</vt:lpstr>
      <vt:lpstr>Tomando el pulso de la educación</vt:lpstr>
      <vt:lpstr>PAA: Candidatos a graduación por año</vt:lpstr>
      <vt:lpstr>Tomando el pulso de la educación</vt:lpstr>
      <vt:lpstr>PAA: Lectura y Redacción</vt:lpstr>
      <vt:lpstr>PAA: Matemáticas</vt:lpstr>
      <vt:lpstr>PAA: Inglés</vt:lpstr>
      <vt:lpstr>Tomando el pulso de la educación</vt:lpstr>
      <vt:lpstr>Perfil de clase graduanda</vt:lpstr>
      <vt:lpstr>Nivel de preparación: Padre o encargado(a)</vt:lpstr>
      <vt:lpstr>Nivel de preparación: Madre o encargada(o)</vt:lpstr>
      <vt:lpstr>Meta de estudio </vt:lpstr>
      <vt:lpstr>Distribución de tiempo</vt:lpstr>
      <vt:lpstr>Intereses académicos</vt:lpstr>
      <vt:lpstr>Tomando el pulso de la educación</vt:lpstr>
      <vt:lpstr>Interés en carreras en educación</vt:lpstr>
      <vt:lpstr>Carreras de mayor interés en educación</vt:lpstr>
      <vt:lpstr>Tendencias de examinados en PCMAS (2001-2022)</vt:lpstr>
      <vt:lpstr>Discusión</vt:lpstr>
      <vt:lpstr>Próxima sesión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Mojica De Leon, Carla</dc:creator>
  <cp:lastModifiedBy>Montaner Elosegui, Marta</cp:lastModifiedBy>
  <cp:revision>24</cp:revision>
  <cp:lastPrinted>2022-09-14T15:50:36Z</cp:lastPrinted>
  <dcterms:created xsi:type="dcterms:W3CDTF">2022-09-02T19:31:21Z</dcterms:created>
  <dcterms:modified xsi:type="dcterms:W3CDTF">2023-04-14T13:03:51Z</dcterms:modified>
</cp:coreProperties>
</file>