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0"/>
  </p:notesMasterIdLst>
  <p:sldIdLst>
    <p:sldId id="256" r:id="rId2"/>
    <p:sldId id="403" r:id="rId3"/>
    <p:sldId id="408" r:id="rId4"/>
    <p:sldId id="393" r:id="rId5"/>
    <p:sldId id="392" r:id="rId6"/>
    <p:sldId id="305" r:id="rId7"/>
    <p:sldId id="262" r:id="rId8"/>
    <p:sldId id="307" r:id="rId9"/>
    <p:sldId id="400" r:id="rId10"/>
    <p:sldId id="401" r:id="rId11"/>
    <p:sldId id="420" r:id="rId12"/>
    <p:sldId id="421" r:id="rId13"/>
    <p:sldId id="416" r:id="rId14"/>
    <p:sldId id="306" r:id="rId15"/>
    <p:sldId id="402" r:id="rId16"/>
    <p:sldId id="417" r:id="rId17"/>
    <p:sldId id="399" r:id="rId18"/>
    <p:sldId id="404" r:id="rId19"/>
    <p:sldId id="398" r:id="rId20"/>
    <p:sldId id="418" r:id="rId21"/>
    <p:sldId id="415" r:id="rId22"/>
    <p:sldId id="289" r:id="rId23"/>
    <p:sldId id="414" r:id="rId24"/>
    <p:sldId id="419" r:id="rId25"/>
    <p:sldId id="409" r:id="rId26"/>
    <p:sldId id="413" r:id="rId27"/>
    <p:sldId id="412" r:id="rId28"/>
    <p:sldId id="411" r:id="rId29"/>
    <p:sldId id="410" r:id="rId30"/>
    <p:sldId id="406" r:id="rId31"/>
    <p:sldId id="405" r:id="rId32"/>
    <p:sldId id="277" r:id="rId33"/>
    <p:sldId id="394" r:id="rId34"/>
    <p:sldId id="395" r:id="rId35"/>
    <p:sldId id="391" r:id="rId36"/>
    <p:sldId id="278" r:id="rId37"/>
    <p:sldId id="383" r:id="rId38"/>
    <p:sldId id="388"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Fira Sans Extra Condensed" panose="020B0503050000020004" pitchFamily="34" charset="0"/>
      <p:regular r:id="rId45"/>
      <p:bold r:id="rId46"/>
      <p:italic r:id="rId47"/>
      <p:boldItalic r:id="rId48"/>
    </p:embeddedFont>
    <p:embeddedFont>
      <p:font typeface="Fira Sans Extra Condensed Medium" panose="020B0604020202020204"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Nixie One" panose="020B0604020202020204" charset="0"/>
      <p:regular r:id="rId57"/>
    </p:embeddedFont>
    <p:embeddedFont>
      <p:font typeface="Roboto" panose="02000000000000000000" pitchFamily="2" charset="0"/>
      <p:regular r:id="rId58"/>
      <p:bold r:id="rId59"/>
      <p:italic r:id="rId60"/>
      <p:boldItalic r:id="rId61"/>
    </p:embeddedFont>
    <p:embeddedFont>
      <p:font typeface="Varela Round" panose="00000500000000000000" pitchFamily="2" charset="-79"/>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3399"/>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49" autoAdjust="0"/>
    <p:restoredTop sz="85616" autoAdjust="0"/>
  </p:normalViewPr>
  <p:slideViewPr>
    <p:cSldViewPr snapToGrid="0">
      <p:cViewPr varScale="1">
        <p:scale>
          <a:sx n="129" d="100"/>
          <a:sy n="129" d="100"/>
        </p:scale>
        <p:origin x="20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D69ED4-C042-4819-A4E5-17AE24DB0A33}" type="doc">
      <dgm:prSet loTypeId="urn:microsoft.com/office/officeart/2005/8/layout/cycle1" loCatId="cycle" qsTypeId="urn:microsoft.com/office/officeart/2005/8/quickstyle/simple1" qsCatId="simple" csTypeId="urn:microsoft.com/office/officeart/2005/8/colors/accent4_2" csCatId="accent4" phldr="1"/>
      <dgm:spPr/>
      <dgm:t>
        <a:bodyPr/>
        <a:lstStyle/>
        <a:p>
          <a:endParaRPr lang="en-US"/>
        </a:p>
      </dgm:t>
    </dgm:pt>
    <dgm:pt modelId="{3E521499-19BE-4276-9BDC-48DBE3D0E659}">
      <dgm:prSet phldrT="[Text]"/>
      <dgm:spPr/>
      <dgm:t>
        <a:bodyPr/>
        <a:lstStyle/>
        <a:p>
          <a:r>
            <a:rPr lang="en-US" err="1"/>
            <a:t>Acceso</a:t>
          </a:r>
          <a:r>
            <a:rPr lang="en-US"/>
            <a:t> y </a:t>
          </a:r>
          <a:r>
            <a:rPr lang="en-US" err="1"/>
            <a:t>recopilación</a:t>
          </a:r>
          <a:r>
            <a:rPr lang="en-US"/>
            <a:t> de </a:t>
          </a:r>
          <a:r>
            <a:rPr lang="en-US" err="1"/>
            <a:t>datos</a:t>
          </a:r>
          <a:r>
            <a:rPr lang="en-US"/>
            <a:t> </a:t>
          </a:r>
        </a:p>
      </dgm:t>
    </dgm:pt>
    <dgm:pt modelId="{9087E74E-9925-41A2-89C7-73847B25AABA}" type="parTrans" cxnId="{1FB9B190-8763-4CF1-9D4B-2C71C92660EB}">
      <dgm:prSet/>
      <dgm:spPr/>
      <dgm:t>
        <a:bodyPr/>
        <a:lstStyle/>
        <a:p>
          <a:endParaRPr lang="en-US"/>
        </a:p>
      </dgm:t>
    </dgm:pt>
    <dgm:pt modelId="{BEE45962-9E5A-4094-8C60-30046B0AA15B}" type="sibTrans" cxnId="{1FB9B190-8763-4CF1-9D4B-2C71C92660EB}">
      <dgm:prSet/>
      <dgm:spPr/>
      <dgm:t>
        <a:bodyPr/>
        <a:lstStyle/>
        <a:p>
          <a:endParaRPr lang="en-US"/>
        </a:p>
      </dgm:t>
    </dgm:pt>
    <dgm:pt modelId="{067B2614-792B-422B-B759-D8500227572B}">
      <dgm:prSet phldrT="[Text]"/>
      <dgm:spPr/>
      <dgm:t>
        <a:bodyPr/>
        <a:lstStyle/>
        <a:p>
          <a:r>
            <a:rPr lang="en-US" err="1"/>
            <a:t>Analizar</a:t>
          </a:r>
          <a:r>
            <a:rPr lang="en-US"/>
            <a:t> e </a:t>
          </a:r>
          <a:r>
            <a:rPr lang="en-US" err="1"/>
            <a:t>interpretar</a:t>
          </a:r>
          <a:r>
            <a:rPr lang="en-US"/>
            <a:t> </a:t>
          </a:r>
          <a:r>
            <a:rPr lang="en-US" err="1"/>
            <a:t>resultados</a:t>
          </a:r>
          <a:r>
            <a:rPr lang="en-US"/>
            <a:t> </a:t>
          </a:r>
        </a:p>
      </dgm:t>
    </dgm:pt>
    <dgm:pt modelId="{31A46188-38CA-4D57-BF9E-5F2BA1F5C8BB}" type="parTrans" cxnId="{87DA9428-6310-439F-BE28-C9B460CACBA5}">
      <dgm:prSet/>
      <dgm:spPr/>
      <dgm:t>
        <a:bodyPr/>
        <a:lstStyle/>
        <a:p>
          <a:endParaRPr lang="en-US"/>
        </a:p>
      </dgm:t>
    </dgm:pt>
    <dgm:pt modelId="{81E48606-ED62-477F-B01E-310555059A46}" type="sibTrans" cxnId="{87DA9428-6310-439F-BE28-C9B460CACBA5}">
      <dgm:prSet/>
      <dgm:spPr/>
      <dgm:t>
        <a:bodyPr/>
        <a:lstStyle/>
        <a:p>
          <a:endParaRPr lang="en-US"/>
        </a:p>
      </dgm:t>
    </dgm:pt>
    <dgm:pt modelId="{4EF12DAD-6ACB-4E39-8E55-7BA9473ECE93}">
      <dgm:prSet phldrT="[Text]"/>
      <dgm:spPr/>
      <dgm:t>
        <a:bodyPr/>
        <a:lstStyle/>
        <a:p>
          <a:r>
            <a:rPr lang="en-US" err="1"/>
            <a:t>Actuar</a:t>
          </a:r>
          <a:r>
            <a:rPr lang="en-US"/>
            <a:t> </a:t>
          </a:r>
        </a:p>
      </dgm:t>
    </dgm:pt>
    <dgm:pt modelId="{BA5F5256-CDA1-4F1C-9717-801F57563B0A}" type="parTrans" cxnId="{C526FF3B-0FB0-4BD5-BFC0-FAC5834756AD}">
      <dgm:prSet/>
      <dgm:spPr/>
      <dgm:t>
        <a:bodyPr/>
        <a:lstStyle/>
        <a:p>
          <a:endParaRPr lang="en-US"/>
        </a:p>
      </dgm:t>
    </dgm:pt>
    <dgm:pt modelId="{7AFDD75F-933B-4ED0-893F-7EAE92E21E1C}" type="sibTrans" cxnId="{C526FF3B-0FB0-4BD5-BFC0-FAC5834756AD}">
      <dgm:prSet/>
      <dgm:spPr/>
      <dgm:t>
        <a:bodyPr/>
        <a:lstStyle/>
        <a:p>
          <a:endParaRPr lang="en-US"/>
        </a:p>
      </dgm:t>
    </dgm:pt>
    <dgm:pt modelId="{E4990A17-3EE6-4B29-B0E0-37A0A42ABFC0}">
      <dgm:prSet phldrT="[Text]"/>
      <dgm:spPr/>
      <dgm:t>
        <a:bodyPr/>
        <a:lstStyle/>
        <a:p>
          <a:r>
            <a:rPr lang="en-US" err="1"/>
            <a:t>Evaluar</a:t>
          </a:r>
          <a:endParaRPr lang="en-US"/>
        </a:p>
      </dgm:t>
    </dgm:pt>
    <dgm:pt modelId="{A2D5833B-D338-47A1-A4FB-3B168E516102}" type="parTrans" cxnId="{DAD8E301-6011-4AD7-8301-448E1C3DD05D}">
      <dgm:prSet/>
      <dgm:spPr/>
      <dgm:t>
        <a:bodyPr/>
        <a:lstStyle/>
        <a:p>
          <a:endParaRPr lang="en-US"/>
        </a:p>
      </dgm:t>
    </dgm:pt>
    <dgm:pt modelId="{80C8555A-BB5A-4877-A22A-ED243EE24BE8}" type="sibTrans" cxnId="{DAD8E301-6011-4AD7-8301-448E1C3DD05D}">
      <dgm:prSet/>
      <dgm:spPr/>
      <dgm:t>
        <a:bodyPr/>
        <a:lstStyle/>
        <a:p>
          <a:endParaRPr lang="en-US"/>
        </a:p>
      </dgm:t>
    </dgm:pt>
    <dgm:pt modelId="{724DF8C7-21A1-41F8-813E-7847E713DBF5}">
      <dgm:prSet phldrT="[Text]"/>
      <dgm:spPr/>
      <dgm:t>
        <a:bodyPr/>
        <a:lstStyle/>
        <a:p>
          <a:r>
            <a:rPr lang="en-US" err="1"/>
            <a:t>Buscar</a:t>
          </a:r>
          <a:r>
            <a:rPr lang="en-US"/>
            <a:t> </a:t>
          </a:r>
          <a:r>
            <a:rPr lang="en-US" err="1"/>
            <a:t>información</a:t>
          </a:r>
          <a:r>
            <a:rPr lang="en-US"/>
            <a:t> </a:t>
          </a:r>
        </a:p>
      </dgm:t>
    </dgm:pt>
    <dgm:pt modelId="{5BB886BD-017F-4390-BA61-AE12FF899065}" type="parTrans" cxnId="{C31E815C-B838-41D7-891C-4A4A4DB2A690}">
      <dgm:prSet/>
      <dgm:spPr/>
      <dgm:t>
        <a:bodyPr/>
        <a:lstStyle/>
        <a:p>
          <a:endParaRPr lang="en-US"/>
        </a:p>
      </dgm:t>
    </dgm:pt>
    <dgm:pt modelId="{2CD4A292-922F-450C-9C7A-3F4E17562949}" type="sibTrans" cxnId="{C31E815C-B838-41D7-891C-4A4A4DB2A690}">
      <dgm:prSet/>
      <dgm:spPr/>
      <dgm:t>
        <a:bodyPr/>
        <a:lstStyle/>
        <a:p>
          <a:endParaRPr lang="en-US"/>
        </a:p>
      </dgm:t>
    </dgm:pt>
    <dgm:pt modelId="{C4521CB6-B713-43E6-8D03-5D61B2BDD5EC}" type="pres">
      <dgm:prSet presAssocID="{06D69ED4-C042-4819-A4E5-17AE24DB0A33}" presName="cycle" presStyleCnt="0">
        <dgm:presLayoutVars>
          <dgm:dir/>
          <dgm:resizeHandles val="exact"/>
        </dgm:presLayoutVars>
      </dgm:prSet>
      <dgm:spPr/>
    </dgm:pt>
    <dgm:pt modelId="{EB1255AA-32A1-4878-9B64-7A91AD939215}" type="pres">
      <dgm:prSet presAssocID="{3E521499-19BE-4276-9BDC-48DBE3D0E659}" presName="dummy" presStyleCnt="0"/>
      <dgm:spPr/>
    </dgm:pt>
    <dgm:pt modelId="{08BE3C88-6521-4465-9A2A-DBED0D3D12D5}" type="pres">
      <dgm:prSet presAssocID="{3E521499-19BE-4276-9BDC-48DBE3D0E659}" presName="node" presStyleLbl="revTx" presStyleIdx="0" presStyleCnt="5">
        <dgm:presLayoutVars>
          <dgm:bulletEnabled val="1"/>
        </dgm:presLayoutVars>
      </dgm:prSet>
      <dgm:spPr/>
    </dgm:pt>
    <dgm:pt modelId="{388CF54E-B926-4A86-A37D-645C15D8195D}" type="pres">
      <dgm:prSet presAssocID="{BEE45962-9E5A-4094-8C60-30046B0AA15B}" presName="sibTrans" presStyleLbl="node1" presStyleIdx="0" presStyleCnt="5"/>
      <dgm:spPr/>
    </dgm:pt>
    <dgm:pt modelId="{4B5A7572-0832-4E4C-BE63-DADC2AB842CA}" type="pres">
      <dgm:prSet presAssocID="{067B2614-792B-422B-B759-D8500227572B}" presName="dummy" presStyleCnt="0"/>
      <dgm:spPr/>
    </dgm:pt>
    <dgm:pt modelId="{0DA231AD-664F-425D-BAA2-F567A205DA20}" type="pres">
      <dgm:prSet presAssocID="{067B2614-792B-422B-B759-D8500227572B}" presName="node" presStyleLbl="revTx" presStyleIdx="1" presStyleCnt="5">
        <dgm:presLayoutVars>
          <dgm:bulletEnabled val="1"/>
        </dgm:presLayoutVars>
      </dgm:prSet>
      <dgm:spPr/>
    </dgm:pt>
    <dgm:pt modelId="{007C94F9-F1AE-44AD-A546-267C76B08818}" type="pres">
      <dgm:prSet presAssocID="{81E48606-ED62-477F-B01E-310555059A46}" presName="sibTrans" presStyleLbl="node1" presStyleIdx="1" presStyleCnt="5"/>
      <dgm:spPr/>
    </dgm:pt>
    <dgm:pt modelId="{67D27525-D91C-4405-9BD1-477404FE9E74}" type="pres">
      <dgm:prSet presAssocID="{4EF12DAD-6ACB-4E39-8E55-7BA9473ECE93}" presName="dummy" presStyleCnt="0"/>
      <dgm:spPr/>
    </dgm:pt>
    <dgm:pt modelId="{7A2C7057-F0CA-44CF-B201-3F847CB495A3}" type="pres">
      <dgm:prSet presAssocID="{4EF12DAD-6ACB-4E39-8E55-7BA9473ECE93}" presName="node" presStyleLbl="revTx" presStyleIdx="2" presStyleCnt="5">
        <dgm:presLayoutVars>
          <dgm:bulletEnabled val="1"/>
        </dgm:presLayoutVars>
      </dgm:prSet>
      <dgm:spPr/>
    </dgm:pt>
    <dgm:pt modelId="{3F9A25F5-1EEC-4E6C-83FE-9EE4598A14BD}" type="pres">
      <dgm:prSet presAssocID="{7AFDD75F-933B-4ED0-893F-7EAE92E21E1C}" presName="sibTrans" presStyleLbl="node1" presStyleIdx="2" presStyleCnt="5"/>
      <dgm:spPr/>
    </dgm:pt>
    <dgm:pt modelId="{708ADFF1-F003-4934-92E3-1275708BD3BA}" type="pres">
      <dgm:prSet presAssocID="{E4990A17-3EE6-4B29-B0E0-37A0A42ABFC0}" presName="dummy" presStyleCnt="0"/>
      <dgm:spPr/>
    </dgm:pt>
    <dgm:pt modelId="{97BE5AB9-6955-4DE4-867D-268D1D920273}" type="pres">
      <dgm:prSet presAssocID="{E4990A17-3EE6-4B29-B0E0-37A0A42ABFC0}" presName="node" presStyleLbl="revTx" presStyleIdx="3" presStyleCnt="5">
        <dgm:presLayoutVars>
          <dgm:bulletEnabled val="1"/>
        </dgm:presLayoutVars>
      </dgm:prSet>
      <dgm:spPr/>
    </dgm:pt>
    <dgm:pt modelId="{B2A3F869-5C58-42C3-8B6C-A6FBC8A4F7C9}" type="pres">
      <dgm:prSet presAssocID="{80C8555A-BB5A-4877-A22A-ED243EE24BE8}" presName="sibTrans" presStyleLbl="node1" presStyleIdx="3" presStyleCnt="5"/>
      <dgm:spPr/>
    </dgm:pt>
    <dgm:pt modelId="{4070C7A9-8273-4D7F-A3F4-4105E16E77E2}" type="pres">
      <dgm:prSet presAssocID="{724DF8C7-21A1-41F8-813E-7847E713DBF5}" presName="dummy" presStyleCnt="0"/>
      <dgm:spPr/>
    </dgm:pt>
    <dgm:pt modelId="{2CD77D69-46DB-4090-AF0F-A9BA98791613}" type="pres">
      <dgm:prSet presAssocID="{724DF8C7-21A1-41F8-813E-7847E713DBF5}" presName="node" presStyleLbl="revTx" presStyleIdx="4" presStyleCnt="5">
        <dgm:presLayoutVars>
          <dgm:bulletEnabled val="1"/>
        </dgm:presLayoutVars>
      </dgm:prSet>
      <dgm:spPr/>
    </dgm:pt>
    <dgm:pt modelId="{9DE37474-AA53-4801-BA23-EB4A167C8AC5}" type="pres">
      <dgm:prSet presAssocID="{2CD4A292-922F-450C-9C7A-3F4E17562949}" presName="sibTrans" presStyleLbl="node1" presStyleIdx="4" presStyleCnt="5"/>
      <dgm:spPr/>
    </dgm:pt>
  </dgm:ptLst>
  <dgm:cxnLst>
    <dgm:cxn modelId="{DAD8E301-6011-4AD7-8301-448E1C3DD05D}" srcId="{06D69ED4-C042-4819-A4E5-17AE24DB0A33}" destId="{E4990A17-3EE6-4B29-B0E0-37A0A42ABFC0}" srcOrd="3" destOrd="0" parTransId="{A2D5833B-D338-47A1-A4FB-3B168E516102}" sibTransId="{80C8555A-BB5A-4877-A22A-ED243EE24BE8}"/>
    <dgm:cxn modelId="{5A3C8211-7CFB-4B64-8F90-393112157BDE}" type="presOf" srcId="{7AFDD75F-933B-4ED0-893F-7EAE92E21E1C}" destId="{3F9A25F5-1EEC-4E6C-83FE-9EE4598A14BD}" srcOrd="0" destOrd="0" presId="urn:microsoft.com/office/officeart/2005/8/layout/cycle1"/>
    <dgm:cxn modelId="{87DA9428-6310-439F-BE28-C9B460CACBA5}" srcId="{06D69ED4-C042-4819-A4E5-17AE24DB0A33}" destId="{067B2614-792B-422B-B759-D8500227572B}" srcOrd="1" destOrd="0" parTransId="{31A46188-38CA-4D57-BF9E-5F2BA1F5C8BB}" sibTransId="{81E48606-ED62-477F-B01E-310555059A46}"/>
    <dgm:cxn modelId="{C526FF3B-0FB0-4BD5-BFC0-FAC5834756AD}" srcId="{06D69ED4-C042-4819-A4E5-17AE24DB0A33}" destId="{4EF12DAD-6ACB-4E39-8E55-7BA9473ECE93}" srcOrd="2" destOrd="0" parTransId="{BA5F5256-CDA1-4F1C-9717-801F57563B0A}" sibTransId="{7AFDD75F-933B-4ED0-893F-7EAE92E21E1C}"/>
    <dgm:cxn modelId="{C31E815C-B838-41D7-891C-4A4A4DB2A690}" srcId="{06D69ED4-C042-4819-A4E5-17AE24DB0A33}" destId="{724DF8C7-21A1-41F8-813E-7847E713DBF5}" srcOrd="4" destOrd="0" parTransId="{5BB886BD-017F-4390-BA61-AE12FF899065}" sibTransId="{2CD4A292-922F-450C-9C7A-3F4E17562949}"/>
    <dgm:cxn modelId="{71873F44-ADA2-4B4B-A730-3FBA8B2FD5F6}" type="presOf" srcId="{3E521499-19BE-4276-9BDC-48DBE3D0E659}" destId="{08BE3C88-6521-4465-9A2A-DBED0D3D12D5}" srcOrd="0" destOrd="0" presId="urn:microsoft.com/office/officeart/2005/8/layout/cycle1"/>
    <dgm:cxn modelId="{D69D0A53-7B6C-4525-AFDA-AC31C09D9276}" type="presOf" srcId="{E4990A17-3EE6-4B29-B0E0-37A0A42ABFC0}" destId="{97BE5AB9-6955-4DE4-867D-268D1D920273}" srcOrd="0" destOrd="0" presId="urn:microsoft.com/office/officeart/2005/8/layout/cycle1"/>
    <dgm:cxn modelId="{96133C59-3345-4F6B-A558-A258D7CCA34B}" type="presOf" srcId="{4EF12DAD-6ACB-4E39-8E55-7BA9473ECE93}" destId="{7A2C7057-F0CA-44CF-B201-3F847CB495A3}" srcOrd="0" destOrd="0" presId="urn:microsoft.com/office/officeart/2005/8/layout/cycle1"/>
    <dgm:cxn modelId="{1FB9B190-8763-4CF1-9D4B-2C71C92660EB}" srcId="{06D69ED4-C042-4819-A4E5-17AE24DB0A33}" destId="{3E521499-19BE-4276-9BDC-48DBE3D0E659}" srcOrd="0" destOrd="0" parTransId="{9087E74E-9925-41A2-89C7-73847B25AABA}" sibTransId="{BEE45962-9E5A-4094-8C60-30046B0AA15B}"/>
    <dgm:cxn modelId="{80B83298-E554-4A08-BD3A-0EFEF58DA3A0}" type="presOf" srcId="{BEE45962-9E5A-4094-8C60-30046B0AA15B}" destId="{388CF54E-B926-4A86-A37D-645C15D8195D}" srcOrd="0" destOrd="0" presId="urn:microsoft.com/office/officeart/2005/8/layout/cycle1"/>
    <dgm:cxn modelId="{D3AB229C-49A7-43E7-BC98-A438B4E9D7B4}" type="presOf" srcId="{067B2614-792B-422B-B759-D8500227572B}" destId="{0DA231AD-664F-425D-BAA2-F567A205DA20}" srcOrd="0" destOrd="0" presId="urn:microsoft.com/office/officeart/2005/8/layout/cycle1"/>
    <dgm:cxn modelId="{D107EEE1-7548-4DC9-A3BB-DCC8F24159BD}" type="presOf" srcId="{06D69ED4-C042-4819-A4E5-17AE24DB0A33}" destId="{C4521CB6-B713-43E6-8D03-5D61B2BDD5EC}" srcOrd="0" destOrd="0" presId="urn:microsoft.com/office/officeart/2005/8/layout/cycle1"/>
    <dgm:cxn modelId="{C516EDE4-BBD8-40B7-9A94-38C8AE3A9DD0}" type="presOf" srcId="{724DF8C7-21A1-41F8-813E-7847E713DBF5}" destId="{2CD77D69-46DB-4090-AF0F-A9BA98791613}" srcOrd="0" destOrd="0" presId="urn:microsoft.com/office/officeart/2005/8/layout/cycle1"/>
    <dgm:cxn modelId="{4A7D37F1-77B9-414E-87B5-36A77644C7D9}" type="presOf" srcId="{80C8555A-BB5A-4877-A22A-ED243EE24BE8}" destId="{B2A3F869-5C58-42C3-8B6C-A6FBC8A4F7C9}" srcOrd="0" destOrd="0" presId="urn:microsoft.com/office/officeart/2005/8/layout/cycle1"/>
    <dgm:cxn modelId="{A38DD6F1-CAED-486D-BFE5-4558C7FAE81B}" type="presOf" srcId="{2CD4A292-922F-450C-9C7A-3F4E17562949}" destId="{9DE37474-AA53-4801-BA23-EB4A167C8AC5}" srcOrd="0" destOrd="0" presId="urn:microsoft.com/office/officeart/2005/8/layout/cycle1"/>
    <dgm:cxn modelId="{B0F370F8-55F0-49E7-A916-819E8AC0AC3B}" type="presOf" srcId="{81E48606-ED62-477F-B01E-310555059A46}" destId="{007C94F9-F1AE-44AD-A546-267C76B08818}" srcOrd="0" destOrd="0" presId="urn:microsoft.com/office/officeart/2005/8/layout/cycle1"/>
    <dgm:cxn modelId="{2D2E3EFC-4D46-4EEE-8644-8D404FF4AD41}" type="presParOf" srcId="{C4521CB6-B713-43E6-8D03-5D61B2BDD5EC}" destId="{EB1255AA-32A1-4878-9B64-7A91AD939215}" srcOrd="0" destOrd="0" presId="urn:microsoft.com/office/officeart/2005/8/layout/cycle1"/>
    <dgm:cxn modelId="{EB8ED139-EF23-4801-A70F-F25A886BE8B7}" type="presParOf" srcId="{C4521CB6-B713-43E6-8D03-5D61B2BDD5EC}" destId="{08BE3C88-6521-4465-9A2A-DBED0D3D12D5}" srcOrd="1" destOrd="0" presId="urn:microsoft.com/office/officeart/2005/8/layout/cycle1"/>
    <dgm:cxn modelId="{583C0419-4A13-44D0-8172-5E333AD4133E}" type="presParOf" srcId="{C4521CB6-B713-43E6-8D03-5D61B2BDD5EC}" destId="{388CF54E-B926-4A86-A37D-645C15D8195D}" srcOrd="2" destOrd="0" presId="urn:microsoft.com/office/officeart/2005/8/layout/cycle1"/>
    <dgm:cxn modelId="{F370B34C-D350-4A48-B2A8-819C916DE402}" type="presParOf" srcId="{C4521CB6-B713-43E6-8D03-5D61B2BDD5EC}" destId="{4B5A7572-0832-4E4C-BE63-DADC2AB842CA}" srcOrd="3" destOrd="0" presId="urn:microsoft.com/office/officeart/2005/8/layout/cycle1"/>
    <dgm:cxn modelId="{E6586EB3-D529-4CFC-9BA2-74938D3B5079}" type="presParOf" srcId="{C4521CB6-B713-43E6-8D03-5D61B2BDD5EC}" destId="{0DA231AD-664F-425D-BAA2-F567A205DA20}" srcOrd="4" destOrd="0" presId="urn:microsoft.com/office/officeart/2005/8/layout/cycle1"/>
    <dgm:cxn modelId="{932DA73E-2D03-462C-BF35-EA8C94F4C070}" type="presParOf" srcId="{C4521CB6-B713-43E6-8D03-5D61B2BDD5EC}" destId="{007C94F9-F1AE-44AD-A546-267C76B08818}" srcOrd="5" destOrd="0" presId="urn:microsoft.com/office/officeart/2005/8/layout/cycle1"/>
    <dgm:cxn modelId="{D0043FCC-07AC-4C56-B523-823977F7FD0A}" type="presParOf" srcId="{C4521CB6-B713-43E6-8D03-5D61B2BDD5EC}" destId="{67D27525-D91C-4405-9BD1-477404FE9E74}" srcOrd="6" destOrd="0" presId="urn:microsoft.com/office/officeart/2005/8/layout/cycle1"/>
    <dgm:cxn modelId="{7A08C5C1-296F-4A6A-80DC-87D2975E2CB8}" type="presParOf" srcId="{C4521CB6-B713-43E6-8D03-5D61B2BDD5EC}" destId="{7A2C7057-F0CA-44CF-B201-3F847CB495A3}" srcOrd="7" destOrd="0" presId="urn:microsoft.com/office/officeart/2005/8/layout/cycle1"/>
    <dgm:cxn modelId="{64D31904-C19D-41DA-9B41-62832F28B9F2}" type="presParOf" srcId="{C4521CB6-B713-43E6-8D03-5D61B2BDD5EC}" destId="{3F9A25F5-1EEC-4E6C-83FE-9EE4598A14BD}" srcOrd="8" destOrd="0" presId="urn:microsoft.com/office/officeart/2005/8/layout/cycle1"/>
    <dgm:cxn modelId="{BD2560B2-FCEC-4FA1-8E26-6CE873DFFD58}" type="presParOf" srcId="{C4521CB6-B713-43E6-8D03-5D61B2BDD5EC}" destId="{708ADFF1-F003-4934-92E3-1275708BD3BA}" srcOrd="9" destOrd="0" presId="urn:microsoft.com/office/officeart/2005/8/layout/cycle1"/>
    <dgm:cxn modelId="{C62DC04D-C9FE-47B6-8FC4-A4A988599138}" type="presParOf" srcId="{C4521CB6-B713-43E6-8D03-5D61B2BDD5EC}" destId="{97BE5AB9-6955-4DE4-867D-268D1D920273}" srcOrd="10" destOrd="0" presId="urn:microsoft.com/office/officeart/2005/8/layout/cycle1"/>
    <dgm:cxn modelId="{7B597A05-846F-4701-A151-35BB4E2A9404}" type="presParOf" srcId="{C4521CB6-B713-43E6-8D03-5D61B2BDD5EC}" destId="{B2A3F869-5C58-42C3-8B6C-A6FBC8A4F7C9}" srcOrd="11" destOrd="0" presId="urn:microsoft.com/office/officeart/2005/8/layout/cycle1"/>
    <dgm:cxn modelId="{B1CF5801-59DC-4219-815B-88AC3C5F8334}" type="presParOf" srcId="{C4521CB6-B713-43E6-8D03-5D61B2BDD5EC}" destId="{4070C7A9-8273-4D7F-A3F4-4105E16E77E2}" srcOrd="12" destOrd="0" presId="urn:microsoft.com/office/officeart/2005/8/layout/cycle1"/>
    <dgm:cxn modelId="{39767AE3-7197-4545-B497-88A7669EA498}" type="presParOf" srcId="{C4521CB6-B713-43E6-8D03-5D61B2BDD5EC}" destId="{2CD77D69-46DB-4090-AF0F-A9BA98791613}" srcOrd="13" destOrd="0" presId="urn:microsoft.com/office/officeart/2005/8/layout/cycle1"/>
    <dgm:cxn modelId="{36FC9260-513A-4F7C-B16B-94BA2BA31693}" type="presParOf" srcId="{C4521CB6-B713-43E6-8D03-5D61B2BDD5EC}" destId="{9DE37474-AA53-4801-BA23-EB4A167C8AC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CF1C64-B2B8-4DA9-BD35-580127FBC550}"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84605B4-855B-4E3B-92A1-62D2E19B9BB1}">
      <dgm:prSet custT="1"/>
      <dgm:spPr>
        <a:solidFill>
          <a:srgbClr val="C15AA2"/>
        </a:solidFill>
      </dgm:spPr>
      <dgm:t>
        <a:bodyPr/>
        <a:lstStyle/>
        <a:p>
          <a:r>
            <a:rPr lang="es-ES" sz="1200" dirty="0">
              <a:latin typeface="Nixie One" panose="020B0604020202020204" charset="0"/>
            </a:rPr>
            <a:t>capacitar a los educadores del Departamento de Educación de Puerto Rico (DEPR) en la utilización de datos, con el fin de diseñar una mejor instrucción y fortalecer el proceso de enseñanza aprendizaje,</a:t>
          </a:r>
        </a:p>
      </dgm:t>
    </dgm:pt>
    <dgm:pt modelId="{FE7AA819-D855-4A19-B3D7-3F31CE977435}" type="parTrans" cxnId="{E7B93A8D-07D5-45EC-B924-CFB5E4621556}">
      <dgm:prSet/>
      <dgm:spPr/>
      <dgm:t>
        <a:bodyPr/>
        <a:lstStyle/>
        <a:p>
          <a:endParaRPr lang="en-US"/>
        </a:p>
      </dgm:t>
    </dgm:pt>
    <dgm:pt modelId="{8440C19B-4C7B-4CCC-8045-1F46D98393B8}" type="sibTrans" cxnId="{E7B93A8D-07D5-45EC-B924-CFB5E4621556}">
      <dgm:prSet/>
      <dgm:spPr/>
      <dgm:t>
        <a:bodyPr/>
        <a:lstStyle/>
        <a:p>
          <a:endParaRPr lang="en-US"/>
        </a:p>
      </dgm:t>
    </dgm:pt>
    <dgm:pt modelId="{1E61016F-2180-4591-9524-F5F52E937F1B}">
      <dgm:prSet custT="1"/>
      <dgm:spPr>
        <a:solidFill>
          <a:srgbClr val="A365AA"/>
        </a:solidFill>
      </dgm:spPr>
      <dgm:t>
        <a:bodyPr/>
        <a:lstStyle/>
        <a:p>
          <a:r>
            <a:rPr lang="es-ES" sz="1200" dirty="0">
              <a:latin typeface="Nixie One" panose="020B0604020202020204" charset="0"/>
            </a:rPr>
            <a:t>identificar los elementos y condiciones necesarias para fortalecer una cultura del uso de datos en toda la isla, y proporcionar recursos para la implementación de estos,</a:t>
          </a:r>
        </a:p>
      </dgm:t>
    </dgm:pt>
    <dgm:pt modelId="{8B572EA6-2BF3-43E4-9FD7-DCECB0945EDC}" type="parTrans" cxnId="{D15C52AF-A605-4C9C-8CEB-2E3EF877B5AB}">
      <dgm:prSet/>
      <dgm:spPr/>
      <dgm:t>
        <a:bodyPr/>
        <a:lstStyle/>
        <a:p>
          <a:endParaRPr lang="en-US"/>
        </a:p>
      </dgm:t>
    </dgm:pt>
    <dgm:pt modelId="{7C3570AD-039F-4480-AFBD-2A41209265B5}" type="sibTrans" cxnId="{D15C52AF-A605-4C9C-8CEB-2E3EF877B5AB}">
      <dgm:prSet/>
      <dgm:spPr/>
      <dgm:t>
        <a:bodyPr/>
        <a:lstStyle/>
        <a:p>
          <a:endParaRPr lang="en-US"/>
        </a:p>
      </dgm:t>
    </dgm:pt>
    <dgm:pt modelId="{FF85F416-FD06-4410-B236-61730EE7A850}">
      <dgm:prSet custT="1"/>
      <dgm:spPr>
        <a:solidFill>
          <a:srgbClr val="EDAE40"/>
        </a:solidFill>
      </dgm:spPr>
      <dgm:t>
        <a:bodyPr/>
        <a:lstStyle/>
        <a:p>
          <a:r>
            <a:rPr lang="es-ES" sz="1200" dirty="0">
              <a:latin typeface="Nixie One" panose="020B0604020202020204" charset="0"/>
            </a:rPr>
            <a:t>definir los diferentes roles y responsabilidades en el uso del ciclo de investigación de datos,</a:t>
          </a:r>
        </a:p>
      </dgm:t>
    </dgm:pt>
    <dgm:pt modelId="{21B0BD42-E7ED-4994-A214-18D2B69C9C87}" type="parTrans" cxnId="{0330161F-19E9-4873-B7F4-FAD95D447830}">
      <dgm:prSet/>
      <dgm:spPr/>
      <dgm:t>
        <a:bodyPr/>
        <a:lstStyle/>
        <a:p>
          <a:endParaRPr lang="en-US"/>
        </a:p>
      </dgm:t>
    </dgm:pt>
    <dgm:pt modelId="{37DB3C2B-AFCA-4125-860F-33A57183E42D}" type="sibTrans" cxnId="{0330161F-19E9-4873-B7F4-FAD95D447830}">
      <dgm:prSet/>
      <dgm:spPr/>
      <dgm:t>
        <a:bodyPr/>
        <a:lstStyle/>
        <a:p>
          <a:endParaRPr lang="en-US"/>
        </a:p>
      </dgm:t>
    </dgm:pt>
    <dgm:pt modelId="{5DB1C634-BDD4-4C98-8F6A-ADF18089608C}">
      <dgm:prSet custT="1"/>
      <dgm:spPr>
        <a:solidFill>
          <a:srgbClr val="0478BE"/>
        </a:solidFill>
      </dgm:spPr>
      <dgm:t>
        <a:bodyPr/>
        <a:lstStyle/>
        <a:p>
          <a:r>
            <a:rPr lang="es-ES" sz="1200" dirty="0">
              <a:latin typeface="Nixie One" panose="020B0604020202020204" charset="0"/>
            </a:rPr>
            <a:t>iniciar o fortalecer las prácticas de colaboración de las oficinas regionales educativas (ORE) y en la comunidad escolar.</a:t>
          </a:r>
        </a:p>
      </dgm:t>
    </dgm:pt>
    <dgm:pt modelId="{DB57B366-9957-44DA-A05A-875E736035B5}" type="parTrans" cxnId="{A89E29B0-F5F5-4C94-B94E-68E573C173A5}">
      <dgm:prSet/>
      <dgm:spPr/>
      <dgm:t>
        <a:bodyPr/>
        <a:lstStyle/>
        <a:p>
          <a:endParaRPr lang="en-US"/>
        </a:p>
      </dgm:t>
    </dgm:pt>
    <dgm:pt modelId="{12DC8DF0-F625-483E-92B4-8297D76EC518}" type="sibTrans" cxnId="{A89E29B0-F5F5-4C94-B94E-68E573C173A5}">
      <dgm:prSet/>
      <dgm:spPr/>
      <dgm:t>
        <a:bodyPr/>
        <a:lstStyle/>
        <a:p>
          <a:endParaRPr lang="en-US"/>
        </a:p>
      </dgm:t>
    </dgm:pt>
    <dgm:pt modelId="{A1A3E4D0-AEDB-4482-A442-0AB703998176}" type="pres">
      <dgm:prSet presAssocID="{07CF1C64-B2B8-4DA9-BD35-580127FBC550}" presName="Name0" presStyleCnt="0">
        <dgm:presLayoutVars>
          <dgm:chMax val="7"/>
          <dgm:chPref val="7"/>
          <dgm:dir/>
        </dgm:presLayoutVars>
      </dgm:prSet>
      <dgm:spPr/>
    </dgm:pt>
    <dgm:pt modelId="{FDD29F31-CA0E-423A-9EBC-2F1B71C00507}" type="pres">
      <dgm:prSet presAssocID="{07CF1C64-B2B8-4DA9-BD35-580127FBC550}" presName="Name1" presStyleCnt="0"/>
      <dgm:spPr/>
    </dgm:pt>
    <dgm:pt modelId="{0BA3A645-B787-4BD7-9AA4-9A66DCFAC73A}" type="pres">
      <dgm:prSet presAssocID="{07CF1C64-B2B8-4DA9-BD35-580127FBC550}" presName="cycle" presStyleCnt="0"/>
      <dgm:spPr/>
    </dgm:pt>
    <dgm:pt modelId="{3370CF00-D8BD-4770-AE56-43DD8CFE0806}" type="pres">
      <dgm:prSet presAssocID="{07CF1C64-B2B8-4DA9-BD35-580127FBC550}" presName="srcNode" presStyleLbl="node1" presStyleIdx="0" presStyleCnt="4"/>
      <dgm:spPr/>
    </dgm:pt>
    <dgm:pt modelId="{C0372B05-495B-4DA2-B843-A0316C6FB951}" type="pres">
      <dgm:prSet presAssocID="{07CF1C64-B2B8-4DA9-BD35-580127FBC550}" presName="conn" presStyleLbl="parChTrans1D2" presStyleIdx="0" presStyleCnt="1"/>
      <dgm:spPr/>
    </dgm:pt>
    <dgm:pt modelId="{8A212764-5EF0-4CC1-B2C3-8CE7C5B617D5}" type="pres">
      <dgm:prSet presAssocID="{07CF1C64-B2B8-4DA9-BD35-580127FBC550}" presName="extraNode" presStyleLbl="node1" presStyleIdx="0" presStyleCnt="4"/>
      <dgm:spPr/>
    </dgm:pt>
    <dgm:pt modelId="{0E509A14-4AD2-418E-8532-15C69F7E1D16}" type="pres">
      <dgm:prSet presAssocID="{07CF1C64-B2B8-4DA9-BD35-580127FBC550}" presName="dstNode" presStyleLbl="node1" presStyleIdx="0" presStyleCnt="4"/>
      <dgm:spPr/>
    </dgm:pt>
    <dgm:pt modelId="{27A738B5-3D3E-4AC2-A614-FB5A0B5AB74A}" type="pres">
      <dgm:prSet presAssocID="{D84605B4-855B-4E3B-92A1-62D2E19B9BB1}" presName="text_1" presStyleLbl="node1" presStyleIdx="0" presStyleCnt="4">
        <dgm:presLayoutVars>
          <dgm:bulletEnabled val="1"/>
        </dgm:presLayoutVars>
      </dgm:prSet>
      <dgm:spPr/>
    </dgm:pt>
    <dgm:pt modelId="{87A545FE-0BD0-4F05-B393-FF916EF58C1B}" type="pres">
      <dgm:prSet presAssocID="{D84605B4-855B-4E3B-92A1-62D2E19B9BB1}" presName="accent_1" presStyleCnt="0"/>
      <dgm:spPr/>
    </dgm:pt>
    <dgm:pt modelId="{6380B05E-64EA-473A-869A-59A4EDF6374E}" type="pres">
      <dgm:prSet presAssocID="{D84605B4-855B-4E3B-92A1-62D2E19B9BB1}" presName="accentRepeatNode" presStyleLbl="solidFgAcc1" presStyleIdx="0" presStyleCnt="4"/>
      <dgm:spPr/>
    </dgm:pt>
    <dgm:pt modelId="{E1BC25AC-DB57-402A-BF4B-4D4B52753480}" type="pres">
      <dgm:prSet presAssocID="{1E61016F-2180-4591-9524-F5F52E937F1B}" presName="text_2" presStyleLbl="node1" presStyleIdx="1" presStyleCnt="4">
        <dgm:presLayoutVars>
          <dgm:bulletEnabled val="1"/>
        </dgm:presLayoutVars>
      </dgm:prSet>
      <dgm:spPr/>
    </dgm:pt>
    <dgm:pt modelId="{E227425B-E33B-49D3-93A0-094C45024A4A}" type="pres">
      <dgm:prSet presAssocID="{1E61016F-2180-4591-9524-F5F52E937F1B}" presName="accent_2" presStyleCnt="0"/>
      <dgm:spPr/>
    </dgm:pt>
    <dgm:pt modelId="{591CA2A2-4D81-41D8-8A48-838C82BFCA43}" type="pres">
      <dgm:prSet presAssocID="{1E61016F-2180-4591-9524-F5F52E937F1B}" presName="accentRepeatNode" presStyleLbl="solidFgAcc1" presStyleIdx="1" presStyleCnt="4"/>
      <dgm:spPr/>
    </dgm:pt>
    <dgm:pt modelId="{0AB62A8E-8BF0-41B2-9A35-336416CED4CA}" type="pres">
      <dgm:prSet presAssocID="{FF85F416-FD06-4410-B236-61730EE7A850}" presName="text_3" presStyleLbl="node1" presStyleIdx="2" presStyleCnt="4">
        <dgm:presLayoutVars>
          <dgm:bulletEnabled val="1"/>
        </dgm:presLayoutVars>
      </dgm:prSet>
      <dgm:spPr/>
    </dgm:pt>
    <dgm:pt modelId="{52D28C94-BFAF-45ED-8D78-D16BE0620DA9}" type="pres">
      <dgm:prSet presAssocID="{FF85F416-FD06-4410-B236-61730EE7A850}" presName="accent_3" presStyleCnt="0"/>
      <dgm:spPr/>
    </dgm:pt>
    <dgm:pt modelId="{5EAA7890-125B-46DD-AB58-647F8DB40E7B}" type="pres">
      <dgm:prSet presAssocID="{FF85F416-FD06-4410-B236-61730EE7A850}" presName="accentRepeatNode" presStyleLbl="solidFgAcc1" presStyleIdx="2" presStyleCnt="4"/>
      <dgm:spPr/>
    </dgm:pt>
    <dgm:pt modelId="{99A714C5-73AD-43CE-B73E-661B605F906C}" type="pres">
      <dgm:prSet presAssocID="{5DB1C634-BDD4-4C98-8F6A-ADF18089608C}" presName="text_4" presStyleLbl="node1" presStyleIdx="3" presStyleCnt="4">
        <dgm:presLayoutVars>
          <dgm:bulletEnabled val="1"/>
        </dgm:presLayoutVars>
      </dgm:prSet>
      <dgm:spPr/>
    </dgm:pt>
    <dgm:pt modelId="{33C1F9A2-6C24-412A-B830-398775992BEB}" type="pres">
      <dgm:prSet presAssocID="{5DB1C634-BDD4-4C98-8F6A-ADF18089608C}" presName="accent_4" presStyleCnt="0"/>
      <dgm:spPr/>
    </dgm:pt>
    <dgm:pt modelId="{DF1EE0EB-32C3-434E-9620-0779B3342DC7}" type="pres">
      <dgm:prSet presAssocID="{5DB1C634-BDD4-4C98-8F6A-ADF18089608C}" presName="accentRepeatNode" presStyleLbl="solidFgAcc1" presStyleIdx="3" presStyleCnt="4" custScaleX="99810" custScaleY="103509"/>
      <dgm:spPr/>
    </dgm:pt>
  </dgm:ptLst>
  <dgm:cxnLst>
    <dgm:cxn modelId="{0330161F-19E9-4873-B7F4-FAD95D447830}" srcId="{07CF1C64-B2B8-4DA9-BD35-580127FBC550}" destId="{FF85F416-FD06-4410-B236-61730EE7A850}" srcOrd="2" destOrd="0" parTransId="{21B0BD42-E7ED-4994-A214-18D2B69C9C87}" sibTransId="{37DB3C2B-AFCA-4125-860F-33A57183E42D}"/>
    <dgm:cxn modelId="{9F418A46-A9CA-4AAD-8D75-CC9F5E0E01B0}" type="presOf" srcId="{D84605B4-855B-4E3B-92A1-62D2E19B9BB1}" destId="{27A738B5-3D3E-4AC2-A614-FB5A0B5AB74A}" srcOrd="0" destOrd="0" presId="urn:microsoft.com/office/officeart/2008/layout/VerticalCurvedList"/>
    <dgm:cxn modelId="{B3EBCD6F-FA68-4C60-836C-B47242E47520}" type="presOf" srcId="{5DB1C634-BDD4-4C98-8F6A-ADF18089608C}" destId="{99A714C5-73AD-43CE-B73E-661B605F906C}" srcOrd="0" destOrd="0" presId="urn:microsoft.com/office/officeart/2008/layout/VerticalCurvedList"/>
    <dgm:cxn modelId="{E7B93A8D-07D5-45EC-B924-CFB5E4621556}" srcId="{07CF1C64-B2B8-4DA9-BD35-580127FBC550}" destId="{D84605B4-855B-4E3B-92A1-62D2E19B9BB1}" srcOrd="0" destOrd="0" parTransId="{FE7AA819-D855-4A19-B3D7-3F31CE977435}" sibTransId="{8440C19B-4C7B-4CCC-8045-1F46D98393B8}"/>
    <dgm:cxn modelId="{1FD309A5-1F3F-44CF-95B7-8170542EAE5B}" type="presOf" srcId="{07CF1C64-B2B8-4DA9-BD35-580127FBC550}" destId="{A1A3E4D0-AEDB-4482-A442-0AB703998176}" srcOrd="0" destOrd="0" presId="urn:microsoft.com/office/officeart/2008/layout/VerticalCurvedList"/>
    <dgm:cxn modelId="{D15C52AF-A605-4C9C-8CEB-2E3EF877B5AB}" srcId="{07CF1C64-B2B8-4DA9-BD35-580127FBC550}" destId="{1E61016F-2180-4591-9524-F5F52E937F1B}" srcOrd="1" destOrd="0" parTransId="{8B572EA6-2BF3-43E4-9FD7-DCECB0945EDC}" sibTransId="{7C3570AD-039F-4480-AFBD-2A41209265B5}"/>
    <dgm:cxn modelId="{A89E29B0-F5F5-4C94-B94E-68E573C173A5}" srcId="{07CF1C64-B2B8-4DA9-BD35-580127FBC550}" destId="{5DB1C634-BDD4-4C98-8F6A-ADF18089608C}" srcOrd="3" destOrd="0" parTransId="{DB57B366-9957-44DA-A05A-875E736035B5}" sibTransId="{12DC8DF0-F625-483E-92B4-8297D76EC518}"/>
    <dgm:cxn modelId="{864AFDB2-3736-47C4-BE56-82B8CAC30027}" type="presOf" srcId="{1E61016F-2180-4591-9524-F5F52E937F1B}" destId="{E1BC25AC-DB57-402A-BF4B-4D4B52753480}" srcOrd="0" destOrd="0" presId="urn:microsoft.com/office/officeart/2008/layout/VerticalCurvedList"/>
    <dgm:cxn modelId="{B204AFEA-15BD-4261-9895-5FCCF73EEA71}" type="presOf" srcId="{FF85F416-FD06-4410-B236-61730EE7A850}" destId="{0AB62A8E-8BF0-41B2-9A35-336416CED4CA}" srcOrd="0" destOrd="0" presId="urn:microsoft.com/office/officeart/2008/layout/VerticalCurvedList"/>
    <dgm:cxn modelId="{51AA1FF4-11C7-48C8-8DB7-19FFD5AFD669}" type="presOf" srcId="{8440C19B-4C7B-4CCC-8045-1F46D98393B8}" destId="{C0372B05-495B-4DA2-B843-A0316C6FB951}" srcOrd="0" destOrd="0" presId="urn:microsoft.com/office/officeart/2008/layout/VerticalCurvedList"/>
    <dgm:cxn modelId="{9A1C02D8-8950-41AB-A170-BE06D2F4D38B}" type="presParOf" srcId="{A1A3E4D0-AEDB-4482-A442-0AB703998176}" destId="{FDD29F31-CA0E-423A-9EBC-2F1B71C00507}" srcOrd="0" destOrd="0" presId="urn:microsoft.com/office/officeart/2008/layout/VerticalCurvedList"/>
    <dgm:cxn modelId="{6607BE25-93FD-4254-9B4B-95BEDC8FA52B}" type="presParOf" srcId="{FDD29F31-CA0E-423A-9EBC-2F1B71C00507}" destId="{0BA3A645-B787-4BD7-9AA4-9A66DCFAC73A}" srcOrd="0" destOrd="0" presId="urn:microsoft.com/office/officeart/2008/layout/VerticalCurvedList"/>
    <dgm:cxn modelId="{E2E7FAC7-AC66-474C-AD0B-1242416111D2}" type="presParOf" srcId="{0BA3A645-B787-4BD7-9AA4-9A66DCFAC73A}" destId="{3370CF00-D8BD-4770-AE56-43DD8CFE0806}" srcOrd="0" destOrd="0" presId="urn:microsoft.com/office/officeart/2008/layout/VerticalCurvedList"/>
    <dgm:cxn modelId="{E9DE08EA-8CFA-471E-944B-59D886815624}" type="presParOf" srcId="{0BA3A645-B787-4BD7-9AA4-9A66DCFAC73A}" destId="{C0372B05-495B-4DA2-B843-A0316C6FB951}" srcOrd="1" destOrd="0" presId="urn:microsoft.com/office/officeart/2008/layout/VerticalCurvedList"/>
    <dgm:cxn modelId="{1CBDA6DF-80A7-4C52-BBCB-51FF32382D92}" type="presParOf" srcId="{0BA3A645-B787-4BD7-9AA4-9A66DCFAC73A}" destId="{8A212764-5EF0-4CC1-B2C3-8CE7C5B617D5}" srcOrd="2" destOrd="0" presId="urn:microsoft.com/office/officeart/2008/layout/VerticalCurvedList"/>
    <dgm:cxn modelId="{5A5493A8-2897-4133-A602-4CCBD2E26D2C}" type="presParOf" srcId="{0BA3A645-B787-4BD7-9AA4-9A66DCFAC73A}" destId="{0E509A14-4AD2-418E-8532-15C69F7E1D16}" srcOrd="3" destOrd="0" presId="urn:microsoft.com/office/officeart/2008/layout/VerticalCurvedList"/>
    <dgm:cxn modelId="{CE3A344A-9E5C-408C-AEA8-054F6B97F315}" type="presParOf" srcId="{FDD29F31-CA0E-423A-9EBC-2F1B71C00507}" destId="{27A738B5-3D3E-4AC2-A614-FB5A0B5AB74A}" srcOrd="1" destOrd="0" presId="urn:microsoft.com/office/officeart/2008/layout/VerticalCurvedList"/>
    <dgm:cxn modelId="{44431EC5-AD84-4519-8F57-64B98C43402C}" type="presParOf" srcId="{FDD29F31-CA0E-423A-9EBC-2F1B71C00507}" destId="{87A545FE-0BD0-4F05-B393-FF916EF58C1B}" srcOrd="2" destOrd="0" presId="urn:microsoft.com/office/officeart/2008/layout/VerticalCurvedList"/>
    <dgm:cxn modelId="{541E2078-1888-4667-99EC-BA6D48ABC089}" type="presParOf" srcId="{87A545FE-0BD0-4F05-B393-FF916EF58C1B}" destId="{6380B05E-64EA-473A-869A-59A4EDF6374E}" srcOrd="0" destOrd="0" presId="urn:microsoft.com/office/officeart/2008/layout/VerticalCurvedList"/>
    <dgm:cxn modelId="{D9838167-3DA1-41E7-8EE2-4BF71188C631}" type="presParOf" srcId="{FDD29F31-CA0E-423A-9EBC-2F1B71C00507}" destId="{E1BC25AC-DB57-402A-BF4B-4D4B52753480}" srcOrd="3" destOrd="0" presId="urn:microsoft.com/office/officeart/2008/layout/VerticalCurvedList"/>
    <dgm:cxn modelId="{CB2CFD68-3F3A-48C5-918D-F3FB93896866}" type="presParOf" srcId="{FDD29F31-CA0E-423A-9EBC-2F1B71C00507}" destId="{E227425B-E33B-49D3-93A0-094C45024A4A}" srcOrd="4" destOrd="0" presId="urn:microsoft.com/office/officeart/2008/layout/VerticalCurvedList"/>
    <dgm:cxn modelId="{88E6A777-3157-4941-BD82-39A90FE53D54}" type="presParOf" srcId="{E227425B-E33B-49D3-93A0-094C45024A4A}" destId="{591CA2A2-4D81-41D8-8A48-838C82BFCA43}" srcOrd="0" destOrd="0" presId="urn:microsoft.com/office/officeart/2008/layout/VerticalCurvedList"/>
    <dgm:cxn modelId="{4EB857CE-E582-4517-B34F-6A6EC21FDBFC}" type="presParOf" srcId="{FDD29F31-CA0E-423A-9EBC-2F1B71C00507}" destId="{0AB62A8E-8BF0-41B2-9A35-336416CED4CA}" srcOrd="5" destOrd="0" presId="urn:microsoft.com/office/officeart/2008/layout/VerticalCurvedList"/>
    <dgm:cxn modelId="{43F27506-7221-4D86-9419-AAAD1C02FF1A}" type="presParOf" srcId="{FDD29F31-CA0E-423A-9EBC-2F1B71C00507}" destId="{52D28C94-BFAF-45ED-8D78-D16BE0620DA9}" srcOrd="6" destOrd="0" presId="urn:microsoft.com/office/officeart/2008/layout/VerticalCurvedList"/>
    <dgm:cxn modelId="{862D2F49-A84A-44F5-943D-44BDA13ABB0A}" type="presParOf" srcId="{52D28C94-BFAF-45ED-8D78-D16BE0620DA9}" destId="{5EAA7890-125B-46DD-AB58-647F8DB40E7B}" srcOrd="0" destOrd="0" presId="urn:microsoft.com/office/officeart/2008/layout/VerticalCurvedList"/>
    <dgm:cxn modelId="{5BC4BFDB-F63B-4977-AF23-795B1F94A672}" type="presParOf" srcId="{FDD29F31-CA0E-423A-9EBC-2F1B71C00507}" destId="{99A714C5-73AD-43CE-B73E-661B605F906C}" srcOrd="7" destOrd="0" presId="urn:microsoft.com/office/officeart/2008/layout/VerticalCurvedList"/>
    <dgm:cxn modelId="{D772B542-A49A-43D1-9136-C289F984F99F}" type="presParOf" srcId="{FDD29F31-CA0E-423A-9EBC-2F1B71C00507}" destId="{33C1F9A2-6C24-412A-B830-398775992BEB}" srcOrd="8" destOrd="0" presId="urn:microsoft.com/office/officeart/2008/layout/VerticalCurvedList"/>
    <dgm:cxn modelId="{BC7F6189-99F9-4F60-A420-2C00E41E5FFE}" type="presParOf" srcId="{33C1F9A2-6C24-412A-B830-398775992BEB}" destId="{DF1EE0EB-32C3-434E-9620-0779B3342DC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24A8E6-CD3E-4BF5-B0EB-2832755FBB3A}" type="doc">
      <dgm:prSet loTypeId="urn:microsoft.com/office/officeart/2005/8/layout/vList5" loCatId="list" qsTypeId="urn:microsoft.com/office/officeart/2005/8/quickstyle/simple4" qsCatId="simple" csTypeId="urn:microsoft.com/office/officeart/2005/8/colors/accent4_2" csCatId="accent4" phldr="1"/>
      <dgm:spPr/>
      <dgm:t>
        <a:bodyPr/>
        <a:lstStyle/>
        <a:p>
          <a:endParaRPr lang="en-US"/>
        </a:p>
      </dgm:t>
    </dgm:pt>
    <dgm:pt modelId="{FFE74C2A-3BA1-4EC3-83AE-5596322F1147}">
      <dgm:prSet phldrT="[Text]" custT="1"/>
      <dgm:spPr>
        <a:solidFill>
          <a:srgbClr val="0587A5"/>
        </a:solidFill>
      </dgm:spPr>
      <dgm:t>
        <a:bodyPr/>
        <a:lstStyle/>
        <a:p>
          <a:r>
            <a:rPr lang="es-ES" sz="1600" dirty="0">
              <a:latin typeface="Montserrat" panose="00000500000000000000" pitchFamily="2" charset="0"/>
            </a:rPr>
            <a:t>Objetivos particulares </a:t>
          </a:r>
          <a:endParaRPr lang="en-US" sz="1600" dirty="0">
            <a:latin typeface="Montserrat" panose="00000500000000000000" pitchFamily="2" charset="0"/>
          </a:endParaRPr>
        </a:p>
      </dgm:t>
    </dgm:pt>
    <dgm:pt modelId="{A157A184-3A22-43F7-B6E2-DA6587C30D32}" type="parTrans" cxnId="{A688564D-BF26-4315-852A-724953F9580F}">
      <dgm:prSet/>
      <dgm:spPr/>
      <dgm:t>
        <a:bodyPr/>
        <a:lstStyle/>
        <a:p>
          <a:endParaRPr lang="en-US"/>
        </a:p>
      </dgm:t>
    </dgm:pt>
    <dgm:pt modelId="{67DCAADD-BAE9-4ED8-A7AD-3A9E9E3FE6EE}" type="sibTrans" cxnId="{A688564D-BF26-4315-852A-724953F9580F}">
      <dgm:prSet/>
      <dgm:spPr/>
      <dgm:t>
        <a:bodyPr/>
        <a:lstStyle/>
        <a:p>
          <a:endParaRPr lang="en-US"/>
        </a:p>
      </dgm:t>
    </dgm:pt>
    <dgm:pt modelId="{0455EE54-06A9-4278-B088-0E6718F9109A}">
      <dgm:prSet phldrT="[Text]" custT="1"/>
      <dgm:spPr/>
      <dgm:t>
        <a:bodyPr/>
        <a:lstStyle/>
        <a:p>
          <a:r>
            <a:rPr lang="es-ES" sz="1100" dirty="0">
              <a:latin typeface="Nixie One" panose="020B0604020202020204" charset="0"/>
            </a:rPr>
            <a:t>Por ejemplo, un </a:t>
          </a:r>
          <a:r>
            <a:rPr lang="es-ES" sz="1100" i="1" dirty="0">
              <a:latin typeface="Nixie One" panose="020B0604020202020204" charset="0"/>
            </a:rPr>
            <a:t>Data </a:t>
          </a:r>
          <a:r>
            <a:rPr lang="es-ES" sz="1100" i="1" dirty="0" err="1">
              <a:latin typeface="Nixie One" panose="020B0604020202020204" charset="0"/>
            </a:rPr>
            <a:t>Team</a:t>
          </a:r>
          <a:r>
            <a:rPr lang="es-ES" sz="1100" i="1" dirty="0">
              <a:latin typeface="Nixie One" panose="020B0604020202020204" charset="0"/>
            </a:rPr>
            <a:t> </a:t>
          </a:r>
          <a:r>
            <a:rPr lang="es-ES" sz="1100" dirty="0">
              <a:latin typeface="Nixie One" panose="020B0604020202020204" charset="0"/>
            </a:rPr>
            <a:t>de una escuela primaria puede incluir a un maestro de cada grado y centrarse en un área de contenido particular, como las matemáticas.</a:t>
          </a:r>
          <a:endParaRPr lang="en-US" sz="1100" dirty="0">
            <a:latin typeface="Nixie One" panose="020B0604020202020204" charset="0"/>
          </a:endParaRPr>
        </a:p>
      </dgm:t>
    </dgm:pt>
    <dgm:pt modelId="{A75D5835-267D-4236-A619-E39334E2F7A4}" type="parTrans" cxnId="{1C3E2688-C7C2-4371-97E0-9CEC462360B4}">
      <dgm:prSet/>
      <dgm:spPr/>
      <dgm:t>
        <a:bodyPr/>
        <a:lstStyle/>
        <a:p>
          <a:endParaRPr lang="en-US"/>
        </a:p>
      </dgm:t>
    </dgm:pt>
    <dgm:pt modelId="{73E10D71-4255-43A2-B10C-012DA258F884}" type="sibTrans" cxnId="{1C3E2688-C7C2-4371-97E0-9CEC462360B4}">
      <dgm:prSet/>
      <dgm:spPr/>
      <dgm:t>
        <a:bodyPr/>
        <a:lstStyle/>
        <a:p>
          <a:endParaRPr lang="en-US"/>
        </a:p>
      </dgm:t>
    </dgm:pt>
    <dgm:pt modelId="{44E03E95-4869-4066-89DD-E2BEACF681C7}">
      <dgm:prSet phldrT="[Text]" custT="1"/>
      <dgm:spPr>
        <a:solidFill>
          <a:srgbClr val="506DB4"/>
        </a:solidFill>
      </dgm:spPr>
      <dgm:t>
        <a:bodyPr/>
        <a:lstStyle/>
        <a:p>
          <a:r>
            <a:rPr lang="es-ES" sz="1600" dirty="0">
              <a:latin typeface="Montserrat" panose="00000500000000000000" pitchFamily="2" charset="0"/>
            </a:rPr>
            <a:t>Propósito de su equipo: criterio de pertenencia</a:t>
          </a:r>
          <a:endParaRPr lang="en-US" sz="1600" dirty="0">
            <a:latin typeface="Montserrat" panose="00000500000000000000" pitchFamily="2" charset="0"/>
          </a:endParaRPr>
        </a:p>
      </dgm:t>
    </dgm:pt>
    <dgm:pt modelId="{123942F5-11CE-4FD0-95DA-534508CCB285}" type="parTrans" cxnId="{6D444E95-9E0B-4D2D-BB10-75EF0EBC0710}">
      <dgm:prSet/>
      <dgm:spPr/>
      <dgm:t>
        <a:bodyPr/>
        <a:lstStyle/>
        <a:p>
          <a:endParaRPr lang="en-US"/>
        </a:p>
      </dgm:t>
    </dgm:pt>
    <dgm:pt modelId="{886536AA-2707-4326-B431-5A71F204FF23}" type="sibTrans" cxnId="{6D444E95-9E0B-4D2D-BB10-75EF0EBC0710}">
      <dgm:prSet/>
      <dgm:spPr/>
      <dgm:t>
        <a:bodyPr/>
        <a:lstStyle/>
        <a:p>
          <a:endParaRPr lang="en-US"/>
        </a:p>
      </dgm:t>
    </dgm:pt>
    <dgm:pt modelId="{4AC2A4ED-3E85-4DFA-A230-CB6534BBAA1B}">
      <dgm:prSet phldrT="[Text]" custT="1"/>
      <dgm:spPr/>
      <dgm:t>
        <a:bodyPr/>
        <a:lstStyle/>
        <a:p>
          <a:r>
            <a:rPr lang="es-ES" sz="1100" dirty="0">
              <a:latin typeface="Nixie One" panose="020B0604020202020204" charset="0"/>
            </a:rPr>
            <a:t>Por ejemplo, si el propósito es utilizar la investigación colaborativa en un área temática en como las artes del lenguaje o las matemáticas, su equipo debe incluir profesores y otro personal con responsabilidades en esta área, como los miembros del comité de currículo de la ORE y el personal que ha participado en otras iniciativas relacionadas.</a:t>
          </a:r>
          <a:endParaRPr lang="en-US" sz="1100" dirty="0">
            <a:latin typeface="Nixie One" panose="020B0604020202020204" charset="0"/>
          </a:endParaRPr>
        </a:p>
      </dgm:t>
    </dgm:pt>
    <dgm:pt modelId="{B1BBC9FC-AE46-4405-9AF5-43C596745335}" type="parTrans" cxnId="{94F76D43-2B29-4666-B49F-CF742D580668}">
      <dgm:prSet/>
      <dgm:spPr/>
      <dgm:t>
        <a:bodyPr/>
        <a:lstStyle/>
        <a:p>
          <a:endParaRPr lang="en-US"/>
        </a:p>
      </dgm:t>
    </dgm:pt>
    <dgm:pt modelId="{26ABC1F6-F88D-4A81-A6DE-589C2887DE4C}" type="sibTrans" cxnId="{94F76D43-2B29-4666-B49F-CF742D580668}">
      <dgm:prSet/>
      <dgm:spPr/>
      <dgm:t>
        <a:bodyPr/>
        <a:lstStyle/>
        <a:p>
          <a:endParaRPr lang="en-US"/>
        </a:p>
      </dgm:t>
    </dgm:pt>
    <dgm:pt modelId="{4FCE5EC8-7E9E-4101-BBC1-2D27131D73B6}">
      <dgm:prSet phldrT="[Text]" custT="1"/>
      <dgm:spPr>
        <a:solidFill>
          <a:srgbClr val="F0BD66"/>
        </a:solidFill>
      </dgm:spPr>
      <dgm:t>
        <a:bodyPr/>
        <a:lstStyle/>
        <a:p>
          <a:r>
            <a:rPr lang="es-ES" sz="1600" dirty="0">
              <a:latin typeface="Montserrat" panose="00000500000000000000" pitchFamily="2" charset="0"/>
            </a:rPr>
            <a:t>Equipo de Mejoramiento Escolar</a:t>
          </a:r>
          <a:endParaRPr lang="en-US" sz="1600" dirty="0">
            <a:latin typeface="Montserrat" panose="00000500000000000000" pitchFamily="2" charset="0"/>
          </a:endParaRPr>
        </a:p>
      </dgm:t>
    </dgm:pt>
    <dgm:pt modelId="{1A7A9BB9-292D-4258-901A-0ABFE46817D6}" type="parTrans" cxnId="{324189BD-DCCA-4A0D-87C4-741E96B15593}">
      <dgm:prSet/>
      <dgm:spPr/>
      <dgm:t>
        <a:bodyPr/>
        <a:lstStyle/>
        <a:p>
          <a:endParaRPr lang="en-US"/>
        </a:p>
      </dgm:t>
    </dgm:pt>
    <dgm:pt modelId="{567D04BE-4038-4741-BA3A-3425F77E41F3}" type="sibTrans" cxnId="{324189BD-DCCA-4A0D-87C4-741E96B15593}">
      <dgm:prSet/>
      <dgm:spPr/>
      <dgm:t>
        <a:bodyPr/>
        <a:lstStyle/>
        <a:p>
          <a:endParaRPr lang="en-US"/>
        </a:p>
      </dgm:t>
    </dgm:pt>
    <dgm:pt modelId="{11654FFF-8D34-4C17-B4C7-0547B4F04D50}">
      <dgm:prSet phldrT="[Text]" custT="1"/>
      <dgm:spPr/>
      <dgm:t>
        <a:bodyPr/>
        <a:lstStyle/>
        <a:p>
          <a:r>
            <a:rPr lang="es-ES" sz="1200" dirty="0">
              <a:latin typeface="Nixie One" panose="020B0604020202020204" charset="0"/>
            </a:rPr>
            <a:t>Puede servir como el </a:t>
          </a:r>
          <a:r>
            <a:rPr lang="es-ES" sz="1200" i="1" dirty="0">
              <a:latin typeface="Nixie One" panose="020B0604020202020204" charset="0"/>
            </a:rPr>
            <a:t>Data </a:t>
          </a:r>
          <a:r>
            <a:rPr lang="es-ES" sz="1200" i="1" dirty="0" err="1">
              <a:latin typeface="Nixie One" panose="020B0604020202020204" charset="0"/>
            </a:rPr>
            <a:t>Team</a:t>
          </a:r>
          <a:r>
            <a:rPr lang="es-ES" sz="1200" dirty="0">
              <a:latin typeface="Montserrat" panose="00000500000000000000" pitchFamily="2" charset="0"/>
            </a:rPr>
            <a:t>. </a:t>
          </a:r>
          <a:endParaRPr lang="en-US" sz="1200" dirty="0">
            <a:latin typeface="Montserrat" panose="00000500000000000000" pitchFamily="2" charset="0"/>
          </a:endParaRPr>
        </a:p>
      </dgm:t>
    </dgm:pt>
    <dgm:pt modelId="{060EB342-9AAE-414E-8654-B2034EA8B169}" type="parTrans" cxnId="{26A1AC40-FD6C-406D-A600-290A54E58B31}">
      <dgm:prSet/>
      <dgm:spPr/>
      <dgm:t>
        <a:bodyPr/>
        <a:lstStyle/>
        <a:p>
          <a:endParaRPr lang="en-US"/>
        </a:p>
      </dgm:t>
    </dgm:pt>
    <dgm:pt modelId="{F26CD981-157A-4C44-95BA-9206DF69D273}" type="sibTrans" cxnId="{26A1AC40-FD6C-406D-A600-290A54E58B31}">
      <dgm:prSet/>
      <dgm:spPr/>
      <dgm:t>
        <a:bodyPr/>
        <a:lstStyle/>
        <a:p>
          <a:endParaRPr lang="en-US"/>
        </a:p>
      </dgm:t>
    </dgm:pt>
    <dgm:pt modelId="{6D297CBA-4285-4C4B-988F-6A73F8E29164}">
      <dgm:prSet phldrT="[Text]" custT="1"/>
      <dgm:spPr>
        <a:solidFill>
          <a:srgbClr val="54B88F"/>
        </a:solidFill>
      </dgm:spPr>
      <dgm:t>
        <a:bodyPr/>
        <a:lstStyle/>
        <a:p>
          <a:r>
            <a:rPr lang="es-ES" sz="1600" dirty="0">
              <a:latin typeface="Montserrat" panose="00000500000000000000" pitchFamily="2" charset="0"/>
            </a:rPr>
            <a:t>Los miembros del </a:t>
          </a:r>
          <a:r>
            <a:rPr lang="es-ES" sz="1600" i="1" dirty="0">
              <a:latin typeface="Montserrat" panose="00000500000000000000" pitchFamily="2" charset="0"/>
            </a:rPr>
            <a:t>Data </a:t>
          </a:r>
          <a:r>
            <a:rPr lang="es-ES" sz="1600" i="1" dirty="0" err="1">
              <a:latin typeface="Montserrat" panose="00000500000000000000" pitchFamily="2" charset="0"/>
            </a:rPr>
            <a:t>Team</a:t>
          </a:r>
          <a:endParaRPr lang="en-US" sz="1600" i="1" dirty="0">
            <a:latin typeface="Montserrat" panose="00000500000000000000" pitchFamily="2" charset="0"/>
          </a:endParaRPr>
        </a:p>
      </dgm:t>
    </dgm:pt>
    <dgm:pt modelId="{673F57BD-D308-4A51-A2F1-5DB8F47A5BBB}" type="parTrans" cxnId="{518D4BC3-44A8-4961-81FB-46D3E174CDF2}">
      <dgm:prSet/>
      <dgm:spPr/>
      <dgm:t>
        <a:bodyPr/>
        <a:lstStyle/>
        <a:p>
          <a:endParaRPr lang="en-US"/>
        </a:p>
      </dgm:t>
    </dgm:pt>
    <dgm:pt modelId="{59C24B7B-C4EC-4C65-95DB-838BAB5078C6}" type="sibTrans" cxnId="{518D4BC3-44A8-4961-81FB-46D3E174CDF2}">
      <dgm:prSet/>
      <dgm:spPr/>
      <dgm:t>
        <a:bodyPr/>
        <a:lstStyle/>
        <a:p>
          <a:endParaRPr lang="en-US"/>
        </a:p>
      </dgm:t>
    </dgm:pt>
    <dgm:pt modelId="{258BB413-E68F-4B11-8C33-8AF1398FC250}">
      <dgm:prSet phldrT="[Text]" custT="1"/>
      <dgm:spPr/>
      <dgm:t>
        <a:bodyPr/>
        <a:lstStyle/>
        <a:p>
          <a:r>
            <a:rPr lang="es-ES" sz="1200" dirty="0">
              <a:latin typeface="Nixie One" panose="020B0604020202020204" charset="0"/>
            </a:rPr>
            <a:t>Deben ser respetados por sus colegas, representar un conjunto de perspectivas diversas y estar dispuestos a ser campeones del trabajo junto a sus colegas.</a:t>
          </a:r>
          <a:endParaRPr lang="en-US" sz="1200" dirty="0">
            <a:latin typeface="Nixie One" panose="020B0604020202020204" charset="0"/>
          </a:endParaRPr>
        </a:p>
      </dgm:t>
    </dgm:pt>
    <dgm:pt modelId="{3742678D-44C2-48B4-BBEA-D6337C69D8FD}" type="parTrans" cxnId="{9D02422C-5483-4CAD-891D-CAE852CCDA46}">
      <dgm:prSet/>
      <dgm:spPr/>
      <dgm:t>
        <a:bodyPr/>
        <a:lstStyle/>
        <a:p>
          <a:endParaRPr lang="en-US"/>
        </a:p>
      </dgm:t>
    </dgm:pt>
    <dgm:pt modelId="{EF7E0267-291F-4617-A6EF-3D2CDDDE3F4B}" type="sibTrans" cxnId="{9D02422C-5483-4CAD-891D-CAE852CCDA46}">
      <dgm:prSet/>
      <dgm:spPr/>
      <dgm:t>
        <a:bodyPr/>
        <a:lstStyle/>
        <a:p>
          <a:endParaRPr lang="en-US"/>
        </a:p>
      </dgm:t>
    </dgm:pt>
    <dgm:pt modelId="{4E8AC441-C87B-4EB0-AC76-C1CC29DA8D10}" type="pres">
      <dgm:prSet presAssocID="{BA24A8E6-CD3E-4BF5-B0EB-2832755FBB3A}" presName="Name0" presStyleCnt="0">
        <dgm:presLayoutVars>
          <dgm:dir/>
          <dgm:animLvl val="lvl"/>
          <dgm:resizeHandles val="exact"/>
        </dgm:presLayoutVars>
      </dgm:prSet>
      <dgm:spPr/>
    </dgm:pt>
    <dgm:pt modelId="{5C9C173C-2DC6-44E6-956D-299E6C4F254B}" type="pres">
      <dgm:prSet presAssocID="{FFE74C2A-3BA1-4EC3-83AE-5596322F1147}" presName="linNode" presStyleCnt="0"/>
      <dgm:spPr/>
    </dgm:pt>
    <dgm:pt modelId="{28CA8EBC-48F1-4901-AA87-F14030F63F58}" type="pres">
      <dgm:prSet presAssocID="{FFE74C2A-3BA1-4EC3-83AE-5596322F1147}" presName="parentText" presStyleLbl="node1" presStyleIdx="0" presStyleCnt="4" custLinFactNeighborX="431" custLinFactNeighborY="-1056">
        <dgm:presLayoutVars>
          <dgm:chMax val="1"/>
          <dgm:bulletEnabled val="1"/>
        </dgm:presLayoutVars>
      </dgm:prSet>
      <dgm:spPr/>
    </dgm:pt>
    <dgm:pt modelId="{0FB30BE4-866D-4C1A-B806-1AEF2D5DAC73}" type="pres">
      <dgm:prSet presAssocID="{FFE74C2A-3BA1-4EC3-83AE-5596322F1147}" presName="descendantText" presStyleLbl="alignAccFollowNode1" presStyleIdx="0" presStyleCnt="4" custLinFactNeighborX="767" custLinFactNeighborY="-1320">
        <dgm:presLayoutVars>
          <dgm:bulletEnabled val="1"/>
        </dgm:presLayoutVars>
      </dgm:prSet>
      <dgm:spPr/>
    </dgm:pt>
    <dgm:pt modelId="{3EAE42F2-4AB9-4DE8-9CBD-F99A67CA6DF0}" type="pres">
      <dgm:prSet presAssocID="{67DCAADD-BAE9-4ED8-A7AD-3A9E9E3FE6EE}" presName="sp" presStyleCnt="0"/>
      <dgm:spPr/>
    </dgm:pt>
    <dgm:pt modelId="{DBC22B3B-F5B9-4521-B908-B204A8D63169}" type="pres">
      <dgm:prSet presAssocID="{44E03E95-4869-4066-89DD-E2BEACF681C7}" presName="linNode" presStyleCnt="0"/>
      <dgm:spPr/>
    </dgm:pt>
    <dgm:pt modelId="{05031E36-D692-4E7C-BB7C-5A13851799D9}" type="pres">
      <dgm:prSet presAssocID="{44E03E95-4869-4066-89DD-E2BEACF681C7}" presName="parentText" presStyleLbl="node1" presStyleIdx="1" presStyleCnt="4" custLinFactNeighborX="582" custLinFactNeighborY="247">
        <dgm:presLayoutVars>
          <dgm:chMax val="1"/>
          <dgm:bulletEnabled val="1"/>
        </dgm:presLayoutVars>
      </dgm:prSet>
      <dgm:spPr/>
    </dgm:pt>
    <dgm:pt modelId="{1B3228DB-FF9B-438E-A88E-2DE0D40F4FB6}" type="pres">
      <dgm:prSet presAssocID="{44E03E95-4869-4066-89DD-E2BEACF681C7}" presName="descendantText" presStyleLbl="alignAccFollowNode1" presStyleIdx="1" presStyleCnt="4" custScaleY="167263" custLinFactNeighborX="767" custLinFactNeighborY="-1320">
        <dgm:presLayoutVars>
          <dgm:bulletEnabled val="1"/>
        </dgm:presLayoutVars>
      </dgm:prSet>
      <dgm:spPr/>
    </dgm:pt>
    <dgm:pt modelId="{FE7790B9-8DF1-4E59-8EE9-7859CBA087A2}" type="pres">
      <dgm:prSet presAssocID="{886536AA-2707-4326-B431-5A71F204FF23}" presName="sp" presStyleCnt="0"/>
      <dgm:spPr/>
    </dgm:pt>
    <dgm:pt modelId="{7219276F-CB75-4203-BAED-81F32F0B13A5}" type="pres">
      <dgm:prSet presAssocID="{4FCE5EC8-7E9E-4101-BBC1-2D27131D73B6}" presName="linNode" presStyleCnt="0"/>
      <dgm:spPr/>
    </dgm:pt>
    <dgm:pt modelId="{17FB469B-AA19-4943-9FB0-4C6AEB9FD41C}" type="pres">
      <dgm:prSet presAssocID="{4FCE5EC8-7E9E-4101-BBC1-2D27131D73B6}" presName="parentText" presStyleLbl="node1" presStyleIdx="2" presStyleCnt="4" custLinFactNeighborX="431" custLinFactNeighborY="-1056">
        <dgm:presLayoutVars>
          <dgm:chMax val="1"/>
          <dgm:bulletEnabled val="1"/>
        </dgm:presLayoutVars>
      </dgm:prSet>
      <dgm:spPr/>
    </dgm:pt>
    <dgm:pt modelId="{3E5774F8-AEE9-46E2-ABB0-9EC7CA7AF9D8}" type="pres">
      <dgm:prSet presAssocID="{4FCE5EC8-7E9E-4101-BBC1-2D27131D73B6}" presName="descendantText" presStyleLbl="alignAccFollowNode1" presStyleIdx="2" presStyleCnt="4" custLinFactNeighborX="767" custLinFactNeighborY="-1320">
        <dgm:presLayoutVars>
          <dgm:bulletEnabled val="1"/>
        </dgm:presLayoutVars>
      </dgm:prSet>
      <dgm:spPr/>
    </dgm:pt>
    <dgm:pt modelId="{1253E3C9-D06D-4E5F-B6F6-10A8A80D6001}" type="pres">
      <dgm:prSet presAssocID="{567D04BE-4038-4741-BA3A-3425F77E41F3}" presName="sp" presStyleCnt="0"/>
      <dgm:spPr/>
    </dgm:pt>
    <dgm:pt modelId="{12C01874-164F-431A-8B16-AECCBEFB9AFA}" type="pres">
      <dgm:prSet presAssocID="{6D297CBA-4285-4C4B-988F-6A73F8E29164}" presName="linNode" presStyleCnt="0"/>
      <dgm:spPr/>
    </dgm:pt>
    <dgm:pt modelId="{AFC9C383-7C66-4EBD-AF41-616504D7B7F4}" type="pres">
      <dgm:prSet presAssocID="{6D297CBA-4285-4C4B-988F-6A73F8E29164}" presName="parentText" presStyleLbl="node1" presStyleIdx="3" presStyleCnt="4" custLinFactNeighborX="431" custLinFactNeighborY="-1056">
        <dgm:presLayoutVars>
          <dgm:chMax val="1"/>
          <dgm:bulletEnabled val="1"/>
        </dgm:presLayoutVars>
      </dgm:prSet>
      <dgm:spPr/>
    </dgm:pt>
    <dgm:pt modelId="{B9A8C34B-A7D7-4384-B77C-CF0146D3B043}" type="pres">
      <dgm:prSet presAssocID="{6D297CBA-4285-4C4B-988F-6A73F8E29164}" presName="descendantText" presStyleLbl="alignAccFollowNode1" presStyleIdx="3" presStyleCnt="4" custLinFactNeighborX="767" custLinFactNeighborY="-1320">
        <dgm:presLayoutVars>
          <dgm:bulletEnabled val="1"/>
        </dgm:presLayoutVars>
      </dgm:prSet>
      <dgm:spPr/>
    </dgm:pt>
  </dgm:ptLst>
  <dgm:cxnLst>
    <dgm:cxn modelId="{E9B53108-4243-44A0-AA29-DD8908C20ACD}" type="presOf" srcId="{44E03E95-4869-4066-89DD-E2BEACF681C7}" destId="{05031E36-D692-4E7C-BB7C-5A13851799D9}" srcOrd="0" destOrd="0" presId="urn:microsoft.com/office/officeart/2005/8/layout/vList5"/>
    <dgm:cxn modelId="{70DFC220-A1F9-4C7E-8808-6CB41A5E2462}" type="presOf" srcId="{0455EE54-06A9-4278-B088-0E6718F9109A}" destId="{0FB30BE4-866D-4C1A-B806-1AEF2D5DAC73}" srcOrd="0" destOrd="0" presId="urn:microsoft.com/office/officeart/2005/8/layout/vList5"/>
    <dgm:cxn modelId="{9D02422C-5483-4CAD-891D-CAE852CCDA46}" srcId="{6D297CBA-4285-4C4B-988F-6A73F8E29164}" destId="{258BB413-E68F-4B11-8C33-8AF1398FC250}" srcOrd="0" destOrd="0" parTransId="{3742678D-44C2-48B4-BBEA-D6337C69D8FD}" sibTransId="{EF7E0267-291F-4617-A6EF-3D2CDDDE3F4B}"/>
    <dgm:cxn modelId="{26A1AC40-FD6C-406D-A600-290A54E58B31}" srcId="{4FCE5EC8-7E9E-4101-BBC1-2D27131D73B6}" destId="{11654FFF-8D34-4C17-B4C7-0547B4F04D50}" srcOrd="0" destOrd="0" parTransId="{060EB342-9AAE-414E-8654-B2034EA8B169}" sibTransId="{F26CD981-157A-4C44-95BA-9206DF69D273}"/>
    <dgm:cxn modelId="{46479A5C-9851-4412-B3C5-D97EED9F7C83}" type="presOf" srcId="{FFE74C2A-3BA1-4EC3-83AE-5596322F1147}" destId="{28CA8EBC-48F1-4901-AA87-F14030F63F58}" srcOrd="0" destOrd="0" presId="urn:microsoft.com/office/officeart/2005/8/layout/vList5"/>
    <dgm:cxn modelId="{D9A20763-8C26-4AC4-A7D4-C36ABA9FFC2F}" type="presOf" srcId="{4FCE5EC8-7E9E-4101-BBC1-2D27131D73B6}" destId="{17FB469B-AA19-4943-9FB0-4C6AEB9FD41C}" srcOrd="0" destOrd="0" presId="urn:microsoft.com/office/officeart/2005/8/layout/vList5"/>
    <dgm:cxn modelId="{94F76D43-2B29-4666-B49F-CF742D580668}" srcId="{44E03E95-4869-4066-89DD-E2BEACF681C7}" destId="{4AC2A4ED-3E85-4DFA-A230-CB6534BBAA1B}" srcOrd="0" destOrd="0" parTransId="{B1BBC9FC-AE46-4405-9AF5-43C596745335}" sibTransId="{26ABC1F6-F88D-4A81-A6DE-589C2887DE4C}"/>
    <dgm:cxn modelId="{A688564D-BF26-4315-852A-724953F9580F}" srcId="{BA24A8E6-CD3E-4BF5-B0EB-2832755FBB3A}" destId="{FFE74C2A-3BA1-4EC3-83AE-5596322F1147}" srcOrd="0" destOrd="0" parTransId="{A157A184-3A22-43F7-B6E2-DA6587C30D32}" sibTransId="{67DCAADD-BAE9-4ED8-A7AD-3A9E9E3FE6EE}"/>
    <dgm:cxn modelId="{82768271-6166-4FDD-A1C2-8A7E9338751B}" type="presOf" srcId="{6D297CBA-4285-4C4B-988F-6A73F8E29164}" destId="{AFC9C383-7C66-4EBD-AF41-616504D7B7F4}" srcOrd="0" destOrd="0" presId="urn:microsoft.com/office/officeart/2005/8/layout/vList5"/>
    <dgm:cxn modelId="{ABA8137D-AD77-4DD4-B8AF-814B32D2031E}" type="presOf" srcId="{4AC2A4ED-3E85-4DFA-A230-CB6534BBAA1B}" destId="{1B3228DB-FF9B-438E-A88E-2DE0D40F4FB6}" srcOrd="0" destOrd="0" presId="urn:microsoft.com/office/officeart/2005/8/layout/vList5"/>
    <dgm:cxn modelId="{1C3E2688-C7C2-4371-97E0-9CEC462360B4}" srcId="{FFE74C2A-3BA1-4EC3-83AE-5596322F1147}" destId="{0455EE54-06A9-4278-B088-0E6718F9109A}" srcOrd="0" destOrd="0" parTransId="{A75D5835-267D-4236-A619-E39334E2F7A4}" sibTransId="{73E10D71-4255-43A2-B10C-012DA258F884}"/>
    <dgm:cxn modelId="{B5BC9890-6F7A-4BFC-A589-F7F79DF84365}" type="presOf" srcId="{11654FFF-8D34-4C17-B4C7-0547B4F04D50}" destId="{3E5774F8-AEE9-46E2-ABB0-9EC7CA7AF9D8}" srcOrd="0" destOrd="0" presId="urn:microsoft.com/office/officeart/2005/8/layout/vList5"/>
    <dgm:cxn modelId="{6D444E95-9E0B-4D2D-BB10-75EF0EBC0710}" srcId="{BA24A8E6-CD3E-4BF5-B0EB-2832755FBB3A}" destId="{44E03E95-4869-4066-89DD-E2BEACF681C7}" srcOrd="1" destOrd="0" parTransId="{123942F5-11CE-4FD0-95DA-534508CCB285}" sibTransId="{886536AA-2707-4326-B431-5A71F204FF23}"/>
    <dgm:cxn modelId="{324189BD-DCCA-4A0D-87C4-741E96B15593}" srcId="{BA24A8E6-CD3E-4BF5-B0EB-2832755FBB3A}" destId="{4FCE5EC8-7E9E-4101-BBC1-2D27131D73B6}" srcOrd="2" destOrd="0" parTransId="{1A7A9BB9-292D-4258-901A-0ABFE46817D6}" sibTransId="{567D04BE-4038-4741-BA3A-3425F77E41F3}"/>
    <dgm:cxn modelId="{518D4BC3-44A8-4961-81FB-46D3E174CDF2}" srcId="{BA24A8E6-CD3E-4BF5-B0EB-2832755FBB3A}" destId="{6D297CBA-4285-4C4B-988F-6A73F8E29164}" srcOrd="3" destOrd="0" parTransId="{673F57BD-D308-4A51-A2F1-5DB8F47A5BBB}" sibTransId="{59C24B7B-C4EC-4C65-95DB-838BAB5078C6}"/>
    <dgm:cxn modelId="{6B2B3BD4-71C3-49FC-BCFD-5972457CF36F}" type="presOf" srcId="{258BB413-E68F-4B11-8C33-8AF1398FC250}" destId="{B9A8C34B-A7D7-4384-B77C-CF0146D3B043}" srcOrd="0" destOrd="0" presId="urn:microsoft.com/office/officeart/2005/8/layout/vList5"/>
    <dgm:cxn modelId="{9DF6D4D5-4E73-4187-8722-01E784E1572C}" type="presOf" srcId="{BA24A8E6-CD3E-4BF5-B0EB-2832755FBB3A}" destId="{4E8AC441-C87B-4EB0-AC76-C1CC29DA8D10}" srcOrd="0" destOrd="0" presId="urn:microsoft.com/office/officeart/2005/8/layout/vList5"/>
    <dgm:cxn modelId="{78736288-878C-4FC8-84CF-6BF6228FE010}" type="presParOf" srcId="{4E8AC441-C87B-4EB0-AC76-C1CC29DA8D10}" destId="{5C9C173C-2DC6-44E6-956D-299E6C4F254B}" srcOrd="0" destOrd="0" presId="urn:microsoft.com/office/officeart/2005/8/layout/vList5"/>
    <dgm:cxn modelId="{B7C9FCCC-8475-4D6E-9FB8-EA80357812E7}" type="presParOf" srcId="{5C9C173C-2DC6-44E6-956D-299E6C4F254B}" destId="{28CA8EBC-48F1-4901-AA87-F14030F63F58}" srcOrd="0" destOrd="0" presId="urn:microsoft.com/office/officeart/2005/8/layout/vList5"/>
    <dgm:cxn modelId="{9511ED87-8085-4270-94CC-1BF2558BB7B1}" type="presParOf" srcId="{5C9C173C-2DC6-44E6-956D-299E6C4F254B}" destId="{0FB30BE4-866D-4C1A-B806-1AEF2D5DAC73}" srcOrd="1" destOrd="0" presId="urn:microsoft.com/office/officeart/2005/8/layout/vList5"/>
    <dgm:cxn modelId="{C5321B4E-678A-430A-9458-D95D407368DD}" type="presParOf" srcId="{4E8AC441-C87B-4EB0-AC76-C1CC29DA8D10}" destId="{3EAE42F2-4AB9-4DE8-9CBD-F99A67CA6DF0}" srcOrd="1" destOrd="0" presId="urn:microsoft.com/office/officeart/2005/8/layout/vList5"/>
    <dgm:cxn modelId="{9DF763C4-12FC-4912-BE6A-95B66C61D979}" type="presParOf" srcId="{4E8AC441-C87B-4EB0-AC76-C1CC29DA8D10}" destId="{DBC22B3B-F5B9-4521-B908-B204A8D63169}" srcOrd="2" destOrd="0" presId="urn:microsoft.com/office/officeart/2005/8/layout/vList5"/>
    <dgm:cxn modelId="{D51609BD-D83C-43CC-B5BD-6766FBE549DB}" type="presParOf" srcId="{DBC22B3B-F5B9-4521-B908-B204A8D63169}" destId="{05031E36-D692-4E7C-BB7C-5A13851799D9}" srcOrd="0" destOrd="0" presId="urn:microsoft.com/office/officeart/2005/8/layout/vList5"/>
    <dgm:cxn modelId="{BE04CC2B-4B49-487F-91ED-323FF22929C8}" type="presParOf" srcId="{DBC22B3B-F5B9-4521-B908-B204A8D63169}" destId="{1B3228DB-FF9B-438E-A88E-2DE0D40F4FB6}" srcOrd="1" destOrd="0" presId="urn:microsoft.com/office/officeart/2005/8/layout/vList5"/>
    <dgm:cxn modelId="{3A8EF942-0E93-4463-8BCE-C96836B46134}" type="presParOf" srcId="{4E8AC441-C87B-4EB0-AC76-C1CC29DA8D10}" destId="{FE7790B9-8DF1-4E59-8EE9-7859CBA087A2}" srcOrd="3" destOrd="0" presId="urn:microsoft.com/office/officeart/2005/8/layout/vList5"/>
    <dgm:cxn modelId="{938D322E-D81D-4B24-8405-96452A90F1B3}" type="presParOf" srcId="{4E8AC441-C87B-4EB0-AC76-C1CC29DA8D10}" destId="{7219276F-CB75-4203-BAED-81F32F0B13A5}" srcOrd="4" destOrd="0" presId="urn:microsoft.com/office/officeart/2005/8/layout/vList5"/>
    <dgm:cxn modelId="{1D6FEA69-81DA-4DB0-80A1-A7E362B3476F}" type="presParOf" srcId="{7219276F-CB75-4203-BAED-81F32F0B13A5}" destId="{17FB469B-AA19-4943-9FB0-4C6AEB9FD41C}" srcOrd="0" destOrd="0" presId="urn:microsoft.com/office/officeart/2005/8/layout/vList5"/>
    <dgm:cxn modelId="{B533548B-E0C6-446F-BE90-E7C4B3C93285}" type="presParOf" srcId="{7219276F-CB75-4203-BAED-81F32F0B13A5}" destId="{3E5774F8-AEE9-46E2-ABB0-9EC7CA7AF9D8}" srcOrd="1" destOrd="0" presId="urn:microsoft.com/office/officeart/2005/8/layout/vList5"/>
    <dgm:cxn modelId="{46936258-AB3C-4D5A-B5E4-A6D3658A2086}" type="presParOf" srcId="{4E8AC441-C87B-4EB0-AC76-C1CC29DA8D10}" destId="{1253E3C9-D06D-4E5F-B6F6-10A8A80D6001}" srcOrd="5" destOrd="0" presId="urn:microsoft.com/office/officeart/2005/8/layout/vList5"/>
    <dgm:cxn modelId="{BCF25900-9659-4B21-A03C-0952616F9CE9}" type="presParOf" srcId="{4E8AC441-C87B-4EB0-AC76-C1CC29DA8D10}" destId="{12C01874-164F-431A-8B16-AECCBEFB9AFA}" srcOrd="6" destOrd="0" presId="urn:microsoft.com/office/officeart/2005/8/layout/vList5"/>
    <dgm:cxn modelId="{9830735D-56BA-4B2F-BC25-9B878A319D68}" type="presParOf" srcId="{12C01874-164F-431A-8B16-AECCBEFB9AFA}" destId="{AFC9C383-7C66-4EBD-AF41-616504D7B7F4}" srcOrd="0" destOrd="0" presId="urn:microsoft.com/office/officeart/2005/8/layout/vList5"/>
    <dgm:cxn modelId="{299B8AE7-E854-4999-AD3D-21E4BD749791}" type="presParOf" srcId="{12C01874-164F-431A-8B16-AECCBEFB9AFA}" destId="{B9A8C34B-A7D7-4384-B77C-CF0146D3B0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F010A1-E8C8-46E1-84BC-E73CB0A7EC6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76F8E1B-2713-444E-B5E8-F457C3720FC5}">
      <dgm:prSet/>
      <dgm:spPr>
        <a:solidFill>
          <a:srgbClr val="0889A6"/>
        </a:solidFill>
      </dgm:spPr>
      <dgm:t>
        <a:bodyPr/>
        <a:lstStyle/>
        <a:p>
          <a:r>
            <a:rPr lang="es-ES">
              <a:latin typeface="Montserrat" panose="00000500000000000000" pitchFamily="2" charset="0"/>
            </a:rPr>
            <a:t>Identifica y analiza el estándar de contenido correspondiente a cada lección. </a:t>
          </a:r>
          <a:endParaRPr lang="en-US">
            <a:latin typeface="Montserrat" panose="00000500000000000000" pitchFamily="2" charset="0"/>
          </a:endParaRPr>
        </a:p>
      </dgm:t>
    </dgm:pt>
    <dgm:pt modelId="{CE922FFF-5B67-4E13-AB4B-425C92FA52AC}" type="parTrans" cxnId="{0E2FD057-2849-4389-ACD4-F4F11A2D5E2D}">
      <dgm:prSet/>
      <dgm:spPr/>
      <dgm:t>
        <a:bodyPr/>
        <a:lstStyle/>
        <a:p>
          <a:endParaRPr lang="en-US"/>
        </a:p>
      </dgm:t>
    </dgm:pt>
    <dgm:pt modelId="{266CF7FC-8207-4885-BAF3-55AC7ABADF06}" type="sibTrans" cxnId="{0E2FD057-2849-4389-ACD4-F4F11A2D5E2D}">
      <dgm:prSet/>
      <dgm:spPr/>
      <dgm:t>
        <a:bodyPr/>
        <a:lstStyle/>
        <a:p>
          <a:endParaRPr lang="en-US"/>
        </a:p>
      </dgm:t>
    </dgm:pt>
    <dgm:pt modelId="{79D143B3-D869-4F71-8682-AD722BB8CD00}">
      <dgm:prSet/>
      <dgm:spPr>
        <a:solidFill>
          <a:srgbClr val="00AFD2"/>
        </a:solidFill>
      </dgm:spPr>
      <dgm:t>
        <a:bodyPr/>
        <a:lstStyle/>
        <a:p>
          <a:r>
            <a:rPr lang="es-ES">
              <a:latin typeface="Montserrat" panose="00000500000000000000" pitchFamily="2" charset="0"/>
            </a:rPr>
            <a:t>Ayuda a establecer los datos para determinar si un estudiante ha dominado el estándar. </a:t>
          </a:r>
          <a:endParaRPr lang="en-US">
            <a:latin typeface="Montserrat" panose="00000500000000000000" pitchFamily="2" charset="0"/>
          </a:endParaRPr>
        </a:p>
      </dgm:t>
    </dgm:pt>
    <dgm:pt modelId="{B3082A24-4CE9-4A34-9F13-2F531C03E78F}" type="parTrans" cxnId="{6961DC5E-6B73-47D5-B384-9D970EC77D9A}">
      <dgm:prSet/>
      <dgm:spPr/>
      <dgm:t>
        <a:bodyPr/>
        <a:lstStyle/>
        <a:p>
          <a:endParaRPr lang="en-US"/>
        </a:p>
      </dgm:t>
    </dgm:pt>
    <dgm:pt modelId="{1CBB80FE-106F-4DBB-B494-B1F070E654BF}" type="sibTrans" cxnId="{6961DC5E-6B73-47D5-B384-9D970EC77D9A}">
      <dgm:prSet/>
      <dgm:spPr/>
      <dgm:t>
        <a:bodyPr/>
        <a:lstStyle/>
        <a:p>
          <a:endParaRPr lang="en-US"/>
        </a:p>
      </dgm:t>
    </dgm:pt>
    <dgm:pt modelId="{6103BBC8-AC3C-447E-86A9-53B7B9BBB400}">
      <dgm:prSet/>
      <dgm:spPr>
        <a:solidFill>
          <a:srgbClr val="9369AE"/>
        </a:solidFill>
      </dgm:spPr>
      <dgm:t>
        <a:bodyPr/>
        <a:lstStyle/>
        <a:p>
          <a:r>
            <a:rPr lang="es-ES">
              <a:latin typeface="Montserrat" panose="00000500000000000000" pitchFamily="2" charset="0"/>
            </a:rPr>
            <a:t>Nos proporciona una comprensión más profunda de los conocimientos previos del estudiante y de las nuevas habilidades que el estudiante es capaz de aprender. </a:t>
          </a:r>
          <a:endParaRPr lang="en-US">
            <a:latin typeface="Montserrat" panose="00000500000000000000" pitchFamily="2" charset="0"/>
          </a:endParaRPr>
        </a:p>
      </dgm:t>
    </dgm:pt>
    <dgm:pt modelId="{72126912-F3C4-41B3-AF11-AF774F741E39}" type="parTrans" cxnId="{C3755EF3-747B-4BA9-9D15-B244AEFF1A18}">
      <dgm:prSet/>
      <dgm:spPr/>
      <dgm:t>
        <a:bodyPr/>
        <a:lstStyle/>
        <a:p>
          <a:endParaRPr lang="en-US"/>
        </a:p>
      </dgm:t>
    </dgm:pt>
    <dgm:pt modelId="{9FF04FA1-C763-40C1-9CA9-B02341FCCED6}" type="sibTrans" cxnId="{C3755EF3-747B-4BA9-9D15-B244AEFF1A18}">
      <dgm:prSet/>
      <dgm:spPr/>
      <dgm:t>
        <a:bodyPr/>
        <a:lstStyle/>
        <a:p>
          <a:endParaRPr lang="en-US"/>
        </a:p>
      </dgm:t>
    </dgm:pt>
    <dgm:pt modelId="{DB7B0608-CB59-470A-971B-393BB473533C}">
      <dgm:prSet/>
      <dgm:spPr>
        <a:solidFill>
          <a:srgbClr val="C955A0"/>
        </a:solidFill>
      </dgm:spPr>
      <dgm:t>
        <a:bodyPr/>
        <a:lstStyle/>
        <a:p>
          <a:r>
            <a:rPr lang="es-ES">
              <a:latin typeface="Montserrat" panose="00000500000000000000" pitchFamily="2" charset="0"/>
            </a:rPr>
            <a:t>Nos proporciona datos útiles para la toma de decisiones académicas.</a:t>
          </a:r>
          <a:endParaRPr lang="en-US">
            <a:latin typeface="Montserrat" panose="00000500000000000000" pitchFamily="2" charset="0"/>
          </a:endParaRPr>
        </a:p>
      </dgm:t>
    </dgm:pt>
    <dgm:pt modelId="{8BF1CFD1-003B-48DE-991A-47FF7CDFBCE3}" type="parTrans" cxnId="{03F86999-2D2B-49B9-A748-95DC1D125FA6}">
      <dgm:prSet/>
      <dgm:spPr/>
      <dgm:t>
        <a:bodyPr/>
        <a:lstStyle/>
        <a:p>
          <a:endParaRPr lang="en-US"/>
        </a:p>
      </dgm:t>
    </dgm:pt>
    <dgm:pt modelId="{40454BBD-D374-492E-B68F-103FB90103D6}" type="sibTrans" cxnId="{03F86999-2D2B-49B9-A748-95DC1D125FA6}">
      <dgm:prSet/>
      <dgm:spPr/>
      <dgm:t>
        <a:bodyPr/>
        <a:lstStyle/>
        <a:p>
          <a:endParaRPr lang="en-US"/>
        </a:p>
      </dgm:t>
    </dgm:pt>
    <dgm:pt modelId="{8643411D-0B31-4AEC-AF48-A34ADDBEA6A9}" type="pres">
      <dgm:prSet presAssocID="{D3F010A1-E8C8-46E1-84BC-E73CB0A7EC60}" presName="CompostProcess" presStyleCnt="0">
        <dgm:presLayoutVars>
          <dgm:dir/>
          <dgm:resizeHandles val="exact"/>
        </dgm:presLayoutVars>
      </dgm:prSet>
      <dgm:spPr/>
    </dgm:pt>
    <dgm:pt modelId="{EE8DD6C8-6A64-4CBA-868A-53D9E2AA7F3F}" type="pres">
      <dgm:prSet presAssocID="{D3F010A1-E8C8-46E1-84BC-E73CB0A7EC60}" presName="arrow" presStyleLbl="bgShp" presStyleIdx="0" presStyleCnt="1"/>
      <dgm:spPr>
        <a:solidFill>
          <a:srgbClr val="EDAE40"/>
        </a:solidFill>
      </dgm:spPr>
    </dgm:pt>
    <dgm:pt modelId="{DC491A5F-E6E8-4970-B4C4-2ACAF84698FC}" type="pres">
      <dgm:prSet presAssocID="{D3F010A1-E8C8-46E1-84BC-E73CB0A7EC60}" presName="linearProcess" presStyleCnt="0"/>
      <dgm:spPr/>
    </dgm:pt>
    <dgm:pt modelId="{379E93BA-1343-4951-AA6F-BDB14EDA2F19}" type="pres">
      <dgm:prSet presAssocID="{D76F8E1B-2713-444E-B5E8-F457C3720FC5}" presName="textNode" presStyleLbl="node1" presStyleIdx="0" presStyleCnt="4">
        <dgm:presLayoutVars>
          <dgm:bulletEnabled val="1"/>
        </dgm:presLayoutVars>
      </dgm:prSet>
      <dgm:spPr/>
    </dgm:pt>
    <dgm:pt modelId="{DF0CC854-C76C-4CB0-ADCB-A69B0E8B328A}" type="pres">
      <dgm:prSet presAssocID="{266CF7FC-8207-4885-BAF3-55AC7ABADF06}" presName="sibTrans" presStyleCnt="0"/>
      <dgm:spPr/>
    </dgm:pt>
    <dgm:pt modelId="{EE6F1A0B-7F29-4CBA-B147-796BE93C8F99}" type="pres">
      <dgm:prSet presAssocID="{79D143B3-D869-4F71-8682-AD722BB8CD00}" presName="textNode" presStyleLbl="node1" presStyleIdx="1" presStyleCnt="4" custLinFactNeighborX="17061">
        <dgm:presLayoutVars>
          <dgm:bulletEnabled val="1"/>
        </dgm:presLayoutVars>
      </dgm:prSet>
      <dgm:spPr/>
    </dgm:pt>
    <dgm:pt modelId="{B547A006-866C-4731-8F2B-87A0A5BE21DD}" type="pres">
      <dgm:prSet presAssocID="{1CBB80FE-106F-4DBB-B494-B1F070E654BF}" presName="sibTrans" presStyleCnt="0"/>
      <dgm:spPr/>
    </dgm:pt>
    <dgm:pt modelId="{B3E4AD8C-6FF5-43B4-B895-F1DD70EBB8AA}" type="pres">
      <dgm:prSet presAssocID="{6103BBC8-AC3C-447E-86A9-53B7B9BBB400}" presName="textNode" presStyleLbl="node1" presStyleIdx="2" presStyleCnt="4">
        <dgm:presLayoutVars>
          <dgm:bulletEnabled val="1"/>
        </dgm:presLayoutVars>
      </dgm:prSet>
      <dgm:spPr/>
    </dgm:pt>
    <dgm:pt modelId="{EBE7B839-7F92-4E8D-A39E-752AC12288C8}" type="pres">
      <dgm:prSet presAssocID="{9FF04FA1-C763-40C1-9CA9-B02341FCCED6}" presName="sibTrans" presStyleCnt="0"/>
      <dgm:spPr/>
    </dgm:pt>
    <dgm:pt modelId="{E4964FC4-E453-420F-8EF7-E923D0DC54A9}" type="pres">
      <dgm:prSet presAssocID="{DB7B0608-CB59-470A-971B-393BB473533C}" presName="textNode" presStyleLbl="node1" presStyleIdx="3" presStyleCnt="4">
        <dgm:presLayoutVars>
          <dgm:bulletEnabled val="1"/>
        </dgm:presLayoutVars>
      </dgm:prSet>
      <dgm:spPr/>
    </dgm:pt>
  </dgm:ptLst>
  <dgm:cxnLst>
    <dgm:cxn modelId="{D8EB0E16-AE50-4637-9773-D1910941BFA3}" type="presOf" srcId="{D3F010A1-E8C8-46E1-84BC-E73CB0A7EC60}" destId="{8643411D-0B31-4AEC-AF48-A34ADDBEA6A9}" srcOrd="0" destOrd="0" presId="urn:microsoft.com/office/officeart/2005/8/layout/hProcess9"/>
    <dgm:cxn modelId="{6961DC5E-6B73-47D5-B384-9D970EC77D9A}" srcId="{D3F010A1-E8C8-46E1-84BC-E73CB0A7EC60}" destId="{79D143B3-D869-4F71-8682-AD722BB8CD00}" srcOrd="1" destOrd="0" parTransId="{B3082A24-4CE9-4A34-9F13-2F531C03E78F}" sibTransId="{1CBB80FE-106F-4DBB-B494-B1F070E654BF}"/>
    <dgm:cxn modelId="{0E2FD057-2849-4389-ACD4-F4F11A2D5E2D}" srcId="{D3F010A1-E8C8-46E1-84BC-E73CB0A7EC60}" destId="{D76F8E1B-2713-444E-B5E8-F457C3720FC5}" srcOrd="0" destOrd="0" parTransId="{CE922FFF-5B67-4E13-AB4B-425C92FA52AC}" sibTransId="{266CF7FC-8207-4885-BAF3-55AC7ABADF06}"/>
    <dgm:cxn modelId="{40678F8F-F9AC-442F-83FA-FDD20B977632}" type="presOf" srcId="{D76F8E1B-2713-444E-B5E8-F457C3720FC5}" destId="{379E93BA-1343-4951-AA6F-BDB14EDA2F19}" srcOrd="0" destOrd="0" presId="urn:microsoft.com/office/officeart/2005/8/layout/hProcess9"/>
    <dgm:cxn modelId="{D07E3292-01A6-4223-B642-FB15F0A9FB5B}" type="presOf" srcId="{79D143B3-D869-4F71-8682-AD722BB8CD00}" destId="{EE6F1A0B-7F29-4CBA-B147-796BE93C8F99}" srcOrd="0" destOrd="0" presId="urn:microsoft.com/office/officeart/2005/8/layout/hProcess9"/>
    <dgm:cxn modelId="{03F86999-2D2B-49B9-A748-95DC1D125FA6}" srcId="{D3F010A1-E8C8-46E1-84BC-E73CB0A7EC60}" destId="{DB7B0608-CB59-470A-971B-393BB473533C}" srcOrd="3" destOrd="0" parTransId="{8BF1CFD1-003B-48DE-991A-47FF7CDFBCE3}" sibTransId="{40454BBD-D374-492E-B68F-103FB90103D6}"/>
    <dgm:cxn modelId="{AD3AEFB3-27D5-4A7E-8337-D5BFB50F574A}" type="presOf" srcId="{DB7B0608-CB59-470A-971B-393BB473533C}" destId="{E4964FC4-E453-420F-8EF7-E923D0DC54A9}" srcOrd="0" destOrd="0" presId="urn:microsoft.com/office/officeart/2005/8/layout/hProcess9"/>
    <dgm:cxn modelId="{26D49AB4-EDA9-4E8F-9930-7A84AC5C2225}" type="presOf" srcId="{6103BBC8-AC3C-447E-86A9-53B7B9BBB400}" destId="{B3E4AD8C-6FF5-43B4-B895-F1DD70EBB8AA}" srcOrd="0" destOrd="0" presId="urn:microsoft.com/office/officeart/2005/8/layout/hProcess9"/>
    <dgm:cxn modelId="{C3755EF3-747B-4BA9-9D15-B244AEFF1A18}" srcId="{D3F010A1-E8C8-46E1-84BC-E73CB0A7EC60}" destId="{6103BBC8-AC3C-447E-86A9-53B7B9BBB400}" srcOrd="2" destOrd="0" parTransId="{72126912-F3C4-41B3-AF11-AF774F741E39}" sibTransId="{9FF04FA1-C763-40C1-9CA9-B02341FCCED6}"/>
    <dgm:cxn modelId="{E158C712-C32F-4DCB-ACB2-AAE3F49D3959}" type="presParOf" srcId="{8643411D-0B31-4AEC-AF48-A34ADDBEA6A9}" destId="{EE8DD6C8-6A64-4CBA-868A-53D9E2AA7F3F}" srcOrd="0" destOrd="0" presId="urn:microsoft.com/office/officeart/2005/8/layout/hProcess9"/>
    <dgm:cxn modelId="{F8E26D45-B1D1-40D3-96A6-08990C04F6F7}" type="presParOf" srcId="{8643411D-0B31-4AEC-AF48-A34ADDBEA6A9}" destId="{DC491A5F-E6E8-4970-B4C4-2ACAF84698FC}" srcOrd="1" destOrd="0" presId="urn:microsoft.com/office/officeart/2005/8/layout/hProcess9"/>
    <dgm:cxn modelId="{CE30AE42-768D-4B0C-BCDB-997F46032712}" type="presParOf" srcId="{DC491A5F-E6E8-4970-B4C4-2ACAF84698FC}" destId="{379E93BA-1343-4951-AA6F-BDB14EDA2F19}" srcOrd="0" destOrd="0" presId="urn:microsoft.com/office/officeart/2005/8/layout/hProcess9"/>
    <dgm:cxn modelId="{D29356C3-6F59-4BEE-BF3B-2CFD0FDAB6DE}" type="presParOf" srcId="{DC491A5F-E6E8-4970-B4C4-2ACAF84698FC}" destId="{DF0CC854-C76C-4CB0-ADCB-A69B0E8B328A}" srcOrd="1" destOrd="0" presId="urn:microsoft.com/office/officeart/2005/8/layout/hProcess9"/>
    <dgm:cxn modelId="{71AE9C39-279E-4748-8D90-551F1E72105A}" type="presParOf" srcId="{DC491A5F-E6E8-4970-B4C4-2ACAF84698FC}" destId="{EE6F1A0B-7F29-4CBA-B147-796BE93C8F99}" srcOrd="2" destOrd="0" presId="urn:microsoft.com/office/officeart/2005/8/layout/hProcess9"/>
    <dgm:cxn modelId="{455C979B-D4E9-4042-B509-7302AC9AD7E7}" type="presParOf" srcId="{DC491A5F-E6E8-4970-B4C4-2ACAF84698FC}" destId="{B547A006-866C-4731-8F2B-87A0A5BE21DD}" srcOrd="3" destOrd="0" presId="urn:microsoft.com/office/officeart/2005/8/layout/hProcess9"/>
    <dgm:cxn modelId="{DEBB015A-B5D5-4F2E-9232-AC2D5D425C75}" type="presParOf" srcId="{DC491A5F-E6E8-4970-B4C4-2ACAF84698FC}" destId="{B3E4AD8C-6FF5-43B4-B895-F1DD70EBB8AA}" srcOrd="4" destOrd="0" presId="urn:microsoft.com/office/officeart/2005/8/layout/hProcess9"/>
    <dgm:cxn modelId="{02A075DB-AE1B-4292-83F2-D275A1DBDBF4}" type="presParOf" srcId="{DC491A5F-E6E8-4970-B4C4-2ACAF84698FC}" destId="{EBE7B839-7F92-4E8D-A39E-752AC12288C8}" srcOrd="5" destOrd="0" presId="urn:microsoft.com/office/officeart/2005/8/layout/hProcess9"/>
    <dgm:cxn modelId="{51A9DB1E-C176-4D7B-B395-6655B010C80C}" type="presParOf" srcId="{DC491A5F-E6E8-4970-B4C4-2ACAF84698FC}" destId="{E4964FC4-E453-420F-8EF7-E923D0DC54A9}"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E3C88-6521-4465-9A2A-DBED0D3D12D5}">
      <dsp:nvSpPr>
        <dsp:cNvPr id="0" name=""/>
        <dsp:cNvSpPr/>
      </dsp:nvSpPr>
      <dsp:spPr>
        <a:xfrm>
          <a:off x="2381685" y="26425"/>
          <a:ext cx="897331" cy="897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Acceso</a:t>
          </a:r>
          <a:r>
            <a:rPr lang="en-US" sz="1200" kern="1200"/>
            <a:t> y </a:t>
          </a:r>
          <a:r>
            <a:rPr lang="en-US" sz="1200" kern="1200" err="1"/>
            <a:t>recopilación</a:t>
          </a:r>
          <a:r>
            <a:rPr lang="en-US" sz="1200" kern="1200"/>
            <a:t> de </a:t>
          </a:r>
          <a:r>
            <a:rPr lang="en-US" sz="1200" kern="1200" err="1"/>
            <a:t>datos</a:t>
          </a:r>
          <a:r>
            <a:rPr lang="en-US" sz="1200" kern="1200"/>
            <a:t> </a:t>
          </a:r>
        </a:p>
      </dsp:txBody>
      <dsp:txXfrm>
        <a:off x="2381685" y="26425"/>
        <a:ext cx="897331" cy="897331"/>
      </dsp:txXfrm>
    </dsp:sp>
    <dsp:sp modelId="{388CF54E-B926-4A86-A37D-645C15D8195D}">
      <dsp:nvSpPr>
        <dsp:cNvPr id="0" name=""/>
        <dsp:cNvSpPr/>
      </dsp:nvSpPr>
      <dsp:spPr>
        <a:xfrm>
          <a:off x="270692" y="448"/>
          <a:ext cx="3364536" cy="3364536"/>
        </a:xfrm>
        <a:prstGeom prst="circularArrow">
          <a:avLst>
            <a:gd name="adj1" fmla="val 5201"/>
            <a:gd name="adj2" fmla="val 335953"/>
            <a:gd name="adj3" fmla="val 21293079"/>
            <a:gd name="adj4" fmla="val 19766382"/>
            <a:gd name="adj5" fmla="val 6067"/>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231AD-664F-425D-BAA2-F567A205DA20}">
      <dsp:nvSpPr>
        <dsp:cNvPr id="0" name=""/>
        <dsp:cNvSpPr/>
      </dsp:nvSpPr>
      <dsp:spPr>
        <a:xfrm>
          <a:off x="2923943" y="1695322"/>
          <a:ext cx="897331" cy="897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Analizar</a:t>
          </a:r>
          <a:r>
            <a:rPr lang="en-US" sz="1200" kern="1200"/>
            <a:t> e </a:t>
          </a:r>
          <a:r>
            <a:rPr lang="en-US" sz="1200" kern="1200" err="1"/>
            <a:t>interpretar</a:t>
          </a:r>
          <a:r>
            <a:rPr lang="en-US" sz="1200" kern="1200"/>
            <a:t> </a:t>
          </a:r>
          <a:r>
            <a:rPr lang="en-US" sz="1200" kern="1200" err="1"/>
            <a:t>resultados</a:t>
          </a:r>
          <a:r>
            <a:rPr lang="en-US" sz="1200" kern="1200"/>
            <a:t> </a:t>
          </a:r>
        </a:p>
      </dsp:txBody>
      <dsp:txXfrm>
        <a:off x="2923943" y="1695322"/>
        <a:ext cx="897331" cy="897331"/>
      </dsp:txXfrm>
    </dsp:sp>
    <dsp:sp modelId="{007C94F9-F1AE-44AD-A546-267C76B08818}">
      <dsp:nvSpPr>
        <dsp:cNvPr id="0" name=""/>
        <dsp:cNvSpPr/>
      </dsp:nvSpPr>
      <dsp:spPr>
        <a:xfrm>
          <a:off x="270692" y="448"/>
          <a:ext cx="3364536" cy="3364536"/>
        </a:xfrm>
        <a:prstGeom prst="circularArrow">
          <a:avLst>
            <a:gd name="adj1" fmla="val 5201"/>
            <a:gd name="adj2" fmla="val 335953"/>
            <a:gd name="adj3" fmla="val 4014529"/>
            <a:gd name="adj4" fmla="val 2253587"/>
            <a:gd name="adj5" fmla="val 6067"/>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C7057-F0CA-44CF-B201-3F847CB495A3}">
      <dsp:nvSpPr>
        <dsp:cNvPr id="0" name=""/>
        <dsp:cNvSpPr/>
      </dsp:nvSpPr>
      <dsp:spPr>
        <a:xfrm>
          <a:off x="1504294" y="2726758"/>
          <a:ext cx="897331" cy="897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Actuar</a:t>
          </a:r>
          <a:r>
            <a:rPr lang="en-US" sz="1200" kern="1200"/>
            <a:t> </a:t>
          </a:r>
        </a:p>
      </dsp:txBody>
      <dsp:txXfrm>
        <a:off x="1504294" y="2726758"/>
        <a:ext cx="897331" cy="897331"/>
      </dsp:txXfrm>
    </dsp:sp>
    <dsp:sp modelId="{3F9A25F5-1EEC-4E6C-83FE-9EE4598A14BD}">
      <dsp:nvSpPr>
        <dsp:cNvPr id="0" name=""/>
        <dsp:cNvSpPr/>
      </dsp:nvSpPr>
      <dsp:spPr>
        <a:xfrm>
          <a:off x="270692" y="448"/>
          <a:ext cx="3364536" cy="3364536"/>
        </a:xfrm>
        <a:prstGeom prst="circularArrow">
          <a:avLst>
            <a:gd name="adj1" fmla="val 5201"/>
            <a:gd name="adj2" fmla="val 335953"/>
            <a:gd name="adj3" fmla="val 8210459"/>
            <a:gd name="adj4" fmla="val 6449518"/>
            <a:gd name="adj5" fmla="val 6067"/>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E5AB9-6955-4DE4-867D-268D1D920273}">
      <dsp:nvSpPr>
        <dsp:cNvPr id="0" name=""/>
        <dsp:cNvSpPr/>
      </dsp:nvSpPr>
      <dsp:spPr>
        <a:xfrm>
          <a:off x="84645" y="1695322"/>
          <a:ext cx="897331" cy="897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Evaluar</a:t>
          </a:r>
          <a:endParaRPr lang="en-US" sz="1200" kern="1200"/>
        </a:p>
      </dsp:txBody>
      <dsp:txXfrm>
        <a:off x="84645" y="1695322"/>
        <a:ext cx="897331" cy="897331"/>
      </dsp:txXfrm>
    </dsp:sp>
    <dsp:sp modelId="{B2A3F869-5C58-42C3-8B6C-A6FBC8A4F7C9}">
      <dsp:nvSpPr>
        <dsp:cNvPr id="0" name=""/>
        <dsp:cNvSpPr/>
      </dsp:nvSpPr>
      <dsp:spPr>
        <a:xfrm>
          <a:off x="270692" y="448"/>
          <a:ext cx="3364536" cy="3364536"/>
        </a:xfrm>
        <a:prstGeom prst="circularArrow">
          <a:avLst>
            <a:gd name="adj1" fmla="val 5201"/>
            <a:gd name="adj2" fmla="val 335953"/>
            <a:gd name="adj3" fmla="val 12297665"/>
            <a:gd name="adj4" fmla="val 10770968"/>
            <a:gd name="adj5" fmla="val 6067"/>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77D69-46DB-4090-AF0F-A9BA98791613}">
      <dsp:nvSpPr>
        <dsp:cNvPr id="0" name=""/>
        <dsp:cNvSpPr/>
      </dsp:nvSpPr>
      <dsp:spPr>
        <a:xfrm>
          <a:off x="626903" y="26425"/>
          <a:ext cx="897331" cy="897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Buscar</a:t>
          </a:r>
          <a:r>
            <a:rPr lang="en-US" sz="1200" kern="1200"/>
            <a:t> </a:t>
          </a:r>
          <a:r>
            <a:rPr lang="en-US" sz="1200" kern="1200" err="1"/>
            <a:t>información</a:t>
          </a:r>
          <a:r>
            <a:rPr lang="en-US" sz="1200" kern="1200"/>
            <a:t> </a:t>
          </a:r>
        </a:p>
      </dsp:txBody>
      <dsp:txXfrm>
        <a:off x="626903" y="26425"/>
        <a:ext cx="897331" cy="897331"/>
      </dsp:txXfrm>
    </dsp:sp>
    <dsp:sp modelId="{9DE37474-AA53-4801-BA23-EB4A167C8AC5}">
      <dsp:nvSpPr>
        <dsp:cNvPr id="0" name=""/>
        <dsp:cNvSpPr/>
      </dsp:nvSpPr>
      <dsp:spPr>
        <a:xfrm>
          <a:off x="270692" y="448"/>
          <a:ext cx="3364536" cy="3364536"/>
        </a:xfrm>
        <a:prstGeom prst="circularArrow">
          <a:avLst>
            <a:gd name="adj1" fmla="val 5201"/>
            <a:gd name="adj2" fmla="val 335953"/>
            <a:gd name="adj3" fmla="val 16865518"/>
            <a:gd name="adj4" fmla="val 15198529"/>
            <a:gd name="adj5" fmla="val 6067"/>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72B05-495B-4DA2-B843-A0316C6FB951}">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A738B5-3D3E-4AC2-A614-FB5A0B5AB74A}">
      <dsp:nvSpPr>
        <dsp:cNvPr id="0" name=""/>
        <dsp:cNvSpPr/>
      </dsp:nvSpPr>
      <dsp:spPr>
        <a:xfrm>
          <a:off x="460128" y="312440"/>
          <a:ext cx="6219592" cy="625205"/>
        </a:xfrm>
        <a:prstGeom prst="rect">
          <a:avLst/>
        </a:prstGeom>
        <a:solidFill>
          <a:srgbClr val="C15A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Nixie One" panose="020B0604020202020204" charset="0"/>
            </a:rPr>
            <a:t>capacitar a los educadores del Departamento de Educación de Puerto Rico (DEPR) en la utilización de datos, con el fin de diseñar una mejor instrucción y fortalecer el proceso de enseñanza aprendizaje,</a:t>
          </a:r>
        </a:p>
      </dsp:txBody>
      <dsp:txXfrm>
        <a:off x="460128" y="312440"/>
        <a:ext cx="6219592" cy="625205"/>
      </dsp:txXfrm>
    </dsp:sp>
    <dsp:sp modelId="{6380B05E-64EA-473A-869A-59A4EDF6374E}">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BC25AC-DB57-402A-BF4B-4D4B52753480}">
      <dsp:nvSpPr>
        <dsp:cNvPr id="0" name=""/>
        <dsp:cNvSpPr/>
      </dsp:nvSpPr>
      <dsp:spPr>
        <a:xfrm>
          <a:off x="818573" y="1250411"/>
          <a:ext cx="5861148" cy="625205"/>
        </a:xfrm>
        <a:prstGeom prst="rect">
          <a:avLst/>
        </a:prstGeom>
        <a:solidFill>
          <a:srgbClr val="A365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Nixie One" panose="020B0604020202020204" charset="0"/>
            </a:rPr>
            <a:t>identificar los elementos y condiciones necesarias para fortalecer una cultura del uso de datos en toda la isla, y proporcionar recursos para la implementación de estos,</a:t>
          </a:r>
        </a:p>
      </dsp:txBody>
      <dsp:txXfrm>
        <a:off x="818573" y="1250411"/>
        <a:ext cx="5861148" cy="625205"/>
      </dsp:txXfrm>
    </dsp:sp>
    <dsp:sp modelId="{591CA2A2-4D81-41D8-8A48-838C82BFCA43}">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chemeClr val="accent5">
              <a:hueOff val="-530217"/>
              <a:satOff val="-4501"/>
              <a:lumOff val="1634"/>
              <a:alphaOff val="0"/>
            </a:schemeClr>
          </a:solidFill>
          <a:prstDash val="solid"/>
        </a:ln>
        <a:effectLst/>
      </dsp:spPr>
      <dsp:style>
        <a:lnRef idx="2">
          <a:scrgbClr r="0" g="0" b="0"/>
        </a:lnRef>
        <a:fillRef idx="1">
          <a:scrgbClr r="0" g="0" b="0"/>
        </a:fillRef>
        <a:effectRef idx="0">
          <a:scrgbClr r="0" g="0" b="0"/>
        </a:effectRef>
        <a:fontRef idx="minor"/>
      </dsp:style>
    </dsp:sp>
    <dsp:sp modelId="{0AB62A8E-8BF0-41B2-9A35-336416CED4CA}">
      <dsp:nvSpPr>
        <dsp:cNvPr id="0" name=""/>
        <dsp:cNvSpPr/>
      </dsp:nvSpPr>
      <dsp:spPr>
        <a:xfrm>
          <a:off x="818573" y="2188382"/>
          <a:ext cx="5861148" cy="625205"/>
        </a:xfrm>
        <a:prstGeom prst="rect">
          <a:avLst/>
        </a:prstGeom>
        <a:solidFill>
          <a:srgbClr val="EDAE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Nixie One" panose="020B0604020202020204" charset="0"/>
            </a:rPr>
            <a:t>definir los diferentes roles y responsabilidades en el uso del ciclo de investigación de datos,</a:t>
          </a:r>
        </a:p>
      </dsp:txBody>
      <dsp:txXfrm>
        <a:off x="818573" y="2188382"/>
        <a:ext cx="5861148" cy="625205"/>
      </dsp:txXfrm>
    </dsp:sp>
    <dsp:sp modelId="{5EAA7890-125B-46DD-AB58-647F8DB40E7B}">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chemeClr val="accent5">
              <a:hueOff val="-1060434"/>
              <a:satOff val="-9001"/>
              <a:lumOff val="3268"/>
              <a:alphaOff val="0"/>
            </a:schemeClr>
          </a:solidFill>
          <a:prstDash val="solid"/>
        </a:ln>
        <a:effectLst/>
      </dsp:spPr>
      <dsp:style>
        <a:lnRef idx="2">
          <a:scrgbClr r="0" g="0" b="0"/>
        </a:lnRef>
        <a:fillRef idx="1">
          <a:scrgbClr r="0" g="0" b="0"/>
        </a:fillRef>
        <a:effectRef idx="0">
          <a:scrgbClr r="0" g="0" b="0"/>
        </a:effectRef>
        <a:fontRef idx="minor"/>
      </dsp:style>
    </dsp:sp>
    <dsp:sp modelId="{99A714C5-73AD-43CE-B73E-661B605F906C}">
      <dsp:nvSpPr>
        <dsp:cNvPr id="0" name=""/>
        <dsp:cNvSpPr/>
      </dsp:nvSpPr>
      <dsp:spPr>
        <a:xfrm>
          <a:off x="460128" y="3126353"/>
          <a:ext cx="6219592" cy="625205"/>
        </a:xfrm>
        <a:prstGeom prst="rect">
          <a:avLst/>
        </a:prstGeom>
        <a:solidFill>
          <a:srgbClr val="0478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Nixie One" panose="020B0604020202020204" charset="0"/>
            </a:rPr>
            <a:t>iniciar o fortalecer las prácticas de colaboración de las oficinas regionales educativas (ORE) y en la comunidad escolar.</a:t>
          </a:r>
        </a:p>
      </dsp:txBody>
      <dsp:txXfrm>
        <a:off x="460128" y="3126353"/>
        <a:ext cx="6219592" cy="625205"/>
      </dsp:txXfrm>
    </dsp:sp>
    <dsp:sp modelId="{DF1EE0EB-32C3-434E-9620-0779B3342DC7}">
      <dsp:nvSpPr>
        <dsp:cNvPr id="0" name=""/>
        <dsp:cNvSpPr/>
      </dsp:nvSpPr>
      <dsp:spPr>
        <a:xfrm>
          <a:off x="70117" y="3034491"/>
          <a:ext cx="780022" cy="808930"/>
        </a:xfrm>
        <a:prstGeom prst="ellipse">
          <a:avLst/>
        </a:prstGeom>
        <a:solidFill>
          <a:schemeClr val="lt1">
            <a:hueOff val="0"/>
            <a:satOff val="0"/>
            <a:lumOff val="0"/>
            <a:alphaOff val="0"/>
          </a:schemeClr>
        </a:solidFill>
        <a:ln w="25400" cap="flat" cmpd="sng" algn="ctr">
          <a:solidFill>
            <a:schemeClr val="accent5">
              <a:hueOff val="-1590651"/>
              <a:satOff val="-13502"/>
              <a:lumOff val="490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30BE4-866D-4C1A-B806-1AEF2D5DAC73}">
      <dsp:nvSpPr>
        <dsp:cNvPr id="0" name=""/>
        <dsp:cNvSpPr/>
      </dsp:nvSpPr>
      <dsp:spPr>
        <a:xfrm rot="5400000">
          <a:off x="4919407" y="-2080978"/>
          <a:ext cx="618394" cy="4921039"/>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S" sz="1100" kern="1200" dirty="0">
              <a:latin typeface="Nixie One" panose="020B0604020202020204" charset="0"/>
            </a:rPr>
            <a:t>Por ejemplo, un </a:t>
          </a:r>
          <a:r>
            <a:rPr lang="es-ES" sz="1100" i="1" kern="1200" dirty="0">
              <a:latin typeface="Nixie One" panose="020B0604020202020204" charset="0"/>
            </a:rPr>
            <a:t>Data </a:t>
          </a:r>
          <a:r>
            <a:rPr lang="es-ES" sz="1100" i="1" kern="1200" dirty="0" err="1">
              <a:latin typeface="Nixie One" panose="020B0604020202020204" charset="0"/>
            </a:rPr>
            <a:t>Team</a:t>
          </a:r>
          <a:r>
            <a:rPr lang="es-ES" sz="1100" i="1" kern="1200" dirty="0">
              <a:latin typeface="Nixie One" panose="020B0604020202020204" charset="0"/>
            </a:rPr>
            <a:t> </a:t>
          </a:r>
          <a:r>
            <a:rPr lang="es-ES" sz="1100" kern="1200" dirty="0">
              <a:latin typeface="Nixie One" panose="020B0604020202020204" charset="0"/>
            </a:rPr>
            <a:t>de una escuela primaria puede incluir a un maestro de cada grado y centrarse en un área de contenido particular, como las matemáticas.</a:t>
          </a:r>
          <a:endParaRPr lang="en-US" sz="1100" kern="1200" dirty="0">
            <a:latin typeface="Nixie One" panose="020B0604020202020204" charset="0"/>
          </a:endParaRPr>
        </a:p>
      </dsp:txBody>
      <dsp:txXfrm rot="-5400000">
        <a:off x="2768085" y="100532"/>
        <a:ext cx="4890851" cy="558018"/>
      </dsp:txXfrm>
    </dsp:sp>
    <dsp:sp modelId="{28CA8EBC-48F1-4901-AA87-F14030F63F58}">
      <dsp:nvSpPr>
        <dsp:cNvPr id="0" name=""/>
        <dsp:cNvSpPr/>
      </dsp:nvSpPr>
      <dsp:spPr>
        <a:xfrm>
          <a:off x="21209" y="0"/>
          <a:ext cx="2768084" cy="772993"/>
        </a:xfrm>
        <a:prstGeom prst="roundRect">
          <a:avLst/>
        </a:prstGeom>
        <a:solidFill>
          <a:srgbClr val="0587A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Montserrat" panose="00000500000000000000" pitchFamily="2" charset="0"/>
            </a:rPr>
            <a:t>Objetivos particulares </a:t>
          </a:r>
          <a:endParaRPr lang="en-US" sz="1600" kern="1200" dirty="0">
            <a:latin typeface="Montserrat" panose="00000500000000000000" pitchFamily="2" charset="0"/>
          </a:endParaRPr>
        </a:p>
      </dsp:txBody>
      <dsp:txXfrm>
        <a:off x="58943" y="37734"/>
        <a:ext cx="2692616" cy="697525"/>
      </dsp:txXfrm>
    </dsp:sp>
    <dsp:sp modelId="{1B3228DB-FF9B-438E-A88E-2DE0D40F4FB6}">
      <dsp:nvSpPr>
        <dsp:cNvPr id="0" name=""/>
        <dsp:cNvSpPr/>
      </dsp:nvSpPr>
      <dsp:spPr>
        <a:xfrm rot="5400000">
          <a:off x="4713834" y="-1136256"/>
          <a:ext cx="1034345" cy="4916233"/>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S" sz="1100" kern="1200" dirty="0">
              <a:latin typeface="Nixie One" panose="020B0604020202020204" charset="0"/>
            </a:rPr>
            <a:t>Por ejemplo, si el propósito es utilizar la investigación colaborativa en un área temática en como las artes del lenguaje o las matemáticas, su equipo debe incluir profesores y otro personal con responsabilidades en esta área, como los miembros del comité de currículo de la ORE y el personal que ha participado en otras iniciativas relacionadas.</a:t>
          </a:r>
          <a:endParaRPr lang="en-US" sz="1100" kern="1200" dirty="0">
            <a:latin typeface="Nixie One" panose="020B0604020202020204" charset="0"/>
          </a:endParaRPr>
        </a:p>
      </dsp:txBody>
      <dsp:txXfrm rot="-5400000">
        <a:off x="2772891" y="855180"/>
        <a:ext cx="4865740" cy="933359"/>
      </dsp:txXfrm>
    </dsp:sp>
    <dsp:sp modelId="{05031E36-D692-4E7C-BB7C-5A13851799D9}">
      <dsp:nvSpPr>
        <dsp:cNvPr id="0" name=""/>
        <dsp:cNvSpPr/>
      </dsp:nvSpPr>
      <dsp:spPr>
        <a:xfrm>
          <a:off x="28612" y="945435"/>
          <a:ext cx="2765381" cy="772993"/>
        </a:xfrm>
        <a:prstGeom prst="roundRect">
          <a:avLst/>
        </a:prstGeom>
        <a:solidFill>
          <a:srgbClr val="506DB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Montserrat" panose="00000500000000000000" pitchFamily="2" charset="0"/>
            </a:rPr>
            <a:t>Propósito de su equipo: criterio de pertenencia</a:t>
          </a:r>
          <a:endParaRPr lang="en-US" sz="1600" kern="1200" dirty="0">
            <a:latin typeface="Montserrat" panose="00000500000000000000" pitchFamily="2" charset="0"/>
          </a:endParaRPr>
        </a:p>
      </dsp:txBody>
      <dsp:txXfrm>
        <a:off x="66346" y="983169"/>
        <a:ext cx="2689913" cy="697525"/>
      </dsp:txXfrm>
    </dsp:sp>
    <dsp:sp modelId="{3E5774F8-AEE9-46E2-ABB0-9EC7CA7AF9D8}">
      <dsp:nvSpPr>
        <dsp:cNvPr id="0" name=""/>
        <dsp:cNvSpPr/>
      </dsp:nvSpPr>
      <dsp:spPr>
        <a:xfrm rot="5400000">
          <a:off x="4919407" y="-196340"/>
          <a:ext cx="618394" cy="4921039"/>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latin typeface="Nixie One" panose="020B0604020202020204" charset="0"/>
            </a:rPr>
            <a:t>Puede servir como el </a:t>
          </a:r>
          <a:r>
            <a:rPr lang="es-ES" sz="1200" i="1" kern="1200" dirty="0">
              <a:latin typeface="Nixie One" panose="020B0604020202020204" charset="0"/>
            </a:rPr>
            <a:t>Data </a:t>
          </a:r>
          <a:r>
            <a:rPr lang="es-ES" sz="1200" i="1" kern="1200" dirty="0" err="1">
              <a:latin typeface="Nixie One" panose="020B0604020202020204" charset="0"/>
            </a:rPr>
            <a:t>Team</a:t>
          </a:r>
          <a:r>
            <a:rPr lang="es-ES" sz="1200" kern="1200" dirty="0">
              <a:latin typeface="Montserrat" panose="00000500000000000000" pitchFamily="2" charset="0"/>
            </a:rPr>
            <a:t>. </a:t>
          </a:r>
          <a:endParaRPr lang="en-US" sz="1200" kern="1200" dirty="0">
            <a:latin typeface="Montserrat" panose="00000500000000000000" pitchFamily="2" charset="0"/>
          </a:endParaRPr>
        </a:p>
      </dsp:txBody>
      <dsp:txXfrm rot="-5400000">
        <a:off x="2768085" y="1985170"/>
        <a:ext cx="4890851" cy="558018"/>
      </dsp:txXfrm>
    </dsp:sp>
    <dsp:sp modelId="{17FB469B-AA19-4943-9FB0-4C6AEB9FD41C}">
      <dsp:nvSpPr>
        <dsp:cNvPr id="0" name=""/>
        <dsp:cNvSpPr/>
      </dsp:nvSpPr>
      <dsp:spPr>
        <a:xfrm>
          <a:off x="21209" y="1877682"/>
          <a:ext cx="2768084" cy="772993"/>
        </a:xfrm>
        <a:prstGeom prst="roundRect">
          <a:avLst/>
        </a:prstGeom>
        <a:solidFill>
          <a:srgbClr val="F0BD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Montserrat" panose="00000500000000000000" pitchFamily="2" charset="0"/>
            </a:rPr>
            <a:t>Equipo de Mejoramiento Escolar</a:t>
          </a:r>
          <a:endParaRPr lang="en-US" sz="1600" kern="1200" dirty="0">
            <a:latin typeface="Montserrat" panose="00000500000000000000" pitchFamily="2" charset="0"/>
          </a:endParaRPr>
        </a:p>
      </dsp:txBody>
      <dsp:txXfrm>
        <a:off x="58943" y="1915416"/>
        <a:ext cx="2692616" cy="697525"/>
      </dsp:txXfrm>
    </dsp:sp>
    <dsp:sp modelId="{B9A8C34B-A7D7-4384-B77C-CF0146D3B043}">
      <dsp:nvSpPr>
        <dsp:cNvPr id="0" name=""/>
        <dsp:cNvSpPr/>
      </dsp:nvSpPr>
      <dsp:spPr>
        <a:xfrm rot="5400000">
          <a:off x="4919407" y="615302"/>
          <a:ext cx="618394" cy="4921039"/>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latin typeface="Nixie One" panose="020B0604020202020204" charset="0"/>
            </a:rPr>
            <a:t>Deben ser respetados por sus colegas, representar un conjunto de perspectivas diversas y estar dispuestos a ser campeones del trabajo junto a sus colegas.</a:t>
          </a:r>
          <a:endParaRPr lang="en-US" sz="1200" kern="1200" dirty="0">
            <a:latin typeface="Nixie One" panose="020B0604020202020204" charset="0"/>
          </a:endParaRPr>
        </a:p>
      </dsp:txBody>
      <dsp:txXfrm rot="-5400000">
        <a:off x="2768085" y="2796812"/>
        <a:ext cx="4890851" cy="558018"/>
      </dsp:txXfrm>
    </dsp:sp>
    <dsp:sp modelId="{AFC9C383-7C66-4EBD-AF41-616504D7B7F4}">
      <dsp:nvSpPr>
        <dsp:cNvPr id="0" name=""/>
        <dsp:cNvSpPr/>
      </dsp:nvSpPr>
      <dsp:spPr>
        <a:xfrm>
          <a:off x="21209" y="2689325"/>
          <a:ext cx="2768084" cy="772993"/>
        </a:xfrm>
        <a:prstGeom prst="roundRect">
          <a:avLst/>
        </a:prstGeom>
        <a:solidFill>
          <a:srgbClr val="54B88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Montserrat" panose="00000500000000000000" pitchFamily="2" charset="0"/>
            </a:rPr>
            <a:t>Los miembros del </a:t>
          </a:r>
          <a:r>
            <a:rPr lang="es-ES" sz="1600" i="1" kern="1200" dirty="0">
              <a:latin typeface="Montserrat" panose="00000500000000000000" pitchFamily="2" charset="0"/>
            </a:rPr>
            <a:t>Data </a:t>
          </a:r>
          <a:r>
            <a:rPr lang="es-ES" sz="1600" i="1" kern="1200" dirty="0" err="1">
              <a:latin typeface="Montserrat" panose="00000500000000000000" pitchFamily="2" charset="0"/>
            </a:rPr>
            <a:t>Team</a:t>
          </a:r>
          <a:endParaRPr lang="en-US" sz="1600" i="1" kern="1200" dirty="0">
            <a:latin typeface="Montserrat" panose="00000500000000000000" pitchFamily="2" charset="0"/>
          </a:endParaRPr>
        </a:p>
      </dsp:txBody>
      <dsp:txXfrm>
        <a:off x="58943" y="2727059"/>
        <a:ext cx="2692616" cy="697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DD6C8-6A64-4CBA-868A-53D9E2AA7F3F}">
      <dsp:nvSpPr>
        <dsp:cNvPr id="0" name=""/>
        <dsp:cNvSpPr/>
      </dsp:nvSpPr>
      <dsp:spPr>
        <a:xfrm>
          <a:off x="536713" y="0"/>
          <a:ext cx="6082747" cy="2466354"/>
        </a:xfrm>
        <a:prstGeom prst="rightArrow">
          <a:avLst/>
        </a:prstGeom>
        <a:solidFill>
          <a:srgbClr val="EDAE40"/>
        </a:solidFill>
        <a:ln>
          <a:noFill/>
        </a:ln>
        <a:effectLst/>
      </dsp:spPr>
      <dsp:style>
        <a:lnRef idx="0">
          <a:scrgbClr r="0" g="0" b="0"/>
        </a:lnRef>
        <a:fillRef idx="1">
          <a:scrgbClr r="0" g="0" b="0"/>
        </a:fillRef>
        <a:effectRef idx="0">
          <a:scrgbClr r="0" g="0" b="0"/>
        </a:effectRef>
        <a:fontRef idx="minor"/>
      </dsp:style>
    </dsp:sp>
    <dsp:sp modelId="{379E93BA-1343-4951-AA6F-BDB14EDA2F19}">
      <dsp:nvSpPr>
        <dsp:cNvPr id="0" name=""/>
        <dsp:cNvSpPr/>
      </dsp:nvSpPr>
      <dsp:spPr>
        <a:xfrm>
          <a:off x="3581" y="739906"/>
          <a:ext cx="1722653" cy="986541"/>
        </a:xfrm>
        <a:prstGeom prst="roundRect">
          <a:avLst/>
        </a:prstGeom>
        <a:solidFill>
          <a:srgbClr val="0889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latin typeface="Montserrat" panose="00000500000000000000" pitchFamily="2" charset="0"/>
            </a:rPr>
            <a:t>Identifica y analiza el estándar de contenido correspondiente a cada lección. </a:t>
          </a:r>
          <a:endParaRPr lang="en-US" sz="800" kern="1200">
            <a:latin typeface="Montserrat" panose="00000500000000000000" pitchFamily="2" charset="0"/>
          </a:endParaRPr>
        </a:p>
      </dsp:txBody>
      <dsp:txXfrm>
        <a:off x="51740" y="788065"/>
        <a:ext cx="1626335" cy="890223"/>
      </dsp:txXfrm>
    </dsp:sp>
    <dsp:sp modelId="{EE6F1A0B-7F29-4CBA-B147-796BE93C8F99}">
      <dsp:nvSpPr>
        <dsp:cNvPr id="0" name=""/>
        <dsp:cNvSpPr/>
      </dsp:nvSpPr>
      <dsp:spPr>
        <a:xfrm>
          <a:off x="1827062" y="739906"/>
          <a:ext cx="1722653" cy="986541"/>
        </a:xfrm>
        <a:prstGeom prst="roundRect">
          <a:avLst/>
        </a:prstGeom>
        <a:solidFill>
          <a:srgbClr val="00AF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latin typeface="Montserrat" panose="00000500000000000000" pitchFamily="2" charset="0"/>
            </a:rPr>
            <a:t>Ayuda a establecer los datos para determinar si un estudiante ha dominado el estándar. </a:t>
          </a:r>
          <a:endParaRPr lang="en-US" sz="800" kern="1200">
            <a:latin typeface="Montserrat" panose="00000500000000000000" pitchFamily="2" charset="0"/>
          </a:endParaRPr>
        </a:p>
      </dsp:txBody>
      <dsp:txXfrm>
        <a:off x="1875221" y="788065"/>
        <a:ext cx="1626335" cy="890223"/>
      </dsp:txXfrm>
    </dsp:sp>
    <dsp:sp modelId="{B3E4AD8C-6FF5-43B4-B895-F1DD70EBB8AA}">
      <dsp:nvSpPr>
        <dsp:cNvPr id="0" name=""/>
        <dsp:cNvSpPr/>
      </dsp:nvSpPr>
      <dsp:spPr>
        <a:xfrm>
          <a:off x="3621153" y="739906"/>
          <a:ext cx="1722653" cy="986541"/>
        </a:xfrm>
        <a:prstGeom prst="roundRect">
          <a:avLst/>
        </a:prstGeom>
        <a:solidFill>
          <a:srgbClr val="9369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latin typeface="Montserrat" panose="00000500000000000000" pitchFamily="2" charset="0"/>
            </a:rPr>
            <a:t>Nos proporciona una comprensión más profunda de los conocimientos previos del estudiante y de las nuevas habilidades que el estudiante es capaz de aprender. </a:t>
          </a:r>
          <a:endParaRPr lang="en-US" sz="800" kern="1200">
            <a:latin typeface="Montserrat" panose="00000500000000000000" pitchFamily="2" charset="0"/>
          </a:endParaRPr>
        </a:p>
      </dsp:txBody>
      <dsp:txXfrm>
        <a:off x="3669312" y="788065"/>
        <a:ext cx="1626335" cy="890223"/>
      </dsp:txXfrm>
    </dsp:sp>
    <dsp:sp modelId="{E4964FC4-E453-420F-8EF7-E923D0DC54A9}">
      <dsp:nvSpPr>
        <dsp:cNvPr id="0" name=""/>
        <dsp:cNvSpPr/>
      </dsp:nvSpPr>
      <dsp:spPr>
        <a:xfrm>
          <a:off x="5429939" y="739906"/>
          <a:ext cx="1722653" cy="986541"/>
        </a:xfrm>
        <a:prstGeom prst="roundRect">
          <a:avLst/>
        </a:prstGeom>
        <a:solidFill>
          <a:srgbClr val="C955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latin typeface="Montserrat" panose="00000500000000000000" pitchFamily="2" charset="0"/>
            </a:rPr>
            <a:t>Nos proporciona datos útiles para la toma de decisiones académicas.</a:t>
          </a:r>
          <a:endParaRPr lang="en-US" sz="800" kern="1200">
            <a:latin typeface="Montserrat" panose="00000500000000000000" pitchFamily="2" charset="0"/>
          </a:endParaRPr>
        </a:p>
      </dsp:txBody>
      <dsp:txXfrm>
        <a:off x="5478098" y="788065"/>
        <a:ext cx="1626335" cy="890223"/>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0649893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899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480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7310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912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816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663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89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105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6269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Realicemos juntos la actividad número 1.  Utilizando la plantilla sugerida podemos analizar los datos por materia y por estándar. Si los vamos a analizar los resultados por materia,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podemos utilizar el reporte resultados de los estudiantes por grado, materia y nivel de ejecución. </a:t>
            </a:r>
            <a:r>
              <a:rPr lang="es-ES" sz="1800" dirty="0">
                <a:effectLst/>
                <a:latin typeface="Calibri" panose="020F0502020204030204" pitchFamily="34" charset="0"/>
                <a:ea typeface="Calibri" panose="020F0502020204030204" pitchFamily="34" charset="0"/>
                <a:cs typeface="Times New Roman" panose="02020603050405020304" pitchFamily="18" charset="0"/>
              </a:rPr>
              <a:t>Si vamos a analizar los resultados por estándar utilizaríamos el informe de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salón hogar resultados de los estudiantes</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0B8104-30C0-45DB-8F1D-5DFB0B683DA7}" type="slidenum">
              <a:rPr lang="en-US" smtClean="0"/>
              <a:t>22</a:t>
            </a:fld>
            <a:endParaRPr lang="en-US"/>
          </a:p>
        </p:txBody>
      </p:sp>
    </p:spTree>
    <p:extLst>
      <p:ext uri="{BB962C8B-B14F-4D97-AF65-F5344CB8AC3E}">
        <p14:creationId xmlns:p14="http://schemas.microsoft.com/office/powerpoint/2010/main" val="406553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308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928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1513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9788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1512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7904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8978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4493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9012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4838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3182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6926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184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1555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01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779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476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276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105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766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140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535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9632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2"/>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9ECD-F436-9455-7A9A-303493E7229C}"/>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561EA0FA-BC2D-11D7-4E81-5EAE60AA8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1606E4F6-5280-51B6-D1E8-B4EDB30A0833}"/>
              </a:ext>
            </a:extLst>
          </p:cNvPr>
          <p:cNvSpPr>
            <a:spLocks noGrp="1"/>
          </p:cNvSpPr>
          <p:nvPr>
            <p:ph type="dt" sz="half" idx="10"/>
          </p:nvPr>
        </p:nvSpPr>
        <p:spPr/>
        <p:txBody>
          <a:bodyPr/>
          <a:lstStyle/>
          <a:p>
            <a:fld id="{3875AEB2-4DE8-CB43-B132-D51F9A1D6B34}" type="datetimeFigureOut">
              <a:rPr lang="en-PR" smtClean="0"/>
              <a:t>04/13/2023</a:t>
            </a:fld>
            <a:endParaRPr lang="en-PR"/>
          </a:p>
        </p:txBody>
      </p:sp>
      <p:sp>
        <p:nvSpPr>
          <p:cNvPr id="5" name="Footer Placeholder 4">
            <a:extLst>
              <a:ext uri="{FF2B5EF4-FFF2-40B4-BE49-F238E27FC236}">
                <a16:creationId xmlns:a16="http://schemas.microsoft.com/office/drawing/2014/main" id="{C8152078-8CEE-608A-490D-ED7B538A8508}"/>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0BA42E00-9139-F813-E9ED-673BE2F4FB5E}"/>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402055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7" r:id="rId5"/>
    <p:sldLayoutId id="2147483658" r:id="rId6"/>
    <p:sldLayoutId id="2147483660"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image" Target="../media/image25.png"/><Relationship Id="rId5" Type="http://schemas.openxmlformats.org/officeDocument/2006/relationships/diagramLayout" Target="../diagrams/layout2.xml"/><Relationship Id="rId10" Type="http://schemas.openxmlformats.org/officeDocument/2006/relationships/image" Target="../media/image24.png"/><Relationship Id="rId4" Type="http://schemas.openxmlformats.org/officeDocument/2006/relationships/diagramData" Target="../diagrams/data2.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552074" y="1966587"/>
            <a:ext cx="6039852" cy="1899023"/>
          </a:xfrm>
          <a:prstGeom prst="rect">
            <a:avLst/>
          </a:prstGeom>
        </p:spPr>
        <p:txBody>
          <a:bodyPr spcFirstLastPara="1" wrap="square" lIns="91425" tIns="91425" rIns="91425" bIns="91425" anchor="ctr" anchorCtr="0">
            <a:noAutofit/>
          </a:bodyPr>
          <a:lstStyle/>
          <a:p>
            <a:pPr lvl="0"/>
            <a:r>
              <a:rPr lang="es-ES" sz="4000" b="1" dirty="0">
                <a:effectLst>
                  <a:outerShdw blurRad="38100" dist="38100" dir="2700000" algn="tl">
                    <a:srgbClr val="000000">
                      <a:alpha val="43137"/>
                    </a:srgbClr>
                  </a:outerShdw>
                </a:effectLst>
              </a:rPr>
              <a:t>Compartiendo una visión para el éxito estudiantil</a:t>
            </a:r>
            <a:br>
              <a:rPr lang="es-ES" sz="4000" b="1" dirty="0">
                <a:effectLst>
                  <a:outerShdw blurRad="38100" dist="38100" dir="2700000" algn="tl">
                    <a:srgbClr val="000000">
                      <a:alpha val="43137"/>
                    </a:srgbClr>
                  </a:outerShdw>
                </a:effectLst>
              </a:rPr>
            </a:br>
            <a:br>
              <a:rPr lang="es-ES" sz="4000" b="1" dirty="0">
                <a:effectLst>
                  <a:outerShdw blurRad="38100" dist="38100" dir="2700000" algn="tl">
                    <a:srgbClr val="000000">
                      <a:alpha val="43137"/>
                    </a:srgbClr>
                  </a:outerShdw>
                </a:effectLst>
              </a:rPr>
            </a:br>
            <a:r>
              <a:rPr lang="es-ES" sz="1600" b="1" dirty="0">
                <a:effectLst>
                  <a:outerShdw blurRad="38100" dist="38100" dir="2700000" algn="tl">
                    <a:srgbClr val="000000">
                      <a:alpha val="43137"/>
                    </a:srgbClr>
                  </a:outerShdw>
                </a:effectLst>
              </a:rPr>
              <a:t>14 de abril de 2023</a:t>
            </a:r>
            <a:br>
              <a:rPr lang="es-ES" sz="1600" b="1" dirty="0">
                <a:effectLst>
                  <a:outerShdw blurRad="38100" dist="38100" dir="2700000" algn="tl">
                    <a:srgbClr val="000000">
                      <a:alpha val="43137"/>
                    </a:srgbClr>
                  </a:outerShdw>
                </a:effectLst>
              </a:rPr>
            </a:br>
            <a:r>
              <a:rPr lang="es-ES" sz="1600" b="1" dirty="0">
                <a:effectLst>
                  <a:outerShdw blurRad="38100" dist="38100" dir="2700000" algn="tl">
                    <a:srgbClr val="000000">
                      <a:alpha val="43137"/>
                    </a:srgbClr>
                  </a:outerShdw>
                </a:effectLst>
              </a:rPr>
              <a:t>Encuentro Académico</a:t>
            </a:r>
            <a:br>
              <a:rPr lang="es-ES" sz="1600" b="1" dirty="0">
                <a:effectLst>
                  <a:outerShdw blurRad="38100" dist="38100" dir="2700000" algn="tl">
                    <a:srgbClr val="000000">
                      <a:alpha val="43137"/>
                    </a:srgbClr>
                  </a:outerShdw>
                </a:effectLst>
              </a:rPr>
            </a:br>
            <a:r>
              <a:rPr lang="es-ES" sz="1600" b="1" dirty="0">
                <a:effectLst>
                  <a:outerShdw blurRad="38100" dist="38100" dir="2700000" algn="tl">
                    <a:srgbClr val="000000">
                      <a:alpha val="43137"/>
                    </a:srgbClr>
                  </a:outerShdw>
                </a:effectLst>
              </a:rPr>
              <a:t>Centro de Convenciones </a:t>
            </a:r>
            <a:endParaRPr sz="1600" b="1"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2" name="TextBox 1">
            <a:extLst>
              <a:ext uri="{FF2B5EF4-FFF2-40B4-BE49-F238E27FC236}">
                <a16:creationId xmlns:a16="http://schemas.microsoft.com/office/drawing/2014/main" id="{E586224A-FF33-E24A-7F41-B40353864C88}"/>
              </a:ext>
            </a:extLst>
          </p:cNvPr>
          <p:cNvSpPr txBox="1"/>
          <p:nvPr/>
        </p:nvSpPr>
        <p:spPr>
          <a:xfrm>
            <a:off x="2155504" y="630709"/>
            <a:ext cx="5059297" cy="461665"/>
          </a:xfrm>
          <a:prstGeom prst="rect">
            <a:avLst/>
          </a:prstGeom>
          <a:noFill/>
        </p:spPr>
        <p:txBody>
          <a:bodyPr wrap="square">
            <a:spAutoFit/>
          </a:bodyPr>
          <a:lstStyle/>
          <a:p>
            <a:pPr lvl="0" algn="ctr"/>
            <a:r>
              <a:rPr lang="es-ES_tradnl" sz="2400">
                <a:latin typeface="Montserrat" panose="00000500000000000000" pitchFamily="2" charset="0"/>
              </a:rPr>
              <a:t>Guía uso efectivo de los datos </a:t>
            </a:r>
          </a:p>
        </p:txBody>
      </p:sp>
      <p:sp>
        <p:nvSpPr>
          <p:cNvPr id="3" name="TextBox 2">
            <a:extLst>
              <a:ext uri="{FF2B5EF4-FFF2-40B4-BE49-F238E27FC236}">
                <a16:creationId xmlns:a16="http://schemas.microsoft.com/office/drawing/2014/main" id="{22CBD1F2-9605-AE07-3357-C28D7FFB9796}"/>
              </a:ext>
            </a:extLst>
          </p:cNvPr>
          <p:cNvSpPr txBox="1"/>
          <p:nvPr/>
        </p:nvSpPr>
        <p:spPr>
          <a:xfrm>
            <a:off x="3499338" y="1493642"/>
            <a:ext cx="5059298" cy="3046988"/>
          </a:xfrm>
          <a:prstGeom prst="rect">
            <a:avLst/>
          </a:prstGeom>
          <a:noFill/>
        </p:spPr>
        <p:txBody>
          <a:bodyPr wrap="square" rtlCol="0">
            <a:spAutoFit/>
          </a:bodyPr>
          <a:lstStyle/>
          <a:p>
            <a:pPr algn="just"/>
            <a:r>
              <a:rPr lang="es-ES" sz="2400">
                <a:latin typeface="Montserrat" panose="00000500000000000000" pitchFamily="2" charset="0"/>
              </a:rPr>
              <a:t>El propósito de esta guía es proporcionar recursos y apoyo a los educadores de Puerto Rico para fortalecer el uso de datos en la toma de decisiones informadas dirigidas a mejorar el aprovechamiento académico.</a:t>
            </a:r>
            <a:endParaRPr lang="en-US" sz="2400">
              <a:latin typeface="Montserrat" panose="00000500000000000000" pitchFamily="2" charset="0"/>
            </a:endParaRPr>
          </a:p>
        </p:txBody>
      </p:sp>
      <p:pic>
        <p:nvPicPr>
          <p:cNvPr id="4" name="Picture 3">
            <a:extLst>
              <a:ext uri="{FF2B5EF4-FFF2-40B4-BE49-F238E27FC236}">
                <a16:creationId xmlns:a16="http://schemas.microsoft.com/office/drawing/2014/main" id="{86EC44BD-DED8-354D-DE79-6072229FFE4D}"/>
              </a:ext>
            </a:extLst>
          </p:cNvPr>
          <p:cNvPicPr>
            <a:picLocks noChangeAspect="1"/>
          </p:cNvPicPr>
          <p:nvPr/>
        </p:nvPicPr>
        <p:blipFill>
          <a:blip r:embed="rId4"/>
          <a:stretch>
            <a:fillRect/>
          </a:stretch>
        </p:blipFill>
        <p:spPr>
          <a:xfrm>
            <a:off x="725457" y="1207811"/>
            <a:ext cx="2502595" cy="3226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6271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33" name="Picture 32">
            <a:extLst>
              <a:ext uri="{FF2B5EF4-FFF2-40B4-BE49-F238E27FC236}">
                <a16:creationId xmlns:a16="http://schemas.microsoft.com/office/drawing/2014/main" id="{BE4998B6-689D-1C39-DB1F-5E76A181F624}"/>
              </a:ext>
            </a:extLst>
          </p:cNvPr>
          <p:cNvPicPr>
            <a:picLocks noChangeAspect="1"/>
          </p:cNvPicPr>
          <p:nvPr/>
        </p:nvPicPr>
        <p:blipFill>
          <a:blip r:embed="rId3"/>
          <a:stretch>
            <a:fillRect/>
          </a:stretch>
        </p:blipFill>
        <p:spPr>
          <a:xfrm>
            <a:off x="647700" y="1268490"/>
            <a:ext cx="7970520" cy="2949298"/>
          </a:xfrm>
          <a:prstGeom prst="rect">
            <a:avLst/>
          </a:prstGeom>
        </p:spPr>
      </p:pic>
    </p:spTree>
    <p:extLst>
      <p:ext uri="{BB962C8B-B14F-4D97-AF65-F5344CB8AC3E}">
        <p14:creationId xmlns:p14="http://schemas.microsoft.com/office/powerpoint/2010/main" val="628338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32" name="Picture 31">
            <a:extLst>
              <a:ext uri="{FF2B5EF4-FFF2-40B4-BE49-F238E27FC236}">
                <a16:creationId xmlns:a16="http://schemas.microsoft.com/office/drawing/2014/main" id="{B9E3F502-4F0E-5B4C-F289-47CD43A3735B}"/>
              </a:ext>
            </a:extLst>
          </p:cNvPr>
          <p:cNvPicPr>
            <a:picLocks noChangeAspect="1"/>
          </p:cNvPicPr>
          <p:nvPr/>
        </p:nvPicPr>
        <p:blipFill>
          <a:blip r:embed="rId3"/>
          <a:stretch>
            <a:fillRect/>
          </a:stretch>
        </p:blipFill>
        <p:spPr>
          <a:xfrm>
            <a:off x="1021080" y="1709572"/>
            <a:ext cx="6819900" cy="2800705"/>
          </a:xfrm>
          <a:prstGeom prst="rect">
            <a:avLst/>
          </a:prstGeom>
        </p:spPr>
      </p:pic>
      <p:sp>
        <p:nvSpPr>
          <p:cNvPr id="35" name="TextBox 34">
            <a:extLst>
              <a:ext uri="{FF2B5EF4-FFF2-40B4-BE49-F238E27FC236}">
                <a16:creationId xmlns:a16="http://schemas.microsoft.com/office/drawing/2014/main" id="{0C5CBA0F-8580-0C77-77D0-442CCAE5448B}"/>
              </a:ext>
            </a:extLst>
          </p:cNvPr>
          <p:cNvSpPr txBox="1"/>
          <p:nvPr/>
        </p:nvSpPr>
        <p:spPr>
          <a:xfrm>
            <a:off x="2366660" y="447369"/>
            <a:ext cx="4747260" cy="707886"/>
          </a:xfrm>
          <a:prstGeom prst="rect">
            <a:avLst/>
          </a:prstGeom>
          <a:noFill/>
        </p:spPr>
        <p:txBody>
          <a:bodyPr wrap="square">
            <a:spAutoFit/>
          </a:bodyPr>
          <a:lstStyle/>
          <a:p>
            <a:r>
              <a:rPr lang="es-ES_tradnl" sz="4000" b="1" dirty="0">
                <a:solidFill>
                  <a:schemeClr val="bg2"/>
                </a:solidFill>
                <a:latin typeface="Nixie One" panose="020B0604020202020204" charset="0"/>
              </a:rPr>
              <a:t>Preguntas guías</a:t>
            </a:r>
          </a:p>
        </p:txBody>
      </p:sp>
    </p:spTree>
    <p:extLst>
      <p:ext uri="{BB962C8B-B14F-4D97-AF65-F5344CB8AC3E}">
        <p14:creationId xmlns:p14="http://schemas.microsoft.com/office/powerpoint/2010/main" val="129206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2" name="Title 1">
            <a:extLst>
              <a:ext uri="{FF2B5EF4-FFF2-40B4-BE49-F238E27FC236}">
                <a16:creationId xmlns:a16="http://schemas.microsoft.com/office/drawing/2014/main" id="{095EEFDD-1C44-E587-C7C3-6AAF7DB7A7DD}"/>
              </a:ext>
            </a:extLst>
          </p:cNvPr>
          <p:cNvSpPr txBox="1">
            <a:spLocks/>
          </p:cNvSpPr>
          <p:nvPr/>
        </p:nvSpPr>
        <p:spPr>
          <a:xfrm>
            <a:off x="0" y="519686"/>
            <a:ext cx="5924166" cy="652536"/>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600" b="1">
                <a:solidFill>
                  <a:schemeClr val="tx2"/>
                </a:solidFill>
                <a:latin typeface="Montserrat" pitchFamily="2" charset="77"/>
              </a:rPr>
              <a:t>Ciclo de Investigación </a:t>
            </a:r>
            <a:endParaRPr lang="es-ES_tradnl" sz="3600" b="1">
              <a:solidFill>
                <a:schemeClr val="tx2"/>
              </a:solidFill>
              <a:latin typeface="Montserrat" pitchFamily="2" charset="77"/>
            </a:endParaRPr>
          </a:p>
        </p:txBody>
      </p:sp>
      <p:graphicFrame>
        <p:nvGraphicFramePr>
          <p:cNvPr id="3" name="Diagram 2">
            <a:extLst>
              <a:ext uri="{FF2B5EF4-FFF2-40B4-BE49-F238E27FC236}">
                <a16:creationId xmlns:a16="http://schemas.microsoft.com/office/drawing/2014/main" id="{EEACD8D0-0803-A635-A26B-C630E12F36AF}"/>
              </a:ext>
            </a:extLst>
          </p:cNvPr>
          <p:cNvGraphicFramePr/>
          <p:nvPr/>
        </p:nvGraphicFramePr>
        <p:xfrm>
          <a:off x="4466867" y="1266129"/>
          <a:ext cx="3905921" cy="3625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D9445277-0449-ECE5-AC81-BDD223B9D232}"/>
              </a:ext>
            </a:extLst>
          </p:cNvPr>
          <p:cNvSpPr txBox="1"/>
          <p:nvPr/>
        </p:nvSpPr>
        <p:spPr>
          <a:xfrm>
            <a:off x="368556" y="1527557"/>
            <a:ext cx="4031994" cy="2746906"/>
          </a:xfrm>
          <a:prstGeom prst="rect">
            <a:avLst/>
          </a:prstGeom>
          <a:noFill/>
        </p:spPr>
        <p:txBody>
          <a:bodyPr wrap="square" rtlCol="0">
            <a:spAutoFit/>
          </a:bodyPr>
          <a:lstStyle/>
          <a:p>
            <a:pPr marL="214313" indent="-214313">
              <a:buFont typeface="Arial" panose="020B0604020202020204" pitchFamily="34" charset="0"/>
              <a:buChar char="•"/>
            </a:pPr>
            <a:r>
              <a:rPr lang="es-ES" sz="1800" kern="1200" dirty="0">
                <a:latin typeface="Montserrat" panose="00000500000000000000" pitchFamily="2" charset="0"/>
                <a:ea typeface="Times New Roman" panose="02020603050405020304" pitchFamily="18" charset="0"/>
                <a:cs typeface="Times New Roman" panose="02020603050405020304" pitchFamily="18" charset="0"/>
              </a:rPr>
              <a:t>El ciclo de investigación ofrece a los educadores </a:t>
            </a:r>
            <a:r>
              <a:rPr lang="es-ES" sz="1800" dirty="0">
                <a:latin typeface="Montserrat" panose="00000500000000000000" pitchFamily="2" charset="0"/>
                <a:ea typeface="Times New Roman" panose="02020603050405020304" pitchFamily="18" charset="0"/>
              </a:rPr>
              <a:t>un proceso sistemático a seguir mientras evalúan los datos y realizan mejoras (Hamilton et al., 2009).</a:t>
            </a:r>
          </a:p>
          <a:p>
            <a:r>
              <a:rPr lang="es-ES" sz="1800" dirty="0">
                <a:latin typeface="Montserrat" panose="00000500000000000000" pitchFamily="2" charset="0"/>
                <a:ea typeface="Times New Roman" panose="02020603050405020304" pitchFamily="18" charset="0"/>
              </a:rPr>
              <a:t> </a:t>
            </a:r>
          </a:p>
          <a:p>
            <a:pPr marL="214313" indent="-214313">
              <a:buFont typeface="Arial" panose="020B0604020202020204" pitchFamily="34" charset="0"/>
              <a:buChar char="•"/>
            </a:pPr>
            <a:r>
              <a:rPr lang="es-ES" sz="1800" kern="1200" dirty="0">
                <a:latin typeface="Montserrat" panose="00000500000000000000" pitchFamily="2" charset="0"/>
                <a:ea typeface="+mn-ea"/>
                <a:cs typeface="+mn-cs"/>
              </a:rPr>
              <a:t>Cada paso apoya la creación de una cultura sólida de utilización de datos. </a:t>
            </a:r>
            <a:endParaRPr lang="en-US" sz="1800" dirty="0">
              <a:latin typeface="Times New Roman" panose="02020603050405020304" pitchFamily="18" charset="0"/>
              <a:ea typeface="Times New Roman" panose="02020603050405020304" pitchFamily="18" charset="0"/>
            </a:endParaRPr>
          </a:p>
          <a:p>
            <a:endParaRPr lang="en-US" sz="1050" dirty="0"/>
          </a:p>
        </p:txBody>
      </p:sp>
      <p:sp>
        <p:nvSpPr>
          <p:cNvPr id="11" name="Rectangle 10">
            <a:extLst>
              <a:ext uri="{FF2B5EF4-FFF2-40B4-BE49-F238E27FC236}">
                <a16:creationId xmlns:a16="http://schemas.microsoft.com/office/drawing/2014/main" id="{DA9838AE-BA4B-A133-1085-A2EB6200D9E4}"/>
              </a:ext>
            </a:extLst>
          </p:cNvPr>
          <p:cNvSpPr/>
          <p:nvPr/>
        </p:nvSpPr>
        <p:spPr>
          <a:xfrm>
            <a:off x="6032523" y="4157928"/>
            <a:ext cx="774608" cy="5969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211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1187" y="389422"/>
            <a:ext cx="2083890" cy="2615035"/>
          </a:xfrm>
          <a:prstGeom prst="rect">
            <a:avLst/>
          </a:prstGeom>
        </p:spPr>
      </p:pic>
      <p:pic>
        <p:nvPicPr>
          <p:cNvPr id="3" name="Picture 2"/>
          <p:cNvPicPr>
            <a:picLocks noChangeAspect="1"/>
          </p:cNvPicPr>
          <p:nvPr/>
        </p:nvPicPr>
        <p:blipFill>
          <a:blip r:embed="rId3"/>
          <a:stretch>
            <a:fillRect/>
          </a:stretch>
        </p:blipFill>
        <p:spPr>
          <a:xfrm>
            <a:off x="1114250" y="2316937"/>
            <a:ext cx="2220217" cy="2719269"/>
          </a:xfrm>
          <a:prstGeom prst="rect">
            <a:avLst/>
          </a:prstGeom>
        </p:spPr>
      </p:pic>
      <p:pic>
        <p:nvPicPr>
          <p:cNvPr id="5" name="Picture 4"/>
          <p:cNvPicPr>
            <a:picLocks noChangeAspect="1"/>
          </p:cNvPicPr>
          <p:nvPr/>
        </p:nvPicPr>
        <p:blipFill>
          <a:blip r:embed="rId4"/>
          <a:stretch>
            <a:fillRect/>
          </a:stretch>
        </p:blipFill>
        <p:spPr>
          <a:xfrm>
            <a:off x="3458220" y="173973"/>
            <a:ext cx="5150272" cy="4246773"/>
          </a:xfrm>
          <a:prstGeom prst="rect">
            <a:avLst/>
          </a:prstGeom>
        </p:spPr>
      </p:pic>
      <p:pic>
        <p:nvPicPr>
          <p:cNvPr id="8" name="Picture 7"/>
          <p:cNvPicPr>
            <a:picLocks noChangeAspect="1"/>
          </p:cNvPicPr>
          <p:nvPr/>
        </p:nvPicPr>
        <p:blipFill>
          <a:blip r:embed="rId5"/>
          <a:stretch>
            <a:fillRect/>
          </a:stretch>
        </p:blipFill>
        <p:spPr>
          <a:xfrm>
            <a:off x="1216909" y="4553287"/>
            <a:ext cx="7232697" cy="311329"/>
          </a:xfrm>
          <a:prstGeom prst="rect">
            <a:avLst/>
          </a:prstGeom>
        </p:spPr>
      </p:pic>
    </p:spTree>
    <p:extLst>
      <p:ext uri="{BB962C8B-B14F-4D97-AF65-F5344CB8AC3E}">
        <p14:creationId xmlns:p14="http://schemas.microsoft.com/office/powerpoint/2010/main" val="88674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graphicFrame>
        <p:nvGraphicFramePr>
          <p:cNvPr id="4" name="Diagram 3">
            <a:extLst>
              <a:ext uri="{FF2B5EF4-FFF2-40B4-BE49-F238E27FC236}">
                <a16:creationId xmlns:a16="http://schemas.microsoft.com/office/drawing/2014/main" id="{F7510247-50F0-E8E4-5FE2-5ADA12D3FB9E}"/>
              </a:ext>
            </a:extLst>
          </p:cNvPr>
          <p:cNvGraphicFramePr/>
          <p:nvPr>
            <p:extLst>
              <p:ext uri="{D42A27DB-BD31-4B8C-83A1-F6EECF244321}">
                <p14:modId xmlns:p14="http://schemas.microsoft.com/office/powerpoint/2010/main" val="262111199"/>
              </p:ext>
            </p:extLst>
          </p:nvPr>
        </p:nvGraphicFramePr>
        <p:xfrm>
          <a:off x="1271831" y="946994"/>
          <a:ext cx="673490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894A0C5B-6433-A18D-D5A3-0F3FACAF09F5}"/>
              </a:ext>
            </a:extLst>
          </p:cNvPr>
          <p:cNvSpPr txBox="1"/>
          <p:nvPr/>
        </p:nvSpPr>
        <p:spPr>
          <a:xfrm>
            <a:off x="712498" y="485329"/>
            <a:ext cx="7956896" cy="461665"/>
          </a:xfrm>
          <a:prstGeom prst="rect">
            <a:avLst/>
          </a:prstGeom>
          <a:noFill/>
        </p:spPr>
        <p:txBody>
          <a:bodyPr wrap="square" rtlCol="0">
            <a:spAutoFit/>
          </a:bodyPr>
          <a:lstStyle/>
          <a:p>
            <a:pPr lvl="0"/>
            <a:r>
              <a:rPr lang="es-ES" sz="2400" dirty="0">
                <a:latin typeface="Nixie One" panose="020B0604020202020204" charset="0"/>
              </a:rPr>
              <a:t>Esta guía se enfoca en los siguientes parámetros:</a:t>
            </a:r>
            <a:endParaRPr lang="en-US" sz="2400" dirty="0">
              <a:latin typeface="Nixie One" panose="020B0604020202020204" charset="0"/>
            </a:endParaRPr>
          </a:p>
        </p:txBody>
      </p:sp>
      <p:pic>
        <p:nvPicPr>
          <p:cNvPr id="6" name="Picture 5">
            <a:extLst>
              <a:ext uri="{FF2B5EF4-FFF2-40B4-BE49-F238E27FC236}">
                <a16:creationId xmlns:a16="http://schemas.microsoft.com/office/drawing/2014/main" id="{F7108EF7-1777-84A0-6828-9E6D04F88020}"/>
              </a:ext>
            </a:extLst>
          </p:cNvPr>
          <p:cNvPicPr>
            <a:picLocks noChangeAspect="1"/>
          </p:cNvPicPr>
          <p:nvPr/>
        </p:nvPicPr>
        <p:blipFill>
          <a:blip r:embed="rId9"/>
          <a:stretch>
            <a:fillRect/>
          </a:stretch>
        </p:blipFill>
        <p:spPr>
          <a:xfrm>
            <a:off x="1606156" y="2185283"/>
            <a:ext cx="932769" cy="484674"/>
          </a:xfrm>
          <a:prstGeom prst="rect">
            <a:avLst/>
          </a:prstGeom>
        </p:spPr>
      </p:pic>
      <p:pic>
        <p:nvPicPr>
          <p:cNvPr id="7" name="Picture 6">
            <a:extLst>
              <a:ext uri="{FF2B5EF4-FFF2-40B4-BE49-F238E27FC236}">
                <a16:creationId xmlns:a16="http://schemas.microsoft.com/office/drawing/2014/main" id="{E8D5EAE7-C95E-EBAB-D10B-FE461DD55B10}"/>
              </a:ext>
            </a:extLst>
          </p:cNvPr>
          <p:cNvPicPr>
            <a:picLocks noChangeAspect="1"/>
          </p:cNvPicPr>
          <p:nvPr/>
        </p:nvPicPr>
        <p:blipFill>
          <a:blip r:embed="rId10"/>
          <a:stretch>
            <a:fillRect/>
          </a:stretch>
        </p:blipFill>
        <p:spPr>
          <a:xfrm>
            <a:off x="1668943" y="3088654"/>
            <a:ext cx="668651" cy="668651"/>
          </a:xfrm>
          <a:prstGeom prst="rect">
            <a:avLst/>
          </a:prstGeom>
        </p:spPr>
      </p:pic>
      <p:pic>
        <p:nvPicPr>
          <p:cNvPr id="8" name="Picture 7">
            <a:extLst>
              <a:ext uri="{FF2B5EF4-FFF2-40B4-BE49-F238E27FC236}">
                <a16:creationId xmlns:a16="http://schemas.microsoft.com/office/drawing/2014/main" id="{2E349332-93A6-6D64-1B59-840BA0672D1B}"/>
              </a:ext>
            </a:extLst>
          </p:cNvPr>
          <p:cNvPicPr>
            <a:picLocks noChangeAspect="1"/>
          </p:cNvPicPr>
          <p:nvPr/>
        </p:nvPicPr>
        <p:blipFill>
          <a:blip r:embed="rId11">
            <a:duotone>
              <a:schemeClr val="accent4">
                <a:shade val="45000"/>
                <a:satMod val="135000"/>
              </a:schemeClr>
              <a:prstClr val="white"/>
            </a:duotone>
          </a:blip>
          <a:stretch>
            <a:fillRect/>
          </a:stretch>
        </p:blipFill>
        <p:spPr>
          <a:xfrm>
            <a:off x="1256295" y="4035738"/>
            <a:ext cx="965528" cy="730735"/>
          </a:xfrm>
          <a:prstGeom prst="ellipse">
            <a:avLst/>
          </a:prstGeom>
          <a:ln>
            <a:noFill/>
          </a:ln>
          <a:effectLst>
            <a:softEdge rad="112500"/>
          </a:effectLst>
        </p:spPr>
      </p:pic>
      <p:pic>
        <p:nvPicPr>
          <p:cNvPr id="9" name="Picture 8">
            <a:extLst>
              <a:ext uri="{FF2B5EF4-FFF2-40B4-BE49-F238E27FC236}">
                <a16:creationId xmlns:a16="http://schemas.microsoft.com/office/drawing/2014/main" id="{50923AFD-3EB8-0253-6976-578CEF8CCE47}"/>
              </a:ext>
            </a:extLst>
          </p:cNvPr>
          <p:cNvPicPr>
            <a:picLocks noChangeAspect="1"/>
          </p:cNvPicPr>
          <p:nvPr/>
        </p:nvPicPr>
        <p:blipFill>
          <a:blip r:embed="rId12"/>
          <a:stretch>
            <a:fillRect/>
          </a:stretch>
        </p:blipFill>
        <p:spPr>
          <a:xfrm>
            <a:off x="1341948" y="1204852"/>
            <a:ext cx="794223" cy="746210"/>
          </a:xfrm>
          <a:prstGeom prst="ellipse">
            <a:avLst/>
          </a:prstGeom>
          <a:solidFill>
            <a:schemeClr val="bg1"/>
          </a:solidFill>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45353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2" name="TextBox 1">
            <a:extLst>
              <a:ext uri="{FF2B5EF4-FFF2-40B4-BE49-F238E27FC236}">
                <a16:creationId xmlns:a16="http://schemas.microsoft.com/office/drawing/2014/main" id="{2AEA799B-BB63-5925-1091-DE35798FDACE}"/>
              </a:ext>
            </a:extLst>
          </p:cNvPr>
          <p:cNvSpPr txBox="1"/>
          <p:nvPr/>
        </p:nvSpPr>
        <p:spPr>
          <a:xfrm>
            <a:off x="2498421" y="220099"/>
            <a:ext cx="5336316" cy="507831"/>
          </a:xfrm>
          <a:prstGeom prst="rect">
            <a:avLst/>
          </a:prstGeom>
          <a:noFill/>
        </p:spPr>
        <p:txBody>
          <a:bodyPr wrap="square">
            <a:spAutoFit/>
          </a:bodyPr>
          <a:lstStyle/>
          <a:p>
            <a:r>
              <a:rPr lang="es-ES" sz="2700" i="1" dirty="0">
                <a:latin typeface="Nixie One" panose="020B0604020202020204" charset="0"/>
              </a:rPr>
              <a:t>Data </a:t>
            </a:r>
            <a:r>
              <a:rPr lang="es-ES" sz="2700" i="1" dirty="0" err="1">
                <a:latin typeface="Nixie One" panose="020B0604020202020204" charset="0"/>
              </a:rPr>
              <a:t>Teams</a:t>
            </a:r>
            <a:r>
              <a:rPr lang="es-ES" sz="2700" i="1" dirty="0">
                <a:latin typeface="Nixie One" panose="020B0604020202020204" charset="0"/>
              </a:rPr>
              <a:t> </a:t>
            </a:r>
            <a:r>
              <a:rPr lang="es-ES" sz="2700" dirty="0">
                <a:latin typeface="Nixie One" panose="020B0604020202020204" charset="0"/>
              </a:rPr>
              <a:t>Escolares </a:t>
            </a:r>
            <a:endParaRPr lang="en-US" sz="2700" dirty="0">
              <a:latin typeface="Nixie One" panose="020B0604020202020204" charset="0"/>
            </a:endParaRPr>
          </a:p>
        </p:txBody>
      </p:sp>
      <p:graphicFrame>
        <p:nvGraphicFramePr>
          <p:cNvPr id="3" name="Diagram 2">
            <a:extLst>
              <a:ext uri="{FF2B5EF4-FFF2-40B4-BE49-F238E27FC236}">
                <a16:creationId xmlns:a16="http://schemas.microsoft.com/office/drawing/2014/main" id="{9D84D21E-6C3E-51EA-1936-F33DB12FE4D5}"/>
              </a:ext>
            </a:extLst>
          </p:cNvPr>
          <p:cNvGraphicFramePr/>
          <p:nvPr>
            <p:extLst>
              <p:ext uri="{D42A27DB-BD31-4B8C-83A1-F6EECF244321}">
                <p14:modId xmlns:p14="http://schemas.microsoft.com/office/powerpoint/2010/main" val="605012731"/>
              </p:ext>
            </p:extLst>
          </p:nvPr>
        </p:nvGraphicFramePr>
        <p:xfrm>
          <a:off x="727438" y="1451712"/>
          <a:ext cx="7689124" cy="3471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537BC15-81B4-27E2-5394-A2E1BEE9EB31}"/>
              </a:ext>
            </a:extLst>
          </p:cNvPr>
          <p:cNvSpPr txBox="1"/>
          <p:nvPr/>
        </p:nvSpPr>
        <p:spPr>
          <a:xfrm>
            <a:off x="812132" y="698761"/>
            <a:ext cx="7357994" cy="646331"/>
          </a:xfrm>
          <a:prstGeom prst="rect">
            <a:avLst/>
          </a:prstGeom>
          <a:noFill/>
        </p:spPr>
        <p:txBody>
          <a:bodyPr wrap="square" rtlCol="0">
            <a:spAutoFit/>
          </a:bodyPr>
          <a:lstStyle/>
          <a:p>
            <a:r>
              <a:rPr lang="es-ES" sz="1200" dirty="0">
                <a:latin typeface="Nixie One" panose="020B0604020202020204" charset="0"/>
              </a:rPr>
              <a:t>Están integrados por maestros-líderes y administradores (típicamente el director de la escuela) que utilizan los datos para participar en una investigación colaborativa con el fin de mejorar el aprendizaje de los estudiantes.</a:t>
            </a:r>
            <a:endParaRPr lang="en-US" sz="1200" dirty="0">
              <a:latin typeface="Nixie One" panose="020B0604020202020204" charset="0"/>
            </a:endParaRPr>
          </a:p>
        </p:txBody>
      </p:sp>
    </p:spTree>
    <p:extLst>
      <p:ext uri="{BB962C8B-B14F-4D97-AF65-F5344CB8AC3E}">
        <p14:creationId xmlns:p14="http://schemas.microsoft.com/office/powerpoint/2010/main" val="880680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6"/>
          <p:cNvSpPr txBox="1">
            <a:spLocks noGrp="1"/>
          </p:cNvSpPr>
          <p:nvPr>
            <p:ph type="ctrTitle"/>
          </p:nvPr>
        </p:nvSpPr>
        <p:spPr>
          <a:xfrm>
            <a:off x="1773750" y="2070260"/>
            <a:ext cx="5596500" cy="1159800"/>
          </a:xfrm>
          <a:prstGeom prst="rect">
            <a:avLst/>
          </a:prstGeom>
        </p:spPr>
        <p:txBody>
          <a:bodyPr spcFirstLastPara="1" wrap="square" lIns="91425" tIns="91425" rIns="91425" bIns="91425" anchor="b" anchorCtr="0">
            <a:noAutofit/>
          </a:bodyPr>
          <a:lstStyle/>
          <a:p>
            <a:pPr algn="ctr"/>
            <a:r>
              <a:rPr lang="es-PR" sz="4400" dirty="0">
                <a:solidFill>
                  <a:schemeClr val="bg2"/>
                </a:solidFill>
                <a:effectLst>
                  <a:outerShdw blurRad="38100" dist="38100" dir="2700000" algn="tl">
                    <a:srgbClr val="000000">
                      <a:alpha val="43137"/>
                    </a:srgbClr>
                  </a:outerShdw>
                </a:effectLst>
                <a:latin typeface="Nixie One" panose="020B0604020202020204" charset="0"/>
                <a:ea typeface="Calibri" panose="020F0502020204030204" pitchFamily="34" charset="0"/>
                <a:cs typeface="Times New Roman" panose="02020603050405020304" pitchFamily="18" charset="0"/>
              </a:rPr>
              <a:t>Roles</a:t>
            </a:r>
            <a:endParaRPr lang="en-US" sz="4400" b="1" dirty="0">
              <a:solidFill>
                <a:schemeClr val="bg2"/>
              </a:solidFill>
              <a:effectLst>
                <a:outerShdw blurRad="38100" dist="38100" dir="2700000" algn="tl">
                  <a:srgbClr val="000000">
                    <a:alpha val="43137"/>
                  </a:srgbClr>
                </a:outerShdw>
              </a:effectLst>
              <a:latin typeface="Nixie One" panose="020B0604020202020204" charset="0"/>
            </a:endParaRPr>
          </a:p>
        </p:txBody>
      </p:sp>
    </p:spTree>
    <p:extLst>
      <p:ext uri="{BB962C8B-B14F-4D97-AF65-F5344CB8AC3E}">
        <p14:creationId xmlns:p14="http://schemas.microsoft.com/office/powerpoint/2010/main" val="1487606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2" name="Group 1">
            <a:extLst>
              <a:ext uri="{FF2B5EF4-FFF2-40B4-BE49-F238E27FC236}">
                <a16:creationId xmlns:a16="http://schemas.microsoft.com/office/drawing/2014/main" id="{AEE2F2E7-4724-85D1-F342-5F501FAE9E14}"/>
              </a:ext>
            </a:extLst>
          </p:cNvPr>
          <p:cNvGrpSpPr/>
          <p:nvPr/>
        </p:nvGrpSpPr>
        <p:grpSpPr>
          <a:xfrm>
            <a:off x="2877085" y="238750"/>
            <a:ext cx="4278094" cy="4540733"/>
            <a:chOff x="2535167" y="304717"/>
            <a:chExt cx="4386674" cy="4386674"/>
          </a:xfrm>
        </p:grpSpPr>
        <p:sp>
          <p:nvSpPr>
            <p:cNvPr id="18" name="Partial Circle 17">
              <a:extLst>
                <a:ext uri="{FF2B5EF4-FFF2-40B4-BE49-F238E27FC236}">
                  <a16:creationId xmlns:a16="http://schemas.microsoft.com/office/drawing/2014/main" id="{7AF71C3B-E56C-440A-30B4-D2A0347BD5DB}"/>
                </a:ext>
              </a:extLst>
            </p:cNvPr>
            <p:cNvSpPr/>
            <p:nvPr/>
          </p:nvSpPr>
          <p:spPr>
            <a:xfrm>
              <a:off x="2535167" y="304717"/>
              <a:ext cx="4386674" cy="4386674"/>
            </a:xfrm>
            <a:prstGeom prst="pie">
              <a:avLst>
                <a:gd name="adj1" fmla="val 16200000"/>
                <a:gd name="adj2" fmla="val 19800000"/>
              </a:avLst>
            </a:prstGeom>
            <a:solidFill>
              <a:srgbClr val="0686A4"/>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9" name="Partial Circle 4">
              <a:extLst>
                <a:ext uri="{FF2B5EF4-FFF2-40B4-BE49-F238E27FC236}">
                  <a16:creationId xmlns:a16="http://schemas.microsoft.com/office/drawing/2014/main" id="{FA1F2D12-878A-9313-D4E1-F2E371615EE2}"/>
                </a:ext>
              </a:extLst>
            </p:cNvPr>
            <p:cNvSpPr txBox="1"/>
            <p:nvPr/>
          </p:nvSpPr>
          <p:spPr>
            <a:xfrm>
              <a:off x="4737204" y="858976"/>
              <a:ext cx="1279446" cy="940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000" kern="1200" dirty="0">
                  <a:latin typeface="Montserrat" panose="00000500000000000000" pitchFamily="2" charset="0"/>
                </a:rPr>
                <a:t>Los maestros son responsables de la toma de decisiones de la enseñanza y de satisfacer las necesidades de aprendizaje de sus estudiantes</a:t>
              </a:r>
              <a:r>
                <a:rPr lang="es-ES" sz="1300" kern="1200" dirty="0">
                  <a:latin typeface="Montserrat" panose="00000500000000000000" pitchFamily="2" charset="0"/>
                </a:rPr>
                <a:t>. </a:t>
              </a:r>
              <a:endParaRPr lang="en-US" sz="1300" kern="1200" dirty="0">
                <a:latin typeface="Montserrat" panose="00000500000000000000" pitchFamily="2" charset="0"/>
              </a:endParaRPr>
            </a:p>
          </p:txBody>
        </p:sp>
      </p:grpSp>
      <p:grpSp>
        <p:nvGrpSpPr>
          <p:cNvPr id="3" name="Group 2">
            <a:extLst>
              <a:ext uri="{FF2B5EF4-FFF2-40B4-BE49-F238E27FC236}">
                <a16:creationId xmlns:a16="http://schemas.microsoft.com/office/drawing/2014/main" id="{207C8374-3742-9ABB-9110-FF745112A238}"/>
              </a:ext>
            </a:extLst>
          </p:cNvPr>
          <p:cNvGrpSpPr/>
          <p:nvPr/>
        </p:nvGrpSpPr>
        <p:grpSpPr>
          <a:xfrm>
            <a:off x="2789660" y="238750"/>
            <a:ext cx="4389119" cy="4515491"/>
            <a:chOff x="2438915" y="516144"/>
            <a:chExt cx="4386674" cy="4386674"/>
          </a:xfrm>
        </p:grpSpPr>
        <p:sp>
          <p:nvSpPr>
            <p:cNvPr id="16" name="Partial Circle 15">
              <a:extLst>
                <a:ext uri="{FF2B5EF4-FFF2-40B4-BE49-F238E27FC236}">
                  <a16:creationId xmlns:a16="http://schemas.microsoft.com/office/drawing/2014/main" id="{C0264EE3-7788-92F1-11EA-243133CE7B7C}"/>
                </a:ext>
              </a:extLst>
            </p:cNvPr>
            <p:cNvSpPr/>
            <p:nvPr/>
          </p:nvSpPr>
          <p:spPr>
            <a:xfrm>
              <a:off x="2438915" y="516144"/>
              <a:ext cx="4386674" cy="4386674"/>
            </a:xfrm>
            <a:prstGeom prst="pie">
              <a:avLst>
                <a:gd name="adj1" fmla="val 19800000"/>
                <a:gd name="adj2" fmla="val 1800000"/>
              </a:avLst>
            </a:prstGeom>
            <a:solidFill>
              <a:srgbClr val="00ADD1"/>
            </a:solidFill>
          </p:spPr>
          <p:style>
            <a:lnRef idx="2">
              <a:schemeClr val="lt1">
                <a:hueOff val="0"/>
                <a:satOff val="0"/>
                <a:lumOff val="0"/>
                <a:alphaOff val="0"/>
              </a:schemeClr>
            </a:lnRef>
            <a:fillRef idx="1">
              <a:scrgbClr r="0" g="0" b="0"/>
            </a:fillRef>
            <a:effectRef idx="0">
              <a:schemeClr val="accent4">
                <a:hueOff val="-715517"/>
                <a:satOff val="10837"/>
                <a:lumOff val="-431"/>
                <a:alphaOff val="0"/>
              </a:schemeClr>
            </a:effectRef>
            <a:fontRef idx="minor">
              <a:schemeClr val="lt1"/>
            </a:fontRef>
          </p:style>
        </p:sp>
        <p:sp>
          <p:nvSpPr>
            <p:cNvPr id="17" name="Partial Circle 6">
              <a:extLst>
                <a:ext uri="{FF2B5EF4-FFF2-40B4-BE49-F238E27FC236}">
                  <a16:creationId xmlns:a16="http://schemas.microsoft.com/office/drawing/2014/main" id="{4D5C99A8-7F07-0D22-AA20-31F58050A93B}"/>
                </a:ext>
              </a:extLst>
            </p:cNvPr>
            <p:cNvSpPr txBox="1"/>
            <p:nvPr/>
          </p:nvSpPr>
          <p:spPr>
            <a:xfrm>
              <a:off x="5441698" y="2265592"/>
              <a:ext cx="1326446" cy="8877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200" kern="1200" dirty="0">
                  <a:latin typeface="Montserrat" panose="00000500000000000000" pitchFamily="2" charset="0"/>
                </a:rPr>
                <a:t>Utilizar los datos para optimizar la enseñanza.</a:t>
              </a:r>
              <a:endParaRPr lang="en-US" sz="1200" kern="1200" dirty="0">
                <a:latin typeface="Montserrat" panose="00000500000000000000" pitchFamily="2" charset="0"/>
              </a:endParaRPr>
            </a:p>
          </p:txBody>
        </p:sp>
      </p:grpSp>
      <p:grpSp>
        <p:nvGrpSpPr>
          <p:cNvPr id="4" name="Group 3">
            <a:extLst>
              <a:ext uri="{FF2B5EF4-FFF2-40B4-BE49-F238E27FC236}">
                <a16:creationId xmlns:a16="http://schemas.microsoft.com/office/drawing/2014/main" id="{C7776279-7B8A-50B1-D67C-E6A21BCB5169}"/>
              </a:ext>
            </a:extLst>
          </p:cNvPr>
          <p:cNvGrpSpPr/>
          <p:nvPr/>
        </p:nvGrpSpPr>
        <p:grpSpPr>
          <a:xfrm>
            <a:off x="2755356" y="253445"/>
            <a:ext cx="4389119" cy="4515491"/>
            <a:chOff x="2404611" y="530839"/>
            <a:chExt cx="4386674" cy="4386674"/>
          </a:xfrm>
        </p:grpSpPr>
        <p:sp>
          <p:nvSpPr>
            <p:cNvPr id="14" name="Partial Circle 13">
              <a:extLst>
                <a:ext uri="{FF2B5EF4-FFF2-40B4-BE49-F238E27FC236}">
                  <a16:creationId xmlns:a16="http://schemas.microsoft.com/office/drawing/2014/main" id="{EAD7480D-E280-B4BB-1111-E1C1F5D94E02}"/>
                </a:ext>
              </a:extLst>
            </p:cNvPr>
            <p:cNvSpPr/>
            <p:nvPr/>
          </p:nvSpPr>
          <p:spPr>
            <a:xfrm>
              <a:off x="2404611" y="530839"/>
              <a:ext cx="4386674" cy="4386674"/>
            </a:xfrm>
            <a:prstGeom prst="pie">
              <a:avLst>
                <a:gd name="adj1" fmla="val 1800000"/>
                <a:gd name="adj2" fmla="val 5400000"/>
              </a:avLst>
            </a:prstGeom>
            <a:solidFill>
              <a:srgbClr val="6078B9"/>
            </a:solidFill>
          </p:spPr>
          <p:style>
            <a:lnRef idx="2">
              <a:schemeClr val="lt1">
                <a:hueOff val="0"/>
                <a:satOff val="0"/>
                <a:lumOff val="0"/>
                <a:alphaOff val="0"/>
              </a:schemeClr>
            </a:lnRef>
            <a:fillRef idx="1">
              <a:scrgbClr r="0" g="0" b="0"/>
            </a:fillRef>
            <a:effectRef idx="0">
              <a:schemeClr val="accent4">
                <a:hueOff val="-1431034"/>
                <a:satOff val="21673"/>
                <a:lumOff val="-862"/>
                <a:alphaOff val="0"/>
              </a:schemeClr>
            </a:effectRef>
            <a:fontRef idx="minor">
              <a:schemeClr val="lt1"/>
            </a:fontRef>
          </p:style>
        </p:sp>
        <p:sp>
          <p:nvSpPr>
            <p:cNvPr id="15" name="Partial Circle 8">
              <a:extLst>
                <a:ext uri="{FF2B5EF4-FFF2-40B4-BE49-F238E27FC236}">
                  <a16:creationId xmlns:a16="http://schemas.microsoft.com/office/drawing/2014/main" id="{8B41B332-01F1-B83F-E900-8E2C6EEC518A}"/>
                </a:ext>
              </a:extLst>
            </p:cNvPr>
            <p:cNvSpPr txBox="1"/>
            <p:nvPr/>
          </p:nvSpPr>
          <p:spPr>
            <a:xfrm>
              <a:off x="4644949" y="3507512"/>
              <a:ext cx="1279446" cy="940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100" kern="1200" dirty="0">
                  <a:latin typeface="Montserrat" panose="00000500000000000000" pitchFamily="2" charset="0"/>
                </a:rPr>
                <a:t>Recopilar y preparar datos sobre el aprendizaje de los estudiantes a partir de una variedad de fuentes relevantes</a:t>
              </a:r>
              <a:r>
                <a:rPr lang="es-ES" sz="1300" kern="1200" dirty="0">
                  <a:latin typeface="Montserrat" panose="00000500000000000000" pitchFamily="2" charset="0"/>
                </a:rPr>
                <a:t>.</a:t>
              </a:r>
              <a:endParaRPr lang="en-US" sz="1300" kern="1200" dirty="0">
                <a:latin typeface="Montserrat" panose="00000500000000000000" pitchFamily="2" charset="0"/>
              </a:endParaRPr>
            </a:p>
          </p:txBody>
        </p:sp>
      </p:grpSp>
      <p:grpSp>
        <p:nvGrpSpPr>
          <p:cNvPr id="5" name="Group 4">
            <a:extLst>
              <a:ext uri="{FF2B5EF4-FFF2-40B4-BE49-F238E27FC236}">
                <a16:creationId xmlns:a16="http://schemas.microsoft.com/office/drawing/2014/main" id="{67E0A06A-D2A8-B271-BAD9-D78CA7CFB655}"/>
              </a:ext>
            </a:extLst>
          </p:cNvPr>
          <p:cNvGrpSpPr/>
          <p:nvPr/>
        </p:nvGrpSpPr>
        <p:grpSpPr>
          <a:xfrm>
            <a:off x="2755356" y="253445"/>
            <a:ext cx="4389119" cy="4515491"/>
            <a:chOff x="2404611" y="530839"/>
            <a:chExt cx="4386674" cy="4386674"/>
          </a:xfrm>
        </p:grpSpPr>
        <p:sp>
          <p:nvSpPr>
            <p:cNvPr id="12" name="Partial Circle 11">
              <a:extLst>
                <a:ext uri="{FF2B5EF4-FFF2-40B4-BE49-F238E27FC236}">
                  <a16:creationId xmlns:a16="http://schemas.microsoft.com/office/drawing/2014/main" id="{D45C1BE8-497A-589D-9E61-A1FAE0BF607B}"/>
                </a:ext>
              </a:extLst>
            </p:cNvPr>
            <p:cNvSpPr/>
            <p:nvPr/>
          </p:nvSpPr>
          <p:spPr>
            <a:xfrm>
              <a:off x="2404611" y="530839"/>
              <a:ext cx="4386674" cy="4386674"/>
            </a:xfrm>
            <a:prstGeom prst="pie">
              <a:avLst>
                <a:gd name="adj1" fmla="val 5400000"/>
                <a:gd name="adj2" fmla="val 9000000"/>
              </a:avLst>
            </a:prstGeom>
            <a:solidFill>
              <a:srgbClr val="EDAE40"/>
            </a:solidFill>
          </p:spPr>
          <p:style>
            <a:lnRef idx="2">
              <a:schemeClr val="lt1">
                <a:hueOff val="0"/>
                <a:satOff val="0"/>
                <a:lumOff val="0"/>
                <a:alphaOff val="0"/>
              </a:schemeClr>
            </a:lnRef>
            <a:fillRef idx="1">
              <a:scrgbClr r="0" g="0" b="0"/>
            </a:fillRef>
            <a:effectRef idx="0">
              <a:schemeClr val="accent4">
                <a:hueOff val="-2146550"/>
                <a:satOff val="32510"/>
                <a:lumOff val="-1294"/>
                <a:alphaOff val="0"/>
              </a:schemeClr>
            </a:effectRef>
            <a:fontRef idx="minor">
              <a:schemeClr val="lt1"/>
            </a:fontRef>
          </p:style>
        </p:sp>
        <p:sp>
          <p:nvSpPr>
            <p:cNvPr id="13" name="Partial Circle 10">
              <a:extLst>
                <a:ext uri="{FF2B5EF4-FFF2-40B4-BE49-F238E27FC236}">
                  <a16:creationId xmlns:a16="http://schemas.microsoft.com/office/drawing/2014/main" id="{528AEED2-EC50-92B9-FF16-B0FB19DC04BE}"/>
                </a:ext>
              </a:extLst>
            </p:cNvPr>
            <p:cNvSpPr txBox="1"/>
            <p:nvPr/>
          </p:nvSpPr>
          <p:spPr>
            <a:xfrm>
              <a:off x="3282198" y="3548120"/>
              <a:ext cx="1279446" cy="940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200" kern="1200" dirty="0">
                  <a:latin typeface="Montserrat" panose="00000500000000000000" pitchFamily="2" charset="0"/>
                </a:rPr>
                <a:t>Compartir con el director y los </a:t>
              </a:r>
              <a:r>
                <a:rPr lang="es-ES" sz="1200" i="1" kern="1200" dirty="0">
                  <a:latin typeface="Montserrat" panose="00000500000000000000" pitchFamily="2" charset="0"/>
                </a:rPr>
                <a:t>Data </a:t>
              </a:r>
              <a:r>
                <a:rPr lang="es-ES" sz="1200" i="1" kern="1200" dirty="0" err="1">
                  <a:latin typeface="Montserrat" panose="00000500000000000000" pitchFamily="2" charset="0"/>
                </a:rPr>
                <a:t>Teams</a:t>
              </a:r>
              <a:r>
                <a:rPr lang="es-ES" sz="1200" i="1" kern="1200" dirty="0">
                  <a:latin typeface="Montserrat" panose="00000500000000000000" pitchFamily="2" charset="0"/>
                </a:rPr>
                <a:t> </a:t>
              </a:r>
              <a:r>
                <a:rPr lang="es-ES" sz="1200" kern="1200" dirty="0">
                  <a:latin typeface="Montserrat" panose="00000500000000000000" pitchFamily="2" charset="0"/>
                </a:rPr>
                <a:t>con el fin de interpretar y dar sentido a los datos. </a:t>
              </a:r>
              <a:endParaRPr lang="en-US" sz="1200" kern="1200" dirty="0">
                <a:latin typeface="Montserrat" panose="00000500000000000000" pitchFamily="2" charset="0"/>
              </a:endParaRPr>
            </a:p>
          </p:txBody>
        </p:sp>
      </p:grpSp>
      <p:grpSp>
        <p:nvGrpSpPr>
          <p:cNvPr id="6" name="Group 5">
            <a:extLst>
              <a:ext uri="{FF2B5EF4-FFF2-40B4-BE49-F238E27FC236}">
                <a16:creationId xmlns:a16="http://schemas.microsoft.com/office/drawing/2014/main" id="{54400483-6E1F-C882-74F8-A5A2E2E57DDD}"/>
              </a:ext>
            </a:extLst>
          </p:cNvPr>
          <p:cNvGrpSpPr/>
          <p:nvPr/>
        </p:nvGrpSpPr>
        <p:grpSpPr>
          <a:xfrm>
            <a:off x="2755356" y="253445"/>
            <a:ext cx="4389119" cy="4515491"/>
            <a:chOff x="2404611" y="530839"/>
            <a:chExt cx="4386674" cy="4386674"/>
          </a:xfrm>
        </p:grpSpPr>
        <p:sp>
          <p:nvSpPr>
            <p:cNvPr id="10" name="Partial Circle 9">
              <a:extLst>
                <a:ext uri="{FF2B5EF4-FFF2-40B4-BE49-F238E27FC236}">
                  <a16:creationId xmlns:a16="http://schemas.microsoft.com/office/drawing/2014/main" id="{E39377FE-73BC-FA6F-8240-D7C180DE4E81}"/>
                </a:ext>
              </a:extLst>
            </p:cNvPr>
            <p:cNvSpPr/>
            <p:nvPr/>
          </p:nvSpPr>
          <p:spPr>
            <a:xfrm>
              <a:off x="2404611" y="530839"/>
              <a:ext cx="4386674" cy="4386674"/>
            </a:xfrm>
            <a:prstGeom prst="pie">
              <a:avLst>
                <a:gd name="adj1" fmla="val 9000000"/>
                <a:gd name="adj2" fmla="val 12600000"/>
              </a:avLst>
            </a:prstGeom>
            <a:solidFill>
              <a:srgbClr val="C757A2"/>
            </a:solidFill>
          </p:spPr>
          <p:style>
            <a:lnRef idx="2">
              <a:schemeClr val="lt1">
                <a:hueOff val="0"/>
                <a:satOff val="0"/>
                <a:lumOff val="0"/>
                <a:alphaOff val="0"/>
              </a:schemeClr>
            </a:lnRef>
            <a:fillRef idx="1">
              <a:scrgbClr r="0" g="0" b="0"/>
            </a:fillRef>
            <a:effectRef idx="0">
              <a:schemeClr val="accent4">
                <a:hueOff val="-2862067"/>
                <a:satOff val="43346"/>
                <a:lumOff val="-1725"/>
                <a:alphaOff val="0"/>
              </a:schemeClr>
            </a:effectRef>
            <a:fontRef idx="minor">
              <a:schemeClr val="lt1"/>
            </a:fontRef>
          </p:style>
        </p:sp>
        <p:sp>
          <p:nvSpPr>
            <p:cNvPr id="11" name="Partial Circle 12">
              <a:extLst>
                <a:ext uri="{FF2B5EF4-FFF2-40B4-BE49-F238E27FC236}">
                  <a16:creationId xmlns:a16="http://schemas.microsoft.com/office/drawing/2014/main" id="{0E9D17A7-DE09-56F1-9624-AA634A075C95}"/>
                </a:ext>
              </a:extLst>
            </p:cNvPr>
            <p:cNvSpPr txBox="1"/>
            <p:nvPr/>
          </p:nvSpPr>
          <p:spPr>
            <a:xfrm>
              <a:off x="2472500" y="2280287"/>
              <a:ext cx="1326446" cy="8877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200" kern="1200" dirty="0">
                  <a:latin typeface="Montserrat" panose="00000500000000000000" pitchFamily="2" charset="0"/>
                </a:rPr>
                <a:t>Crear un plan de acción e implementar cambios en su práctica de enseñanza. </a:t>
              </a:r>
              <a:endParaRPr lang="en-US" sz="1200" kern="1200" dirty="0">
                <a:latin typeface="Montserrat" panose="00000500000000000000" pitchFamily="2" charset="0"/>
              </a:endParaRPr>
            </a:p>
          </p:txBody>
        </p:sp>
      </p:grpSp>
      <p:grpSp>
        <p:nvGrpSpPr>
          <p:cNvPr id="7" name="Group 6">
            <a:extLst>
              <a:ext uri="{FF2B5EF4-FFF2-40B4-BE49-F238E27FC236}">
                <a16:creationId xmlns:a16="http://schemas.microsoft.com/office/drawing/2014/main" id="{1BA5B5A6-2023-02C7-44FC-24F6872DD049}"/>
              </a:ext>
            </a:extLst>
          </p:cNvPr>
          <p:cNvGrpSpPr/>
          <p:nvPr/>
        </p:nvGrpSpPr>
        <p:grpSpPr>
          <a:xfrm>
            <a:off x="2766060" y="243839"/>
            <a:ext cx="4389119" cy="4515491"/>
            <a:chOff x="2415315" y="521233"/>
            <a:chExt cx="4386674" cy="4386674"/>
          </a:xfrm>
        </p:grpSpPr>
        <p:sp>
          <p:nvSpPr>
            <p:cNvPr id="8" name="Partial Circle 7">
              <a:extLst>
                <a:ext uri="{FF2B5EF4-FFF2-40B4-BE49-F238E27FC236}">
                  <a16:creationId xmlns:a16="http://schemas.microsoft.com/office/drawing/2014/main" id="{E9D02B22-6B28-AE1B-8BD1-ABA179A28176}"/>
                </a:ext>
              </a:extLst>
            </p:cNvPr>
            <p:cNvSpPr/>
            <p:nvPr/>
          </p:nvSpPr>
          <p:spPr>
            <a:xfrm>
              <a:off x="2415315" y="521233"/>
              <a:ext cx="4386674" cy="4386674"/>
            </a:xfrm>
            <a:prstGeom prst="pie">
              <a:avLst>
                <a:gd name="adj1" fmla="val 12600000"/>
                <a:gd name="adj2" fmla="val 16200000"/>
              </a:avLst>
            </a:prstGeom>
            <a:solidFill>
              <a:srgbClr val="5BB984"/>
            </a:solidFill>
          </p:spPr>
          <p:style>
            <a:lnRef idx="2">
              <a:schemeClr val="lt1">
                <a:hueOff val="0"/>
                <a:satOff val="0"/>
                <a:lumOff val="0"/>
                <a:alphaOff val="0"/>
              </a:schemeClr>
            </a:lnRef>
            <a:fillRef idx="1">
              <a:scrgbClr r="0" g="0" b="0"/>
            </a:fillRef>
            <a:effectRef idx="0">
              <a:schemeClr val="accent4">
                <a:hueOff val="-3577584"/>
                <a:satOff val="54183"/>
                <a:lumOff val="-2156"/>
                <a:alphaOff val="0"/>
              </a:schemeClr>
            </a:effectRef>
            <a:fontRef idx="minor">
              <a:schemeClr val="lt1"/>
            </a:fontRef>
          </p:style>
        </p:sp>
        <p:sp>
          <p:nvSpPr>
            <p:cNvPr id="9" name="Partial Circle 14">
              <a:extLst>
                <a:ext uri="{FF2B5EF4-FFF2-40B4-BE49-F238E27FC236}">
                  <a16:creationId xmlns:a16="http://schemas.microsoft.com/office/drawing/2014/main" id="{F960B4DF-0EAE-AA00-D954-2A4708AEC044}"/>
                </a:ext>
              </a:extLst>
            </p:cNvPr>
            <p:cNvSpPr txBox="1"/>
            <p:nvPr/>
          </p:nvSpPr>
          <p:spPr>
            <a:xfrm>
              <a:off x="3282205" y="991233"/>
              <a:ext cx="1279446" cy="940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200" kern="1200" dirty="0">
                  <a:latin typeface="Montserrat" panose="00000500000000000000" pitchFamily="2" charset="0"/>
                </a:rPr>
                <a:t>Participar en reuniones de </a:t>
              </a:r>
              <a:r>
                <a:rPr lang="es-ES" sz="1200" i="1" kern="1200" dirty="0">
                  <a:latin typeface="Montserrat" panose="00000500000000000000" pitchFamily="2" charset="0"/>
                </a:rPr>
                <a:t>Data </a:t>
              </a:r>
              <a:r>
                <a:rPr lang="es-ES" sz="1200" i="1" kern="1200" dirty="0" err="1">
                  <a:latin typeface="Montserrat" panose="00000500000000000000" pitchFamily="2" charset="0"/>
                </a:rPr>
                <a:t>Teams</a:t>
              </a:r>
              <a:endParaRPr lang="en-US" sz="1200" i="1" kern="1200" dirty="0">
                <a:latin typeface="Montserrat" panose="00000500000000000000" pitchFamily="2" charset="0"/>
              </a:endParaRPr>
            </a:p>
          </p:txBody>
        </p:sp>
      </p:grpSp>
      <p:sp>
        <p:nvSpPr>
          <p:cNvPr id="20" name="TextBox 19">
            <a:extLst>
              <a:ext uri="{FF2B5EF4-FFF2-40B4-BE49-F238E27FC236}">
                <a16:creationId xmlns:a16="http://schemas.microsoft.com/office/drawing/2014/main" id="{8DF6260C-9FA2-2F91-F500-CC3FC37A1CF8}"/>
              </a:ext>
            </a:extLst>
          </p:cNvPr>
          <p:cNvSpPr txBox="1"/>
          <p:nvPr/>
        </p:nvSpPr>
        <p:spPr>
          <a:xfrm>
            <a:off x="560892" y="2440721"/>
            <a:ext cx="2133600" cy="400110"/>
          </a:xfrm>
          <a:prstGeom prst="rect">
            <a:avLst/>
          </a:prstGeom>
          <a:noFill/>
        </p:spPr>
        <p:txBody>
          <a:bodyPr wrap="square" rtlCol="0">
            <a:spAutoFit/>
          </a:bodyPr>
          <a:lstStyle/>
          <a:p>
            <a:r>
              <a:rPr lang="en-US" sz="2000" dirty="0">
                <a:latin typeface="Nixie One" panose="020B0604020202020204" charset="0"/>
              </a:rPr>
              <a:t>MAESTROS</a:t>
            </a:r>
          </a:p>
        </p:txBody>
      </p:sp>
    </p:spTree>
    <p:extLst>
      <p:ext uri="{BB962C8B-B14F-4D97-AF65-F5344CB8AC3E}">
        <p14:creationId xmlns:p14="http://schemas.microsoft.com/office/powerpoint/2010/main" val="242334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6"/>
          <p:cNvSpPr txBox="1">
            <a:spLocks noGrp="1"/>
          </p:cNvSpPr>
          <p:nvPr>
            <p:ph type="ctrTitle"/>
          </p:nvPr>
        </p:nvSpPr>
        <p:spPr>
          <a:xfrm>
            <a:off x="1773750" y="2070260"/>
            <a:ext cx="5596500" cy="1159800"/>
          </a:xfrm>
          <a:prstGeom prst="rect">
            <a:avLst/>
          </a:prstGeom>
        </p:spPr>
        <p:txBody>
          <a:bodyPr spcFirstLastPara="1" wrap="square" lIns="91425" tIns="91425" rIns="91425" bIns="91425" anchor="b" anchorCtr="0">
            <a:noAutofit/>
          </a:bodyPr>
          <a:lstStyle/>
          <a:p>
            <a:pPr algn="ctr"/>
            <a:r>
              <a:rPr lang="es-PR" sz="4400" dirty="0">
                <a:solidFill>
                  <a:schemeClr val="bg2"/>
                </a:solidFill>
                <a:effectLst>
                  <a:outerShdw blurRad="38100" dist="38100" dir="2700000" algn="tl">
                    <a:srgbClr val="000000">
                      <a:alpha val="43137"/>
                    </a:srgbClr>
                  </a:outerShdw>
                </a:effectLst>
                <a:latin typeface="Nixie One" panose="020B0604020202020204" charset="0"/>
                <a:ea typeface="Calibri" panose="020F0502020204030204" pitchFamily="34" charset="0"/>
                <a:cs typeface="Times New Roman" panose="02020603050405020304" pitchFamily="18" charset="0"/>
              </a:rPr>
              <a:t>Recursos y herramientas </a:t>
            </a:r>
            <a:endParaRPr lang="en-US" sz="4400" b="1" dirty="0">
              <a:solidFill>
                <a:schemeClr val="bg2"/>
              </a:solidFill>
              <a:effectLst>
                <a:outerShdw blurRad="38100" dist="38100" dir="2700000" algn="tl">
                  <a:srgbClr val="000000">
                    <a:alpha val="43137"/>
                  </a:srgbClr>
                </a:outerShdw>
              </a:effectLst>
              <a:latin typeface="Nixie One" panose="020B0604020202020204" charset="0"/>
            </a:endParaRPr>
          </a:p>
        </p:txBody>
      </p:sp>
    </p:spTree>
    <p:extLst>
      <p:ext uri="{BB962C8B-B14F-4D97-AF65-F5344CB8AC3E}">
        <p14:creationId xmlns:p14="http://schemas.microsoft.com/office/powerpoint/2010/main" val="279673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2" name="TextBox 1">
            <a:extLst>
              <a:ext uri="{FF2B5EF4-FFF2-40B4-BE49-F238E27FC236}">
                <a16:creationId xmlns:a16="http://schemas.microsoft.com/office/drawing/2014/main" id="{E3A8B4ED-71BF-3B72-03DD-8BAE329AE4BD}"/>
              </a:ext>
            </a:extLst>
          </p:cNvPr>
          <p:cNvSpPr txBox="1"/>
          <p:nvPr/>
        </p:nvSpPr>
        <p:spPr>
          <a:xfrm>
            <a:off x="784415" y="808491"/>
            <a:ext cx="6635262" cy="461665"/>
          </a:xfrm>
          <a:prstGeom prst="rect">
            <a:avLst/>
          </a:prstGeom>
          <a:noFill/>
        </p:spPr>
        <p:txBody>
          <a:bodyPr wrap="square">
            <a:spAutoFit/>
          </a:bodyPr>
          <a:lstStyle/>
          <a:p>
            <a:r>
              <a:rPr lang="es-ES" sz="2400" dirty="0">
                <a:latin typeface="Nixie One" panose="020B0604020202020204" charset="0"/>
              </a:rPr>
              <a:t>Visión para el uso de datos en Puerto Rico </a:t>
            </a:r>
            <a:endParaRPr lang="en-US" sz="2400" dirty="0">
              <a:latin typeface="Nixie One" panose="020B0604020202020204" charset="0"/>
            </a:endParaRPr>
          </a:p>
        </p:txBody>
      </p:sp>
      <p:sp>
        <p:nvSpPr>
          <p:cNvPr id="4" name="TextBox 3">
            <a:extLst>
              <a:ext uri="{FF2B5EF4-FFF2-40B4-BE49-F238E27FC236}">
                <a16:creationId xmlns:a16="http://schemas.microsoft.com/office/drawing/2014/main" id="{725B6361-CF3E-6A53-30C6-D4D124BFA529}"/>
              </a:ext>
            </a:extLst>
          </p:cNvPr>
          <p:cNvSpPr txBox="1"/>
          <p:nvPr/>
        </p:nvSpPr>
        <p:spPr>
          <a:xfrm>
            <a:off x="1427756" y="1547215"/>
            <a:ext cx="5991921" cy="2318070"/>
          </a:xfrm>
          <a:prstGeom prst="rect">
            <a:avLst/>
          </a:prstGeom>
          <a:noFill/>
        </p:spPr>
        <p:txBody>
          <a:bodyPr wrap="square">
            <a:spAutoFit/>
          </a:bodyPr>
          <a:lstStyle/>
          <a:p>
            <a:pPr algn="just">
              <a:lnSpc>
                <a:spcPct val="150000"/>
              </a:lnSpc>
            </a:pPr>
            <a:r>
              <a:rPr lang="es-ES" sz="1400" dirty="0">
                <a:latin typeface="Montserrat" panose="00000500000000000000" pitchFamily="2" charset="0"/>
              </a:rPr>
              <a:t>El Departamento de Educación de Puerto Rico promueve una cultura de toma de decisiones basada en un análisis profundo de los datos para su uso reflexivo en la comunidad escolar. De esta manera, se generan ambientes educativos para el crecimiento académico que permiten alcanzar las metas establecidas. Desarrollando individuos altamente competentes para la vida universitaria y laboral.</a:t>
            </a:r>
            <a:endParaRPr lang="en-US" sz="1400" dirty="0">
              <a:latin typeface="Montserrat" panose="00000500000000000000" pitchFamily="2" charset="0"/>
            </a:endParaRPr>
          </a:p>
        </p:txBody>
      </p:sp>
    </p:spTree>
    <p:extLst>
      <p:ext uri="{BB962C8B-B14F-4D97-AF65-F5344CB8AC3E}">
        <p14:creationId xmlns:p14="http://schemas.microsoft.com/office/powerpoint/2010/main" val="732763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2" name="TextBox 1">
            <a:extLst>
              <a:ext uri="{FF2B5EF4-FFF2-40B4-BE49-F238E27FC236}">
                <a16:creationId xmlns:a16="http://schemas.microsoft.com/office/drawing/2014/main" id="{9D9FC6E4-5548-560E-B36F-C98187A9E7FA}"/>
              </a:ext>
            </a:extLst>
          </p:cNvPr>
          <p:cNvSpPr txBox="1"/>
          <p:nvPr/>
        </p:nvSpPr>
        <p:spPr>
          <a:xfrm>
            <a:off x="971185" y="444120"/>
            <a:ext cx="6879368" cy="715581"/>
          </a:xfrm>
          <a:prstGeom prst="rect">
            <a:avLst/>
          </a:prstGeom>
          <a:noFill/>
        </p:spPr>
        <p:txBody>
          <a:bodyPr wrap="square">
            <a:spAutoFit/>
          </a:bodyPr>
          <a:lstStyle/>
          <a:p>
            <a:pPr algn="ctr"/>
            <a:r>
              <a:rPr lang="es-PR" sz="4050" dirty="0">
                <a:solidFill>
                  <a:schemeClr val="bg2"/>
                </a:solidFill>
                <a:effectLst>
                  <a:outerShdw blurRad="38100" dist="38100" dir="2700000" algn="tl">
                    <a:srgbClr val="000000">
                      <a:alpha val="43137"/>
                    </a:srgbClr>
                  </a:outerShdw>
                </a:effectLst>
                <a:latin typeface="Nixie One" panose="020B0604020202020204" charset="0"/>
                <a:ea typeface="Calibri" panose="020F0502020204030204" pitchFamily="34" charset="0"/>
                <a:cs typeface="Times New Roman" panose="02020603050405020304" pitchFamily="18" charset="0"/>
              </a:rPr>
              <a:t>Recursos y herramientas </a:t>
            </a:r>
            <a:endParaRPr lang="en-US" sz="4050" b="1" dirty="0">
              <a:solidFill>
                <a:schemeClr val="bg2"/>
              </a:solidFill>
              <a:effectLst>
                <a:outerShdw blurRad="38100" dist="38100" dir="2700000" algn="tl">
                  <a:srgbClr val="000000">
                    <a:alpha val="43137"/>
                  </a:srgbClr>
                </a:outerShdw>
              </a:effectLst>
              <a:latin typeface="Nixie One" panose="020B0604020202020204" charset="0"/>
            </a:endParaRPr>
          </a:p>
        </p:txBody>
      </p:sp>
      <p:sp>
        <p:nvSpPr>
          <p:cNvPr id="3" name="TextBox 2">
            <a:extLst>
              <a:ext uri="{FF2B5EF4-FFF2-40B4-BE49-F238E27FC236}">
                <a16:creationId xmlns:a16="http://schemas.microsoft.com/office/drawing/2014/main" id="{65E3D181-8C7B-D218-3CB2-85D2CFED0D77}"/>
              </a:ext>
            </a:extLst>
          </p:cNvPr>
          <p:cNvSpPr txBox="1"/>
          <p:nvPr/>
        </p:nvSpPr>
        <p:spPr>
          <a:xfrm>
            <a:off x="3101009" y="1136617"/>
            <a:ext cx="5396268" cy="3385094"/>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s-ES" sz="1200" b="1" dirty="0">
                <a:latin typeface="Montserrat" panose="00000500000000000000" pitchFamily="2" charset="0"/>
              </a:rPr>
              <a:t>Plantilla de análisis de enfoque estándar</a:t>
            </a:r>
          </a:p>
          <a:p>
            <a:pPr marL="214313" indent="-214313">
              <a:lnSpc>
                <a:spcPct val="150000"/>
              </a:lnSpc>
              <a:buFont typeface="Arial" panose="020B0604020202020204" pitchFamily="34" charset="0"/>
              <a:buChar char="•"/>
            </a:pPr>
            <a:r>
              <a:rPr lang="es-ES" sz="1200" b="1" dirty="0">
                <a:latin typeface="Montserrat" panose="00000500000000000000" pitchFamily="2" charset="0"/>
              </a:rPr>
              <a:t>Análisis por estudiante</a:t>
            </a:r>
          </a:p>
          <a:p>
            <a:pPr marL="214313" indent="-214313">
              <a:lnSpc>
                <a:spcPct val="150000"/>
              </a:lnSpc>
              <a:buFont typeface="Arial" panose="020B0604020202020204" pitchFamily="34" charset="0"/>
              <a:buChar char="•"/>
            </a:pPr>
            <a:r>
              <a:rPr lang="es-ES" sz="1200" b="1" dirty="0">
                <a:latin typeface="Montserrat" panose="00000500000000000000" pitchFamily="2" charset="0"/>
              </a:rPr>
              <a:t>Modelo GROW</a:t>
            </a:r>
          </a:p>
          <a:p>
            <a:pPr marL="214313" indent="-214313">
              <a:lnSpc>
                <a:spcPct val="150000"/>
              </a:lnSpc>
              <a:buFont typeface="Arial" panose="020B0604020202020204" pitchFamily="34" charset="0"/>
              <a:buChar char="•"/>
            </a:pPr>
            <a:r>
              <a:rPr lang="es-PR" sz="1200" b="1" dirty="0">
                <a:latin typeface="Montserrat" panose="00000500000000000000" pitchFamily="2" charset="0"/>
              </a:rPr>
              <a:t>Normas de colaboración</a:t>
            </a:r>
          </a:p>
          <a:p>
            <a:pPr marL="214313" indent="-214313">
              <a:lnSpc>
                <a:spcPct val="150000"/>
              </a:lnSpc>
              <a:buFont typeface="Arial" panose="020B0604020202020204" pitchFamily="34" charset="0"/>
              <a:buChar char="•"/>
            </a:pPr>
            <a:r>
              <a:rPr lang="es-PR" sz="1200" b="1" dirty="0">
                <a:latin typeface="Montserrat" panose="00000500000000000000" pitchFamily="2" charset="0"/>
              </a:rPr>
              <a:t>Proceso del ciclo de investigación de datos</a:t>
            </a:r>
          </a:p>
          <a:p>
            <a:pPr marL="214313" indent="-214313">
              <a:lnSpc>
                <a:spcPct val="150000"/>
              </a:lnSpc>
              <a:buFont typeface="Arial" panose="020B0604020202020204" pitchFamily="34" charset="0"/>
              <a:buChar char="•"/>
            </a:pPr>
            <a:r>
              <a:rPr lang="es-PR" sz="1200" dirty="0">
                <a:latin typeface="Montserrat" panose="00000500000000000000" pitchFamily="2" charset="0"/>
              </a:rPr>
              <a:t>Plantilla del plan de datos personales</a:t>
            </a:r>
          </a:p>
          <a:p>
            <a:pPr marL="214313" indent="-214313">
              <a:lnSpc>
                <a:spcPct val="150000"/>
              </a:lnSpc>
              <a:buFont typeface="Arial" panose="020B0604020202020204" pitchFamily="34" charset="0"/>
              <a:buChar char="•"/>
            </a:pPr>
            <a:r>
              <a:rPr lang="es-PR" sz="1200" dirty="0">
                <a:latin typeface="Montserrat" panose="00000500000000000000" pitchFamily="2" charset="0"/>
              </a:rPr>
              <a:t>Protocolo de consultoría</a:t>
            </a:r>
          </a:p>
          <a:p>
            <a:pPr marL="214313" indent="-214313">
              <a:lnSpc>
                <a:spcPct val="150000"/>
              </a:lnSpc>
              <a:buFont typeface="Arial" panose="020B0604020202020204" pitchFamily="34" charset="0"/>
              <a:buChar char="•"/>
            </a:pPr>
            <a:r>
              <a:rPr lang="es-PR" sz="1200" dirty="0">
                <a:latin typeface="Montserrat" panose="00000500000000000000" pitchFamily="2" charset="0"/>
              </a:rPr>
              <a:t>Lista para la visualización de datos</a:t>
            </a:r>
          </a:p>
          <a:p>
            <a:pPr marL="214313" indent="-214313">
              <a:lnSpc>
                <a:spcPct val="150000"/>
              </a:lnSpc>
              <a:buFont typeface="Arial" panose="020B0604020202020204" pitchFamily="34" charset="0"/>
              <a:buChar char="•"/>
            </a:pPr>
            <a:r>
              <a:rPr lang="es-PR" sz="1200" dirty="0">
                <a:latin typeface="Montserrat" panose="00000500000000000000" pitchFamily="2" charset="0"/>
              </a:rPr>
              <a:t>Recursos y herramientas para las visitas a las escuelas</a:t>
            </a:r>
          </a:p>
          <a:p>
            <a:pPr marL="214313" indent="-214313">
              <a:lnSpc>
                <a:spcPct val="150000"/>
              </a:lnSpc>
              <a:buFont typeface="Arial" panose="020B0604020202020204" pitchFamily="34" charset="0"/>
              <a:buChar char="•"/>
            </a:pPr>
            <a:r>
              <a:rPr lang="es-PR" sz="1200" dirty="0">
                <a:latin typeface="Montserrat" panose="00000500000000000000" pitchFamily="2" charset="0"/>
              </a:rPr>
              <a:t>Formulario de visita para el uso efectivo del apoyo de datos</a:t>
            </a:r>
          </a:p>
          <a:p>
            <a:pPr marL="214313" indent="-214313">
              <a:lnSpc>
                <a:spcPct val="150000"/>
              </a:lnSpc>
              <a:buFont typeface="Arial" panose="020B0604020202020204" pitchFamily="34" charset="0"/>
              <a:buChar char="•"/>
            </a:pPr>
            <a:r>
              <a:rPr lang="es-PR" sz="1200" dirty="0">
                <a:latin typeface="Montserrat" panose="00000500000000000000" pitchFamily="2" charset="0"/>
              </a:rPr>
              <a:t>Plan de trabajo</a:t>
            </a:r>
          </a:p>
          <a:p>
            <a:pPr marL="214313" indent="-214313">
              <a:lnSpc>
                <a:spcPct val="150000"/>
              </a:lnSpc>
              <a:buFont typeface="Arial" panose="020B0604020202020204" pitchFamily="34" charset="0"/>
              <a:buChar char="•"/>
            </a:pPr>
            <a:r>
              <a:rPr lang="es-PR" sz="1200" dirty="0">
                <a:latin typeface="Montserrat" panose="00000500000000000000" pitchFamily="2" charset="0"/>
              </a:rPr>
              <a:t>La escalera de la inferencia</a:t>
            </a:r>
            <a:endParaRPr lang="es-ES" sz="1200" dirty="0">
              <a:latin typeface="Montserrat" panose="00000500000000000000" pitchFamily="2" charset="0"/>
            </a:endParaRPr>
          </a:p>
        </p:txBody>
      </p:sp>
      <p:pic>
        <p:nvPicPr>
          <p:cNvPr id="4" name="Picture 3">
            <a:extLst>
              <a:ext uri="{FF2B5EF4-FFF2-40B4-BE49-F238E27FC236}">
                <a16:creationId xmlns:a16="http://schemas.microsoft.com/office/drawing/2014/main" id="{E57643F7-0381-175F-4AAE-0398DD31E82C}"/>
              </a:ext>
            </a:extLst>
          </p:cNvPr>
          <p:cNvPicPr>
            <a:picLocks noChangeAspect="1"/>
          </p:cNvPicPr>
          <p:nvPr/>
        </p:nvPicPr>
        <p:blipFill>
          <a:blip r:embed="rId4"/>
          <a:stretch>
            <a:fillRect/>
          </a:stretch>
        </p:blipFill>
        <p:spPr>
          <a:xfrm>
            <a:off x="1690295" y="3312683"/>
            <a:ext cx="1340778" cy="13407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65912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5" name="Rectangle 4">
            <a:extLst>
              <a:ext uri="{FF2B5EF4-FFF2-40B4-BE49-F238E27FC236}">
                <a16:creationId xmlns:a16="http://schemas.microsoft.com/office/drawing/2014/main" id="{41339A31-C7E2-A402-B2F5-6A2736366F76}"/>
              </a:ext>
            </a:extLst>
          </p:cNvPr>
          <p:cNvSpPr/>
          <p:nvPr/>
        </p:nvSpPr>
        <p:spPr>
          <a:xfrm>
            <a:off x="3195637" y="885825"/>
            <a:ext cx="785813" cy="26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Picture 8">
            <a:extLst>
              <a:ext uri="{FF2B5EF4-FFF2-40B4-BE49-F238E27FC236}">
                <a16:creationId xmlns:a16="http://schemas.microsoft.com/office/drawing/2014/main" id="{9870BF4E-4035-0F39-565F-F8CFEC7F6A3F}"/>
              </a:ext>
            </a:extLst>
          </p:cNvPr>
          <p:cNvPicPr>
            <a:picLocks noChangeAspect="1"/>
          </p:cNvPicPr>
          <p:nvPr/>
        </p:nvPicPr>
        <p:blipFill>
          <a:blip r:embed="rId4"/>
          <a:stretch>
            <a:fillRect/>
          </a:stretch>
        </p:blipFill>
        <p:spPr>
          <a:xfrm>
            <a:off x="391886" y="1285200"/>
            <a:ext cx="2389956" cy="2392172"/>
          </a:xfrm>
          <a:prstGeom prst="rect">
            <a:avLst/>
          </a:prstGeom>
        </p:spPr>
      </p:pic>
      <p:pic>
        <p:nvPicPr>
          <p:cNvPr id="10" name="Picture 9">
            <a:extLst>
              <a:ext uri="{FF2B5EF4-FFF2-40B4-BE49-F238E27FC236}">
                <a16:creationId xmlns:a16="http://schemas.microsoft.com/office/drawing/2014/main" id="{51216899-3D18-698D-591B-22BB5E2AB324}"/>
              </a:ext>
            </a:extLst>
          </p:cNvPr>
          <p:cNvPicPr>
            <a:picLocks noChangeAspect="1"/>
          </p:cNvPicPr>
          <p:nvPr/>
        </p:nvPicPr>
        <p:blipFill>
          <a:blip r:embed="rId5">
            <a:clrChange>
              <a:clrFrom>
                <a:srgbClr val="F0F0F0"/>
              </a:clrFrom>
              <a:clrTo>
                <a:srgbClr val="F0F0F0">
                  <a:alpha val="0"/>
                </a:srgbClr>
              </a:clrTo>
            </a:clrChange>
          </a:blip>
          <a:stretch>
            <a:fillRect/>
          </a:stretch>
        </p:blipFill>
        <p:spPr>
          <a:xfrm>
            <a:off x="2781842" y="470876"/>
            <a:ext cx="5619483" cy="4356100"/>
          </a:xfrm>
          <a:prstGeom prst="rect">
            <a:avLst/>
          </a:prstGeom>
        </p:spPr>
      </p:pic>
    </p:spTree>
    <p:extLst>
      <p:ext uri="{BB962C8B-B14F-4D97-AF65-F5344CB8AC3E}">
        <p14:creationId xmlns:p14="http://schemas.microsoft.com/office/powerpoint/2010/main" val="1536182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ED2681-194F-80BC-255B-400CF0B90B14}"/>
              </a:ext>
            </a:extLst>
          </p:cNvPr>
          <p:cNvPicPr>
            <a:picLocks noChangeAspect="1"/>
          </p:cNvPicPr>
          <p:nvPr/>
        </p:nvPicPr>
        <p:blipFill>
          <a:blip r:embed="rId3"/>
          <a:stretch>
            <a:fillRect/>
          </a:stretch>
        </p:blipFill>
        <p:spPr>
          <a:xfrm>
            <a:off x="391886" y="1285200"/>
            <a:ext cx="2389956" cy="2392172"/>
          </a:xfrm>
          <a:prstGeom prst="rect">
            <a:avLst/>
          </a:prstGeom>
        </p:spPr>
      </p:pic>
      <p:pic>
        <p:nvPicPr>
          <p:cNvPr id="3" name="Picture 2">
            <a:extLst>
              <a:ext uri="{FF2B5EF4-FFF2-40B4-BE49-F238E27FC236}">
                <a16:creationId xmlns:a16="http://schemas.microsoft.com/office/drawing/2014/main" id="{D902E55C-2E3F-81E1-503A-C7DD6843A307}"/>
              </a:ext>
            </a:extLst>
          </p:cNvPr>
          <p:cNvPicPr>
            <a:picLocks noChangeAspect="1"/>
          </p:cNvPicPr>
          <p:nvPr/>
        </p:nvPicPr>
        <p:blipFill>
          <a:blip r:embed="rId4"/>
          <a:stretch>
            <a:fillRect/>
          </a:stretch>
        </p:blipFill>
        <p:spPr>
          <a:xfrm>
            <a:off x="2984080" y="699805"/>
            <a:ext cx="5768034" cy="3745815"/>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7A476190-C711-3C0F-F8D1-0515E291150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86402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2" name="TextBox 1">
            <a:extLst>
              <a:ext uri="{FF2B5EF4-FFF2-40B4-BE49-F238E27FC236}">
                <a16:creationId xmlns:a16="http://schemas.microsoft.com/office/drawing/2014/main" id="{8CACFFF2-0C1A-CD33-ED09-9788DBC772F8}"/>
              </a:ext>
            </a:extLst>
          </p:cNvPr>
          <p:cNvSpPr txBox="1"/>
          <p:nvPr/>
        </p:nvSpPr>
        <p:spPr>
          <a:xfrm>
            <a:off x="971185" y="444120"/>
            <a:ext cx="6879368" cy="715581"/>
          </a:xfrm>
          <a:prstGeom prst="rect">
            <a:avLst/>
          </a:prstGeom>
          <a:noFill/>
        </p:spPr>
        <p:txBody>
          <a:bodyPr wrap="square">
            <a:spAutoFit/>
          </a:bodyPr>
          <a:lstStyle/>
          <a:p>
            <a:pPr algn="ctr"/>
            <a:r>
              <a:rPr lang="es-PR" sz="4050" dirty="0">
                <a:solidFill>
                  <a:srgbClr val="0889A6"/>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Recursos y herramientas </a:t>
            </a:r>
            <a:endParaRPr lang="en-US" sz="4050" b="1" dirty="0">
              <a:solidFill>
                <a:srgbClr val="C15AA2"/>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D1D9E24E-1498-F1C9-9390-311D9D8C15EC}"/>
              </a:ext>
            </a:extLst>
          </p:cNvPr>
          <p:cNvSpPr txBox="1"/>
          <p:nvPr/>
        </p:nvSpPr>
        <p:spPr>
          <a:xfrm>
            <a:off x="3101009" y="1136617"/>
            <a:ext cx="5396268" cy="3385094"/>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s-ES" sz="1200" b="1" dirty="0">
                <a:latin typeface="Montserrat" panose="00000500000000000000" pitchFamily="2" charset="0"/>
              </a:rPr>
              <a:t>Plantilla de análisis de enfoque estándar</a:t>
            </a:r>
          </a:p>
          <a:p>
            <a:pPr marL="214313" indent="-214313">
              <a:lnSpc>
                <a:spcPct val="150000"/>
              </a:lnSpc>
              <a:buFont typeface="Arial" panose="020B0604020202020204" pitchFamily="34" charset="0"/>
              <a:buChar char="•"/>
            </a:pPr>
            <a:r>
              <a:rPr lang="es-ES" sz="1200" b="1" dirty="0">
                <a:latin typeface="Montserrat" panose="00000500000000000000" pitchFamily="2" charset="0"/>
              </a:rPr>
              <a:t>Análisis por estudiante</a:t>
            </a:r>
          </a:p>
          <a:p>
            <a:pPr marL="214313" indent="-214313">
              <a:lnSpc>
                <a:spcPct val="150000"/>
              </a:lnSpc>
              <a:buFont typeface="Arial" panose="020B0604020202020204" pitchFamily="34" charset="0"/>
              <a:buChar char="•"/>
            </a:pPr>
            <a:r>
              <a:rPr lang="es-ES" sz="1200" b="1" dirty="0">
                <a:latin typeface="Montserrat" panose="00000500000000000000" pitchFamily="2" charset="0"/>
              </a:rPr>
              <a:t>Modelo GROW</a:t>
            </a:r>
          </a:p>
          <a:p>
            <a:pPr marL="214313" indent="-214313">
              <a:lnSpc>
                <a:spcPct val="150000"/>
              </a:lnSpc>
              <a:buFont typeface="Arial" panose="020B0604020202020204" pitchFamily="34" charset="0"/>
              <a:buChar char="•"/>
            </a:pPr>
            <a:r>
              <a:rPr lang="es-PR" sz="1200" b="1" dirty="0">
                <a:latin typeface="Montserrat" panose="00000500000000000000" pitchFamily="2" charset="0"/>
              </a:rPr>
              <a:t>Normas de colaboración</a:t>
            </a:r>
          </a:p>
          <a:p>
            <a:pPr marL="214313" indent="-214313">
              <a:lnSpc>
                <a:spcPct val="150000"/>
              </a:lnSpc>
              <a:buFont typeface="Arial" panose="020B0604020202020204" pitchFamily="34" charset="0"/>
              <a:buChar char="•"/>
            </a:pPr>
            <a:r>
              <a:rPr lang="es-PR" sz="1200" b="1" dirty="0">
                <a:latin typeface="Montserrat" panose="00000500000000000000" pitchFamily="2" charset="0"/>
              </a:rPr>
              <a:t>Proceso del ciclo de investigación de datos</a:t>
            </a:r>
          </a:p>
          <a:p>
            <a:pPr marL="214313" indent="-214313">
              <a:lnSpc>
                <a:spcPct val="150000"/>
              </a:lnSpc>
              <a:buFont typeface="Arial" panose="020B0604020202020204" pitchFamily="34" charset="0"/>
              <a:buChar char="•"/>
            </a:pPr>
            <a:r>
              <a:rPr lang="es-PR" sz="1200" dirty="0">
                <a:latin typeface="Montserrat" panose="00000500000000000000" pitchFamily="2" charset="0"/>
              </a:rPr>
              <a:t>Plantilla del plan de datos personales</a:t>
            </a:r>
          </a:p>
          <a:p>
            <a:pPr marL="214313" indent="-214313">
              <a:lnSpc>
                <a:spcPct val="150000"/>
              </a:lnSpc>
              <a:buFont typeface="Arial" panose="020B0604020202020204" pitchFamily="34" charset="0"/>
              <a:buChar char="•"/>
            </a:pPr>
            <a:r>
              <a:rPr lang="es-PR" sz="1200" dirty="0">
                <a:latin typeface="Montserrat" panose="00000500000000000000" pitchFamily="2" charset="0"/>
              </a:rPr>
              <a:t>Protocolo de consultoría</a:t>
            </a:r>
          </a:p>
          <a:p>
            <a:pPr marL="214313" indent="-214313">
              <a:lnSpc>
                <a:spcPct val="150000"/>
              </a:lnSpc>
              <a:buFont typeface="Arial" panose="020B0604020202020204" pitchFamily="34" charset="0"/>
              <a:buChar char="•"/>
            </a:pPr>
            <a:r>
              <a:rPr lang="es-PR" sz="1200" dirty="0">
                <a:latin typeface="Montserrat" panose="00000500000000000000" pitchFamily="2" charset="0"/>
              </a:rPr>
              <a:t>Lista para la visualización de datos</a:t>
            </a:r>
          </a:p>
          <a:p>
            <a:pPr marL="214313" indent="-214313">
              <a:lnSpc>
                <a:spcPct val="150000"/>
              </a:lnSpc>
              <a:buFont typeface="Arial" panose="020B0604020202020204" pitchFamily="34" charset="0"/>
              <a:buChar char="•"/>
            </a:pPr>
            <a:r>
              <a:rPr lang="es-PR" sz="1200" dirty="0">
                <a:latin typeface="Montserrat" panose="00000500000000000000" pitchFamily="2" charset="0"/>
              </a:rPr>
              <a:t>Recursos y herramientas para las visitas a las escuelas</a:t>
            </a:r>
          </a:p>
          <a:p>
            <a:pPr marL="214313" indent="-214313">
              <a:lnSpc>
                <a:spcPct val="150000"/>
              </a:lnSpc>
              <a:buFont typeface="Arial" panose="020B0604020202020204" pitchFamily="34" charset="0"/>
              <a:buChar char="•"/>
            </a:pPr>
            <a:r>
              <a:rPr lang="es-PR" sz="1200" dirty="0">
                <a:latin typeface="Montserrat" panose="00000500000000000000" pitchFamily="2" charset="0"/>
              </a:rPr>
              <a:t>Formulario de visita para el uso efectivo del apoyo de datos</a:t>
            </a:r>
          </a:p>
          <a:p>
            <a:pPr marL="214313" indent="-214313">
              <a:lnSpc>
                <a:spcPct val="150000"/>
              </a:lnSpc>
              <a:buFont typeface="Arial" panose="020B0604020202020204" pitchFamily="34" charset="0"/>
              <a:buChar char="•"/>
            </a:pPr>
            <a:r>
              <a:rPr lang="es-PR" sz="1200" dirty="0">
                <a:latin typeface="Montserrat" panose="00000500000000000000" pitchFamily="2" charset="0"/>
              </a:rPr>
              <a:t>Plan de trabajo</a:t>
            </a:r>
          </a:p>
          <a:p>
            <a:pPr marL="214313" indent="-214313">
              <a:lnSpc>
                <a:spcPct val="150000"/>
              </a:lnSpc>
              <a:buFont typeface="Arial" panose="020B0604020202020204" pitchFamily="34" charset="0"/>
              <a:buChar char="•"/>
            </a:pPr>
            <a:r>
              <a:rPr lang="es-PR" sz="1200" dirty="0">
                <a:latin typeface="Montserrat" panose="00000500000000000000" pitchFamily="2" charset="0"/>
              </a:rPr>
              <a:t>La escalera de la inferencia</a:t>
            </a:r>
            <a:endParaRPr lang="es-ES" sz="1200" dirty="0">
              <a:latin typeface="Montserrat" panose="00000500000000000000" pitchFamily="2" charset="0"/>
            </a:endParaRPr>
          </a:p>
        </p:txBody>
      </p:sp>
      <p:pic>
        <p:nvPicPr>
          <p:cNvPr id="4" name="Picture 3">
            <a:extLst>
              <a:ext uri="{FF2B5EF4-FFF2-40B4-BE49-F238E27FC236}">
                <a16:creationId xmlns:a16="http://schemas.microsoft.com/office/drawing/2014/main" id="{3D35A192-F065-ABCF-0F22-2C7D94B8BAAB}"/>
              </a:ext>
            </a:extLst>
          </p:cNvPr>
          <p:cNvPicPr>
            <a:picLocks noChangeAspect="1"/>
          </p:cNvPicPr>
          <p:nvPr/>
        </p:nvPicPr>
        <p:blipFill>
          <a:blip r:embed="rId4"/>
          <a:stretch>
            <a:fillRect/>
          </a:stretch>
        </p:blipFill>
        <p:spPr>
          <a:xfrm>
            <a:off x="1690295" y="3312683"/>
            <a:ext cx="1340778" cy="13407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63429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5" name="Rectangle 4">
            <a:extLst>
              <a:ext uri="{FF2B5EF4-FFF2-40B4-BE49-F238E27FC236}">
                <a16:creationId xmlns:a16="http://schemas.microsoft.com/office/drawing/2014/main" id="{41339A31-C7E2-A402-B2F5-6A2736366F76}"/>
              </a:ext>
            </a:extLst>
          </p:cNvPr>
          <p:cNvSpPr/>
          <p:nvPr/>
        </p:nvSpPr>
        <p:spPr>
          <a:xfrm>
            <a:off x="3195637" y="885825"/>
            <a:ext cx="785813" cy="26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a:extLst>
              <a:ext uri="{FF2B5EF4-FFF2-40B4-BE49-F238E27FC236}">
                <a16:creationId xmlns:a16="http://schemas.microsoft.com/office/drawing/2014/main" id="{87F35A82-6F0E-6178-99D7-976705DFCE8F}"/>
              </a:ext>
            </a:extLst>
          </p:cNvPr>
          <p:cNvPicPr>
            <a:picLocks noChangeAspect="1"/>
          </p:cNvPicPr>
          <p:nvPr/>
        </p:nvPicPr>
        <p:blipFill>
          <a:blip r:embed="rId4"/>
          <a:stretch>
            <a:fillRect/>
          </a:stretch>
        </p:blipFill>
        <p:spPr>
          <a:xfrm>
            <a:off x="210417" y="345204"/>
            <a:ext cx="4077783" cy="315994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EB6840D-D79A-9832-3F16-B3FCC2454235}"/>
              </a:ext>
            </a:extLst>
          </p:cNvPr>
          <p:cNvPicPr>
            <a:picLocks noChangeAspect="1"/>
          </p:cNvPicPr>
          <p:nvPr/>
        </p:nvPicPr>
        <p:blipFill>
          <a:blip r:embed="rId5"/>
          <a:stretch>
            <a:fillRect/>
          </a:stretch>
        </p:blipFill>
        <p:spPr>
          <a:xfrm>
            <a:off x="4289343" y="1147763"/>
            <a:ext cx="4370876" cy="30382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2702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2" name="Rectangle 1">
            <a:extLst>
              <a:ext uri="{FF2B5EF4-FFF2-40B4-BE49-F238E27FC236}">
                <a16:creationId xmlns:a16="http://schemas.microsoft.com/office/drawing/2014/main" id="{A7A77ED3-CD41-5A81-5FE3-2F3157601F33}"/>
              </a:ext>
            </a:extLst>
          </p:cNvPr>
          <p:cNvSpPr/>
          <p:nvPr/>
        </p:nvSpPr>
        <p:spPr>
          <a:xfrm>
            <a:off x="3195637" y="885825"/>
            <a:ext cx="785813" cy="26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A6987547-23B6-0578-3DE6-FE564FEEDB8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97758" y="930350"/>
            <a:ext cx="7278949" cy="346554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91323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2" name="Title 1">
            <a:extLst>
              <a:ext uri="{FF2B5EF4-FFF2-40B4-BE49-F238E27FC236}">
                <a16:creationId xmlns:a16="http://schemas.microsoft.com/office/drawing/2014/main" id="{F99E381F-055D-1984-2E8F-DDAAAF3D61A7}"/>
              </a:ext>
            </a:extLst>
          </p:cNvPr>
          <p:cNvSpPr txBox="1">
            <a:spLocks/>
          </p:cNvSpPr>
          <p:nvPr/>
        </p:nvSpPr>
        <p:spPr>
          <a:xfrm>
            <a:off x="391885" y="724612"/>
            <a:ext cx="2165621" cy="98921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700">
                <a:latin typeface="Montserrat" panose="00000500000000000000" pitchFamily="2" charset="0"/>
              </a:rPr>
              <a:t>Actividad 2</a:t>
            </a:r>
            <a:endParaRPr lang="en-US" sz="2700" dirty="0">
              <a:latin typeface="Montserrat" panose="00000500000000000000" pitchFamily="2" charset="0"/>
            </a:endParaRPr>
          </a:p>
        </p:txBody>
      </p:sp>
      <p:pic>
        <p:nvPicPr>
          <p:cNvPr id="3" name="Picture 2">
            <a:extLst>
              <a:ext uri="{FF2B5EF4-FFF2-40B4-BE49-F238E27FC236}">
                <a16:creationId xmlns:a16="http://schemas.microsoft.com/office/drawing/2014/main" id="{2A735034-6616-9B06-9A09-F6001562E1FB}"/>
              </a:ext>
            </a:extLst>
          </p:cNvPr>
          <p:cNvPicPr>
            <a:picLocks noChangeAspect="1"/>
          </p:cNvPicPr>
          <p:nvPr/>
        </p:nvPicPr>
        <p:blipFill>
          <a:blip r:embed="rId4"/>
          <a:stretch>
            <a:fillRect/>
          </a:stretch>
        </p:blipFill>
        <p:spPr>
          <a:xfrm>
            <a:off x="391886" y="1285200"/>
            <a:ext cx="2389956" cy="2392172"/>
          </a:xfrm>
          <a:prstGeom prst="rect">
            <a:avLst/>
          </a:prstGeom>
        </p:spPr>
      </p:pic>
      <p:sp>
        <p:nvSpPr>
          <p:cNvPr id="4" name="TextBox 3">
            <a:extLst>
              <a:ext uri="{FF2B5EF4-FFF2-40B4-BE49-F238E27FC236}">
                <a16:creationId xmlns:a16="http://schemas.microsoft.com/office/drawing/2014/main" id="{66A683E7-913D-29F5-03EF-D03475A78792}"/>
              </a:ext>
            </a:extLst>
          </p:cNvPr>
          <p:cNvSpPr txBox="1"/>
          <p:nvPr/>
        </p:nvSpPr>
        <p:spPr>
          <a:xfrm>
            <a:off x="2644141" y="473992"/>
            <a:ext cx="4607559" cy="553998"/>
          </a:xfrm>
          <a:prstGeom prst="rect">
            <a:avLst/>
          </a:prstGeom>
          <a:noFill/>
        </p:spPr>
        <p:txBody>
          <a:bodyPr wrap="square">
            <a:spAutoFit/>
          </a:bodyPr>
          <a:lstStyle/>
          <a:p>
            <a:pPr algn="ctr"/>
            <a:r>
              <a:rPr lang="es-ES" sz="3000" dirty="0">
                <a:latin typeface="Montserrat" panose="00000500000000000000" pitchFamily="2" charset="0"/>
              </a:rPr>
              <a:t>Modelo GROW </a:t>
            </a:r>
            <a:endParaRPr lang="en-US" sz="3000" dirty="0">
              <a:latin typeface="Montserrat" panose="00000500000000000000" pitchFamily="2" charset="0"/>
            </a:endParaRPr>
          </a:p>
        </p:txBody>
      </p:sp>
      <p:sp>
        <p:nvSpPr>
          <p:cNvPr id="5" name="TextBox 4">
            <a:extLst>
              <a:ext uri="{FF2B5EF4-FFF2-40B4-BE49-F238E27FC236}">
                <a16:creationId xmlns:a16="http://schemas.microsoft.com/office/drawing/2014/main" id="{F4621743-7C2B-BAF6-8BFB-191D2204E34E}"/>
              </a:ext>
            </a:extLst>
          </p:cNvPr>
          <p:cNvSpPr txBox="1"/>
          <p:nvPr/>
        </p:nvSpPr>
        <p:spPr>
          <a:xfrm>
            <a:off x="3136901" y="1373530"/>
            <a:ext cx="4607559" cy="2238562"/>
          </a:xfrm>
          <a:prstGeom prst="rect">
            <a:avLst/>
          </a:prstGeom>
          <a:noFill/>
        </p:spPr>
        <p:txBody>
          <a:bodyPr wrap="square">
            <a:spAutoFit/>
          </a:bodyPr>
          <a:lstStyle/>
          <a:p>
            <a:pPr algn="just">
              <a:lnSpc>
                <a:spcPct val="150000"/>
              </a:lnSpc>
            </a:pPr>
            <a:r>
              <a:rPr lang="es-ES" sz="1350" dirty="0">
                <a:latin typeface="Montserrat" panose="00000500000000000000" pitchFamily="2" charset="0"/>
              </a:rPr>
              <a:t>El método GROW es una de las herramientas de entrenamiento más popular, reconocida y exitosa. Fue creado por Alexander Graham, Sir John </a:t>
            </a:r>
            <a:r>
              <a:rPr lang="es-ES" sz="1350" dirty="0" err="1">
                <a:latin typeface="Montserrat" panose="00000500000000000000" pitchFamily="2" charset="0"/>
              </a:rPr>
              <a:t>Whitmore</a:t>
            </a:r>
            <a:r>
              <a:rPr lang="es-ES" sz="1350" dirty="0">
                <a:latin typeface="Montserrat" panose="00000500000000000000" pitchFamily="2" charset="0"/>
              </a:rPr>
              <a:t> y sus colegas de </a:t>
            </a:r>
            <a:r>
              <a:rPr lang="es-ES" sz="1350" i="1" dirty="0">
                <a:latin typeface="Montserrat" panose="00000500000000000000" pitchFamily="2" charset="0"/>
              </a:rPr>
              <a:t>Performance </a:t>
            </a:r>
            <a:r>
              <a:rPr lang="es-ES" sz="1350" i="1" dirty="0" err="1">
                <a:latin typeface="Montserrat" panose="00000500000000000000" pitchFamily="2" charset="0"/>
              </a:rPr>
              <a:t>Consultants</a:t>
            </a:r>
            <a:r>
              <a:rPr lang="es-ES" sz="1350" i="1" dirty="0">
                <a:latin typeface="Montserrat" panose="00000500000000000000" pitchFamily="2" charset="0"/>
              </a:rPr>
              <a:t> </a:t>
            </a:r>
            <a:r>
              <a:rPr lang="es-ES" sz="1350" dirty="0">
                <a:latin typeface="Montserrat" panose="00000500000000000000" pitchFamily="2" charset="0"/>
              </a:rPr>
              <a:t>en la década de los 1980, este método se destaca por su eficacia para establecer un objetivo y resolver un problema.</a:t>
            </a:r>
            <a:endParaRPr lang="en-US" sz="1350" dirty="0">
              <a:latin typeface="Montserrat" panose="00000500000000000000" pitchFamily="2" charset="0"/>
            </a:endParaRPr>
          </a:p>
        </p:txBody>
      </p:sp>
    </p:spTree>
    <p:extLst>
      <p:ext uri="{BB962C8B-B14F-4D97-AF65-F5344CB8AC3E}">
        <p14:creationId xmlns:p14="http://schemas.microsoft.com/office/powerpoint/2010/main" val="4290111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pic>
        <p:nvPicPr>
          <p:cNvPr id="2" name="Picture 1">
            <a:extLst>
              <a:ext uri="{FF2B5EF4-FFF2-40B4-BE49-F238E27FC236}">
                <a16:creationId xmlns:a16="http://schemas.microsoft.com/office/drawing/2014/main" id="{6FEFA115-1869-2736-70FF-D479AFC87715}"/>
              </a:ext>
            </a:extLst>
          </p:cNvPr>
          <p:cNvPicPr>
            <a:picLocks noChangeAspect="1"/>
          </p:cNvPicPr>
          <p:nvPr/>
        </p:nvPicPr>
        <p:blipFill>
          <a:blip r:embed="rId4"/>
          <a:stretch>
            <a:fillRect/>
          </a:stretch>
        </p:blipFill>
        <p:spPr>
          <a:xfrm>
            <a:off x="228601" y="906569"/>
            <a:ext cx="2497772" cy="33303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67BA269D-748E-3FF8-3D86-F75796391311}"/>
              </a:ext>
            </a:extLst>
          </p:cNvPr>
          <p:cNvPicPr>
            <a:picLocks noChangeAspect="1"/>
          </p:cNvPicPr>
          <p:nvPr/>
        </p:nvPicPr>
        <p:blipFill>
          <a:blip r:embed="rId5"/>
          <a:stretch>
            <a:fillRect/>
          </a:stretch>
        </p:blipFill>
        <p:spPr>
          <a:xfrm>
            <a:off x="3104198" y="314960"/>
            <a:ext cx="2634615" cy="35128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F1F9376E-8C3C-9FE7-9E88-DC4F2DB028CB}"/>
              </a:ext>
            </a:extLst>
          </p:cNvPr>
          <p:cNvPicPr>
            <a:picLocks noChangeAspect="1"/>
          </p:cNvPicPr>
          <p:nvPr/>
        </p:nvPicPr>
        <p:blipFill>
          <a:blip r:embed="rId6"/>
          <a:stretch>
            <a:fillRect/>
          </a:stretch>
        </p:blipFill>
        <p:spPr>
          <a:xfrm>
            <a:off x="6195538" y="1127761"/>
            <a:ext cx="2592194" cy="30556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7267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pic>
        <p:nvPicPr>
          <p:cNvPr id="2" name="Picture 1">
            <a:extLst>
              <a:ext uri="{FF2B5EF4-FFF2-40B4-BE49-F238E27FC236}">
                <a16:creationId xmlns:a16="http://schemas.microsoft.com/office/drawing/2014/main" id="{D92231F1-DC2E-A6E5-52AB-0DC812A7F5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09838" y="885396"/>
            <a:ext cx="5064887" cy="3536535"/>
          </a:xfrm>
          <a:prstGeom prst="rect">
            <a:avLst/>
          </a:prstGeom>
        </p:spPr>
      </p:pic>
    </p:spTree>
    <p:extLst>
      <p:ext uri="{BB962C8B-B14F-4D97-AF65-F5344CB8AC3E}">
        <p14:creationId xmlns:p14="http://schemas.microsoft.com/office/powerpoint/2010/main" val="1281155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2" name="TextBox 1">
            <a:extLst>
              <a:ext uri="{FF2B5EF4-FFF2-40B4-BE49-F238E27FC236}">
                <a16:creationId xmlns:a16="http://schemas.microsoft.com/office/drawing/2014/main" id="{AE97BDF3-6170-A728-C8AB-029EDAF88B2E}"/>
              </a:ext>
            </a:extLst>
          </p:cNvPr>
          <p:cNvSpPr txBox="1"/>
          <p:nvPr/>
        </p:nvSpPr>
        <p:spPr>
          <a:xfrm>
            <a:off x="256541" y="1969699"/>
            <a:ext cx="2305906" cy="553998"/>
          </a:xfrm>
          <a:prstGeom prst="rect">
            <a:avLst/>
          </a:prstGeom>
          <a:noFill/>
        </p:spPr>
        <p:txBody>
          <a:bodyPr wrap="square">
            <a:spAutoFit/>
          </a:bodyPr>
          <a:lstStyle/>
          <a:p>
            <a:r>
              <a:rPr lang="en-US" sz="3000" dirty="0" err="1">
                <a:latin typeface="Montserrat" panose="00000500000000000000" pitchFamily="2" charset="0"/>
              </a:rPr>
              <a:t>Actividad</a:t>
            </a:r>
            <a:r>
              <a:rPr lang="en-US" sz="3000" dirty="0">
                <a:latin typeface="Montserrat" panose="00000500000000000000" pitchFamily="2" charset="0"/>
              </a:rPr>
              <a:t> 2</a:t>
            </a:r>
            <a:endParaRPr lang="en-US" sz="3000" dirty="0"/>
          </a:p>
        </p:txBody>
      </p:sp>
      <p:pic>
        <p:nvPicPr>
          <p:cNvPr id="3" name="Picture 2">
            <a:extLst>
              <a:ext uri="{FF2B5EF4-FFF2-40B4-BE49-F238E27FC236}">
                <a16:creationId xmlns:a16="http://schemas.microsoft.com/office/drawing/2014/main" id="{E35F81C8-2394-B218-A14B-E52428AF1D82}"/>
              </a:ext>
            </a:extLst>
          </p:cNvPr>
          <p:cNvPicPr>
            <a:picLocks noChangeAspect="1"/>
          </p:cNvPicPr>
          <p:nvPr/>
        </p:nvPicPr>
        <p:blipFill>
          <a:blip r:embed="rId4"/>
          <a:stretch>
            <a:fillRect/>
          </a:stretch>
        </p:blipFill>
        <p:spPr>
          <a:xfrm>
            <a:off x="2537779" y="447983"/>
            <a:ext cx="6349681" cy="3827205"/>
          </a:xfrm>
          <a:prstGeom prst="rect">
            <a:avLst/>
          </a:prstGeom>
        </p:spPr>
      </p:pic>
    </p:spTree>
    <p:extLst>
      <p:ext uri="{BB962C8B-B14F-4D97-AF65-F5344CB8AC3E}">
        <p14:creationId xmlns:p14="http://schemas.microsoft.com/office/powerpoint/2010/main" val="84401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4"/>
          <p:cNvSpPr txBox="1">
            <a:spLocks noGrp="1"/>
          </p:cNvSpPr>
          <p:nvPr>
            <p:ph type="body" idx="4294967295"/>
          </p:nvPr>
        </p:nvSpPr>
        <p:spPr>
          <a:xfrm>
            <a:off x="1223682" y="3996383"/>
            <a:ext cx="6897286" cy="1224300"/>
          </a:xfrm>
          <a:prstGeom prst="rect">
            <a:avLst/>
          </a:prstGeom>
        </p:spPr>
        <p:txBody>
          <a:bodyPr spcFirstLastPara="1" wrap="square" lIns="91425" tIns="91425" rIns="91425" bIns="91425" anchor="t" anchorCtr="0">
            <a:noAutofit/>
          </a:bodyPr>
          <a:lstStyle/>
          <a:p>
            <a:pPr marL="0" lvl="0" indent="0" algn="ctr">
              <a:buNone/>
            </a:pPr>
            <a:r>
              <a:rPr lang="en-US" dirty="0"/>
              <a:t>Los </a:t>
            </a:r>
            <a:r>
              <a:rPr lang="en-US" dirty="0" err="1"/>
              <a:t>datos</a:t>
            </a:r>
            <a:r>
              <a:rPr lang="en-US" dirty="0"/>
              <a:t> son </a:t>
            </a:r>
            <a:r>
              <a:rPr lang="en-US" dirty="0" err="1"/>
              <a:t>importantes</a:t>
            </a:r>
            <a:r>
              <a:rPr lang="en-US" dirty="0"/>
              <a:t> para </a:t>
            </a:r>
            <a:r>
              <a:rPr lang="en-US" dirty="0" err="1"/>
              <a:t>todos</a:t>
            </a:r>
            <a:r>
              <a:rPr lang="en-US" dirty="0"/>
              <a:t>.</a:t>
            </a:r>
            <a:endParaRPr lang="en-US" b="1" dirty="0">
              <a:solidFill>
                <a:schemeClr val="accent2"/>
              </a:solidFill>
              <a:effectLst>
                <a:outerShdw blurRad="38100" dist="38100" dir="2700000" algn="tl">
                  <a:srgbClr val="000000">
                    <a:alpha val="43137"/>
                  </a:srgbClr>
                </a:outerShdw>
              </a:effectLst>
              <a:latin typeface="Nixie One"/>
              <a:ea typeface="Nixie One"/>
              <a:cs typeface="Nixie One"/>
              <a:sym typeface="Nixie One"/>
            </a:endParaRPr>
          </a:p>
        </p:txBody>
      </p:sp>
      <p:grpSp>
        <p:nvGrpSpPr>
          <p:cNvPr id="412" name="Google Shape;412;p34"/>
          <p:cNvGrpSpPr/>
          <p:nvPr/>
        </p:nvGrpSpPr>
        <p:grpSpPr>
          <a:xfrm>
            <a:off x="1284194" y="329453"/>
            <a:ext cx="6837830" cy="3738281"/>
            <a:chOff x="1177450" y="241631"/>
            <a:chExt cx="6173152" cy="3616776"/>
          </a:xfrm>
        </p:grpSpPr>
        <p:sp>
          <p:nvSpPr>
            <p:cNvPr id="413" name="Google Shape;413;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1" name="Content Placeholder 14">
            <a:extLst>
              <a:ext uri="{FF2B5EF4-FFF2-40B4-BE49-F238E27FC236}">
                <a16:creationId xmlns:a16="http://schemas.microsoft.com/office/drawing/2014/main" id="{30D36E7F-811B-4AC8-A9F4-40900D2411CD}"/>
              </a:ext>
            </a:extLst>
          </p:cNvPr>
          <p:cNvPicPr/>
          <p:nvPr/>
        </p:nvPicPr>
        <p:blipFill>
          <a:blip>
            <a:extLst>
              <a:ext uri="{28A0092B-C50C-407E-A947-70E740481C1C}">
                <a14:useLocalDpi xmlns:a14="http://schemas.microsoft.com/office/drawing/2010/main" val="0"/>
              </a:ext>
            </a:extLst>
          </a:blip>
          <a:stretch>
            <a:fillRect/>
          </a:stretch>
        </p:blipFill>
        <p:spPr>
          <a:xfrm>
            <a:off x="2117911" y="578224"/>
            <a:ext cx="5182713" cy="301945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pic>
        <p:nvPicPr>
          <p:cNvPr id="2" name="Picture 1"/>
          <p:cNvPicPr>
            <a:picLocks noChangeAspect="1"/>
          </p:cNvPicPr>
          <p:nvPr/>
        </p:nvPicPr>
        <p:blipFill>
          <a:blip r:embed="rId4"/>
          <a:stretch>
            <a:fillRect/>
          </a:stretch>
        </p:blipFill>
        <p:spPr>
          <a:xfrm>
            <a:off x="2117910" y="578222"/>
            <a:ext cx="5182713" cy="3093128"/>
          </a:xfrm>
          <a:prstGeom prst="rect">
            <a:avLst/>
          </a:prstGeom>
        </p:spPr>
      </p:pic>
      <p:sp>
        <p:nvSpPr>
          <p:cNvPr id="3" name="Rectangle 2"/>
          <p:cNvSpPr/>
          <p:nvPr/>
        </p:nvSpPr>
        <p:spPr>
          <a:xfrm>
            <a:off x="1843375" y="4550771"/>
            <a:ext cx="6028715" cy="461665"/>
          </a:xfrm>
          <a:prstGeom prst="rect">
            <a:avLst/>
          </a:prstGeom>
        </p:spPr>
        <p:txBody>
          <a:bodyPr wrap="square">
            <a:spAutoFit/>
          </a:bodyPr>
          <a:lstStyle/>
          <a:p>
            <a:r>
              <a:rPr lang="en-US" sz="1200" dirty="0"/>
              <a:t>Manual de </a:t>
            </a:r>
            <a:r>
              <a:rPr lang="en-US" sz="1200" dirty="0" err="1"/>
              <a:t>Gobernanza</a:t>
            </a:r>
            <a:r>
              <a:rPr lang="en-US" sz="1200" dirty="0"/>
              <a:t> de </a:t>
            </a:r>
            <a:r>
              <a:rPr lang="en-US" sz="1200" dirty="0" err="1"/>
              <a:t>Datos</a:t>
            </a:r>
            <a:r>
              <a:rPr lang="en-US" sz="1200" dirty="0"/>
              <a:t> : http://intraedu.dde.pr/Comunicados%20Oficiales/202205121556-Firmado.pdf</a:t>
            </a:r>
          </a:p>
        </p:txBody>
      </p:sp>
    </p:spTree>
    <p:extLst>
      <p:ext uri="{BB962C8B-B14F-4D97-AF65-F5344CB8AC3E}">
        <p14:creationId xmlns:p14="http://schemas.microsoft.com/office/powerpoint/2010/main" val="2006397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pic>
        <p:nvPicPr>
          <p:cNvPr id="4" name="Picture 3">
            <a:extLst>
              <a:ext uri="{FF2B5EF4-FFF2-40B4-BE49-F238E27FC236}">
                <a16:creationId xmlns:a16="http://schemas.microsoft.com/office/drawing/2014/main" id="{954823D1-127B-69D4-57B3-29CA963530A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9941" y="1162241"/>
            <a:ext cx="8412587" cy="2548623"/>
          </a:xfrm>
          <a:prstGeom prst="rect">
            <a:avLst/>
          </a:prstGeom>
        </p:spPr>
      </p:pic>
    </p:spTree>
    <p:extLst>
      <p:ext uri="{BB962C8B-B14F-4D97-AF65-F5344CB8AC3E}">
        <p14:creationId xmlns:p14="http://schemas.microsoft.com/office/powerpoint/2010/main" val="2264054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graphicFrame>
        <p:nvGraphicFramePr>
          <p:cNvPr id="4" name="TextBox 2">
            <a:extLst>
              <a:ext uri="{FF2B5EF4-FFF2-40B4-BE49-F238E27FC236}">
                <a16:creationId xmlns:a16="http://schemas.microsoft.com/office/drawing/2014/main" id="{E6C551A5-1F87-5B6C-B8AD-6CC3FE8B5F57}"/>
              </a:ext>
            </a:extLst>
          </p:cNvPr>
          <p:cNvGraphicFramePr/>
          <p:nvPr/>
        </p:nvGraphicFramePr>
        <p:xfrm>
          <a:off x="1321905" y="1414877"/>
          <a:ext cx="7156174" cy="2466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DDF806E2-7A7D-F8A3-03E9-97279CE06C8B}"/>
              </a:ext>
            </a:extLst>
          </p:cNvPr>
          <p:cNvSpPr txBox="1"/>
          <p:nvPr/>
        </p:nvSpPr>
        <p:spPr>
          <a:xfrm>
            <a:off x="1028319" y="627193"/>
            <a:ext cx="7568648" cy="507831"/>
          </a:xfrm>
          <a:prstGeom prst="rect">
            <a:avLst/>
          </a:prstGeom>
          <a:noFill/>
        </p:spPr>
        <p:txBody>
          <a:bodyPr wrap="square">
            <a:spAutoFit/>
          </a:bodyPr>
          <a:lstStyle/>
          <a:p>
            <a:r>
              <a:rPr lang="es-ES" sz="2700" dirty="0">
                <a:latin typeface="Nixie One" panose="020B0604020202020204" charset="0"/>
              </a:rPr>
              <a:t>Plantilla de análisis de enfoque estándar </a:t>
            </a:r>
            <a:endParaRPr lang="en-US" sz="2700" dirty="0">
              <a:latin typeface="Nixie One" panose="020B0604020202020204" charset="0"/>
            </a:endParaRPr>
          </a:p>
        </p:txBody>
      </p:sp>
    </p:spTree>
    <p:extLst>
      <p:ext uri="{BB962C8B-B14F-4D97-AF65-F5344CB8AC3E}">
        <p14:creationId xmlns:p14="http://schemas.microsoft.com/office/powerpoint/2010/main" val="3346401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grpSp>
        <p:nvGrpSpPr>
          <p:cNvPr id="412" name="Google Shape;412;p34"/>
          <p:cNvGrpSpPr/>
          <p:nvPr/>
        </p:nvGrpSpPr>
        <p:grpSpPr>
          <a:xfrm>
            <a:off x="1284194" y="329453"/>
            <a:ext cx="6837830" cy="3738281"/>
            <a:chOff x="1177450" y="241631"/>
            <a:chExt cx="6173152" cy="3616776"/>
          </a:xfrm>
        </p:grpSpPr>
        <p:sp>
          <p:nvSpPr>
            <p:cNvPr id="413" name="Google Shape;413;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1" name="Content Placeholder 14">
            <a:extLst>
              <a:ext uri="{FF2B5EF4-FFF2-40B4-BE49-F238E27FC236}">
                <a16:creationId xmlns:a16="http://schemas.microsoft.com/office/drawing/2014/main" id="{30D36E7F-811B-4AC8-A9F4-40900D2411CD}"/>
              </a:ext>
            </a:extLst>
          </p:cNvPr>
          <p:cNvPicPr/>
          <p:nvPr/>
        </p:nvPicPr>
        <p:blipFill>
          <a:blip>
            <a:extLst>
              <a:ext uri="{28A0092B-C50C-407E-A947-70E740481C1C}">
                <a14:useLocalDpi xmlns:a14="http://schemas.microsoft.com/office/drawing/2010/main" val="0"/>
              </a:ext>
            </a:extLst>
          </a:blip>
          <a:stretch>
            <a:fillRect/>
          </a:stretch>
        </p:blipFill>
        <p:spPr>
          <a:xfrm>
            <a:off x="2117911" y="578224"/>
            <a:ext cx="5182713" cy="301945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pic>
        <p:nvPicPr>
          <p:cNvPr id="4" name="Picture 3">
            <a:extLst>
              <a:ext uri="{FF2B5EF4-FFF2-40B4-BE49-F238E27FC236}">
                <a16:creationId xmlns:a16="http://schemas.microsoft.com/office/drawing/2014/main" id="{7E8D81FC-6154-2996-F64C-57BBAA0ACB5A}"/>
              </a:ext>
            </a:extLst>
          </p:cNvPr>
          <p:cNvPicPr>
            <a:picLocks noChangeAspect="1"/>
          </p:cNvPicPr>
          <p:nvPr/>
        </p:nvPicPr>
        <p:blipFill>
          <a:blip r:embed="rId4"/>
          <a:stretch>
            <a:fillRect/>
          </a:stretch>
        </p:blipFill>
        <p:spPr>
          <a:xfrm>
            <a:off x="1979912" y="439925"/>
            <a:ext cx="5433731" cy="341828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p16"/>
          <p:cNvSpPr txBox="1">
            <a:spLocks/>
          </p:cNvSpPr>
          <p:nvPr/>
        </p:nvSpPr>
        <p:spPr>
          <a:xfrm>
            <a:off x="433088" y="-111867"/>
            <a:ext cx="8099020" cy="1159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R" sz="2800" b="1" dirty="0">
                <a:effectLst>
                  <a:outerShdw blurRad="38100" dist="38100" dir="2700000" algn="tl">
                    <a:srgbClr val="000000">
                      <a:alpha val="43137"/>
                    </a:srgbClr>
                  </a:outerShdw>
                </a:effectLst>
                <a:latin typeface="Nixie One" panose="020B0604020202020204" charset="0"/>
              </a:rPr>
              <a:t>RTI: </a:t>
            </a:r>
            <a:r>
              <a:rPr lang="es-PR" sz="2800" b="1" i="1" dirty="0">
                <a:effectLst>
                  <a:outerShdw blurRad="38100" dist="38100" dir="2700000" algn="tl">
                    <a:srgbClr val="000000">
                      <a:alpha val="43137"/>
                    </a:srgbClr>
                  </a:outerShdw>
                </a:effectLst>
                <a:latin typeface="Nixie One" panose="020B0604020202020204" charset="0"/>
              </a:rPr>
              <a:t>Response </a:t>
            </a:r>
            <a:r>
              <a:rPr lang="es-PR" sz="2800" b="1" i="1" dirty="0" err="1">
                <a:effectLst>
                  <a:outerShdw blurRad="38100" dist="38100" dir="2700000" algn="tl">
                    <a:srgbClr val="000000">
                      <a:alpha val="43137"/>
                    </a:srgbClr>
                  </a:outerShdw>
                </a:effectLst>
                <a:latin typeface="Nixie One" panose="020B0604020202020204" charset="0"/>
              </a:rPr>
              <a:t>to</a:t>
            </a:r>
            <a:r>
              <a:rPr lang="es-PR" sz="2800" b="1" i="1" dirty="0">
                <a:effectLst>
                  <a:outerShdw blurRad="38100" dist="38100" dir="2700000" algn="tl">
                    <a:srgbClr val="000000">
                      <a:alpha val="43137"/>
                    </a:srgbClr>
                  </a:outerShdw>
                </a:effectLst>
                <a:latin typeface="Nixie One" panose="020B0604020202020204" charset="0"/>
              </a:rPr>
              <a:t> </a:t>
            </a:r>
            <a:r>
              <a:rPr lang="es-PR" sz="2800" b="1" i="1" dirty="0" err="1">
                <a:effectLst>
                  <a:outerShdw blurRad="38100" dist="38100" dir="2700000" algn="tl">
                    <a:srgbClr val="000000">
                      <a:alpha val="43137"/>
                    </a:srgbClr>
                  </a:outerShdw>
                </a:effectLst>
                <a:latin typeface="Nixie One" panose="020B0604020202020204" charset="0"/>
              </a:rPr>
              <a:t>Intervention</a:t>
            </a:r>
            <a:r>
              <a:rPr lang="es-PR" sz="2800" b="1" i="1" dirty="0">
                <a:effectLst>
                  <a:outerShdw blurRad="38100" dist="38100" dir="2700000" algn="tl">
                    <a:srgbClr val="000000">
                      <a:alpha val="43137"/>
                    </a:srgbClr>
                  </a:outerShdw>
                </a:effectLst>
                <a:latin typeface="Nixie One" panose="020B0604020202020204" charset="0"/>
              </a:rPr>
              <a:t> </a:t>
            </a:r>
            <a:endParaRPr lang="es-PR" sz="2800" b="1" i="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687519" y="983150"/>
            <a:ext cx="7844589" cy="3987611"/>
          </a:xfrm>
          <a:prstGeom prst="rect">
            <a:avLst/>
          </a:prstGeom>
        </p:spPr>
      </p:pic>
    </p:spTree>
    <p:extLst>
      <p:ext uri="{BB962C8B-B14F-4D97-AF65-F5344CB8AC3E}">
        <p14:creationId xmlns:p14="http://schemas.microsoft.com/office/powerpoint/2010/main" val="2586989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p16"/>
          <p:cNvSpPr txBox="1">
            <a:spLocks/>
          </p:cNvSpPr>
          <p:nvPr/>
        </p:nvSpPr>
        <p:spPr>
          <a:xfrm>
            <a:off x="522466" y="-675633"/>
            <a:ext cx="8099020" cy="1159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R" sz="2800" b="1" dirty="0">
                <a:effectLst>
                  <a:outerShdw blurRad="38100" dist="38100" dir="2700000" algn="tl">
                    <a:srgbClr val="000000">
                      <a:alpha val="43137"/>
                    </a:srgbClr>
                  </a:outerShdw>
                </a:effectLst>
                <a:latin typeface="Nixie One" panose="020B0604020202020204" charset="0"/>
              </a:rPr>
              <a:t>RTI: </a:t>
            </a:r>
            <a:r>
              <a:rPr lang="es-PR" sz="2800" b="1" i="1" dirty="0">
                <a:effectLst>
                  <a:outerShdw blurRad="38100" dist="38100" dir="2700000" algn="tl">
                    <a:srgbClr val="000000">
                      <a:alpha val="43137"/>
                    </a:srgbClr>
                  </a:outerShdw>
                </a:effectLst>
                <a:latin typeface="Nixie One" panose="020B0604020202020204" charset="0"/>
              </a:rPr>
              <a:t>Response </a:t>
            </a:r>
            <a:r>
              <a:rPr lang="es-PR" sz="2800" b="1" i="1" dirty="0" err="1">
                <a:effectLst>
                  <a:outerShdw blurRad="38100" dist="38100" dir="2700000" algn="tl">
                    <a:srgbClr val="000000">
                      <a:alpha val="43137"/>
                    </a:srgbClr>
                  </a:outerShdw>
                </a:effectLst>
                <a:latin typeface="Nixie One" panose="020B0604020202020204" charset="0"/>
              </a:rPr>
              <a:t>to</a:t>
            </a:r>
            <a:r>
              <a:rPr lang="es-PR" sz="2800" b="1" i="1" dirty="0">
                <a:effectLst>
                  <a:outerShdw blurRad="38100" dist="38100" dir="2700000" algn="tl">
                    <a:srgbClr val="000000">
                      <a:alpha val="43137"/>
                    </a:srgbClr>
                  </a:outerShdw>
                </a:effectLst>
                <a:latin typeface="Nixie One" panose="020B0604020202020204" charset="0"/>
              </a:rPr>
              <a:t> </a:t>
            </a:r>
            <a:r>
              <a:rPr lang="es-PR" sz="2800" b="1" i="1" dirty="0" err="1">
                <a:effectLst>
                  <a:outerShdw blurRad="38100" dist="38100" dir="2700000" algn="tl">
                    <a:srgbClr val="000000">
                      <a:alpha val="43137"/>
                    </a:srgbClr>
                  </a:outerShdw>
                </a:effectLst>
                <a:latin typeface="Nixie One" panose="020B0604020202020204" charset="0"/>
              </a:rPr>
              <a:t>Intervention</a:t>
            </a:r>
            <a:r>
              <a:rPr lang="es-PR" sz="2800" b="1" i="1" dirty="0">
                <a:effectLst>
                  <a:outerShdw blurRad="38100" dist="38100" dir="2700000" algn="tl">
                    <a:srgbClr val="000000">
                      <a:alpha val="43137"/>
                    </a:srgbClr>
                  </a:outerShdw>
                </a:effectLst>
                <a:latin typeface="Nixie One" panose="020B0604020202020204" charset="0"/>
              </a:rPr>
              <a:t> </a:t>
            </a:r>
            <a:endParaRPr lang="es-PR" sz="2800" b="1" i="1" dirty="0">
              <a:effectLst>
                <a:outerShdw blurRad="38100" dist="38100" dir="2700000" algn="tl">
                  <a:srgbClr val="000000">
                    <a:alpha val="43137"/>
                  </a:srgbClr>
                </a:outerShdw>
              </a:effectLst>
            </a:endParaRPr>
          </a:p>
        </p:txBody>
      </p:sp>
      <p:grpSp>
        <p:nvGrpSpPr>
          <p:cNvPr id="7" name="Google Shape;200;p18"/>
          <p:cNvGrpSpPr/>
          <p:nvPr/>
        </p:nvGrpSpPr>
        <p:grpSpPr>
          <a:xfrm>
            <a:off x="4052332" y="496983"/>
            <a:ext cx="4324254" cy="1602201"/>
            <a:chOff x="4089338" y="445178"/>
            <a:chExt cx="3813748" cy="1602201"/>
          </a:xfrm>
        </p:grpSpPr>
        <p:grpSp>
          <p:nvGrpSpPr>
            <p:cNvPr id="8" name="Google Shape;201;p18"/>
            <p:cNvGrpSpPr/>
            <p:nvPr/>
          </p:nvGrpSpPr>
          <p:grpSpPr>
            <a:xfrm>
              <a:off x="4703688" y="895738"/>
              <a:ext cx="905200" cy="357200"/>
              <a:chOff x="4703688" y="895738"/>
              <a:chExt cx="905200" cy="357200"/>
            </a:xfrm>
          </p:grpSpPr>
          <p:sp>
            <p:nvSpPr>
              <p:cNvPr id="12" name="Google Shape;202;p18"/>
              <p:cNvSpPr/>
              <p:nvPr/>
            </p:nvSpPr>
            <p:spPr>
              <a:xfrm>
                <a:off x="4703688" y="1062113"/>
                <a:ext cx="548325" cy="184275"/>
              </a:xfrm>
              <a:custGeom>
                <a:avLst/>
                <a:gdLst/>
                <a:ahLst/>
                <a:cxnLst/>
                <a:rect l="l" t="t" r="r" b="b"/>
                <a:pathLst>
                  <a:path w="21933" h="7371" extrusionOk="0">
                    <a:moveTo>
                      <a:pt x="7883" y="1"/>
                    </a:moveTo>
                    <a:lnTo>
                      <a:pt x="1" y="6692"/>
                    </a:lnTo>
                    <a:lnTo>
                      <a:pt x="584" y="7371"/>
                    </a:lnTo>
                    <a:lnTo>
                      <a:pt x="8216" y="894"/>
                    </a:lnTo>
                    <a:lnTo>
                      <a:pt x="21932" y="894"/>
                    </a:lnTo>
                    <a:lnTo>
                      <a:pt x="21932" y="1"/>
                    </a:lnTo>
                    <a:close/>
                  </a:path>
                </a:pathLst>
              </a:custGeom>
              <a:solidFill>
                <a:srgbClr val="2FC948"/>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13" name="Google Shape;203;p18"/>
              <p:cNvSpPr/>
              <p:nvPr/>
            </p:nvSpPr>
            <p:spPr>
              <a:xfrm>
                <a:off x="5251688" y="895738"/>
                <a:ext cx="357200" cy="357200"/>
              </a:xfrm>
              <a:custGeom>
                <a:avLst/>
                <a:gdLst/>
                <a:ahLst/>
                <a:cxnLst/>
                <a:rect l="l" t="t" r="r" b="b"/>
                <a:pathLst>
                  <a:path w="14288" h="14288" extrusionOk="0">
                    <a:moveTo>
                      <a:pt x="7144" y="0"/>
                    </a:moveTo>
                    <a:cubicBezTo>
                      <a:pt x="3191" y="0"/>
                      <a:pt x="0" y="3203"/>
                      <a:pt x="0" y="7144"/>
                    </a:cubicBezTo>
                    <a:cubicBezTo>
                      <a:pt x="0" y="11085"/>
                      <a:pt x="3191" y="14288"/>
                      <a:pt x="7144" y="14288"/>
                    </a:cubicBezTo>
                    <a:cubicBezTo>
                      <a:pt x="11085" y="14288"/>
                      <a:pt x="14288" y="11085"/>
                      <a:pt x="14288" y="7144"/>
                    </a:cubicBezTo>
                    <a:cubicBezTo>
                      <a:pt x="14288" y="3203"/>
                      <a:pt x="11085" y="0"/>
                      <a:pt x="7144" y="0"/>
                    </a:cubicBezTo>
                    <a:close/>
                  </a:path>
                </a:pathLst>
              </a:custGeom>
              <a:solidFill>
                <a:srgbClr val="2FC948"/>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01</a:t>
                </a:r>
                <a:endParaRPr sz="1700">
                  <a:solidFill>
                    <a:srgbClr val="FFFFFF"/>
                  </a:solidFill>
                  <a:latin typeface="Fira Sans Extra Condensed"/>
                  <a:ea typeface="Fira Sans Extra Condensed"/>
                  <a:cs typeface="Fira Sans Extra Condensed"/>
                  <a:sym typeface="Fira Sans Extra Condensed"/>
                </a:endParaRPr>
              </a:p>
            </p:txBody>
          </p:sp>
        </p:grpSp>
        <p:sp>
          <p:nvSpPr>
            <p:cNvPr id="9" name="Google Shape;204;p18"/>
            <p:cNvSpPr/>
            <p:nvPr/>
          </p:nvSpPr>
          <p:spPr>
            <a:xfrm>
              <a:off x="4089338" y="985999"/>
              <a:ext cx="1030800" cy="947389"/>
            </a:xfrm>
            <a:custGeom>
              <a:avLst/>
              <a:gdLst/>
              <a:ahLst/>
              <a:cxnLst/>
              <a:rect l="l" t="t" r="r" b="b"/>
              <a:pathLst>
                <a:path w="41232" h="35708" extrusionOk="0">
                  <a:moveTo>
                    <a:pt x="20622" y="0"/>
                  </a:moveTo>
                  <a:lnTo>
                    <a:pt x="0" y="35707"/>
                  </a:lnTo>
                  <a:lnTo>
                    <a:pt x="41232" y="35707"/>
                  </a:lnTo>
                  <a:lnTo>
                    <a:pt x="20622" y="0"/>
                  </a:lnTo>
                  <a:close/>
                </a:path>
              </a:pathLst>
            </a:custGeom>
            <a:solidFill>
              <a:srgbClr val="FF3399"/>
            </a:solidFill>
            <a:ln>
              <a:solidFill>
                <a:schemeClr val="accent2">
                  <a:lumMod val="60000"/>
                  <a:lumOff val="40000"/>
                </a:schemeClr>
              </a:solidFill>
            </a:ln>
          </p:spPr>
          <p:txBody>
            <a:bodyPr spcFirstLastPara="1" wrap="square" lIns="91425" tIns="365750" rIns="91425" bIns="91425" anchor="ctr" anchorCtr="0">
              <a:noAutofit/>
            </a:bodyPr>
            <a:lstStyle/>
            <a:p>
              <a:pPr algn="ctr">
                <a:buSzPts val="1100"/>
              </a:pPr>
              <a:r>
                <a:rPr lang="en" sz="1000" dirty="0">
                  <a:solidFill>
                    <a:srgbClr val="FFFFFF"/>
                  </a:solidFill>
                  <a:latin typeface="Roboto"/>
                  <a:ea typeface="Roboto"/>
                  <a:cs typeface="Roboto"/>
                  <a:sym typeface="Roboto"/>
                </a:rPr>
                <a:t>Nivel 3</a:t>
              </a:r>
            </a:p>
            <a:p>
              <a:pPr algn="ctr">
                <a:buSzPts val="1100"/>
              </a:pPr>
              <a:endParaRPr lang="en" sz="900" dirty="0">
                <a:solidFill>
                  <a:srgbClr val="FFFFFF"/>
                </a:solidFill>
                <a:latin typeface="Roboto"/>
                <a:ea typeface="Roboto"/>
                <a:cs typeface="Roboto"/>
                <a:sym typeface="Roboto"/>
              </a:endParaRPr>
            </a:p>
            <a:p>
              <a:pPr algn="ctr">
                <a:buSzPts val="1100"/>
              </a:pPr>
              <a:r>
                <a:rPr lang="en" sz="900" dirty="0">
                  <a:solidFill>
                    <a:srgbClr val="FFFFFF"/>
                  </a:solidFill>
                  <a:latin typeface="Roboto"/>
                  <a:ea typeface="Roboto"/>
                  <a:cs typeface="Roboto"/>
                  <a:sym typeface="Roboto"/>
                </a:rPr>
                <a:t>Intervenciones</a:t>
              </a:r>
            </a:p>
            <a:p>
              <a:pPr algn="ctr">
                <a:buSzPts val="1100"/>
              </a:pPr>
              <a:r>
                <a:rPr lang="en" sz="900" dirty="0">
                  <a:solidFill>
                    <a:srgbClr val="FFFFFF"/>
                  </a:solidFill>
                  <a:latin typeface="Roboto"/>
                  <a:ea typeface="Roboto"/>
                  <a:cs typeface="Roboto"/>
                  <a:sym typeface="Roboto"/>
                </a:rPr>
                <a:t>Intensivas  </a:t>
              </a:r>
              <a:endParaRPr sz="900" dirty="0">
                <a:solidFill>
                  <a:srgbClr val="FFFFFF"/>
                </a:solidFill>
                <a:latin typeface="Roboto"/>
                <a:ea typeface="Roboto"/>
                <a:cs typeface="Roboto"/>
                <a:sym typeface="Roboto"/>
              </a:endParaRPr>
            </a:p>
          </p:txBody>
        </p:sp>
        <p:sp>
          <p:nvSpPr>
            <p:cNvPr id="10" name="Google Shape;205;p18"/>
            <p:cNvSpPr/>
            <p:nvPr/>
          </p:nvSpPr>
          <p:spPr>
            <a:xfrm>
              <a:off x="4089338" y="1933363"/>
              <a:ext cx="1028125" cy="101225"/>
            </a:xfrm>
            <a:custGeom>
              <a:avLst/>
              <a:gdLst/>
              <a:ahLst/>
              <a:cxnLst/>
              <a:rect l="l" t="t" r="r" b="b"/>
              <a:pathLst>
                <a:path w="41125" h="4049" extrusionOk="0">
                  <a:moveTo>
                    <a:pt x="0" y="0"/>
                  </a:moveTo>
                  <a:lnTo>
                    <a:pt x="3870" y="4048"/>
                  </a:lnTo>
                  <a:lnTo>
                    <a:pt x="41124" y="4048"/>
                  </a:lnTo>
                  <a:lnTo>
                    <a:pt x="37255" y="0"/>
                  </a:lnTo>
                  <a:close/>
                </a:path>
              </a:pathLst>
            </a:custGeom>
            <a:solidFill>
              <a:srgbClr val="2FC948"/>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11" name="Google Shape;206;p18"/>
            <p:cNvSpPr txBox="1"/>
            <p:nvPr/>
          </p:nvSpPr>
          <p:spPr>
            <a:xfrm>
              <a:off x="5757009" y="445178"/>
              <a:ext cx="2146077" cy="1602201"/>
            </a:xfrm>
            <a:prstGeom prst="rect">
              <a:avLst/>
            </a:prstGeom>
            <a:solidFill>
              <a:schemeClr val="bg1"/>
            </a:solidFill>
            <a:ln w="28575">
              <a:solidFill>
                <a:srgbClr val="FF3399"/>
              </a:solidFill>
            </a:ln>
          </p:spPr>
          <p:txBody>
            <a:bodyPr spcFirstLastPara="1" wrap="square" lIns="91425" tIns="91425" rIns="91425" bIns="91425" anchor="ctr" anchorCtr="0">
              <a:noAutofit/>
            </a:bodyPr>
            <a:lstStyle/>
            <a:p>
              <a:r>
                <a:rPr lang="es-ES" sz="1200" dirty="0"/>
                <a:t>La instrucción a este nivel se enfoca específicamente en las destrezas con las que pueda estar teniendo dificultad el estudiante. La intervención, por lo regular es individualizada o en grupos pequeños con el maestro.</a:t>
              </a:r>
              <a:endParaRPr sz="12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14" name="Google Shape;207;p18"/>
          <p:cNvGrpSpPr/>
          <p:nvPr/>
        </p:nvGrpSpPr>
        <p:grpSpPr>
          <a:xfrm>
            <a:off x="1517921" y="1923380"/>
            <a:ext cx="4015875" cy="1044979"/>
            <a:chOff x="1554925" y="1871575"/>
            <a:chExt cx="4015875" cy="1044979"/>
          </a:xfrm>
        </p:grpSpPr>
        <p:grpSp>
          <p:nvGrpSpPr>
            <p:cNvPr id="15" name="Google Shape;208;p18"/>
            <p:cNvGrpSpPr/>
            <p:nvPr/>
          </p:nvGrpSpPr>
          <p:grpSpPr>
            <a:xfrm>
              <a:off x="3101113" y="1907763"/>
              <a:ext cx="904900" cy="357200"/>
              <a:chOff x="3101113" y="1907763"/>
              <a:chExt cx="904900" cy="357200"/>
            </a:xfrm>
          </p:grpSpPr>
          <p:sp>
            <p:nvSpPr>
              <p:cNvPr id="19" name="Google Shape;209;p18"/>
              <p:cNvSpPr/>
              <p:nvPr/>
            </p:nvSpPr>
            <p:spPr>
              <a:xfrm>
                <a:off x="3457713" y="2076813"/>
                <a:ext cx="548300" cy="184575"/>
              </a:xfrm>
              <a:custGeom>
                <a:avLst/>
                <a:gdLst/>
                <a:ahLst/>
                <a:cxnLst/>
                <a:rect l="l" t="t" r="r" b="b"/>
                <a:pathLst>
                  <a:path w="21932" h="7383" extrusionOk="0">
                    <a:moveTo>
                      <a:pt x="0" y="1"/>
                    </a:moveTo>
                    <a:lnTo>
                      <a:pt x="0" y="894"/>
                    </a:lnTo>
                    <a:lnTo>
                      <a:pt x="13716" y="894"/>
                    </a:lnTo>
                    <a:lnTo>
                      <a:pt x="21348" y="7383"/>
                    </a:lnTo>
                    <a:lnTo>
                      <a:pt x="21932" y="6704"/>
                    </a:lnTo>
                    <a:lnTo>
                      <a:pt x="14050" y="1"/>
                    </a:lnTo>
                    <a:close/>
                  </a:path>
                </a:pathLst>
              </a:custGeom>
              <a:solidFill>
                <a:srgbClr val="E09214"/>
              </a:solidFill>
              <a:ln>
                <a:solidFill>
                  <a:schemeClr val="bg1"/>
                </a:solid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0" name="Google Shape;210;p18"/>
              <p:cNvSpPr/>
              <p:nvPr/>
            </p:nvSpPr>
            <p:spPr>
              <a:xfrm>
                <a:off x="3101113" y="1907763"/>
                <a:ext cx="357200" cy="357200"/>
              </a:xfrm>
              <a:custGeom>
                <a:avLst/>
                <a:gdLst/>
                <a:ahLst/>
                <a:cxnLst/>
                <a:rect l="l" t="t" r="r" b="b"/>
                <a:pathLst>
                  <a:path w="14288" h="14288" extrusionOk="0">
                    <a:moveTo>
                      <a:pt x="7144" y="0"/>
                    </a:moveTo>
                    <a:cubicBezTo>
                      <a:pt x="3191" y="0"/>
                      <a:pt x="1" y="3203"/>
                      <a:pt x="1" y="7144"/>
                    </a:cubicBezTo>
                    <a:cubicBezTo>
                      <a:pt x="1" y="11085"/>
                      <a:pt x="3191" y="14288"/>
                      <a:pt x="7144" y="14288"/>
                    </a:cubicBezTo>
                    <a:cubicBezTo>
                      <a:pt x="11085" y="14288"/>
                      <a:pt x="14288" y="11085"/>
                      <a:pt x="14288" y="7144"/>
                    </a:cubicBezTo>
                    <a:cubicBezTo>
                      <a:pt x="14288" y="3203"/>
                      <a:pt x="11085" y="0"/>
                      <a:pt x="7144" y="0"/>
                    </a:cubicBezTo>
                    <a:close/>
                  </a:path>
                </a:pathLst>
              </a:custGeom>
              <a:solidFill>
                <a:srgbClr val="E09214"/>
              </a:solidFill>
              <a:ln>
                <a:solidFill>
                  <a:schemeClr val="bg1"/>
                </a:solid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02</a:t>
                </a:r>
                <a:endParaRPr sz="1700">
                  <a:solidFill>
                    <a:srgbClr val="FFFFFF"/>
                  </a:solidFill>
                  <a:latin typeface="Fira Sans Extra Condensed"/>
                  <a:ea typeface="Fira Sans Extra Condensed"/>
                  <a:cs typeface="Fira Sans Extra Condensed"/>
                  <a:sym typeface="Fira Sans Extra Condensed"/>
                </a:endParaRPr>
              </a:p>
            </p:txBody>
          </p:sp>
        </p:grpSp>
        <p:sp>
          <p:nvSpPr>
            <p:cNvPr id="16" name="Google Shape;211;p18"/>
            <p:cNvSpPr/>
            <p:nvPr/>
          </p:nvSpPr>
          <p:spPr>
            <a:xfrm>
              <a:off x="3638700" y="2815025"/>
              <a:ext cx="1932100" cy="101529"/>
            </a:xfrm>
            <a:custGeom>
              <a:avLst/>
              <a:gdLst/>
              <a:ahLst/>
              <a:cxnLst/>
              <a:rect l="l" t="t" r="r" b="b"/>
              <a:pathLst>
                <a:path w="77284" h="4049" extrusionOk="0">
                  <a:moveTo>
                    <a:pt x="0" y="0"/>
                  </a:moveTo>
                  <a:lnTo>
                    <a:pt x="7275" y="4049"/>
                  </a:lnTo>
                  <a:lnTo>
                    <a:pt x="77284" y="4049"/>
                  </a:lnTo>
                  <a:lnTo>
                    <a:pt x="70021" y="0"/>
                  </a:lnTo>
                  <a:close/>
                </a:path>
              </a:pathLst>
            </a:custGeom>
            <a:solidFill>
              <a:srgbClr val="E09214"/>
            </a:solidFill>
            <a:ln>
              <a:solidFill>
                <a:schemeClr val="bg1"/>
              </a:solid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17" name="Google Shape;212;p18"/>
            <p:cNvSpPr/>
            <p:nvPr/>
          </p:nvSpPr>
          <p:spPr>
            <a:xfrm>
              <a:off x="3638688" y="2034563"/>
              <a:ext cx="1932100" cy="780475"/>
            </a:xfrm>
            <a:custGeom>
              <a:avLst/>
              <a:gdLst/>
              <a:ahLst/>
              <a:cxnLst/>
              <a:rect l="l" t="t" r="r" b="b"/>
              <a:pathLst>
                <a:path w="77284" h="31219" extrusionOk="0">
                  <a:moveTo>
                    <a:pt x="18026" y="0"/>
                  </a:moveTo>
                  <a:lnTo>
                    <a:pt x="0" y="31218"/>
                  </a:lnTo>
                  <a:lnTo>
                    <a:pt x="77284" y="31218"/>
                  </a:lnTo>
                  <a:lnTo>
                    <a:pt x="59258" y="0"/>
                  </a:lnTo>
                  <a:close/>
                </a:path>
              </a:pathLst>
            </a:custGeom>
            <a:solidFill>
              <a:srgbClr val="FCBD24"/>
            </a:solidFill>
            <a:ln>
              <a:solidFill>
                <a:schemeClr val="bg1"/>
              </a:solidFill>
            </a:ln>
          </p:spPr>
          <p:txBody>
            <a:bodyPr spcFirstLastPara="1" wrap="square" lIns="365750" tIns="91425" rIns="365750" bIns="91425" anchor="ctr" anchorCtr="0">
              <a:noAutofit/>
            </a:bodyPr>
            <a:lstStyle/>
            <a:p>
              <a:pPr algn="ctr">
                <a:buSzPts val="1100"/>
              </a:pPr>
              <a:r>
                <a:rPr lang="en" sz="1300" dirty="0">
                  <a:solidFill>
                    <a:srgbClr val="FFFFFF"/>
                  </a:solidFill>
                  <a:latin typeface="Roboto"/>
                  <a:ea typeface="Roboto"/>
                  <a:cs typeface="Roboto"/>
                  <a:sym typeface="Roboto"/>
                </a:rPr>
                <a:t>Nivel 2</a:t>
              </a:r>
            </a:p>
            <a:p>
              <a:pPr algn="ctr">
                <a:buSzPts val="1100"/>
              </a:pPr>
              <a:r>
                <a:rPr lang="en-US" sz="1200" dirty="0" err="1">
                  <a:solidFill>
                    <a:schemeClr val="bg1"/>
                  </a:solidFill>
                </a:rPr>
                <a:t>Intervenciones</a:t>
              </a:r>
              <a:r>
                <a:rPr lang="en-US" sz="1200" dirty="0">
                  <a:solidFill>
                    <a:schemeClr val="bg1"/>
                  </a:solidFill>
                </a:rPr>
                <a:t> </a:t>
              </a:r>
              <a:r>
                <a:rPr lang="en-US" sz="1200" dirty="0" err="1">
                  <a:solidFill>
                    <a:schemeClr val="bg1"/>
                  </a:solidFill>
                </a:rPr>
                <a:t>dirigidas</a:t>
              </a:r>
              <a:endParaRPr sz="1300" dirty="0">
                <a:solidFill>
                  <a:schemeClr val="bg1"/>
                </a:solidFill>
                <a:latin typeface="Roboto"/>
                <a:ea typeface="Roboto"/>
                <a:cs typeface="Roboto"/>
                <a:sym typeface="Roboto"/>
              </a:endParaRPr>
            </a:p>
          </p:txBody>
        </p:sp>
        <p:sp>
          <p:nvSpPr>
            <p:cNvPr id="18" name="Google Shape;213;p18"/>
            <p:cNvSpPr txBox="1"/>
            <p:nvPr/>
          </p:nvSpPr>
          <p:spPr>
            <a:xfrm>
              <a:off x="1554925" y="1871575"/>
              <a:ext cx="1393800" cy="429600"/>
            </a:xfrm>
            <a:prstGeom prst="rect">
              <a:avLst/>
            </a:prstGeom>
            <a:noFill/>
            <a:ln>
              <a:solidFill>
                <a:schemeClr val="bg1"/>
              </a:solidFill>
            </a:ln>
          </p:spPr>
          <p:txBody>
            <a:bodyPr spcFirstLastPara="1" wrap="square" lIns="91425" tIns="91425" rIns="91425" bIns="91425" anchor="ctr" anchorCtr="0">
              <a:noAutofit/>
            </a:bodyPr>
            <a:lstStyle/>
            <a:p>
              <a:pPr algn="r"/>
              <a:endParaRPr sz="12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1" name="Google Shape;214;p18"/>
          <p:cNvGrpSpPr/>
          <p:nvPr/>
        </p:nvGrpSpPr>
        <p:grpSpPr>
          <a:xfrm>
            <a:off x="3151334" y="2220905"/>
            <a:ext cx="5766881" cy="2869644"/>
            <a:chOff x="3188338" y="2169100"/>
            <a:chExt cx="5766881" cy="2869644"/>
          </a:xfrm>
        </p:grpSpPr>
        <p:grpSp>
          <p:nvGrpSpPr>
            <p:cNvPr id="22" name="Google Shape;215;p18"/>
            <p:cNvGrpSpPr/>
            <p:nvPr/>
          </p:nvGrpSpPr>
          <p:grpSpPr>
            <a:xfrm>
              <a:off x="5620488" y="2834363"/>
              <a:ext cx="903700" cy="357200"/>
              <a:chOff x="5620488" y="2834363"/>
              <a:chExt cx="903700" cy="357200"/>
            </a:xfrm>
          </p:grpSpPr>
          <p:sp>
            <p:nvSpPr>
              <p:cNvPr id="26" name="Google Shape;216;p18"/>
              <p:cNvSpPr/>
              <p:nvPr/>
            </p:nvSpPr>
            <p:spPr>
              <a:xfrm>
                <a:off x="5620488" y="3003138"/>
                <a:ext cx="548300" cy="184550"/>
              </a:xfrm>
              <a:custGeom>
                <a:avLst/>
                <a:gdLst/>
                <a:ahLst/>
                <a:cxnLst/>
                <a:rect l="l" t="t" r="r" b="b"/>
                <a:pathLst>
                  <a:path w="21932" h="7382" extrusionOk="0">
                    <a:moveTo>
                      <a:pt x="7882" y="0"/>
                    </a:moveTo>
                    <a:lnTo>
                      <a:pt x="0" y="6691"/>
                    </a:lnTo>
                    <a:lnTo>
                      <a:pt x="583" y="7382"/>
                    </a:lnTo>
                    <a:lnTo>
                      <a:pt x="8215" y="893"/>
                    </a:lnTo>
                    <a:lnTo>
                      <a:pt x="21931" y="893"/>
                    </a:lnTo>
                    <a:lnTo>
                      <a:pt x="21931" y="0"/>
                    </a:lnTo>
                    <a:close/>
                  </a:path>
                </a:pathLst>
              </a:custGeom>
              <a:solidFill>
                <a:schemeClr val="accent3"/>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7" name="Google Shape;217;p18"/>
              <p:cNvSpPr/>
              <p:nvPr/>
            </p:nvSpPr>
            <p:spPr>
              <a:xfrm>
                <a:off x="6166963" y="2834363"/>
                <a:ext cx="357225" cy="357200"/>
              </a:xfrm>
              <a:custGeom>
                <a:avLst/>
                <a:gdLst/>
                <a:ahLst/>
                <a:cxnLst/>
                <a:rect l="l" t="t" r="r" b="b"/>
                <a:pathLst>
                  <a:path w="14289" h="14288" extrusionOk="0">
                    <a:moveTo>
                      <a:pt x="7145" y="0"/>
                    </a:moveTo>
                    <a:cubicBezTo>
                      <a:pt x="3192" y="0"/>
                      <a:pt x="1" y="3191"/>
                      <a:pt x="1" y="7144"/>
                    </a:cubicBezTo>
                    <a:cubicBezTo>
                      <a:pt x="1" y="11085"/>
                      <a:pt x="3192" y="14288"/>
                      <a:pt x="7145" y="14288"/>
                    </a:cubicBezTo>
                    <a:cubicBezTo>
                      <a:pt x="11086" y="14288"/>
                      <a:pt x="14288" y="11085"/>
                      <a:pt x="14288" y="7144"/>
                    </a:cubicBezTo>
                    <a:cubicBezTo>
                      <a:pt x="14288" y="3191"/>
                      <a:pt x="11086" y="0"/>
                      <a:pt x="7145" y="0"/>
                    </a:cubicBezTo>
                    <a:close/>
                  </a:path>
                </a:pathLst>
              </a:custGeom>
              <a:solidFill>
                <a:schemeClr val="accent4">
                  <a:lumMod val="60000"/>
                  <a:lumOff val="40000"/>
                </a:schemeClr>
              </a:solidFill>
              <a:ln>
                <a:noFill/>
              </a:ln>
            </p:spPr>
            <p:txBody>
              <a:bodyPr spcFirstLastPara="1" wrap="square" lIns="0" tIns="91425" rIns="0" bIns="91425" anchor="ctr" anchorCtr="0">
                <a:noAutofit/>
              </a:bodyPr>
              <a:lstStyle/>
              <a:p>
                <a:pPr algn="ctr"/>
                <a:r>
                  <a:rPr lang="en" sz="1700" dirty="0">
                    <a:solidFill>
                      <a:srgbClr val="FFFFFF"/>
                    </a:solidFill>
                    <a:latin typeface="Fira Sans Extra Condensed"/>
                    <a:ea typeface="Fira Sans Extra Condensed"/>
                    <a:cs typeface="Fira Sans Extra Condensed"/>
                    <a:sym typeface="Fira Sans Extra Condensed"/>
                  </a:rPr>
                  <a:t>03</a:t>
                </a:r>
                <a:endParaRPr sz="1700" dirty="0">
                  <a:solidFill>
                    <a:srgbClr val="FFFFFF"/>
                  </a:solidFill>
                  <a:latin typeface="Fira Sans Extra Condensed"/>
                  <a:ea typeface="Fira Sans Extra Condensed"/>
                  <a:cs typeface="Fira Sans Extra Condensed"/>
                  <a:sym typeface="Fira Sans Extra Condensed"/>
                </a:endParaRPr>
              </a:p>
            </p:txBody>
          </p:sp>
        </p:grpSp>
        <p:sp>
          <p:nvSpPr>
            <p:cNvPr id="23" name="Google Shape;218;p18"/>
            <p:cNvSpPr/>
            <p:nvPr/>
          </p:nvSpPr>
          <p:spPr>
            <a:xfrm>
              <a:off x="3188338" y="2916213"/>
              <a:ext cx="2833100" cy="780475"/>
            </a:xfrm>
            <a:custGeom>
              <a:avLst/>
              <a:gdLst/>
              <a:ahLst/>
              <a:cxnLst/>
              <a:rect l="l" t="t" r="r" b="b"/>
              <a:pathLst>
                <a:path w="113324" h="31219" extrusionOk="0">
                  <a:moveTo>
                    <a:pt x="18014" y="1"/>
                  </a:moveTo>
                  <a:lnTo>
                    <a:pt x="0" y="31219"/>
                  </a:lnTo>
                  <a:lnTo>
                    <a:pt x="113324" y="31219"/>
                  </a:lnTo>
                  <a:lnTo>
                    <a:pt x="95298" y="1"/>
                  </a:lnTo>
                  <a:close/>
                </a:path>
              </a:pathLst>
            </a:custGeom>
            <a:solidFill>
              <a:schemeClr val="accent4"/>
            </a:solidFill>
            <a:ln>
              <a:noFill/>
            </a:ln>
          </p:spPr>
          <p:txBody>
            <a:bodyPr spcFirstLastPara="1" wrap="square" lIns="548625" tIns="91425" rIns="548625" bIns="91425" anchor="ctr" anchorCtr="0">
              <a:noAutofit/>
            </a:bodyPr>
            <a:lstStyle/>
            <a:p>
              <a:pPr algn="ctr">
                <a:buSzPts val="1100"/>
              </a:pPr>
              <a:r>
                <a:rPr lang="en" sz="1300" dirty="0">
                  <a:solidFill>
                    <a:srgbClr val="FFFFFF"/>
                  </a:solidFill>
                  <a:latin typeface="Roboto"/>
                  <a:ea typeface="Roboto"/>
                  <a:cs typeface="Roboto"/>
                  <a:sym typeface="Roboto"/>
                </a:rPr>
                <a:t>Nivel 1</a:t>
              </a:r>
            </a:p>
            <a:p>
              <a:pPr algn="ctr">
                <a:buSzPts val="1100"/>
              </a:pPr>
              <a:r>
                <a:rPr lang="en-US" sz="1300" dirty="0" err="1">
                  <a:solidFill>
                    <a:srgbClr val="FFFFFF"/>
                  </a:solidFill>
                  <a:latin typeface="Roboto"/>
                  <a:ea typeface="Roboto"/>
                  <a:cs typeface="Roboto"/>
                  <a:sym typeface="Roboto"/>
                </a:rPr>
                <a:t>Instrucción</a:t>
              </a:r>
              <a:r>
                <a:rPr lang="en-US" sz="1300" dirty="0">
                  <a:solidFill>
                    <a:srgbClr val="FFFFFF"/>
                  </a:solidFill>
                  <a:latin typeface="Roboto"/>
                  <a:ea typeface="Roboto"/>
                  <a:cs typeface="Roboto"/>
                  <a:sym typeface="Roboto"/>
                </a:rPr>
                <a:t> universal </a:t>
              </a:r>
              <a:endParaRPr sz="1300" dirty="0">
                <a:solidFill>
                  <a:srgbClr val="FFFFFF"/>
                </a:solidFill>
                <a:latin typeface="Roboto"/>
                <a:ea typeface="Roboto"/>
                <a:cs typeface="Roboto"/>
                <a:sym typeface="Roboto"/>
              </a:endParaRPr>
            </a:p>
          </p:txBody>
        </p:sp>
        <p:sp>
          <p:nvSpPr>
            <p:cNvPr id="24" name="Google Shape;219;p18"/>
            <p:cNvSpPr/>
            <p:nvPr/>
          </p:nvSpPr>
          <p:spPr>
            <a:xfrm>
              <a:off x="3188338" y="3696663"/>
              <a:ext cx="2833100" cy="101525"/>
            </a:xfrm>
            <a:custGeom>
              <a:avLst/>
              <a:gdLst/>
              <a:ahLst/>
              <a:cxnLst/>
              <a:rect l="l" t="t" r="r" b="b"/>
              <a:pathLst>
                <a:path w="113324" h="4061" extrusionOk="0">
                  <a:moveTo>
                    <a:pt x="0" y="1"/>
                  </a:moveTo>
                  <a:lnTo>
                    <a:pt x="4120" y="4061"/>
                  </a:lnTo>
                  <a:lnTo>
                    <a:pt x="113324" y="4061"/>
                  </a:lnTo>
                  <a:lnTo>
                    <a:pt x="109204" y="1"/>
                  </a:lnTo>
                  <a:close/>
                </a:path>
              </a:pathLst>
            </a:custGeom>
            <a:solidFill>
              <a:schemeClr val="accent4"/>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5" name="Google Shape;220;p18"/>
            <p:cNvSpPr txBox="1"/>
            <p:nvPr/>
          </p:nvSpPr>
          <p:spPr>
            <a:xfrm>
              <a:off x="6617601" y="2169100"/>
              <a:ext cx="2337618" cy="2869644"/>
            </a:xfrm>
            <a:prstGeom prst="rect">
              <a:avLst/>
            </a:prstGeom>
            <a:noFill/>
            <a:ln w="28575">
              <a:solidFill>
                <a:srgbClr val="92D050"/>
              </a:solidFill>
            </a:ln>
          </p:spPr>
          <p:txBody>
            <a:bodyPr spcFirstLastPara="1" wrap="square" lIns="91425" tIns="91425" rIns="91425" bIns="91425" anchor="ctr" anchorCtr="0">
              <a:noAutofit/>
            </a:bodyPr>
            <a:lstStyle/>
            <a:p>
              <a:pPr marL="171450" indent="-171450">
                <a:buFont typeface="Arial" panose="020B0604020202020204" pitchFamily="34" charset="0"/>
                <a:buChar char="•"/>
              </a:pPr>
              <a:r>
                <a:rPr lang="es-ES" sz="1200" dirty="0"/>
                <a:t>Instrucción de alta calidad que reciben todos los estudiantes. El maestro proporciona la enseñanza adecuada para todos los estudiantes en la clase de educación general. </a:t>
              </a:r>
            </a:p>
            <a:p>
              <a:pPr marL="171450" indent="-171450">
                <a:buFont typeface="Arial" panose="020B0604020202020204" pitchFamily="34" charset="0"/>
                <a:buChar char="•"/>
              </a:pPr>
              <a:r>
                <a:rPr lang="es-ES" sz="1200" dirty="0"/>
                <a:t>Es importante que el maestro utilice una variedad de métodos y materiales efectivos para atender las necesidades de todos los estudiantes en su clase. </a:t>
              </a:r>
            </a:p>
            <a:p>
              <a:r>
                <a:rPr lang="es-ES" sz="1200" dirty="0"/>
                <a:t>   ( considerando conceptos,      </a:t>
              </a:r>
            </a:p>
            <a:p>
              <a:r>
                <a:rPr lang="es-ES" sz="1200" dirty="0"/>
                <a:t>   procesos, evaluaciones) </a:t>
              </a:r>
              <a:endParaRPr sz="1200" dirty="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28" name="Rectangle 27"/>
          <p:cNvSpPr/>
          <p:nvPr/>
        </p:nvSpPr>
        <p:spPr>
          <a:xfrm>
            <a:off x="724054" y="1076339"/>
            <a:ext cx="2241312"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171450" indent="-171450">
              <a:buFont typeface="Arial" panose="020B0604020202020204" pitchFamily="34" charset="0"/>
              <a:buChar char="•"/>
            </a:pPr>
            <a:r>
              <a:rPr lang="es-ES" sz="1200" dirty="0"/>
              <a:t>Los estudiantes identificados con necesidad de apoyo educativo para atender sus necesidades (instrucción diferenciada y dirigida).</a:t>
            </a:r>
          </a:p>
          <a:p>
            <a:pPr marL="171450" indent="-171450">
              <a:buFont typeface="Arial" panose="020B0604020202020204" pitchFamily="34" charset="0"/>
              <a:buChar char="•"/>
            </a:pPr>
            <a:r>
              <a:rPr lang="es-ES" sz="1200" dirty="0"/>
              <a:t>La intervención dirigida generalmente se implementa en grupos pequeños y depende mucho de la enseñanza cooperativa.</a:t>
            </a:r>
          </a:p>
        </p:txBody>
      </p:sp>
    </p:spTree>
    <p:extLst>
      <p:ext uri="{BB962C8B-B14F-4D97-AF65-F5344CB8AC3E}">
        <p14:creationId xmlns:p14="http://schemas.microsoft.com/office/powerpoint/2010/main" val="622911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6"/>
          <p:cNvSpPr txBox="1">
            <a:spLocks noGrp="1"/>
          </p:cNvSpPr>
          <p:nvPr>
            <p:ph type="ctrTitle"/>
          </p:nvPr>
        </p:nvSpPr>
        <p:spPr>
          <a:xfrm>
            <a:off x="1773750" y="1620680"/>
            <a:ext cx="55965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err="1">
                <a:effectLst>
                  <a:outerShdw blurRad="38100" dist="38100" dir="2700000" algn="tl">
                    <a:srgbClr val="000000">
                      <a:alpha val="43137"/>
                    </a:srgbClr>
                  </a:outerShdw>
                </a:effectLst>
              </a:rPr>
              <a:t>Preguntas</a:t>
            </a:r>
            <a:r>
              <a:rPr lang="en-US" sz="4400" b="1" dirty="0">
                <a:effectLst>
                  <a:outerShdw blurRad="38100" dist="38100" dir="2700000" algn="tl">
                    <a:srgbClr val="000000">
                      <a:alpha val="43137"/>
                    </a:srgbClr>
                  </a:outerShdw>
                </a:effectLst>
              </a:rPr>
              <a:t> </a:t>
            </a:r>
            <a:endParaRPr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0743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5"/>
          <p:cNvSpPr txBox="1">
            <a:spLocks noGrp="1"/>
          </p:cNvSpPr>
          <p:nvPr>
            <p:ph type="ctrTitle" idx="4294967295"/>
          </p:nvPr>
        </p:nvSpPr>
        <p:spPr>
          <a:xfrm>
            <a:off x="685800" y="1652094"/>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Gracias por su atención. </a:t>
            </a:r>
            <a:endParaRPr sz="4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4" name="Google Shape;234;p18"/>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dirty="0"/>
          </a:p>
        </p:txBody>
      </p:sp>
      <p:sp>
        <p:nvSpPr>
          <p:cNvPr id="25" name="Rectangle 24">
            <a:extLst>
              <a:ext uri="{FF2B5EF4-FFF2-40B4-BE49-F238E27FC236}">
                <a16:creationId xmlns:a16="http://schemas.microsoft.com/office/drawing/2014/main" id="{D7D9AA30-0745-43EF-9F26-CF2395BDD330}"/>
              </a:ext>
            </a:extLst>
          </p:cNvPr>
          <p:cNvSpPr/>
          <p:nvPr/>
        </p:nvSpPr>
        <p:spPr>
          <a:xfrm>
            <a:off x="3306965" y="2864907"/>
            <a:ext cx="3272589" cy="1242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26" name="Google Shape;232;p18">
            <a:extLst>
              <a:ext uri="{FF2B5EF4-FFF2-40B4-BE49-F238E27FC236}">
                <a16:creationId xmlns:a16="http://schemas.microsoft.com/office/drawing/2014/main" id="{C62ABA31-C73B-4ABD-93CA-558BDE5B85F7}"/>
              </a:ext>
            </a:extLst>
          </p:cNvPr>
          <p:cNvSpPr txBox="1">
            <a:spLocks/>
          </p:cNvSpPr>
          <p:nvPr/>
        </p:nvSpPr>
        <p:spPr>
          <a:xfrm>
            <a:off x="1813338" y="3739647"/>
            <a:ext cx="6369444" cy="5075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algn="ctr"/>
            <a:r>
              <a:rPr lang="es-ES" b="1" dirty="0">
                <a:solidFill>
                  <a:srgbClr val="FF0066"/>
                </a:solidFill>
                <a:effectLst>
                  <a:outerShdw blurRad="38100" dist="38100" dir="2700000" algn="tl">
                    <a:srgbClr val="000000">
                      <a:alpha val="43137"/>
                    </a:srgbClr>
                  </a:outerShdw>
                </a:effectLst>
              </a:rPr>
              <a:t>Profa. Daisy Hernández González </a:t>
            </a:r>
          </a:p>
          <a:p>
            <a:pPr algn="ctr"/>
            <a:r>
              <a:rPr lang="es-ES" b="1" dirty="0">
                <a:solidFill>
                  <a:srgbClr val="FF0066"/>
                </a:solidFill>
                <a:effectLst>
                  <a:outerShdw blurRad="38100" dist="38100" dir="2700000" algn="tl">
                    <a:srgbClr val="000000">
                      <a:alpha val="43137"/>
                    </a:srgbClr>
                  </a:outerShdw>
                </a:effectLst>
              </a:rPr>
              <a:t>Gerente de operaciones</a:t>
            </a:r>
          </a:p>
          <a:p>
            <a:pPr algn="ctr"/>
            <a:r>
              <a:rPr lang="es-ES" b="1" dirty="0">
                <a:solidFill>
                  <a:srgbClr val="FF0066"/>
                </a:solidFill>
                <a:effectLst>
                  <a:outerShdw blurRad="38100" dist="38100" dir="2700000" algn="tl">
                    <a:srgbClr val="000000">
                      <a:alpha val="43137"/>
                    </a:srgbClr>
                  </a:outerShdw>
                </a:effectLst>
              </a:rPr>
              <a:t>Unidad de Medición y </a:t>
            </a:r>
            <a:r>
              <a:rPr lang="es-ES" b="1" i="1" dirty="0" err="1">
                <a:solidFill>
                  <a:srgbClr val="FF0066"/>
                </a:solidFill>
                <a:effectLst>
                  <a:outerShdw blurRad="38100" dist="38100" dir="2700000" algn="tl">
                    <a:srgbClr val="000000">
                      <a:alpha val="43137"/>
                    </a:srgbClr>
                  </a:outerShdw>
                </a:effectLst>
              </a:rPr>
              <a:t>assessment</a:t>
            </a:r>
            <a:endParaRPr lang="es-ES" b="1" i="1" dirty="0">
              <a:solidFill>
                <a:srgbClr val="FF0066"/>
              </a:solidFill>
              <a:effectLst>
                <a:outerShdw blurRad="38100" dist="38100" dir="2700000" algn="tl">
                  <a:srgbClr val="000000">
                    <a:alpha val="43137"/>
                  </a:srgbClr>
                </a:outerShdw>
              </a:effectLst>
            </a:endParaRPr>
          </a:p>
          <a:p>
            <a:pPr algn="ctr"/>
            <a:r>
              <a:rPr lang="es-ES" b="1" i="1" dirty="0">
                <a:solidFill>
                  <a:srgbClr val="FF0066"/>
                </a:solidFill>
                <a:effectLst>
                  <a:outerShdw blurRad="38100" dist="38100" dir="2700000" algn="tl">
                    <a:srgbClr val="000000">
                      <a:alpha val="43137"/>
                    </a:srgbClr>
                  </a:outerShdw>
                </a:effectLst>
              </a:rPr>
              <a:t>hernandezgd@de.pr.gov </a:t>
            </a:r>
          </a:p>
        </p:txBody>
      </p:sp>
      <p:pic>
        <p:nvPicPr>
          <p:cNvPr id="3" name="Picture 2"/>
          <p:cNvPicPr>
            <a:picLocks noChangeAspect="1"/>
          </p:cNvPicPr>
          <p:nvPr/>
        </p:nvPicPr>
        <p:blipFill>
          <a:blip r:embed="rId3"/>
          <a:stretch>
            <a:fillRect/>
          </a:stretch>
        </p:blipFill>
        <p:spPr>
          <a:xfrm>
            <a:off x="4087972" y="896276"/>
            <a:ext cx="1820177" cy="19686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04722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p16"/>
          <p:cNvSpPr txBox="1">
            <a:spLocks/>
          </p:cNvSpPr>
          <p:nvPr/>
        </p:nvSpPr>
        <p:spPr>
          <a:xfrm>
            <a:off x="433088" y="-111867"/>
            <a:ext cx="5596500" cy="1159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err="1">
                <a:effectLst>
                  <a:outerShdw blurRad="38100" dist="38100" dir="2700000" algn="tl">
                    <a:srgbClr val="000000">
                      <a:alpha val="43137"/>
                    </a:srgbClr>
                  </a:outerShdw>
                </a:effectLst>
                <a:latin typeface="Nixie One" panose="020B0604020202020204" charset="0"/>
              </a:rPr>
              <a:t>Referencias</a:t>
            </a:r>
            <a:r>
              <a:rPr lang="en-US" sz="4400" b="1" dirty="0">
                <a:effectLst>
                  <a:outerShdw blurRad="38100" dist="38100" dir="2700000" algn="tl">
                    <a:srgbClr val="000000">
                      <a:alpha val="43137"/>
                    </a:srgbClr>
                  </a:outerShdw>
                </a:effectLst>
                <a:latin typeface="Nixie One" panose="020B0604020202020204" charset="0"/>
              </a:rPr>
              <a:t> </a:t>
            </a:r>
            <a:r>
              <a:rPr lang="en-US" sz="4400" b="1" dirty="0">
                <a:effectLst>
                  <a:outerShdw blurRad="38100" dist="38100" dir="2700000" algn="tl">
                    <a:srgbClr val="000000">
                      <a:alpha val="43137"/>
                    </a:srgbClr>
                  </a:outerShdw>
                </a:effectLst>
              </a:rPr>
              <a:t> </a:t>
            </a:r>
          </a:p>
        </p:txBody>
      </p:sp>
      <p:sp>
        <p:nvSpPr>
          <p:cNvPr id="5" name="TextBox 4"/>
          <p:cNvSpPr txBox="1"/>
          <p:nvPr/>
        </p:nvSpPr>
        <p:spPr>
          <a:xfrm>
            <a:off x="1285662" y="1168783"/>
            <a:ext cx="6840812" cy="3323987"/>
          </a:xfrm>
          <a:prstGeom prst="rect">
            <a:avLst/>
          </a:prstGeom>
          <a:noFill/>
        </p:spPr>
        <p:txBody>
          <a:bodyPr wrap="square" rtlCol="0">
            <a:spAutoFit/>
          </a:bodyPr>
          <a:lstStyle/>
          <a:p>
            <a:pPr indent="-457200">
              <a:lnSpc>
                <a:spcPct val="200000"/>
              </a:lnSpc>
            </a:pPr>
            <a:r>
              <a:rPr lang="es-PR" dirty="0">
                <a:latin typeface="Nixie One" panose="020B0604020202020204" charset="0"/>
              </a:rPr>
              <a:t>Departamento de Educación, (2022). </a:t>
            </a:r>
            <a:r>
              <a:rPr lang="en-US" dirty="0">
                <a:latin typeface="Nixie One" panose="020B0604020202020204" charset="0"/>
              </a:rPr>
              <a:t>Manual de </a:t>
            </a:r>
            <a:r>
              <a:rPr lang="en-US" dirty="0" err="1">
                <a:latin typeface="Nixie One" panose="020B0604020202020204" charset="0"/>
              </a:rPr>
              <a:t>Gobernanza</a:t>
            </a:r>
            <a:r>
              <a:rPr lang="en-US" dirty="0">
                <a:latin typeface="Nixie One" panose="020B0604020202020204" charset="0"/>
              </a:rPr>
              <a:t> de </a:t>
            </a:r>
            <a:r>
              <a:rPr lang="en-US" dirty="0" err="1">
                <a:latin typeface="Nixie One" panose="020B0604020202020204" charset="0"/>
              </a:rPr>
              <a:t>Datos</a:t>
            </a:r>
            <a:r>
              <a:rPr lang="en-US" dirty="0">
                <a:latin typeface="Nixie One" panose="020B0604020202020204" charset="0"/>
              </a:rPr>
              <a:t>. </a:t>
            </a:r>
          </a:p>
          <a:p>
            <a:pPr marL="457200" lvl="0" indent="-457200">
              <a:lnSpc>
                <a:spcPct val="200000"/>
              </a:lnSpc>
            </a:pPr>
            <a:r>
              <a:rPr lang="es-ES" i="1" dirty="0">
                <a:latin typeface="Nixie One" panose="020B0604020202020204" charset="0"/>
              </a:rPr>
              <a:t>Las diez cualidades del maestro del siglo XXI</a:t>
            </a:r>
            <a:r>
              <a:rPr lang="es-ES" dirty="0">
                <a:latin typeface="Nixie One" panose="020B0604020202020204" charset="0"/>
              </a:rPr>
              <a:t>. (2018, June 25). La Vanguardia. https://www.lavanguardia.com/que-estudiar/20180625/45387832199/cualidades-maestro.html</a:t>
            </a:r>
          </a:p>
          <a:p>
            <a:pPr indent="-457200">
              <a:lnSpc>
                <a:spcPct val="200000"/>
              </a:lnSpc>
            </a:pPr>
            <a:r>
              <a:rPr lang="en-US" dirty="0">
                <a:latin typeface="Nixie One" panose="020B0604020202020204" charset="0"/>
              </a:rPr>
              <a:t>Love, N., Stiles, K., </a:t>
            </a:r>
            <a:r>
              <a:rPr lang="en-US" dirty="0" err="1">
                <a:latin typeface="Nixie One" panose="020B0604020202020204" charset="0"/>
              </a:rPr>
              <a:t>Mundry</a:t>
            </a:r>
            <a:r>
              <a:rPr lang="en-US" dirty="0">
                <a:latin typeface="Nixie One" panose="020B0604020202020204" charset="0"/>
              </a:rPr>
              <a:t>, S., &amp; </a:t>
            </a:r>
            <a:r>
              <a:rPr lang="en-US" dirty="0" err="1">
                <a:latin typeface="Nixie One" panose="020B0604020202020204" charset="0"/>
              </a:rPr>
              <a:t>DiRanna</a:t>
            </a:r>
            <a:r>
              <a:rPr lang="en-US" dirty="0">
                <a:latin typeface="Nixie One" panose="020B0604020202020204" charset="0"/>
              </a:rPr>
              <a:t>, K. (2008). The Data Coach’s Guide    </a:t>
            </a:r>
          </a:p>
          <a:p>
            <a:pPr indent="-457200">
              <a:lnSpc>
                <a:spcPct val="200000"/>
              </a:lnSpc>
            </a:pPr>
            <a:r>
              <a:rPr lang="en-US" dirty="0">
                <a:latin typeface="Nixie One" panose="020B0604020202020204" charset="0"/>
              </a:rPr>
              <a:t>         to Improving Learning for All Students. Corwin Press.</a:t>
            </a:r>
          </a:p>
          <a:p>
            <a:pPr indent="-457200">
              <a:lnSpc>
                <a:spcPct val="200000"/>
              </a:lnSpc>
            </a:pPr>
            <a:r>
              <a:rPr lang="es-ES" dirty="0">
                <a:latin typeface="Nixie One" panose="020B0604020202020204" charset="0"/>
              </a:rPr>
              <a:t>‌</a:t>
            </a:r>
          </a:p>
          <a:p>
            <a:endParaRPr lang="en-US" dirty="0"/>
          </a:p>
        </p:txBody>
      </p:sp>
    </p:spTree>
    <p:extLst>
      <p:ext uri="{BB962C8B-B14F-4D97-AF65-F5344CB8AC3E}">
        <p14:creationId xmlns:p14="http://schemas.microsoft.com/office/powerpoint/2010/main" val="239772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p16"/>
          <p:cNvSpPr txBox="1">
            <a:spLocks/>
          </p:cNvSpPr>
          <p:nvPr/>
        </p:nvSpPr>
        <p:spPr>
          <a:xfrm>
            <a:off x="433088" y="-111867"/>
            <a:ext cx="8099020" cy="1159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R" sz="2800" b="1" dirty="0">
                <a:effectLst>
                  <a:outerShdw blurRad="38100" dist="38100" dir="2700000" algn="tl">
                    <a:srgbClr val="000000">
                      <a:alpha val="43137"/>
                    </a:srgbClr>
                  </a:outerShdw>
                </a:effectLst>
                <a:latin typeface="Nixie One" panose="020B0604020202020204" charset="0"/>
              </a:rPr>
              <a:t>Plan Estratégico 2021-2026</a:t>
            </a:r>
            <a:endParaRPr lang="es-PR" sz="28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728770" y="983151"/>
            <a:ext cx="2730198" cy="3691977"/>
          </a:xfrm>
          <a:prstGeom prst="rect">
            <a:avLst/>
          </a:prstGeom>
        </p:spPr>
      </p:pic>
      <p:pic>
        <p:nvPicPr>
          <p:cNvPr id="7" name="Picture 6"/>
          <p:cNvPicPr>
            <a:picLocks noChangeAspect="1"/>
          </p:cNvPicPr>
          <p:nvPr/>
        </p:nvPicPr>
        <p:blipFill>
          <a:blip r:embed="rId3"/>
          <a:stretch>
            <a:fillRect/>
          </a:stretch>
        </p:blipFill>
        <p:spPr>
          <a:xfrm>
            <a:off x="3458968" y="983152"/>
            <a:ext cx="4828598" cy="3691976"/>
          </a:xfrm>
          <a:prstGeom prst="rect">
            <a:avLst/>
          </a:prstGeom>
        </p:spPr>
      </p:pic>
    </p:spTree>
    <p:extLst>
      <p:ext uri="{BB962C8B-B14F-4D97-AF65-F5344CB8AC3E}">
        <p14:creationId xmlns:p14="http://schemas.microsoft.com/office/powerpoint/2010/main" val="3095241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p16"/>
          <p:cNvSpPr txBox="1">
            <a:spLocks/>
          </p:cNvSpPr>
          <p:nvPr/>
        </p:nvSpPr>
        <p:spPr>
          <a:xfrm>
            <a:off x="433088" y="-111867"/>
            <a:ext cx="8099020" cy="1159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R" sz="2800" b="1" dirty="0">
                <a:effectLst>
                  <a:outerShdw blurRad="38100" dist="38100" dir="2700000" algn="tl">
                    <a:srgbClr val="000000">
                      <a:alpha val="43137"/>
                    </a:srgbClr>
                  </a:outerShdw>
                </a:effectLst>
                <a:latin typeface="Nixie One" panose="020B0604020202020204" charset="0"/>
              </a:rPr>
              <a:t>Plan para la recuperación académica</a:t>
            </a:r>
            <a:endParaRPr lang="es-PR" sz="2800" b="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3458968" y="983151"/>
            <a:ext cx="4688130" cy="1982243"/>
          </a:xfrm>
          <a:prstGeom prst="rect">
            <a:avLst/>
          </a:prstGeom>
        </p:spPr>
      </p:pic>
      <p:pic>
        <p:nvPicPr>
          <p:cNvPr id="5" name="Picture 4"/>
          <p:cNvPicPr>
            <a:picLocks noChangeAspect="1"/>
          </p:cNvPicPr>
          <p:nvPr/>
        </p:nvPicPr>
        <p:blipFill>
          <a:blip r:embed="rId3"/>
          <a:stretch>
            <a:fillRect/>
          </a:stretch>
        </p:blipFill>
        <p:spPr>
          <a:xfrm>
            <a:off x="3458968" y="2965394"/>
            <a:ext cx="4688130" cy="1943489"/>
          </a:xfrm>
          <a:prstGeom prst="rect">
            <a:avLst/>
          </a:prstGeom>
        </p:spPr>
      </p:pic>
      <p:pic>
        <p:nvPicPr>
          <p:cNvPr id="6" name="Picture 5"/>
          <p:cNvPicPr>
            <a:picLocks noChangeAspect="1"/>
          </p:cNvPicPr>
          <p:nvPr/>
        </p:nvPicPr>
        <p:blipFill>
          <a:blip r:embed="rId4"/>
          <a:stretch>
            <a:fillRect/>
          </a:stretch>
        </p:blipFill>
        <p:spPr>
          <a:xfrm>
            <a:off x="481058" y="983151"/>
            <a:ext cx="2977910" cy="3925732"/>
          </a:xfrm>
          <a:prstGeom prst="rect">
            <a:avLst/>
          </a:prstGeom>
        </p:spPr>
      </p:pic>
    </p:spTree>
    <p:extLst>
      <p:ext uri="{BB962C8B-B14F-4D97-AF65-F5344CB8AC3E}">
        <p14:creationId xmlns:p14="http://schemas.microsoft.com/office/powerpoint/2010/main" val="1446261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97758" y="3059459"/>
            <a:ext cx="7042465" cy="1466928"/>
          </a:xfrm>
          <a:prstGeom prst="rect">
            <a:avLst/>
          </a:prstGeom>
        </p:spPr>
      </p:pic>
      <p:pic>
        <p:nvPicPr>
          <p:cNvPr id="5" name="Picture 4"/>
          <p:cNvPicPr>
            <a:picLocks noChangeAspect="1"/>
          </p:cNvPicPr>
          <p:nvPr/>
        </p:nvPicPr>
        <p:blipFill>
          <a:blip r:embed="rId3"/>
          <a:stretch>
            <a:fillRect/>
          </a:stretch>
        </p:blipFill>
        <p:spPr>
          <a:xfrm>
            <a:off x="1043900" y="563764"/>
            <a:ext cx="1107932" cy="3167383"/>
          </a:xfrm>
          <a:prstGeom prst="rect">
            <a:avLst/>
          </a:prstGeom>
        </p:spPr>
      </p:pic>
      <p:pic>
        <p:nvPicPr>
          <p:cNvPr id="9" name="Picture 8"/>
          <p:cNvPicPr>
            <a:picLocks noChangeAspect="1"/>
          </p:cNvPicPr>
          <p:nvPr/>
        </p:nvPicPr>
        <p:blipFill>
          <a:blip r:embed="rId4"/>
          <a:stretch>
            <a:fillRect/>
          </a:stretch>
        </p:blipFill>
        <p:spPr>
          <a:xfrm>
            <a:off x="6992414" y="563764"/>
            <a:ext cx="1147809" cy="3263635"/>
          </a:xfrm>
          <a:prstGeom prst="rect">
            <a:avLst/>
          </a:prstGeom>
        </p:spPr>
      </p:pic>
    </p:spTree>
    <p:extLst>
      <p:ext uri="{BB962C8B-B14F-4D97-AF65-F5344CB8AC3E}">
        <p14:creationId xmlns:p14="http://schemas.microsoft.com/office/powerpoint/2010/main" val="1813470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13555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Contruyendo un puente entre la brecha de los datos y los resultados  </a:t>
            </a:r>
            <a:endParaRPr sz="2400" dirty="0"/>
          </a:p>
        </p:txBody>
      </p:sp>
      <p:pic>
        <p:nvPicPr>
          <p:cNvPr id="4" name="Picture 3"/>
          <p:cNvPicPr>
            <a:picLocks noChangeAspect="1"/>
          </p:cNvPicPr>
          <p:nvPr/>
        </p:nvPicPr>
        <p:blipFill>
          <a:blip r:embed="rId3"/>
          <a:stretch>
            <a:fillRect/>
          </a:stretch>
        </p:blipFill>
        <p:spPr>
          <a:xfrm>
            <a:off x="6665285" y="1429591"/>
            <a:ext cx="1499746" cy="2828789"/>
          </a:xfrm>
          <a:prstGeom prst="rect">
            <a:avLst/>
          </a:prstGeom>
        </p:spPr>
      </p:pic>
      <p:pic>
        <p:nvPicPr>
          <p:cNvPr id="5" name="Picture 4"/>
          <p:cNvPicPr>
            <a:picLocks noChangeAspect="1"/>
          </p:cNvPicPr>
          <p:nvPr/>
        </p:nvPicPr>
        <p:blipFill>
          <a:blip r:embed="rId3"/>
          <a:stretch>
            <a:fillRect/>
          </a:stretch>
        </p:blipFill>
        <p:spPr>
          <a:xfrm>
            <a:off x="747986" y="1429592"/>
            <a:ext cx="1499746" cy="2828789"/>
          </a:xfrm>
          <a:prstGeom prst="rect">
            <a:avLst/>
          </a:prstGeom>
        </p:spPr>
      </p:pic>
      <p:pic>
        <p:nvPicPr>
          <p:cNvPr id="6" name="Picture 5"/>
          <p:cNvPicPr>
            <a:picLocks noChangeAspect="1"/>
          </p:cNvPicPr>
          <p:nvPr/>
        </p:nvPicPr>
        <p:blipFill>
          <a:blip r:embed="rId4"/>
          <a:stretch>
            <a:fillRect/>
          </a:stretch>
        </p:blipFill>
        <p:spPr>
          <a:xfrm>
            <a:off x="1200162" y="1625395"/>
            <a:ext cx="1108266" cy="2727454"/>
          </a:xfrm>
          <a:prstGeom prst="rect">
            <a:avLst/>
          </a:prstGeom>
        </p:spPr>
      </p:pic>
      <p:pic>
        <p:nvPicPr>
          <p:cNvPr id="8" name="Picture 7"/>
          <p:cNvPicPr>
            <a:picLocks noChangeAspect="1"/>
          </p:cNvPicPr>
          <p:nvPr/>
        </p:nvPicPr>
        <p:blipFill>
          <a:blip r:embed="rId5"/>
          <a:stretch>
            <a:fillRect/>
          </a:stretch>
        </p:blipFill>
        <p:spPr>
          <a:xfrm>
            <a:off x="6262500" y="1625395"/>
            <a:ext cx="1146147" cy="2727454"/>
          </a:xfrm>
          <a:prstGeom prst="rect">
            <a:avLst/>
          </a:prstGeom>
        </p:spPr>
      </p:pic>
      <p:sp>
        <p:nvSpPr>
          <p:cNvPr id="3" name="TextBox 2">
            <a:extLst>
              <a:ext uri="{FF2B5EF4-FFF2-40B4-BE49-F238E27FC236}">
                <a16:creationId xmlns:a16="http://schemas.microsoft.com/office/drawing/2014/main" id="{A32D0B07-39E5-F89D-E645-D71759BD4BE8}"/>
              </a:ext>
            </a:extLst>
          </p:cNvPr>
          <p:cNvSpPr txBox="1"/>
          <p:nvPr/>
        </p:nvSpPr>
        <p:spPr>
          <a:xfrm>
            <a:off x="2495102" y="1625395"/>
            <a:ext cx="3580723" cy="2800767"/>
          </a:xfrm>
          <a:prstGeom prst="rect">
            <a:avLst/>
          </a:prstGeom>
          <a:noFill/>
        </p:spPr>
        <p:txBody>
          <a:bodyPr wrap="square">
            <a:spAutoFit/>
          </a:bodyPr>
          <a:lstStyle/>
          <a:p>
            <a:pPr algn="just"/>
            <a:r>
              <a:rPr lang="es-ES" sz="1600" dirty="0">
                <a:latin typeface="Montserrat" panose="00000500000000000000" pitchFamily="2" charset="0"/>
              </a:rPr>
              <a:t>Construir un puente entre la brecha de los datos y los resultados implica:</a:t>
            </a:r>
          </a:p>
          <a:p>
            <a:pPr marL="285750" indent="-285750" algn="just">
              <a:buFont typeface="Arial" panose="020B0604020202020204" pitchFamily="34" charset="0"/>
              <a:buChar char="•"/>
            </a:pPr>
            <a:r>
              <a:rPr lang="es-ES" sz="1600" dirty="0">
                <a:latin typeface="Montserrat" panose="00000500000000000000" pitchFamily="2" charset="0"/>
              </a:rPr>
              <a:t>utilizar datos educativos para identificar las disparidades en el rendimiento educativo, </a:t>
            </a:r>
          </a:p>
          <a:p>
            <a:pPr marL="285750" indent="-285750">
              <a:buFont typeface="Arial" panose="020B0604020202020204" pitchFamily="34" charset="0"/>
              <a:buChar char="•"/>
            </a:pPr>
            <a:r>
              <a:rPr lang="es-ES" sz="1600" dirty="0">
                <a:latin typeface="Montserrat" panose="00000500000000000000" pitchFamily="2" charset="0"/>
              </a:rPr>
              <a:t>y luego implementar estrategias y acciones efectivas para cerrar esa brecha y mejorar los resultados educativos. </a:t>
            </a:r>
            <a:endParaRPr lang="en-US" sz="1600" dirty="0">
              <a:latin typeface="Montserrat" panose="00000500000000000000"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11" name="Picture 10"/>
          <p:cNvPicPr>
            <a:picLocks noChangeAspect="1"/>
          </p:cNvPicPr>
          <p:nvPr/>
        </p:nvPicPr>
        <p:blipFill>
          <a:blip r:embed="rId3"/>
          <a:stretch>
            <a:fillRect/>
          </a:stretch>
        </p:blipFill>
        <p:spPr>
          <a:xfrm>
            <a:off x="1579225" y="976891"/>
            <a:ext cx="6590152" cy="3391662"/>
          </a:xfrm>
          <a:prstGeom prst="rect">
            <a:avLst/>
          </a:prstGeom>
        </p:spPr>
      </p:pic>
    </p:spTree>
    <p:extLst>
      <p:ext uri="{BB962C8B-B14F-4D97-AF65-F5344CB8AC3E}">
        <p14:creationId xmlns:p14="http://schemas.microsoft.com/office/powerpoint/2010/main" val="1487926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3"/>
          <a:srcRect l="69191"/>
          <a:stretch/>
        </p:blipFill>
        <p:spPr>
          <a:xfrm>
            <a:off x="8317947" y="-59375"/>
            <a:ext cx="932930" cy="1422377"/>
          </a:xfrm>
          <a:prstGeom prst="rect">
            <a:avLst/>
          </a:prstGeom>
        </p:spPr>
      </p:pic>
      <p:sp>
        <p:nvSpPr>
          <p:cNvPr id="4" name="TextBox 3">
            <a:extLst>
              <a:ext uri="{FF2B5EF4-FFF2-40B4-BE49-F238E27FC236}">
                <a16:creationId xmlns:a16="http://schemas.microsoft.com/office/drawing/2014/main" id="{B5AB4B95-2D10-C211-BAA5-DA70EA610329}"/>
              </a:ext>
            </a:extLst>
          </p:cNvPr>
          <p:cNvSpPr txBox="1"/>
          <p:nvPr/>
        </p:nvSpPr>
        <p:spPr>
          <a:xfrm>
            <a:off x="2779973" y="385382"/>
            <a:ext cx="5059297" cy="461665"/>
          </a:xfrm>
          <a:prstGeom prst="rect">
            <a:avLst/>
          </a:prstGeom>
          <a:noFill/>
        </p:spPr>
        <p:txBody>
          <a:bodyPr wrap="square">
            <a:spAutoFit/>
          </a:bodyPr>
          <a:lstStyle/>
          <a:p>
            <a:pPr lvl="0" algn="ctr"/>
            <a:r>
              <a:rPr lang="es-ES_tradnl" sz="2400" dirty="0">
                <a:latin typeface="Montserrat" panose="00000500000000000000" pitchFamily="2" charset="0"/>
              </a:rPr>
              <a:t>Guía uso efectivo de los datos </a:t>
            </a:r>
          </a:p>
        </p:txBody>
      </p:sp>
      <p:pic>
        <p:nvPicPr>
          <p:cNvPr id="5" name="Picture 4">
            <a:extLst>
              <a:ext uri="{FF2B5EF4-FFF2-40B4-BE49-F238E27FC236}">
                <a16:creationId xmlns:a16="http://schemas.microsoft.com/office/drawing/2014/main" id="{5B47137B-525E-A69C-5F1D-F368BF6011E5}"/>
              </a:ext>
            </a:extLst>
          </p:cNvPr>
          <p:cNvPicPr>
            <a:picLocks noChangeAspect="1"/>
          </p:cNvPicPr>
          <p:nvPr/>
        </p:nvPicPr>
        <p:blipFill>
          <a:blip r:embed="rId4"/>
          <a:stretch>
            <a:fillRect/>
          </a:stretch>
        </p:blipFill>
        <p:spPr>
          <a:xfrm>
            <a:off x="627037" y="737405"/>
            <a:ext cx="4934778" cy="4934778"/>
          </a:xfrm>
          <a:prstGeom prst="rect">
            <a:avLst/>
          </a:prstGeom>
        </p:spPr>
      </p:pic>
      <p:pic>
        <p:nvPicPr>
          <p:cNvPr id="6" name="Picture 5">
            <a:extLst>
              <a:ext uri="{FF2B5EF4-FFF2-40B4-BE49-F238E27FC236}">
                <a16:creationId xmlns:a16="http://schemas.microsoft.com/office/drawing/2014/main" id="{99A53F03-FEB4-3593-865B-3E3D600252F5}"/>
              </a:ext>
            </a:extLst>
          </p:cNvPr>
          <p:cNvPicPr>
            <a:picLocks noChangeAspect="1"/>
          </p:cNvPicPr>
          <p:nvPr/>
        </p:nvPicPr>
        <p:blipFill>
          <a:blip r:embed="rId5"/>
          <a:stretch>
            <a:fillRect/>
          </a:stretch>
        </p:blipFill>
        <p:spPr>
          <a:xfrm>
            <a:off x="1740015" y="1870947"/>
            <a:ext cx="2467389" cy="2467389"/>
          </a:xfrm>
          <a:prstGeom prst="rect">
            <a:avLst/>
          </a:prstGeom>
        </p:spPr>
      </p:pic>
      <p:pic>
        <p:nvPicPr>
          <p:cNvPr id="7" name="Picture 6">
            <a:extLst>
              <a:ext uri="{FF2B5EF4-FFF2-40B4-BE49-F238E27FC236}">
                <a16:creationId xmlns:a16="http://schemas.microsoft.com/office/drawing/2014/main" id="{E60B3FDD-B936-6C33-14C6-B6CF9A423D8E}"/>
              </a:ext>
            </a:extLst>
          </p:cNvPr>
          <p:cNvPicPr>
            <a:picLocks noChangeAspect="1"/>
          </p:cNvPicPr>
          <p:nvPr/>
        </p:nvPicPr>
        <p:blipFill>
          <a:blip r:embed="rId6"/>
          <a:stretch>
            <a:fillRect/>
          </a:stretch>
        </p:blipFill>
        <p:spPr>
          <a:xfrm>
            <a:off x="5740218" y="1041228"/>
            <a:ext cx="2502595" cy="3226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294241"/>
      </p:ext>
    </p:extLst>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1277</Words>
  <Application>Microsoft Office PowerPoint</Application>
  <PresentationFormat>On-screen Show (16:9)</PresentationFormat>
  <Paragraphs>119</Paragraphs>
  <Slides>38</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Montserrat</vt:lpstr>
      <vt:lpstr>Fira Sans Extra Condensed Medium</vt:lpstr>
      <vt:lpstr>Varela Round</vt:lpstr>
      <vt:lpstr>Roboto</vt:lpstr>
      <vt:lpstr>Fira Sans Extra Condensed</vt:lpstr>
      <vt:lpstr>Arial</vt:lpstr>
      <vt:lpstr>Times New Roman</vt:lpstr>
      <vt:lpstr>Calibri</vt:lpstr>
      <vt:lpstr>Nixie One</vt:lpstr>
      <vt:lpstr>Puck template</vt:lpstr>
      <vt:lpstr>Compartiendo una visión para el éxito estudiantil  14 de abril de 2023 Encuentro Académico Centro de Convenciones </vt:lpstr>
      <vt:lpstr>PowerPoint Presentation</vt:lpstr>
      <vt:lpstr>PowerPoint Presentation</vt:lpstr>
      <vt:lpstr>PowerPoint Presentation</vt:lpstr>
      <vt:lpstr>PowerPoint Presentation</vt:lpstr>
      <vt:lpstr>PowerPoint Presentation</vt:lpstr>
      <vt:lpstr>Contruyendo un puente entre la brecha de los datos y los resultados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Roles</vt:lpstr>
      <vt:lpstr>PowerPoint Presentation</vt:lpstr>
      <vt:lpstr>Recursos y herramientas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Preguntas </vt:lpstr>
      <vt:lpstr>Gracias por su atención.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Compartiendo una visión para el éxito estudiantil</dc:title>
  <dc:creator>Daisy Hernandez</dc:creator>
  <cp:lastModifiedBy>Daisy Hernández González</cp:lastModifiedBy>
  <cp:revision>26</cp:revision>
  <dcterms:modified xsi:type="dcterms:W3CDTF">2023-04-14T10:44:20Z</dcterms:modified>
</cp:coreProperties>
</file>