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310" r:id="rId3"/>
    <p:sldId id="307" r:id="rId4"/>
    <p:sldId id="306" r:id="rId5"/>
    <p:sldId id="305" r:id="rId6"/>
    <p:sldId id="263" r:id="rId7"/>
    <p:sldId id="281" r:id="rId8"/>
    <p:sldId id="285" r:id="rId9"/>
    <p:sldId id="287" r:id="rId10"/>
    <p:sldId id="278" r:id="rId11"/>
    <p:sldId id="289" r:id="rId12"/>
    <p:sldId id="290" r:id="rId13"/>
    <p:sldId id="291" r:id="rId14"/>
    <p:sldId id="276" r:id="rId15"/>
    <p:sldId id="296" r:id="rId16"/>
    <p:sldId id="298" r:id="rId17"/>
    <p:sldId id="299" r:id="rId18"/>
    <p:sldId id="308" r:id="rId19"/>
    <p:sldId id="309" r:id="rId20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>
      <p:cViewPr varScale="1">
        <p:scale>
          <a:sx n="142" d="100"/>
          <a:sy n="142" d="100"/>
        </p:scale>
        <p:origin x="9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6969F-C51D-4137-820F-D04C949A135F}">
      <dgm:prSet phldrT="[Text]"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Asistente Administrativo en Facturación a Servicios Médicos</a:t>
          </a:r>
        </a:p>
      </dgm:t>
    </dgm:pt>
    <dgm:pt modelId="{F348D41C-C20D-44CD-9301-A25CE5DEC149}" type="parTrans" cxnId="{10C229BE-73EE-44EA-B5A1-590551CB5AA2}">
      <dgm:prSet/>
      <dgm:spPr/>
      <dgm:t>
        <a:bodyPr/>
        <a:lstStyle/>
        <a:p>
          <a:endParaRPr lang="en-US"/>
        </a:p>
      </dgm:t>
    </dgm:pt>
    <dgm:pt modelId="{D1FFFEFE-C0EA-4400-ABC7-CBFD3800ED16}" type="sibTrans" cxnId="{10C229BE-73EE-44EA-B5A1-590551CB5AA2}">
      <dgm:prSet/>
      <dgm:spPr/>
      <dgm:t>
        <a:bodyPr/>
        <a:lstStyle/>
        <a:p>
          <a:endParaRPr lang="en-US"/>
        </a:p>
      </dgm:t>
    </dgm:pt>
    <dgm:pt modelId="{A4A9E612-6F90-499A-9516-FE66F3846176}">
      <dgm:prSet phldrT="[Text]" phldr="0"/>
      <dgm:spPr/>
      <dgm:t>
        <a:bodyPr/>
        <a:lstStyle/>
        <a:p>
          <a:r>
            <a:rPr lang="es-PR" dirty="0"/>
            <a:t>Finanzas</a:t>
          </a:r>
        </a:p>
      </dgm:t>
    </dgm:pt>
    <dgm:pt modelId="{62AD6467-335A-483E-B47D-DD3465B14B60}" type="parTrans" cxnId="{D3BD8525-85DF-45EE-8521-34A236F7B0E5}">
      <dgm:prSet/>
      <dgm:spPr/>
      <dgm:t>
        <a:bodyPr/>
        <a:lstStyle/>
        <a:p>
          <a:endParaRPr lang="en-US"/>
        </a:p>
      </dgm:t>
    </dgm:pt>
    <dgm:pt modelId="{71943499-FD1E-4387-B0C3-BB1270F59089}" type="sibTrans" cxnId="{D3BD8525-85DF-45EE-8521-34A236F7B0E5}">
      <dgm:prSet/>
      <dgm:spPr/>
      <dgm:t>
        <a:bodyPr/>
        <a:lstStyle/>
        <a:p>
          <a:endParaRPr lang="en-US"/>
        </a:p>
      </dgm:t>
    </dgm:pt>
    <dgm:pt modelId="{F7A3143D-9E75-4551-B4B7-23F0C9B358F9}">
      <dgm:prSet phldrT="[Text]" phldr="0"/>
      <dgm:spPr/>
      <dgm:t>
        <a:bodyPr/>
        <a:lstStyle/>
        <a:p>
          <a:pPr rtl="0"/>
          <a:r>
            <a:rPr lang="es-PR" dirty="0"/>
            <a:t>Asistente de Contabilidad</a:t>
          </a:r>
        </a:p>
      </dgm:t>
    </dgm:pt>
    <dgm:pt modelId="{A1ED7D25-12E2-4ED7-A029-DDD6420E807F}" type="parTrans" cxnId="{0CB89E71-6428-4EFD-A1C6-CB54C3FF3015}">
      <dgm:prSet/>
      <dgm:spPr/>
      <dgm:t>
        <a:bodyPr/>
        <a:lstStyle/>
        <a:p>
          <a:endParaRPr lang="en-US"/>
        </a:p>
      </dgm:t>
    </dgm:pt>
    <dgm:pt modelId="{0F333FD4-CECD-4F2A-93A7-D10D07BF9485}" type="sibTrans" cxnId="{0CB89E71-6428-4EFD-A1C6-CB54C3FF3015}">
      <dgm:prSet/>
      <dgm:spPr/>
      <dgm:t>
        <a:bodyPr/>
        <a:lstStyle/>
        <a:p>
          <a:endParaRPr lang="en-US"/>
        </a:p>
      </dgm:t>
    </dgm:pt>
    <dgm:pt modelId="{30710084-8016-4E7B-817F-BA66D1059A06}">
      <dgm:prSet phldrT="[Text]" phldr="0"/>
      <dgm:spPr/>
      <dgm:t>
        <a:bodyPr/>
        <a:lstStyle/>
        <a:p>
          <a:r>
            <a:rPr lang="es-PR" dirty="0"/>
            <a:t>Mercadeo</a:t>
          </a:r>
        </a:p>
      </dgm:t>
    </dgm:pt>
    <dgm:pt modelId="{C0CCE389-65A7-47CD-B77A-D52AED0FBD2E}" type="parTrans" cxnId="{9E61F1D4-577A-419B-A73E-B45200F0211E}">
      <dgm:prSet/>
      <dgm:spPr/>
      <dgm:t>
        <a:bodyPr/>
        <a:lstStyle/>
        <a:p>
          <a:endParaRPr lang="en-US"/>
        </a:p>
      </dgm:t>
    </dgm:pt>
    <dgm:pt modelId="{1053B36D-FF3D-4EF7-B33D-2C23CB4CB01E}" type="sibTrans" cxnId="{9E61F1D4-577A-419B-A73E-B45200F0211E}">
      <dgm:prSet/>
      <dgm:spPr/>
      <dgm:t>
        <a:bodyPr/>
        <a:lstStyle/>
        <a:p>
          <a:endParaRPr lang="en-US"/>
        </a:p>
      </dgm:t>
    </dgm:pt>
    <dgm:pt modelId="{95FB6650-CF90-4CF0-88F6-2C3161C0657D}">
      <dgm:prSet phldrT="[Text]" phldr="0"/>
      <dgm:spPr/>
      <dgm:t>
        <a:bodyPr/>
        <a:lstStyle/>
        <a:p>
          <a:r>
            <a:rPr lang="es-PR" dirty="0"/>
            <a:t>Representantes de Ventas y Servicios Empresariales</a:t>
          </a:r>
        </a:p>
      </dgm:t>
    </dgm:pt>
    <dgm:pt modelId="{D18522E3-4925-4FA3-837B-2B9FB900E569}" type="parTrans" cxnId="{14499517-35FE-40C3-8D11-CC9E765E5CD6}">
      <dgm:prSet/>
      <dgm:spPr/>
      <dgm:t>
        <a:bodyPr/>
        <a:lstStyle/>
        <a:p>
          <a:endParaRPr lang="en-US"/>
        </a:p>
      </dgm:t>
    </dgm:pt>
    <dgm:pt modelId="{53B64EFA-B884-4D27-90D9-FF0E2116DB0D}" type="sibTrans" cxnId="{14499517-35FE-40C3-8D11-CC9E765E5CD6}">
      <dgm:prSet/>
      <dgm:spPr/>
      <dgm:t>
        <a:bodyPr/>
        <a:lstStyle/>
        <a:p>
          <a:endParaRPr lang="en-US"/>
        </a:p>
      </dgm:t>
    </dgm:pt>
    <dgm:pt modelId="{FD8C7126-741E-4019-AA75-8340697430DF}">
      <dgm:prSet phldrT="[Text]" phldr="0"/>
      <dgm:spPr/>
      <dgm:t>
        <a:bodyPr/>
        <a:lstStyle/>
        <a:p>
          <a:pPr rtl="0"/>
          <a:r>
            <a:rPr lang="es-PR" dirty="0"/>
            <a:t>Información Tecnológica</a:t>
          </a:r>
        </a:p>
      </dgm:t>
    </dgm:pt>
    <dgm:pt modelId="{E8E37207-1A49-40D7-ADF4-2B5965D8E90C}" type="parTrans" cxnId="{CD6D762C-FD01-45C8-89B1-5589142E0906}">
      <dgm:prSet/>
      <dgm:spPr/>
      <dgm:t>
        <a:bodyPr/>
        <a:lstStyle/>
        <a:p>
          <a:endParaRPr lang="en-US"/>
        </a:p>
      </dgm:t>
    </dgm:pt>
    <dgm:pt modelId="{A57DF9FC-5FF1-4CD1-8380-5C4025A4CE33}" type="sibTrans" cxnId="{CD6D762C-FD01-45C8-89B1-5589142E0906}">
      <dgm:prSet/>
      <dgm:spPr/>
      <dgm:t>
        <a:bodyPr/>
        <a:lstStyle/>
        <a:p>
          <a:endParaRPr lang="en-US"/>
        </a:p>
      </dgm:t>
    </dgm:pt>
    <dgm:pt modelId="{BCF165F6-15BF-4672-A4DC-321E4C5BF22D}">
      <dgm:prSet phldr="0"/>
      <dgm:spPr/>
      <dgm:t>
        <a:bodyPr/>
        <a:lstStyle/>
        <a:p>
          <a:pPr rtl="0"/>
          <a:r>
            <a:rPr lang="es-PR" dirty="0"/>
            <a:t>Gerencia y Administración Comercial</a:t>
          </a:r>
        </a:p>
      </dgm:t>
    </dgm:pt>
    <dgm:pt modelId="{EE73CEFF-3B2D-4BA3-A102-710EBBDE33D6}" type="parTrans" cxnId="{B666D413-D5EB-4CF4-B403-8A66FA8CFF61}">
      <dgm:prSet/>
      <dgm:spPr/>
      <dgm:t>
        <a:bodyPr/>
        <a:lstStyle/>
        <a:p>
          <a:endParaRPr lang="en-US"/>
        </a:p>
      </dgm:t>
    </dgm:pt>
    <dgm:pt modelId="{913ED323-CDD6-4063-B95E-718BC4D58DB3}" type="sibTrans" cxnId="{B666D413-D5EB-4CF4-B403-8A66FA8CFF61}">
      <dgm:prSet/>
      <dgm:spPr/>
      <dgm:t>
        <a:bodyPr/>
        <a:lstStyle/>
        <a:p>
          <a:endParaRPr lang="en-US"/>
        </a:p>
      </dgm:t>
    </dgm:pt>
    <dgm:pt modelId="{F990DB47-E5BC-422A-A9EF-FE9E51879B8C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dirty="0"/>
            <a:t>Asistente Administrativo</a:t>
          </a:r>
        </a:p>
      </dgm:t>
    </dgm:pt>
    <dgm:pt modelId="{871C337F-A6F3-4301-A4AD-BD1E9864EBB4}" type="parTrans" cxnId="{39B2CAD1-D11D-4FF8-9D42-C94CD676444F}">
      <dgm:prSet/>
      <dgm:spPr/>
      <dgm:t>
        <a:bodyPr/>
        <a:lstStyle/>
        <a:p>
          <a:endParaRPr lang="en-US"/>
        </a:p>
      </dgm:t>
    </dgm:pt>
    <dgm:pt modelId="{29A20BF5-33C9-42B5-80F2-A0F2D5A130CC}" type="sibTrans" cxnId="{39B2CAD1-D11D-4FF8-9D42-C94CD676444F}">
      <dgm:prSet/>
      <dgm:spPr/>
      <dgm:t>
        <a:bodyPr/>
        <a:lstStyle/>
        <a:p>
          <a:endParaRPr lang="en-US"/>
        </a:p>
      </dgm:t>
    </dgm:pt>
    <dgm:pt modelId="{A62F694D-8EBC-4038-B72B-54BFEA8D29CD}">
      <dgm:prSet phldr="0"/>
      <dgm:spPr/>
      <dgm:t>
        <a:bodyPr/>
        <a:lstStyle/>
        <a:p>
          <a:pPr rtl="0"/>
          <a:r>
            <a:rPr lang="es-PR" dirty="0"/>
            <a:t>Representante de Mercadeo de Modas</a:t>
          </a:r>
        </a:p>
      </dgm:t>
    </dgm:pt>
    <dgm:pt modelId="{8794210B-959F-4370-A3C0-6C974CF44777}" type="parTrans" cxnId="{2B312028-0BEE-4B96-8BE8-B6F01AEED9EA}">
      <dgm:prSet/>
      <dgm:spPr/>
      <dgm:t>
        <a:bodyPr/>
        <a:lstStyle/>
        <a:p>
          <a:endParaRPr lang="en-US"/>
        </a:p>
      </dgm:t>
    </dgm:pt>
    <dgm:pt modelId="{CD8E177D-7387-4819-9621-CDCC09DFA181}" type="sibTrans" cxnId="{2B312028-0BEE-4B96-8BE8-B6F01AEED9EA}">
      <dgm:prSet/>
      <dgm:spPr/>
      <dgm:t>
        <a:bodyPr/>
        <a:lstStyle/>
        <a:p>
          <a:endParaRPr lang="en-US"/>
        </a:p>
      </dgm:t>
    </dgm:pt>
    <dgm:pt modelId="{88A43C1C-9CF9-4238-A675-C1FFEE6ACF6D}">
      <dgm:prSet phldr="0"/>
      <dgm:spPr/>
      <dgm:t>
        <a:bodyPr/>
        <a:lstStyle/>
        <a:p>
          <a:pPr rtl="0"/>
          <a:r>
            <a:rPr lang="es-PR" dirty="0"/>
            <a:t>Hospitalidad y Turismo</a:t>
          </a:r>
          <a:endParaRPr lang="es-PR" dirty="0">
            <a:latin typeface="Calibri Light" panose="020F0302020204030204"/>
          </a:endParaRPr>
        </a:p>
      </dgm:t>
    </dgm:pt>
    <dgm:pt modelId="{E58BE9C8-8189-4E79-BB53-09A534D663D6}" type="parTrans" cxnId="{5096F049-1A95-4035-8225-E2B5F64FC948}">
      <dgm:prSet/>
      <dgm:spPr/>
      <dgm:t>
        <a:bodyPr/>
        <a:lstStyle/>
        <a:p>
          <a:endParaRPr lang="en-US"/>
        </a:p>
      </dgm:t>
    </dgm:pt>
    <dgm:pt modelId="{E79B362F-5BD9-4B27-8106-CAEB0C2366F0}" type="sibTrans" cxnId="{5096F049-1A95-4035-8225-E2B5F64FC948}">
      <dgm:prSet/>
      <dgm:spPr/>
      <dgm:t>
        <a:bodyPr/>
        <a:lstStyle/>
        <a:p>
          <a:endParaRPr lang="en-US"/>
        </a:p>
      </dgm:t>
    </dgm:pt>
    <dgm:pt modelId="{F69665D5-DAFC-444D-B4DD-C7587B059406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dirty="0"/>
            <a:t>Asistente de Información Tecnológica</a:t>
          </a:r>
        </a:p>
      </dgm:t>
    </dgm:pt>
    <dgm:pt modelId="{739C4852-3BF1-41BC-8C6F-9488DD480371}" type="parTrans" cxnId="{E7B9DD6F-2324-42D3-B65E-CED58848EB5E}">
      <dgm:prSet/>
      <dgm:spPr/>
      <dgm:t>
        <a:bodyPr/>
        <a:lstStyle/>
        <a:p>
          <a:endParaRPr lang="en-US"/>
        </a:p>
      </dgm:t>
    </dgm:pt>
    <dgm:pt modelId="{9AAE7940-655F-4ADC-ADC9-18E78C0D239B}" type="sibTrans" cxnId="{E7B9DD6F-2324-42D3-B65E-CED58848EB5E}">
      <dgm:prSet/>
      <dgm:spPr/>
      <dgm:t>
        <a:bodyPr/>
        <a:lstStyle/>
        <a:p>
          <a:endParaRPr lang="en-US"/>
        </a:p>
      </dgm:t>
    </dgm:pt>
    <dgm:pt modelId="{ED609DB1-81CB-4895-953B-B91729694C79}">
      <dgm:prSet phldr="0"/>
      <dgm:spPr/>
      <dgm:t>
        <a:bodyPr/>
        <a:lstStyle/>
        <a:p>
          <a:pPr rtl="0"/>
          <a:r>
            <a:rPr lang="es-PR" dirty="0"/>
            <a:t>Representante de Servicios Turísticos</a:t>
          </a:r>
          <a:endParaRPr lang="es-PR" dirty="0">
            <a:latin typeface="Calibri Light" panose="020F0302020204030204"/>
          </a:endParaRPr>
        </a:p>
      </dgm:t>
    </dgm:pt>
    <dgm:pt modelId="{707FDA2B-87FA-4F2A-8D6B-F79AAE09EEA9}" type="parTrans" cxnId="{645E10EE-1B08-4FA4-89BA-5E7380E67094}">
      <dgm:prSet/>
      <dgm:spPr/>
      <dgm:t>
        <a:bodyPr/>
        <a:lstStyle/>
        <a:p>
          <a:endParaRPr lang="en-US"/>
        </a:p>
      </dgm:t>
    </dgm:pt>
    <dgm:pt modelId="{5AAB992C-F31F-4DE3-9272-E318699D92F3}" type="sibTrans" cxnId="{645E10EE-1B08-4FA4-89BA-5E7380E67094}">
      <dgm:prSet/>
      <dgm:spPr/>
      <dgm:t>
        <a:bodyPr/>
        <a:lstStyle/>
        <a:p>
          <a:endParaRPr lang="en-US"/>
        </a:p>
      </dgm:t>
    </dgm:pt>
    <dgm:pt modelId="{338EA547-3A1B-46BE-9631-7E473798CB12}" type="pres">
      <dgm:prSet presAssocID="{09D87C67-994B-4A76-AFF8-25736C0A0DA3}" presName="linear" presStyleCnt="0">
        <dgm:presLayoutVars>
          <dgm:dir/>
          <dgm:animLvl val="lvl"/>
          <dgm:resizeHandles val="exact"/>
        </dgm:presLayoutVars>
      </dgm:prSet>
      <dgm:spPr/>
    </dgm:pt>
    <dgm:pt modelId="{E2CAF80F-E4B1-4B2A-9311-0A60DF9B37EF}" type="pres">
      <dgm:prSet presAssocID="{BCF165F6-15BF-4672-A4DC-321E4C5BF22D}" presName="parentLin" presStyleCnt="0"/>
      <dgm:spPr/>
    </dgm:pt>
    <dgm:pt modelId="{2C342502-8EC1-4152-B655-6EDC6B267C27}" type="pres">
      <dgm:prSet presAssocID="{BCF165F6-15BF-4672-A4DC-321E4C5BF22D}" presName="parentLeftMargin" presStyleLbl="node1" presStyleIdx="0" presStyleCnt="5"/>
      <dgm:spPr/>
    </dgm:pt>
    <dgm:pt modelId="{41F87DCC-DBAB-42C1-9328-C2087EA964CE}" type="pres">
      <dgm:prSet presAssocID="{BCF165F6-15BF-4672-A4DC-321E4C5BF2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7C8E4A-610B-47AA-BFE4-FE80046E5C5F}" type="pres">
      <dgm:prSet presAssocID="{BCF165F6-15BF-4672-A4DC-321E4C5BF22D}" presName="negativeSpace" presStyleCnt="0"/>
      <dgm:spPr/>
    </dgm:pt>
    <dgm:pt modelId="{AED535B3-17AA-44EA-8111-83535A39BE1C}" type="pres">
      <dgm:prSet presAssocID="{BCF165F6-15BF-4672-A4DC-321E4C5BF22D}" presName="childText" presStyleLbl="conFgAcc1" presStyleIdx="0" presStyleCnt="5">
        <dgm:presLayoutVars>
          <dgm:bulletEnabled val="1"/>
        </dgm:presLayoutVars>
      </dgm:prSet>
      <dgm:spPr/>
    </dgm:pt>
    <dgm:pt modelId="{8DAD7EDE-0A0C-470D-9680-938F7FEE449E}" type="pres">
      <dgm:prSet presAssocID="{913ED323-CDD6-4063-B95E-718BC4D58DB3}" presName="spaceBetweenRectangles" presStyleCnt="0"/>
      <dgm:spPr/>
    </dgm:pt>
    <dgm:pt modelId="{E762F077-75CF-47CD-A2FA-5580F31B1C73}" type="pres">
      <dgm:prSet presAssocID="{A4A9E612-6F90-499A-9516-FE66F3846176}" presName="parentLin" presStyleCnt="0"/>
      <dgm:spPr/>
    </dgm:pt>
    <dgm:pt modelId="{F0F4394B-4B17-41B4-BF71-C918B35A66BB}" type="pres">
      <dgm:prSet presAssocID="{A4A9E612-6F90-499A-9516-FE66F3846176}" presName="parentLeftMargin" presStyleLbl="node1" presStyleIdx="0" presStyleCnt="5"/>
      <dgm:spPr/>
    </dgm:pt>
    <dgm:pt modelId="{8F303272-5A79-4BCB-B133-48E667998597}" type="pres">
      <dgm:prSet presAssocID="{A4A9E612-6F90-499A-9516-FE66F38461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E878CF-A1AF-49B3-A856-F4A032883F57}" type="pres">
      <dgm:prSet presAssocID="{A4A9E612-6F90-499A-9516-FE66F3846176}" presName="negativeSpace" presStyleCnt="0"/>
      <dgm:spPr/>
    </dgm:pt>
    <dgm:pt modelId="{2B1FFEA6-9A08-4D07-B0BE-9AFB62DA7EFA}" type="pres">
      <dgm:prSet presAssocID="{A4A9E612-6F90-499A-9516-FE66F3846176}" presName="childText" presStyleLbl="conFgAcc1" presStyleIdx="1" presStyleCnt="5">
        <dgm:presLayoutVars>
          <dgm:bulletEnabled val="1"/>
        </dgm:presLayoutVars>
      </dgm:prSet>
      <dgm:spPr/>
    </dgm:pt>
    <dgm:pt modelId="{C74B1D45-47F4-465C-87EF-9ACDBE2CCAEA}" type="pres">
      <dgm:prSet presAssocID="{71943499-FD1E-4387-B0C3-BB1270F59089}" presName="spaceBetweenRectangles" presStyleCnt="0"/>
      <dgm:spPr/>
    </dgm:pt>
    <dgm:pt modelId="{1FE81224-02F7-427A-A405-AFCA9D32A18D}" type="pres">
      <dgm:prSet presAssocID="{30710084-8016-4E7B-817F-BA66D1059A06}" presName="parentLin" presStyleCnt="0"/>
      <dgm:spPr/>
    </dgm:pt>
    <dgm:pt modelId="{F13E7798-EF27-4F23-B8FA-D929C9C7CC8B}" type="pres">
      <dgm:prSet presAssocID="{30710084-8016-4E7B-817F-BA66D1059A06}" presName="parentLeftMargin" presStyleLbl="node1" presStyleIdx="1" presStyleCnt="5"/>
      <dgm:spPr/>
    </dgm:pt>
    <dgm:pt modelId="{EDDCE124-9DBD-4E3B-966F-8CC3BFB101E4}" type="pres">
      <dgm:prSet presAssocID="{30710084-8016-4E7B-817F-BA66D1059A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368A57-01EE-4D46-AF94-ED682E4E8CCD}" type="pres">
      <dgm:prSet presAssocID="{30710084-8016-4E7B-817F-BA66D1059A06}" presName="negativeSpace" presStyleCnt="0"/>
      <dgm:spPr/>
    </dgm:pt>
    <dgm:pt modelId="{A4B8D335-50D1-412E-B50E-53D64E0ED506}" type="pres">
      <dgm:prSet presAssocID="{30710084-8016-4E7B-817F-BA66D1059A06}" presName="childText" presStyleLbl="conFgAcc1" presStyleIdx="2" presStyleCnt="5">
        <dgm:presLayoutVars>
          <dgm:bulletEnabled val="1"/>
        </dgm:presLayoutVars>
      </dgm:prSet>
      <dgm:spPr/>
    </dgm:pt>
    <dgm:pt modelId="{CD7C0127-D093-4EBF-9A0B-434C892D4766}" type="pres">
      <dgm:prSet presAssocID="{1053B36D-FF3D-4EF7-B33D-2C23CB4CB01E}" presName="spaceBetweenRectangles" presStyleCnt="0"/>
      <dgm:spPr/>
    </dgm:pt>
    <dgm:pt modelId="{3183B534-08A8-48B7-A7D2-E88E977F6352}" type="pres">
      <dgm:prSet presAssocID="{FD8C7126-741E-4019-AA75-8340697430DF}" presName="parentLin" presStyleCnt="0"/>
      <dgm:spPr/>
    </dgm:pt>
    <dgm:pt modelId="{B2A2AF13-0299-478B-8680-DDD869658BDA}" type="pres">
      <dgm:prSet presAssocID="{FD8C7126-741E-4019-AA75-8340697430DF}" presName="parentLeftMargin" presStyleLbl="node1" presStyleIdx="2" presStyleCnt="5"/>
      <dgm:spPr/>
    </dgm:pt>
    <dgm:pt modelId="{C64F1719-7EFC-4F52-A234-B1CD062C5B05}" type="pres">
      <dgm:prSet presAssocID="{FD8C7126-741E-4019-AA75-8340697430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FE8A08-924B-49C8-AAAA-C9EF1FE81098}" type="pres">
      <dgm:prSet presAssocID="{FD8C7126-741E-4019-AA75-8340697430DF}" presName="negativeSpace" presStyleCnt="0"/>
      <dgm:spPr/>
    </dgm:pt>
    <dgm:pt modelId="{E077BF16-F36B-409B-B651-1940C20DB316}" type="pres">
      <dgm:prSet presAssocID="{FD8C7126-741E-4019-AA75-8340697430DF}" presName="childText" presStyleLbl="conFgAcc1" presStyleIdx="3" presStyleCnt="5">
        <dgm:presLayoutVars>
          <dgm:bulletEnabled val="1"/>
        </dgm:presLayoutVars>
      </dgm:prSet>
      <dgm:spPr/>
    </dgm:pt>
    <dgm:pt modelId="{90410B17-4913-4212-8438-D5BD737D19F3}" type="pres">
      <dgm:prSet presAssocID="{A57DF9FC-5FF1-4CD1-8380-5C4025A4CE33}" presName="spaceBetweenRectangles" presStyleCnt="0"/>
      <dgm:spPr/>
    </dgm:pt>
    <dgm:pt modelId="{1E1E1115-A638-4AF7-BE01-3815B3878334}" type="pres">
      <dgm:prSet presAssocID="{88A43C1C-9CF9-4238-A675-C1FFEE6ACF6D}" presName="parentLin" presStyleCnt="0"/>
      <dgm:spPr/>
    </dgm:pt>
    <dgm:pt modelId="{E83FDA93-C34D-4718-BBC6-5DE6670128DE}" type="pres">
      <dgm:prSet presAssocID="{88A43C1C-9CF9-4238-A675-C1FFEE6ACF6D}" presName="parentLeftMargin" presStyleLbl="node1" presStyleIdx="3" presStyleCnt="5"/>
      <dgm:spPr/>
    </dgm:pt>
    <dgm:pt modelId="{2BD1CDD8-D0E3-4C69-A03C-B562DB6E8B1A}" type="pres">
      <dgm:prSet presAssocID="{88A43C1C-9CF9-4238-A675-C1FFEE6ACF6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AC66371-6D0A-4116-A921-9A729C3762F8}" type="pres">
      <dgm:prSet presAssocID="{88A43C1C-9CF9-4238-A675-C1FFEE6ACF6D}" presName="negativeSpace" presStyleCnt="0"/>
      <dgm:spPr/>
    </dgm:pt>
    <dgm:pt modelId="{9F9697D6-2169-46DA-97B6-C1C88C73DBF1}" type="pres">
      <dgm:prSet presAssocID="{88A43C1C-9CF9-4238-A675-C1FFEE6ACF6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271FD01-72A5-4CE4-B1FE-A281BE5BBD08}" type="presOf" srcId="{F990DB47-E5BC-422A-A9EF-FE9E51879B8C}" destId="{AED535B3-17AA-44EA-8111-83535A39BE1C}" srcOrd="0" destOrd="0" presId="urn:microsoft.com/office/officeart/2005/8/layout/list1"/>
    <dgm:cxn modelId="{DFDA2D03-C695-49A8-8C34-E6513D2303DF}" type="presOf" srcId="{BCF165F6-15BF-4672-A4DC-321E4C5BF22D}" destId="{41F87DCC-DBAB-42C1-9328-C2087EA964CE}" srcOrd="1" destOrd="0" presId="urn:microsoft.com/office/officeart/2005/8/layout/list1"/>
    <dgm:cxn modelId="{B666D413-D5EB-4CF4-B403-8A66FA8CFF61}" srcId="{09D87C67-994B-4A76-AFF8-25736C0A0DA3}" destId="{BCF165F6-15BF-4672-A4DC-321E4C5BF22D}" srcOrd="0" destOrd="0" parTransId="{EE73CEFF-3B2D-4BA3-A102-710EBBDE33D6}" sibTransId="{913ED323-CDD6-4063-B95E-718BC4D58DB3}"/>
    <dgm:cxn modelId="{14499517-35FE-40C3-8D11-CC9E765E5CD6}" srcId="{30710084-8016-4E7B-817F-BA66D1059A06}" destId="{95FB6650-CF90-4CF0-88F6-2C3161C0657D}" srcOrd="1" destOrd="0" parTransId="{D18522E3-4925-4FA3-837B-2B9FB900E569}" sibTransId="{53B64EFA-B884-4D27-90D9-FF0E2116DB0D}"/>
    <dgm:cxn modelId="{E8439D17-E46F-48F4-B447-8DB4EB055C35}" type="presOf" srcId="{95FB6650-CF90-4CF0-88F6-2C3161C0657D}" destId="{A4B8D335-50D1-412E-B50E-53D64E0ED506}" srcOrd="0" destOrd="1" presId="urn:microsoft.com/office/officeart/2005/8/layout/list1"/>
    <dgm:cxn modelId="{B6B20B24-11DE-4399-BCCA-281289165B74}" type="presOf" srcId="{A4A9E612-6F90-499A-9516-FE66F3846176}" destId="{8F303272-5A79-4BCB-B133-48E667998597}" srcOrd="1" destOrd="0" presId="urn:microsoft.com/office/officeart/2005/8/layout/list1"/>
    <dgm:cxn modelId="{D3BD8525-85DF-45EE-8521-34A236F7B0E5}" srcId="{09D87C67-994B-4A76-AFF8-25736C0A0DA3}" destId="{A4A9E612-6F90-499A-9516-FE66F3846176}" srcOrd="1" destOrd="0" parTransId="{62AD6467-335A-483E-B47D-DD3465B14B60}" sibTransId="{71943499-FD1E-4387-B0C3-BB1270F59089}"/>
    <dgm:cxn modelId="{26624826-94F5-42B2-9AAB-DE692EC54A6B}" type="presOf" srcId="{F7A3143D-9E75-4551-B4B7-23F0C9B358F9}" destId="{2B1FFEA6-9A08-4D07-B0BE-9AFB62DA7EFA}" srcOrd="0" destOrd="0" presId="urn:microsoft.com/office/officeart/2005/8/layout/list1"/>
    <dgm:cxn modelId="{2B312028-0BEE-4B96-8BE8-B6F01AEED9EA}" srcId="{30710084-8016-4E7B-817F-BA66D1059A06}" destId="{A62F694D-8EBC-4038-B72B-54BFEA8D29CD}" srcOrd="0" destOrd="0" parTransId="{8794210B-959F-4370-A3C0-6C974CF44777}" sibTransId="{CD8E177D-7387-4819-9621-CDCC09DFA181}"/>
    <dgm:cxn modelId="{7A594229-1D06-44E0-8407-E6874AB02394}" type="presOf" srcId="{FD8C7126-741E-4019-AA75-8340697430DF}" destId="{B2A2AF13-0299-478B-8680-DDD869658BDA}" srcOrd="0" destOrd="0" presId="urn:microsoft.com/office/officeart/2005/8/layout/list1"/>
    <dgm:cxn modelId="{CD6D762C-FD01-45C8-89B1-5589142E0906}" srcId="{09D87C67-994B-4A76-AFF8-25736C0A0DA3}" destId="{FD8C7126-741E-4019-AA75-8340697430DF}" srcOrd="3" destOrd="0" parTransId="{E8E37207-1A49-40D7-ADF4-2B5965D8E90C}" sibTransId="{A57DF9FC-5FF1-4CD1-8380-5C4025A4CE33}"/>
    <dgm:cxn modelId="{9BA17E34-F5C8-41F3-9FD7-1717E121D3CC}" type="presOf" srcId="{30710084-8016-4E7B-817F-BA66D1059A06}" destId="{EDDCE124-9DBD-4E3B-966F-8CC3BFB101E4}" srcOrd="1" destOrd="0" presId="urn:microsoft.com/office/officeart/2005/8/layout/list1"/>
    <dgm:cxn modelId="{456E8538-E17C-4EFD-9CF5-037E96F06C0B}" type="presOf" srcId="{C366969F-C51D-4137-820F-D04C949A135F}" destId="{AED535B3-17AA-44EA-8111-83535A39BE1C}" srcOrd="0" destOrd="1" presId="urn:microsoft.com/office/officeart/2005/8/layout/list1"/>
    <dgm:cxn modelId="{5096F049-1A95-4035-8225-E2B5F64FC948}" srcId="{09D87C67-994B-4A76-AFF8-25736C0A0DA3}" destId="{88A43C1C-9CF9-4238-A675-C1FFEE6ACF6D}" srcOrd="4" destOrd="0" parTransId="{E58BE9C8-8189-4E79-BB53-09A534D663D6}" sibTransId="{E79B362F-5BD9-4B27-8106-CAEB0C2366F0}"/>
    <dgm:cxn modelId="{9C084A4D-D0CE-4850-9FB9-2BF20503E109}" type="presOf" srcId="{A4A9E612-6F90-499A-9516-FE66F3846176}" destId="{F0F4394B-4B17-41B4-BF71-C918B35A66BB}" srcOrd="0" destOrd="0" presId="urn:microsoft.com/office/officeart/2005/8/layout/list1"/>
    <dgm:cxn modelId="{7011CD4D-B841-4C83-A4D5-EBCA8C1A7673}" type="presOf" srcId="{30710084-8016-4E7B-817F-BA66D1059A06}" destId="{F13E7798-EF27-4F23-B8FA-D929C9C7CC8B}" srcOrd="0" destOrd="0" presId="urn:microsoft.com/office/officeart/2005/8/layout/list1"/>
    <dgm:cxn modelId="{E7B9DD6F-2324-42D3-B65E-CED58848EB5E}" srcId="{FD8C7126-741E-4019-AA75-8340697430DF}" destId="{F69665D5-DAFC-444D-B4DD-C7587B059406}" srcOrd="0" destOrd="0" parTransId="{739C4852-3BF1-41BC-8C6F-9488DD480371}" sibTransId="{9AAE7940-655F-4ADC-ADC9-18E78C0D239B}"/>
    <dgm:cxn modelId="{0CB89E71-6428-4EFD-A1C6-CB54C3FF3015}" srcId="{A4A9E612-6F90-499A-9516-FE66F3846176}" destId="{F7A3143D-9E75-4551-B4B7-23F0C9B358F9}" srcOrd="0" destOrd="0" parTransId="{A1ED7D25-12E2-4ED7-A029-DDD6420E807F}" sibTransId="{0F333FD4-CECD-4F2A-93A7-D10D07BF9485}"/>
    <dgm:cxn modelId="{552FA893-CB1A-4682-94D1-A7189ED3BA02}" type="presOf" srcId="{ED609DB1-81CB-4895-953B-B91729694C79}" destId="{9F9697D6-2169-46DA-97B6-C1C88C73DBF1}" srcOrd="0" destOrd="0" presId="urn:microsoft.com/office/officeart/2005/8/layout/list1"/>
    <dgm:cxn modelId="{1E26F09A-9529-46E3-BE8C-BFD1B6B60ABF}" type="presOf" srcId="{F69665D5-DAFC-444D-B4DD-C7587B059406}" destId="{E077BF16-F36B-409B-B651-1940C20DB316}" srcOrd="0" destOrd="0" presId="urn:microsoft.com/office/officeart/2005/8/layout/list1"/>
    <dgm:cxn modelId="{E67AA8A8-7103-4A04-8374-7F8BE717C525}" type="presOf" srcId="{09D87C67-994B-4A76-AFF8-25736C0A0DA3}" destId="{338EA547-3A1B-46BE-9631-7E473798CB12}" srcOrd="0" destOrd="0" presId="urn:microsoft.com/office/officeart/2005/8/layout/list1"/>
    <dgm:cxn modelId="{10C229BE-73EE-44EA-B5A1-590551CB5AA2}" srcId="{BCF165F6-15BF-4672-A4DC-321E4C5BF22D}" destId="{C366969F-C51D-4137-820F-D04C949A135F}" srcOrd="1" destOrd="0" parTransId="{F348D41C-C20D-44CD-9301-A25CE5DEC149}" sibTransId="{D1FFFEFE-C0EA-4400-ABC7-CBFD3800ED16}"/>
    <dgm:cxn modelId="{F96A20C1-B562-4130-8A67-0514843AF48B}" type="presOf" srcId="{88A43C1C-9CF9-4238-A675-C1FFEE6ACF6D}" destId="{E83FDA93-C34D-4718-BBC6-5DE6670128DE}" srcOrd="0" destOrd="0" presId="urn:microsoft.com/office/officeart/2005/8/layout/list1"/>
    <dgm:cxn modelId="{EBB599C9-6B91-4C9C-A90A-7F2F5CF06409}" type="presOf" srcId="{88A43C1C-9CF9-4238-A675-C1FFEE6ACF6D}" destId="{2BD1CDD8-D0E3-4C69-A03C-B562DB6E8B1A}" srcOrd="1" destOrd="0" presId="urn:microsoft.com/office/officeart/2005/8/layout/list1"/>
    <dgm:cxn modelId="{39B2CAD1-D11D-4FF8-9D42-C94CD676444F}" srcId="{BCF165F6-15BF-4672-A4DC-321E4C5BF22D}" destId="{F990DB47-E5BC-422A-A9EF-FE9E51879B8C}" srcOrd="0" destOrd="0" parTransId="{871C337F-A6F3-4301-A4AD-BD1E9864EBB4}" sibTransId="{29A20BF5-33C9-42B5-80F2-A0F2D5A130CC}"/>
    <dgm:cxn modelId="{9E61F1D4-577A-419B-A73E-B45200F0211E}" srcId="{09D87C67-994B-4A76-AFF8-25736C0A0DA3}" destId="{30710084-8016-4E7B-817F-BA66D1059A06}" srcOrd="2" destOrd="0" parTransId="{C0CCE389-65A7-47CD-B77A-D52AED0FBD2E}" sibTransId="{1053B36D-FF3D-4EF7-B33D-2C23CB4CB01E}"/>
    <dgm:cxn modelId="{939123DA-F615-4CA3-A713-F8F71543A0EA}" type="presOf" srcId="{A62F694D-8EBC-4038-B72B-54BFEA8D29CD}" destId="{A4B8D335-50D1-412E-B50E-53D64E0ED506}" srcOrd="0" destOrd="0" presId="urn:microsoft.com/office/officeart/2005/8/layout/list1"/>
    <dgm:cxn modelId="{FC2C38DD-FF8C-4DC5-9F30-4D5D91EE26AD}" type="presOf" srcId="{BCF165F6-15BF-4672-A4DC-321E4C5BF22D}" destId="{2C342502-8EC1-4152-B655-6EDC6B267C27}" srcOrd="0" destOrd="0" presId="urn:microsoft.com/office/officeart/2005/8/layout/list1"/>
    <dgm:cxn modelId="{645E10EE-1B08-4FA4-89BA-5E7380E67094}" srcId="{88A43C1C-9CF9-4238-A675-C1FFEE6ACF6D}" destId="{ED609DB1-81CB-4895-953B-B91729694C79}" srcOrd="0" destOrd="0" parTransId="{707FDA2B-87FA-4F2A-8D6B-F79AAE09EEA9}" sibTransId="{5AAB992C-F31F-4DE3-9272-E318699D92F3}"/>
    <dgm:cxn modelId="{8B1D19FC-E344-4D0A-A27A-F2F2D61A4B99}" type="presOf" srcId="{FD8C7126-741E-4019-AA75-8340697430DF}" destId="{C64F1719-7EFC-4F52-A234-B1CD062C5B05}" srcOrd="1" destOrd="0" presId="urn:microsoft.com/office/officeart/2005/8/layout/list1"/>
    <dgm:cxn modelId="{3153A7CD-EE49-4D4A-A1F4-5217AF677813}" type="presParOf" srcId="{338EA547-3A1B-46BE-9631-7E473798CB12}" destId="{E2CAF80F-E4B1-4B2A-9311-0A60DF9B37EF}" srcOrd="0" destOrd="0" presId="urn:microsoft.com/office/officeart/2005/8/layout/list1"/>
    <dgm:cxn modelId="{2438F7E9-E16C-4C28-87F4-E30FE37C4D22}" type="presParOf" srcId="{E2CAF80F-E4B1-4B2A-9311-0A60DF9B37EF}" destId="{2C342502-8EC1-4152-B655-6EDC6B267C27}" srcOrd="0" destOrd="0" presId="urn:microsoft.com/office/officeart/2005/8/layout/list1"/>
    <dgm:cxn modelId="{DE5EAB19-3D91-40E3-8D6B-F51314D0627F}" type="presParOf" srcId="{E2CAF80F-E4B1-4B2A-9311-0A60DF9B37EF}" destId="{41F87DCC-DBAB-42C1-9328-C2087EA964CE}" srcOrd="1" destOrd="0" presId="urn:microsoft.com/office/officeart/2005/8/layout/list1"/>
    <dgm:cxn modelId="{47D867B7-D561-4EB4-BB2C-B9780DC5F510}" type="presParOf" srcId="{338EA547-3A1B-46BE-9631-7E473798CB12}" destId="{517C8E4A-610B-47AA-BFE4-FE80046E5C5F}" srcOrd="1" destOrd="0" presId="urn:microsoft.com/office/officeart/2005/8/layout/list1"/>
    <dgm:cxn modelId="{95058B3F-6424-447B-AC99-2E6A86BE62A6}" type="presParOf" srcId="{338EA547-3A1B-46BE-9631-7E473798CB12}" destId="{AED535B3-17AA-44EA-8111-83535A39BE1C}" srcOrd="2" destOrd="0" presId="urn:microsoft.com/office/officeart/2005/8/layout/list1"/>
    <dgm:cxn modelId="{C08C2C6E-B1F4-4455-97FD-348A6062A738}" type="presParOf" srcId="{338EA547-3A1B-46BE-9631-7E473798CB12}" destId="{8DAD7EDE-0A0C-470D-9680-938F7FEE449E}" srcOrd="3" destOrd="0" presId="urn:microsoft.com/office/officeart/2005/8/layout/list1"/>
    <dgm:cxn modelId="{7D3C3424-2CC4-495B-8CC2-15E401A12E15}" type="presParOf" srcId="{338EA547-3A1B-46BE-9631-7E473798CB12}" destId="{E762F077-75CF-47CD-A2FA-5580F31B1C73}" srcOrd="4" destOrd="0" presId="urn:microsoft.com/office/officeart/2005/8/layout/list1"/>
    <dgm:cxn modelId="{C34E1E63-FAE4-4650-B7FF-7F1D280C4B42}" type="presParOf" srcId="{E762F077-75CF-47CD-A2FA-5580F31B1C73}" destId="{F0F4394B-4B17-41B4-BF71-C918B35A66BB}" srcOrd="0" destOrd="0" presId="urn:microsoft.com/office/officeart/2005/8/layout/list1"/>
    <dgm:cxn modelId="{ADDA27D7-AEAC-4E6E-9903-9906407516AE}" type="presParOf" srcId="{E762F077-75CF-47CD-A2FA-5580F31B1C73}" destId="{8F303272-5A79-4BCB-B133-48E667998597}" srcOrd="1" destOrd="0" presId="urn:microsoft.com/office/officeart/2005/8/layout/list1"/>
    <dgm:cxn modelId="{0BAB0251-103E-40CA-AB80-A5D8896C0D3C}" type="presParOf" srcId="{338EA547-3A1B-46BE-9631-7E473798CB12}" destId="{06E878CF-A1AF-49B3-A856-F4A032883F57}" srcOrd="5" destOrd="0" presId="urn:microsoft.com/office/officeart/2005/8/layout/list1"/>
    <dgm:cxn modelId="{74E154B0-1074-4B06-B750-8D91B6199E4B}" type="presParOf" srcId="{338EA547-3A1B-46BE-9631-7E473798CB12}" destId="{2B1FFEA6-9A08-4D07-B0BE-9AFB62DA7EFA}" srcOrd="6" destOrd="0" presId="urn:microsoft.com/office/officeart/2005/8/layout/list1"/>
    <dgm:cxn modelId="{DEBD02F6-FA43-4CBF-9495-480DF0A0773E}" type="presParOf" srcId="{338EA547-3A1B-46BE-9631-7E473798CB12}" destId="{C74B1D45-47F4-465C-87EF-9ACDBE2CCAEA}" srcOrd="7" destOrd="0" presId="urn:microsoft.com/office/officeart/2005/8/layout/list1"/>
    <dgm:cxn modelId="{31EAB8D3-9883-40C6-A8DB-22E7DA6F12E8}" type="presParOf" srcId="{338EA547-3A1B-46BE-9631-7E473798CB12}" destId="{1FE81224-02F7-427A-A405-AFCA9D32A18D}" srcOrd="8" destOrd="0" presId="urn:microsoft.com/office/officeart/2005/8/layout/list1"/>
    <dgm:cxn modelId="{27397A0B-BA42-4213-BCEB-24FCAA1AA275}" type="presParOf" srcId="{1FE81224-02F7-427A-A405-AFCA9D32A18D}" destId="{F13E7798-EF27-4F23-B8FA-D929C9C7CC8B}" srcOrd="0" destOrd="0" presId="urn:microsoft.com/office/officeart/2005/8/layout/list1"/>
    <dgm:cxn modelId="{B3043EE9-2328-4216-8192-12122F2F78A9}" type="presParOf" srcId="{1FE81224-02F7-427A-A405-AFCA9D32A18D}" destId="{EDDCE124-9DBD-4E3B-966F-8CC3BFB101E4}" srcOrd="1" destOrd="0" presId="urn:microsoft.com/office/officeart/2005/8/layout/list1"/>
    <dgm:cxn modelId="{2E97C87E-DF16-4BFD-A3FB-E71A810B0FE6}" type="presParOf" srcId="{338EA547-3A1B-46BE-9631-7E473798CB12}" destId="{0B368A57-01EE-4D46-AF94-ED682E4E8CCD}" srcOrd="9" destOrd="0" presId="urn:microsoft.com/office/officeart/2005/8/layout/list1"/>
    <dgm:cxn modelId="{E76642A9-005C-4063-AB6F-E2A4AC3DDCC1}" type="presParOf" srcId="{338EA547-3A1B-46BE-9631-7E473798CB12}" destId="{A4B8D335-50D1-412E-B50E-53D64E0ED506}" srcOrd="10" destOrd="0" presId="urn:microsoft.com/office/officeart/2005/8/layout/list1"/>
    <dgm:cxn modelId="{7B4BC415-23A0-467F-B367-A55C5DDE46DC}" type="presParOf" srcId="{338EA547-3A1B-46BE-9631-7E473798CB12}" destId="{CD7C0127-D093-4EBF-9A0B-434C892D4766}" srcOrd="11" destOrd="0" presId="urn:microsoft.com/office/officeart/2005/8/layout/list1"/>
    <dgm:cxn modelId="{7AC95681-1D81-44C8-B559-8096B1F664E1}" type="presParOf" srcId="{338EA547-3A1B-46BE-9631-7E473798CB12}" destId="{3183B534-08A8-48B7-A7D2-E88E977F6352}" srcOrd="12" destOrd="0" presId="urn:microsoft.com/office/officeart/2005/8/layout/list1"/>
    <dgm:cxn modelId="{BE93DE4E-2894-4776-A297-E73DA83F3873}" type="presParOf" srcId="{3183B534-08A8-48B7-A7D2-E88E977F6352}" destId="{B2A2AF13-0299-478B-8680-DDD869658BDA}" srcOrd="0" destOrd="0" presId="urn:microsoft.com/office/officeart/2005/8/layout/list1"/>
    <dgm:cxn modelId="{6AFC0904-8EED-4214-A9DD-B1A0730A39F3}" type="presParOf" srcId="{3183B534-08A8-48B7-A7D2-E88E977F6352}" destId="{C64F1719-7EFC-4F52-A234-B1CD062C5B05}" srcOrd="1" destOrd="0" presId="urn:microsoft.com/office/officeart/2005/8/layout/list1"/>
    <dgm:cxn modelId="{C00E3F2C-C691-43B1-8DC6-B05151F8F942}" type="presParOf" srcId="{338EA547-3A1B-46BE-9631-7E473798CB12}" destId="{B4FE8A08-924B-49C8-AAAA-C9EF1FE81098}" srcOrd="13" destOrd="0" presId="urn:microsoft.com/office/officeart/2005/8/layout/list1"/>
    <dgm:cxn modelId="{DA775F65-23CD-472E-8D13-1B697D0E6EA4}" type="presParOf" srcId="{338EA547-3A1B-46BE-9631-7E473798CB12}" destId="{E077BF16-F36B-409B-B651-1940C20DB316}" srcOrd="14" destOrd="0" presId="urn:microsoft.com/office/officeart/2005/8/layout/list1"/>
    <dgm:cxn modelId="{B52A7977-8181-436C-8E0F-B74742C3D574}" type="presParOf" srcId="{338EA547-3A1B-46BE-9631-7E473798CB12}" destId="{90410B17-4913-4212-8438-D5BD737D19F3}" srcOrd="15" destOrd="0" presId="urn:microsoft.com/office/officeart/2005/8/layout/list1"/>
    <dgm:cxn modelId="{22847CCC-5CD7-49CD-9456-342338B49800}" type="presParOf" srcId="{338EA547-3A1B-46BE-9631-7E473798CB12}" destId="{1E1E1115-A638-4AF7-BE01-3815B3878334}" srcOrd="16" destOrd="0" presId="urn:microsoft.com/office/officeart/2005/8/layout/list1"/>
    <dgm:cxn modelId="{14E3F80C-E7E7-408E-853D-F5259A9B821D}" type="presParOf" srcId="{1E1E1115-A638-4AF7-BE01-3815B3878334}" destId="{E83FDA93-C34D-4718-BBC6-5DE6670128DE}" srcOrd="0" destOrd="0" presId="urn:microsoft.com/office/officeart/2005/8/layout/list1"/>
    <dgm:cxn modelId="{A22EB13C-95E3-4EF2-BFC8-0B2A42DAAC97}" type="presParOf" srcId="{1E1E1115-A638-4AF7-BE01-3815B3878334}" destId="{2BD1CDD8-D0E3-4C69-A03C-B562DB6E8B1A}" srcOrd="1" destOrd="0" presId="urn:microsoft.com/office/officeart/2005/8/layout/list1"/>
    <dgm:cxn modelId="{4C3BF1C4-1D00-4526-BE63-D72727F5CAE4}" type="presParOf" srcId="{338EA547-3A1B-46BE-9631-7E473798CB12}" destId="{EAC66371-6D0A-4116-A921-9A729C3762F8}" srcOrd="17" destOrd="0" presId="urn:microsoft.com/office/officeart/2005/8/layout/list1"/>
    <dgm:cxn modelId="{24FFF45E-FC87-4C30-9147-D6ED427DAAAD}" type="presParOf" srcId="{338EA547-3A1B-46BE-9631-7E473798CB12}" destId="{9F9697D6-2169-46DA-97B6-C1C88C73D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165F6-15BF-4672-A4DC-321E4C5BF22D}">
      <dgm:prSet phldr="0"/>
      <dgm:spPr/>
      <dgm:t>
        <a:bodyPr/>
        <a:lstStyle/>
        <a:p>
          <a:r>
            <a:rPr lang="es-PR" noProof="0" dirty="0"/>
            <a:t>Agricultura, Alimentos y Recursos Naturales</a:t>
          </a:r>
        </a:p>
      </dgm:t>
    </dgm:pt>
    <dgm:pt modelId="{EE73CEFF-3B2D-4BA3-A102-710EBBDE33D6}" type="parTrans" cxnId="{B666D413-D5EB-4CF4-B403-8A66FA8CFF61}">
      <dgm:prSet/>
      <dgm:spPr/>
      <dgm:t>
        <a:bodyPr/>
        <a:lstStyle/>
        <a:p>
          <a:endParaRPr lang="es-PR" noProof="0" dirty="0"/>
        </a:p>
      </dgm:t>
    </dgm:pt>
    <dgm:pt modelId="{913ED323-CDD6-4063-B95E-718BC4D58DB3}" type="sibTrans" cxnId="{B666D413-D5EB-4CF4-B403-8A66FA8CFF61}">
      <dgm:prSet/>
      <dgm:spPr/>
      <dgm:t>
        <a:bodyPr/>
        <a:lstStyle/>
        <a:p>
          <a:endParaRPr lang="es-PR" noProof="0" dirty="0"/>
        </a:p>
      </dgm:t>
    </dgm:pt>
    <dgm:pt modelId="{F990DB47-E5BC-422A-A9EF-FE9E51879B8C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noProof="0" dirty="0"/>
            <a:t>Biotecnología Agrícola</a:t>
          </a:r>
        </a:p>
      </dgm:t>
    </dgm:pt>
    <dgm:pt modelId="{871C337F-A6F3-4301-A4AD-BD1E9864EBB4}" type="parTrans" cxnId="{39B2CAD1-D11D-4FF8-9D42-C94CD676444F}">
      <dgm:prSet/>
      <dgm:spPr/>
      <dgm:t>
        <a:bodyPr/>
        <a:lstStyle/>
        <a:p>
          <a:endParaRPr lang="es-PR" noProof="0" dirty="0"/>
        </a:p>
      </dgm:t>
    </dgm:pt>
    <dgm:pt modelId="{29A20BF5-33C9-42B5-80F2-A0F2D5A130CC}" type="sibTrans" cxnId="{39B2CAD1-D11D-4FF8-9D42-C94CD676444F}">
      <dgm:prSet/>
      <dgm:spPr/>
      <dgm:t>
        <a:bodyPr/>
        <a:lstStyle/>
        <a:p>
          <a:endParaRPr lang="es-PR" noProof="0" dirty="0"/>
        </a:p>
      </dgm:t>
    </dgm:pt>
    <dgm:pt modelId="{9EF75F37-B7D9-483B-A4FA-9F5EAE43DD89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noProof="0" dirty="0"/>
            <a:t>Horticultura</a:t>
          </a:r>
        </a:p>
      </dgm:t>
    </dgm:pt>
    <dgm:pt modelId="{CFEA1D97-0EDF-49EE-A732-B7E3130BC1B4}" type="parTrans" cxnId="{9523A0AF-788D-46B8-820D-902B4608A19F}">
      <dgm:prSet/>
      <dgm:spPr/>
      <dgm:t>
        <a:bodyPr/>
        <a:lstStyle/>
        <a:p>
          <a:endParaRPr lang="es-PR" noProof="0" dirty="0"/>
        </a:p>
      </dgm:t>
    </dgm:pt>
    <dgm:pt modelId="{A87A89A2-55AC-4263-B9BB-FAD37621FB91}" type="sibTrans" cxnId="{9523A0AF-788D-46B8-820D-902B4608A19F}">
      <dgm:prSet/>
      <dgm:spPr/>
      <dgm:t>
        <a:bodyPr/>
        <a:lstStyle/>
        <a:p>
          <a:endParaRPr lang="es-PR" noProof="0" dirty="0"/>
        </a:p>
      </dgm:t>
    </dgm:pt>
    <dgm:pt modelId="{7E4B31DE-444E-4179-A833-A574035BE9DB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noProof="0" dirty="0"/>
            <a:t>Operador de Equipos Pesados Agrícolas</a:t>
          </a:r>
        </a:p>
      </dgm:t>
    </dgm:pt>
    <dgm:pt modelId="{833E9503-F21C-423B-9DEC-B91C581E260D}" type="parTrans" cxnId="{6D7AA075-C2D9-4818-9E49-A9BED14B7C9F}">
      <dgm:prSet/>
      <dgm:spPr/>
      <dgm:t>
        <a:bodyPr/>
        <a:lstStyle/>
        <a:p>
          <a:endParaRPr lang="es-PR" noProof="0" dirty="0"/>
        </a:p>
      </dgm:t>
    </dgm:pt>
    <dgm:pt modelId="{0CC831BD-EE29-47EF-8839-F53990B90944}" type="sibTrans" cxnId="{6D7AA075-C2D9-4818-9E49-A9BED14B7C9F}">
      <dgm:prSet/>
      <dgm:spPr/>
      <dgm:t>
        <a:bodyPr/>
        <a:lstStyle/>
        <a:p>
          <a:endParaRPr lang="es-PR" noProof="0" dirty="0"/>
        </a:p>
      </dgm:t>
    </dgm:pt>
    <dgm:pt modelId="{A42741F2-DEC1-4A99-8297-C7C51ECB42A9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noProof="0" dirty="0"/>
            <a:t>Salud animal</a:t>
          </a:r>
        </a:p>
      </dgm:t>
    </dgm:pt>
    <dgm:pt modelId="{A14F407F-18EF-467C-8021-3D2B2D55107F}" type="parTrans" cxnId="{59BB2187-A122-44C4-8E31-2D2F74BBA189}">
      <dgm:prSet/>
      <dgm:spPr/>
      <dgm:t>
        <a:bodyPr/>
        <a:lstStyle/>
        <a:p>
          <a:endParaRPr lang="es-PR" noProof="0" dirty="0"/>
        </a:p>
      </dgm:t>
    </dgm:pt>
    <dgm:pt modelId="{94711FDE-39BD-4F32-98C1-6E859CC699D5}" type="sibTrans" cxnId="{59BB2187-A122-44C4-8E31-2D2F74BBA189}">
      <dgm:prSet/>
      <dgm:spPr/>
      <dgm:t>
        <a:bodyPr/>
        <a:lstStyle/>
        <a:p>
          <a:endParaRPr lang="es-PR" noProof="0" dirty="0"/>
        </a:p>
      </dgm:t>
    </dgm:pt>
    <dgm:pt modelId="{C8FFE43B-F00F-4856-9196-0DF1AF1B47EE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noProof="0" dirty="0">
              <a:latin typeface="Calibri" panose="020F0502020204030204" pitchFamily="34" charset="0"/>
              <a:cs typeface="Calibri" panose="020F0502020204030204" pitchFamily="34" charset="0"/>
            </a:rPr>
            <a:t>Elaboración</a:t>
          </a:r>
          <a:r>
            <a:rPr lang="es-PR" noProof="0" dirty="0">
              <a:latin typeface="Calibri Light" panose="020F0302020204030204"/>
            </a:rPr>
            <a:t> </a:t>
          </a:r>
          <a:r>
            <a:rPr lang="es-PR" noProof="0" dirty="0"/>
            <a:t>de Productos Lácteos</a:t>
          </a:r>
        </a:p>
      </dgm:t>
    </dgm:pt>
    <dgm:pt modelId="{4C2079FD-F18A-483C-842A-B75691AF42A2}" type="parTrans" cxnId="{EFFD4C10-899D-4042-AEB6-E1F7379C447C}">
      <dgm:prSet/>
      <dgm:spPr/>
      <dgm:t>
        <a:bodyPr/>
        <a:lstStyle/>
        <a:p>
          <a:endParaRPr lang="es-PR" noProof="0" dirty="0"/>
        </a:p>
      </dgm:t>
    </dgm:pt>
    <dgm:pt modelId="{FFA070B3-F27A-43F3-90B3-D5A1FECA2D7E}" type="sibTrans" cxnId="{EFFD4C10-899D-4042-AEB6-E1F7379C447C}">
      <dgm:prSet/>
      <dgm:spPr/>
      <dgm:t>
        <a:bodyPr/>
        <a:lstStyle/>
        <a:p>
          <a:endParaRPr lang="es-PR" noProof="0" dirty="0"/>
        </a:p>
      </dgm:t>
    </dgm:pt>
    <dgm:pt modelId="{2872D579-AE98-40C9-89BB-12661C0C7774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noProof="0" dirty="0"/>
            <a:t>Elaboración de Productos Agrícolas</a:t>
          </a:r>
        </a:p>
      </dgm:t>
    </dgm:pt>
    <dgm:pt modelId="{FDC2E081-600F-442F-A4E4-32332499207C}" type="parTrans" cxnId="{B81F3A51-1BF8-456F-A0D1-9A6B694DB2C4}">
      <dgm:prSet/>
      <dgm:spPr/>
      <dgm:t>
        <a:bodyPr/>
        <a:lstStyle/>
        <a:p>
          <a:endParaRPr lang="es-PR" noProof="0" dirty="0"/>
        </a:p>
      </dgm:t>
    </dgm:pt>
    <dgm:pt modelId="{C3580428-30D3-4CA8-BC3E-80BA8B1CFFA7}" type="sibTrans" cxnId="{B81F3A51-1BF8-456F-A0D1-9A6B694DB2C4}">
      <dgm:prSet/>
      <dgm:spPr/>
      <dgm:t>
        <a:bodyPr/>
        <a:lstStyle/>
        <a:p>
          <a:endParaRPr lang="es-PR" noProof="0" dirty="0"/>
        </a:p>
      </dgm:t>
    </dgm:pt>
    <dgm:pt modelId="{BF5298B7-BD65-4AD7-8F5B-995D5AE67447}" type="pres">
      <dgm:prSet presAssocID="{09D87C67-994B-4A76-AFF8-25736C0A0DA3}" presName="linear" presStyleCnt="0">
        <dgm:presLayoutVars>
          <dgm:dir/>
          <dgm:animLvl val="lvl"/>
          <dgm:resizeHandles val="exact"/>
        </dgm:presLayoutVars>
      </dgm:prSet>
      <dgm:spPr/>
    </dgm:pt>
    <dgm:pt modelId="{16A227F6-251E-4217-98AC-A4E2CF1B498A}" type="pres">
      <dgm:prSet presAssocID="{BCF165F6-15BF-4672-A4DC-321E4C5BF22D}" presName="parentLin" presStyleCnt="0"/>
      <dgm:spPr/>
    </dgm:pt>
    <dgm:pt modelId="{08D13C68-DE0D-4171-A855-0DE47BD13AE6}" type="pres">
      <dgm:prSet presAssocID="{BCF165F6-15BF-4672-A4DC-321E4C5BF22D}" presName="parentLeftMargin" presStyleLbl="node1" presStyleIdx="0" presStyleCnt="1"/>
      <dgm:spPr/>
    </dgm:pt>
    <dgm:pt modelId="{B88C679C-6BB4-421A-B61E-B9261B60389D}" type="pres">
      <dgm:prSet presAssocID="{BCF165F6-15BF-4672-A4DC-321E4C5BF22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018C0C-8D3C-49B1-946C-7B95237DE191}" type="pres">
      <dgm:prSet presAssocID="{BCF165F6-15BF-4672-A4DC-321E4C5BF22D}" presName="negativeSpace" presStyleCnt="0"/>
      <dgm:spPr/>
    </dgm:pt>
    <dgm:pt modelId="{6874AC97-EFE2-4930-BB30-0FF850B5FCC2}" type="pres">
      <dgm:prSet presAssocID="{BCF165F6-15BF-4672-A4DC-321E4C5BF22D}" presName="childText" presStyleLbl="conFgAcc1" presStyleIdx="0" presStyleCnt="1" custScaleY="103291">
        <dgm:presLayoutVars>
          <dgm:bulletEnabled val="1"/>
        </dgm:presLayoutVars>
      </dgm:prSet>
      <dgm:spPr/>
    </dgm:pt>
  </dgm:ptLst>
  <dgm:cxnLst>
    <dgm:cxn modelId="{A35DC305-624F-4E29-A90F-0F42D5FB60BF}" type="presOf" srcId="{7E4B31DE-444E-4179-A833-A574035BE9DB}" destId="{6874AC97-EFE2-4930-BB30-0FF850B5FCC2}" srcOrd="0" destOrd="1" presId="urn:microsoft.com/office/officeart/2005/8/layout/list1"/>
    <dgm:cxn modelId="{EFFD4C10-899D-4042-AEB6-E1F7379C447C}" srcId="{BCF165F6-15BF-4672-A4DC-321E4C5BF22D}" destId="{C8FFE43B-F00F-4856-9196-0DF1AF1B47EE}" srcOrd="3" destOrd="0" parTransId="{4C2079FD-F18A-483C-842A-B75691AF42A2}" sibTransId="{FFA070B3-F27A-43F3-90B3-D5A1FECA2D7E}"/>
    <dgm:cxn modelId="{EEBC5012-09F4-4C6A-B723-52766242717B}" type="presOf" srcId="{09D87C67-994B-4A76-AFF8-25736C0A0DA3}" destId="{BF5298B7-BD65-4AD7-8F5B-995D5AE67447}" srcOrd="0" destOrd="0" presId="urn:microsoft.com/office/officeart/2005/8/layout/list1"/>
    <dgm:cxn modelId="{B666D413-D5EB-4CF4-B403-8A66FA8CFF61}" srcId="{09D87C67-994B-4A76-AFF8-25736C0A0DA3}" destId="{BCF165F6-15BF-4672-A4DC-321E4C5BF22D}" srcOrd="0" destOrd="0" parTransId="{EE73CEFF-3B2D-4BA3-A102-710EBBDE33D6}" sibTransId="{913ED323-CDD6-4063-B95E-718BC4D58DB3}"/>
    <dgm:cxn modelId="{9A57F926-777C-4BDF-A9ED-E7311A9A1042}" type="presOf" srcId="{C8FFE43B-F00F-4856-9196-0DF1AF1B47EE}" destId="{6874AC97-EFE2-4930-BB30-0FF850B5FCC2}" srcOrd="0" destOrd="3" presId="urn:microsoft.com/office/officeart/2005/8/layout/list1"/>
    <dgm:cxn modelId="{B81F3A51-1BF8-456F-A0D1-9A6B694DB2C4}" srcId="{BCF165F6-15BF-4672-A4DC-321E4C5BF22D}" destId="{2872D579-AE98-40C9-89BB-12661C0C7774}" srcOrd="4" destOrd="0" parTransId="{FDC2E081-600F-442F-A4E4-32332499207C}" sibTransId="{C3580428-30D3-4CA8-BC3E-80BA8B1CFFA7}"/>
    <dgm:cxn modelId="{6D7AA075-C2D9-4818-9E49-A9BED14B7C9F}" srcId="{BCF165F6-15BF-4672-A4DC-321E4C5BF22D}" destId="{7E4B31DE-444E-4179-A833-A574035BE9DB}" srcOrd="1" destOrd="0" parTransId="{833E9503-F21C-423B-9DEC-B91C581E260D}" sibTransId="{0CC831BD-EE29-47EF-8839-F53990B90944}"/>
    <dgm:cxn modelId="{B81FC780-024A-4207-B716-E3A0E22FEB49}" type="presOf" srcId="{2872D579-AE98-40C9-89BB-12661C0C7774}" destId="{6874AC97-EFE2-4930-BB30-0FF850B5FCC2}" srcOrd="0" destOrd="4" presId="urn:microsoft.com/office/officeart/2005/8/layout/list1"/>
    <dgm:cxn modelId="{8D05DA80-D1C5-452C-AC20-04357064025C}" type="presOf" srcId="{F990DB47-E5BC-422A-A9EF-FE9E51879B8C}" destId="{6874AC97-EFE2-4930-BB30-0FF850B5FCC2}" srcOrd="0" destOrd="5" presId="urn:microsoft.com/office/officeart/2005/8/layout/list1"/>
    <dgm:cxn modelId="{59BB2187-A122-44C4-8E31-2D2F74BBA189}" srcId="{BCF165F6-15BF-4672-A4DC-321E4C5BF22D}" destId="{A42741F2-DEC1-4A99-8297-C7C51ECB42A9}" srcOrd="2" destOrd="0" parTransId="{A14F407F-18EF-467C-8021-3D2B2D55107F}" sibTransId="{94711FDE-39BD-4F32-98C1-6E859CC699D5}"/>
    <dgm:cxn modelId="{44175096-B931-4104-A6DA-C7039565EE59}" type="presOf" srcId="{9EF75F37-B7D9-483B-A4FA-9F5EAE43DD89}" destId="{6874AC97-EFE2-4930-BB30-0FF850B5FCC2}" srcOrd="0" destOrd="0" presId="urn:microsoft.com/office/officeart/2005/8/layout/list1"/>
    <dgm:cxn modelId="{9523A0AF-788D-46B8-820D-902B4608A19F}" srcId="{BCF165F6-15BF-4672-A4DC-321E4C5BF22D}" destId="{9EF75F37-B7D9-483B-A4FA-9F5EAE43DD89}" srcOrd="0" destOrd="0" parTransId="{CFEA1D97-0EDF-49EE-A732-B7E3130BC1B4}" sibTransId="{A87A89A2-55AC-4263-B9BB-FAD37621FB91}"/>
    <dgm:cxn modelId="{39B2CAD1-D11D-4FF8-9D42-C94CD676444F}" srcId="{BCF165F6-15BF-4672-A4DC-321E4C5BF22D}" destId="{F990DB47-E5BC-422A-A9EF-FE9E51879B8C}" srcOrd="5" destOrd="0" parTransId="{871C337F-A6F3-4301-A4AD-BD1E9864EBB4}" sibTransId="{29A20BF5-33C9-42B5-80F2-A0F2D5A130CC}"/>
    <dgm:cxn modelId="{F5F7A5D8-3402-4B99-A976-A6360E587064}" type="presOf" srcId="{BCF165F6-15BF-4672-A4DC-321E4C5BF22D}" destId="{08D13C68-DE0D-4171-A855-0DE47BD13AE6}" srcOrd="0" destOrd="0" presId="urn:microsoft.com/office/officeart/2005/8/layout/list1"/>
    <dgm:cxn modelId="{5DB1D2EF-5763-4583-B258-B866C6CE5F9A}" type="presOf" srcId="{BCF165F6-15BF-4672-A4DC-321E4C5BF22D}" destId="{B88C679C-6BB4-421A-B61E-B9261B60389D}" srcOrd="1" destOrd="0" presId="urn:microsoft.com/office/officeart/2005/8/layout/list1"/>
    <dgm:cxn modelId="{5295B3F0-5A6E-45B8-81FC-2634AA5E483B}" type="presOf" srcId="{A42741F2-DEC1-4A99-8297-C7C51ECB42A9}" destId="{6874AC97-EFE2-4930-BB30-0FF850B5FCC2}" srcOrd="0" destOrd="2" presId="urn:microsoft.com/office/officeart/2005/8/layout/list1"/>
    <dgm:cxn modelId="{5219E8AA-1913-4E43-B517-A83E3CC36F40}" type="presParOf" srcId="{BF5298B7-BD65-4AD7-8F5B-995D5AE67447}" destId="{16A227F6-251E-4217-98AC-A4E2CF1B498A}" srcOrd="0" destOrd="0" presId="urn:microsoft.com/office/officeart/2005/8/layout/list1"/>
    <dgm:cxn modelId="{9F1515AD-923C-407D-8043-08D352C4ADF5}" type="presParOf" srcId="{16A227F6-251E-4217-98AC-A4E2CF1B498A}" destId="{08D13C68-DE0D-4171-A855-0DE47BD13AE6}" srcOrd="0" destOrd="0" presId="urn:microsoft.com/office/officeart/2005/8/layout/list1"/>
    <dgm:cxn modelId="{93340397-285B-4E75-9A97-F3451B8BEA28}" type="presParOf" srcId="{16A227F6-251E-4217-98AC-A4E2CF1B498A}" destId="{B88C679C-6BB4-421A-B61E-B9261B60389D}" srcOrd="1" destOrd="0" presId="urn:microsoft.com/office/officeart/2005/8/layout/list1"/>
    <dgm:cxn modelId="{FDDCFFF5-E13E-4008-ACED-881DBCCEBA1F}" type="presParOf" srcId="{BF5298B7-BD65-4AD7-8F5B-995D5AE67447}" destId="{AC018C0C-8D3C-49B1-946C-7B95237DE191}" srcOrd="1" destOrd="0" presId="urn:microsoft.com/office/officeart/2005/8/layout/list1"/>
    <dgm:cxn modelId="{12EF0F05-F5CE-4145-8F7F-E5E0C7B2F50B}" type="presParOf" srcId="{BF5298B7-BD65-4AD7-8F5B-995D5AE67447}" destId="{6874AC97-EFE2-4930-BB30-0FF850B5FC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6969F-C51D-4137-820F-D04C949A135F}">
      <dgm:prSet phldrT="[Text]"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Asistente Médico</a:t>
          </a:r>
        </a:p>
      </dgm:t>
    </dgm:pt>
    <dgm:pt modelId="{F348D41C-C20D-44CD-9301-A25CE5DEC149}" type="parTrans" cxnId="{10C229BE-73EE-44EA-B5A1-590551CB5AA2}">
      <dgm:prSet/>
      <dgm:spPr/>
      <dgm:t>
        <a:bodyPr/>
        <a:lstStyle/>
        <a:p>
          <a:endParaRPr lang="en-US"/>
        </a:p>
      </dgm:t>
    </dgm:pt>
    <dgm:pt modelId="{D1FFFEFE-C0EA-4400-ABC7-CBFD3800ED16}" type="sibTrans" cxnId="{10C229BE-73EE-44EA-B5A1-590551CB5AA2}">
      <dgm:prSet/>
      <dgm:spPr/>
      <dgm:t>
        <a:bodyPr/>
        <a:lstStyle/>
        <a:p>
          <a:endParaRPr lang="en-US"/>
        </a:p>
      </dgm:t>
    </dgm:pt>
    <dgm:pt modelId="{BCF165F6-15BF-4672-A4DC-321E4C5BF22D}">
      <dgm:prSet phldr="0"/>
      <dgm:spPr/>
      <dgm:t>
        <a:bodyPr/>
        <a:lstStyle/>
        <a:p>
          <a:r>
            <a:rPr lang="en-US" dirty="0"/>
            <a:t>Ciencias de la Salud</a:t>
          </a:r>
          <a:endParaRPr lang="es-PR" dirty="0"/>
        </a:p>
      </dgm:t>
    </dgm:pt>
    <dgm:pt modelId="{EE73CEFF-3B2D-4BA3-A102-710EBBDE33D6}" type="parTrans" cxnId="{B666D413-D5EB-4CF4-B403-8A66FA8CFF61}">
      <dgm:prSet/>
      <dgm:spPr/>
      <dgm:t>
        <a:bodyPr/>
        <a:lstStyle/>
        <a:p>
          <a:endParaRPr lang="en-US"/>
        </a:p>
      </dgm:t>
    </dgm:pt>
    <dgm:pt modelId="{913ED323-CDD6-4063-B95E-718BC4D58DB3}" type="sibTrans" cxnId="{B666D413-D5EB-4CF4-B403-8A66FA8CFF61}">
      <dgm:prSet/>
      <dgm:spPr/>
      <dgm:t>
        <a:bodyPr/>
        <a:lstStyle/>
        <a:p>
          <a:endParaRPr lang="en-US"/>
        </a:p>
      </dgm:t>
    </dgm:pt>
    <dgm:pt modelId="{F990DB47-E5BC-422A-A9EF-FE9E51879B8C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Asistente de Salud en el Hogar</a:t>
          </a:r>
        </a:p>
      </dgm:t>
    </dgm:pt>
    <dgm:pt modelId="{871C337F-A6F3-4301-A4AD-BD1E9864EBB4}" type="parTrans" cxnId="{39B2CAD1-D11D-4FF8-9D42-C94CD676444F}">
      <dgm:prSet/>
      <dgm:spPr/>
      <dgm:t>
        <a:bodyPr/>
        <a:lstStyle/>
        <a:p>
          <a:endParaRPr lang="en-US"/>
        </a:p>
      </dgm:t>
    </dgm:pt>
    <dgm:pt modelId="{29A20BF5-33C9-42B5-80F2-A0F2D5A130CC}" type="sibTrans" cxnId="{39B2CAD1-D11D-4FF8-9D42-C94CD676444F}">
      <dgm:prSet/>
      <dgm:spPr/>
      <dgm:t>
        <a:bodyPr/>
        <a:lstStyle/>
        <a:p>
          <a:endParaRPr lang="en-US"/>
        </a:p>
      </dgm:t>
    </dgm:pt>
    <dgm:pt modelId="{FB94E120-640C-4202-9FBC-9747F7884348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Enfermería Práctica</a:t>
          </a:r>
        </a:p>
      </dgm:t>
    </dgm:pt>
    <dgm:pt modelId="{93CFA8E1-2195-4F50-86F7-AA909B5EADD5}" type="parTrans" cxnId="{BA53D970-D13E-42C3-9B41-62D91671B0CD}">
      <dgm:prSet/>
      <dgm:spPr/>
      <dgm:t>
        <a:bodyPr/>
        <a:lstStyle/>
        <a:p>
          <a:endParaRPr lang="en-US"/>
        </a:p>
      </dgm:t>
    </dgm:pt>
    <dgm:pt modelId="{E9C88268-E48E-4CB6-B6C5-D00C211AF78D}" type="sibTrans" cxnId="{BA53D970-D13E-42C3-9B41-62D91671B0CD}">
      <dgm:prSet/>
      <dgm:spPr/>
      <dgm:t>
        <a:bodyPr/>
        <a:lstStyle/>
        <a:p>
          <a:endParaRPr lang="en-US"/>
        </a:p>
      </dgm:t>
    </dgm:pt>
    <dgm:pt modelId="{FD4AF34B-DBFD-4C59-ABF6-1409E6321DB3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Técnico de Emergencias Médicas</a:t>
          </a:r>
        </a:p>
      </dgm:t>
    </dgm:pt>
    <dgm:pt modelId="{C1DF0E70-B898-480F-85A6-1877E4171F8A}" type="parTrans" cxnId="{75EE061A-2390-4CA1-9D03-7E6575BD97B8}">
      <dgm:prSet/>
      <dgm:spPr/>
      <dgm:t>
        <a:bodyPr/>
        <a:lstStyle/>
        <a:p>
          <a:endParaRPr lang="en-US"/>
        </a:p>
      </dgm:t>
    </dgm:pt>
    <dgm:pt modelId="{D33C2DCA-ACC2-4334-9A54-6C36592DD293}" type="sibTrans" cxnId="{75EE061A-2390-4CA1-9D03-7E6575BD97B8}">
      <dgm:prSet/>
      <dgm:spPr/>
      <dgm:t>
        <a:bodyPr/>
        <a:lstStyle/>
        <a:p>
          <a:endParaRPr lang="en-US"/>
        </a:p>
      </dgm:t>
    </dgm:pt>
    <dgm:pt modelId="{99699585-3339-4441-BA1B-B862B16A2915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Asistente Dental</a:t>
          </a:r>
        </a:p>
      </dgm:t>
    </dgm:pt>
    <dgm:pt modelId="{53247A2D-F070-4908-BA5A-8D36C08C9626}" type="parTrans" cxnId="{355B8A00-46AA-4140-86CA-4C5C3C68141D}">
      <dgm:prSet/>
      <dgm:spPr/>
      <dgm:t>
        <a:bodyPr/>
        <a:lstStyle/>
        <a:p>
          <a:endParaRPr lang="en-US"/>
        </a:p>
      </dgm:t>
    </dgm:pt>
    <dgm:pt modelId="{8FCD9681-1A49-443B-9172-23A971C66FDD}" type="sibTrans" cxnId="{355B8A00-46AA-4140-86CA-4C5C3C68141D}">
      <dgm:prSet/>
      <dgm:spPr/>
      <dgm:t>
        <a:bodyPr/>
        <a:lstStyle/>
        <a:p>
          <a:endParaRPr lang="en-US"/>
        </a:p>
      </dgm:t>
    </dgm:pt>
    <dgm:pt modelId="{644345AB-05F4-4052-8F10-5C721F57D52A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Masaje Terapéutico con énfasis en Medicina Deportiva</a:t>
          </a:r>
        </a:p>
      </dgm:t>
    </dgm:pt>
    <dgm:pt modelId="{FB07A61D-55CA-4E34-BB6F-5FBB2A6EE530}" type="parTrans" cxnId="{0AA25F02-7941-49A1-AC88-E73CEEFF7F3D}">
      <dgm:prSet/>
      <dgm:spPr/>
      <dgm:t>
        <a:bodyPr/>
        <a:lstStyle/>
        <a:p>
          <a:endParaRPr lang="en-US"/>
        </a:p>
      </dgm:t>
    </dgm:pt>
    <dgm:pt modelId="{88439CD1-2DFA-4015-95E6-EA46DE946119}" type="sibTrans" cxnId="{0AA25F02-7941-49A1-AC88-E73CEEFF7F3D}">
      <dgm:prSet/>
      <dgm:spPr/>
      <dgm:t>
        <a:bodyPr/>
        <a:lstStyle/>
        <a:p>
          <a:endParaRPr lang="en-US"/>
        </a:p>
      </dgm:t>
    </dgm:pt>
    <dgm:pt modelId="{AA3E75CF-AF9A-40B8-AD2E-20F2C38A1FDF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Asistente de Salud con Biotecnología</a:t>
          </a:r>
        </a:p>
      </dgm:t>
    </dgm:pt>
    <dgm:pt modelId="{3A5EA12E-90C3-45AE-846D-8DC1E1A10FB1}" type="parTrans" cxnId="{720C7B18-E754-4A7E-8C40-8975C47D2D1F}">
      <dgm:prSet/>
      <dgm:spPr/>
      <dgm:t>
        <a:bodyPr/>
        <a:lstStyle/>
        <a:p>
          <a:endParaRPr lang="en-US"/>
        </a:p>
      </dgm:t>
    </dgm:pt>
    <dgm:pt modelId="{CFDC573D-B722-41C1-8454-B493472953AA}" type="sibTrans" cxnId="{720C7B18-E754-4A7E-8C40-8975C47D2D1F}">
      <dgm:prSet/>
      <dgm:spPr/>
      <dgm:t>
        <a:bodyPr/>
        <a:lstStyle/>
        <a:p>
          <a:endParaRPr lang="en-US"/>
        </a:p>
      </dgm:t>
    </dgm:pt>
    <dgm:pt modelId="{C7D79D65-5775-43FF-82B9-2D15DE47BDD9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Asistente de Farmacia con Biotecnología</a:t>
          </a:r>
        </a:p>
      </dgm:t>
    </dgm:pt>
    <dgm:pt modelId="{5D6D70AD-5BCA-4CC8-A595-3BC447D2A597}" type="parTrans" cxnId="{1EAEC956-96A9-42C8-B03A-7842AE93FFBD}">
      <dgm:prSet/>
      <dgm:spPr/>
      <dgm:t>
        <a:bodyPr/>
        <a:lstStyle/>
        <a:p>
          <a:endParaRPr lang="en-US"/>
        </a:p>
      </dgm:t>
    </dgm:pt>
    <dgm:pt modelId="{4CC873D4-3CA4-4F55-8FCC-C0E86AFC1BB3}" type="sibTrans" cxnId="{1EAEC956-96A9-42C8-B03A-7842AE93FFBD}">
      <dgm:prSet/>
      <dgm:spPr/>
      <dgm:t>
        <a:bodyPr/>
        <a:lstStyle/>
        <a:p>
          <a:endParaRPr lang="en-US"/>
        </a:p>
      </dgm:t>
    </dgm:pt>
    <dgm:pt modelId="{338EA547-3A1B-46BE-9631-7E473798CB12}" type="pres">
      <dgm:prSet presAssocID="{09D87C67-994B-4A76-AFF8-25736C0A0DA3}" presName="linear" presStyleCnt="0">
        <dgm:presLayoutVars>
          <dgm:dir/>
          <dgm:animLvl val="lvl"/>
          <dgm:resizeHandles val="exact"/>
        </dgm:presLayoutVars>
      </dgm:prSet>
      <dgm:spPr/>
    </dgm:pt>
    <dgm:pt modelId="{E2CAF80F-E4B1-4B2A-9311-0A60DF9B37EF}" type="pres">
      <dgm:prSet presAssocID="{BCF165F6-15BF-4672-A4DC-321E4C5BF22D}" presName="parentLin" presStyleCnt="0"/>
      <dgm:spPr/>
    </dgm:pt>
    <dgm:pt modelId="{2C342502-8EC1-4152-B655-6EDC6B267C27}" type="pres">
      <dgm:prSet presAssocID="{BCF165F6-15BF-4672-A4DC-321E4C5BF22D}" presName="parentLeftMargin" presStyleLbl="node1" presStyleIdx="0" presStyleCnt="1"/>
      <dgm:spPr/>
    </dgm:pt>
    <dgm:pt modelId="{41F87DCC-DBAB-42C1-9328-C2087EA964CE}" type="pres">
      <dgm:prSet presAssocID="{BCF165F6-15BF-4672-A4DC-321E4C5BF22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17C8E4A-610B-47AA-BFE4-FE80046E5C5F}" type="pres">
      <dgm:prSet presAssocID="{BCF165F6-15BF-4672-A4DC-321E4C5BF22D}" presName="negativeSpace" presStyleCnt="0"/>
      <dgm:spPr/>
    </dgm:pt>
    <dgm:pt modelId="{AED535B3-17AA-44EA-8111-83535A39BE1C}" type="pres">
      <dgm:prSet presAssocID="{BCF165F6-15BF-4672-A4DC-321E4C5BF22D}" presName="childText" presStyleLbl="conFgAcc1" presStyleIdx="0" presStyleCnt="1" custLinFactNeighborX="273" custLinFactNeighborY="-32123">
        <dgm:presLayoutVars>
          <dgm:bulletEnabled val="1"/>
        </dgm:presLayoutVars>
      </dgm:prSet>
      <dgm:spPr/>
    </dgm:pt>
  </dgm:ptLst>
  <dgm:cxnLst>
    <dgm:cxn modelId="{355B8A00-46AA-4140-86CA-4C5C3C68141D}" srcId="{BCF165F6-15BF-4672-A4DC-321E4C5BF22D}" destId="{99699585-3339-4441-BA1B-B862B16A2915}" srcOrd="2" destOrd="0" parTransId="{53247A2D-F070-4908-BA5A-8D36C08C9626}" sibTransId="{8FCD9681-1A49-443B-9172-23A971C66FDD}"/>
    <dgm:cxn modelId="{0AA25F02-7941-49A1-AC88-E73CEEFF7F3D}" srcId="{BCF165F6-15BF-4672-A4DC-321E4C5BF22D}" destId="{644345AB-05F4-4052-8F10-5C721F57D52A}" srcOrd="5" destOrd="0" parTransId="{FB07A61D-55CA-4E34-BB6F-5FBB2A6EE530}" sibTransId="{88439CD1-2DFA-4015-95E6-EA46DE946119}"/>
    <dgm:cxn modelId="{01907504-7C73-46D3-A52D-7F7ED50291D3}" type="presOf" srcId="{99699585-3339-4441-BA1B-B862B16A2915}" destId="{AED535B3-17AA-44EA-8111-83535A39BE1C}" srcOrd="0" destOrd="2" presId="urn:microsoft.com/office/officeart/2005/8/layout/list1"/>
    <dgm:cxn modelId="{B666D413-D5EB-4CF4-B403-8A66FA8CFF61}" srcId="{09D87C67-994B-4A76-AFF8-25736C0A0DA3}" destId="{BCF165F6-15BF-4672-A4DC-321E4C5BF22D}" srcOrd="0" destOrd="0" parTransId="{EE73CEFF-3B2D-4BA3-A102-710EBBDE33D6}" sibTransId="{913ED323-CDD6-4063-B95E-718BC4D58DB3}"/>
    <dgm:cxn modelId="{720C7B18-E754-4A7E-8C40-8975C47D2D1F}" srcId="{BCF165F6-15BF-4672-A4DC-321E4C5BF22D}" destId="{AA3E75CF-AF9A-40B8-AD2E-20F2C38A1FDF}" srcOrd="6" destOrd="0" parTransId="{3A5EA12E-90C3-45AE-846D-8DC1E1A10FB1}" sibTransId="{CFDC573D-B722-41C1-8454-B493472953AA}"/>
    <dgm:cxn modelId="{75EE061A-2390-4CA1-9D03-7E6575BD97B8}" srcId="{BCF165F6-15BF-4672-A4DC-321E4C5BF22D}" destId="{FD4AF34B-DBFD-4C59-ABF6-1409E6321DB3}" srcOrd="1" destOrd="0" parTransId="{C1DF0E70-B898-480F-85A6-1877E4171F8A}" sibTransId="{D33C2DCA-ACC2-4334-9A54-6C36592DD293}"/>
    <dgm:cxn modelId="{BDD3B15B-086F-4002-959B-633877FCB014}" type="presOf" srcId="{644345AB-05F4-4052-8F10-5C721F57D52A}" destId="{AED535B3-17AA-44EA-8111-83535A39BE1C}" srcOrd="0" destOrd="5" presId="urn:microsoft.com/office/officeart/2005/8/layout/list1"/>
    <dgm:cxn modelId="{8DD9C267-1149-4CC1-92E1-49A354FB2FD1}" type="presOf" srcId="{BCF165F6-15BF-4672-A4DC-321E4C5BF22D}" destId="{41F87DCC-DBAB-42C1-9328-C2087EA964CE}" srcOrd="1" destOrd="0" presId="urn:microsoft.com/office/officeart/2005/8/layout/list1"/>
    <dgm:cxn modelId="{BA53D970-D13E-42C3-9B41-62D91671B0CD}" srcId="{BCF165F6-15BF-4672-A4DC-321E4C5BF22D}" destId="{FB94E120-640C-4202-9FBC-9747F7884348}" srcOrd="0" destOrd="0" parTransId="{93CFA8E1-2195-4F50-86F7-AA909B5EADD5}" sibTransId="{E9C88268-E48E-4CB6-B6C5-D00C211AF78D}"/>
    <dgm:cxn modelId="{367EE674-33A6-4C55-A19B-8148A31F149B}" type="presOf" srcId="{FB94E120-640C-4202-9FBC-9747F7884348}" destId="{AED535B3-17AA-44EA-8111-83535A39BE1C}" srcOrd="0" destOrd="0" presId="urn:microsoft.com/office/officeart/2005/8/layout/list1"/>
    <dgm:cxn modelId="{14274076-4A43-41CE-90B5-3FC7CB48B32F}" type="presOf" srcId="{FD4AF34B-DBFD-4C59-ABF6-1409E6321DB3}" destId="{AED535B3-17AA-44EA-8111-83535A39BE1C}" srcOrd="0" destOrd="1" presId="urn:microsoft.com/office/officeart/2005/8/layout/list1"/>
    <dgm:cxn modelId="{1EAEC956-96A9-42C8-B03A-7842AE93FFBD}" srcId="{BCF165F6-15BF-4672-A4DC-321E4C5BF22D}" destId="{C7D79D65-5775-43FF-82B9-2D15DE47BDD9}" srcOrd="7" destOrd="0" parTransId="{5D6D70AD-5BCA-4CC8-A595-3BC447D2A597}" sibTransId="{4CC873D4-3CA4-4F55-8FCC-C0E86AFC1BB3}"/>
    <dgm:cxn modelId="{05886F83-87CC-47F7-8966-B12CA6D190C1}" type="presOf" srcId="{C7D79D65-5775-43FF-82B9-2D15DE47BDD9}" destId="{AED535B3-17AA-44EA-8111-83535A39BE1C}" srcOrd="0" destOrd="7" presId="urn:microsoft.com/office/officeart/2005/8/layout/list1"/>
    <dgm:cxn modelId="{6D0262A8-C807-435A-AD81-B66ED1BD6F1E}" type="presOf" srcId="{C366969F-C51D-4137-820F-D04C949A135F}" destId="{AED535B3-17AA-44EA-8111-83535A39BE1C}" srcOrd="0" destOrd="4" presId="urn:microsoft.com/office/officeart/2005/8/layout/list1"/>
    <dgm:cxn modelId="{E67AA8A8-7103-4A04-8374-7F8BE717C525}" type="presOf" srcId="{09D87C67-994B-4A76-AFF8-25736C0A0DA3}" destId="{338EA547-3A1B-46BE-9631-7E473798CB12}" srcOrd="0" destOrd="0" presId="urn:microsoft.com/office/officeart/2005/8/layout/list1"/>
    <dgm:cxn modelId="{10C229BE-73EE-44EA-B5A1-590551CB5AA2}" srcId="{BCF165F6-15BF-4672-A4DC-321E4C5BF22D}" destId="{C366969F-C51D-4137-820F-D04C949A135F}" srcOrd="4" destOrd="0" parTransId="{F348D41C-C20D-44CD-9301-A25CE5DEC149}" sibTransId="{D1FFFEFE-C0EA-4400-ABC7-CBFD3800ED16}"/>
    <dgm:cxn modelId="{7883C6CD-9E98-4777-8935-D85CFBCC814C}" type="presOf" srcId="{F990DB47-E5BC-422A-A9EF-FE9E51879B8C}" destId="{AED535B3-17AA-44EA-8111-83535A39BE1C}" srcOrd="0" destOrd="3" presId="urn:microsoft.com/office/officeart/2005/8/layout/list1"/>
    <dgm:cxn modelId="{39B2CAD1-D11D-4FF8-9D42-C94CD676444F}" srcId="{BCF165F6-15BF-4672-A4DC-321E4C5BF22D}" destId="{F990DB47-E5BC-422A-A9EF-FE9E51879B8C}" srcOrd="3" destOrd="0" parTransId="{871C337F-A6F3-4301-A4AD-BD1E9864EBB4}" sibTransId="{29A20BF5-33C9-42B5-80F2-A0F2D5A130CC}"/>
    <dgm:cxn modelId="{0BB6A6D6-6C92-4C3E-8ED2-7E7FF31EC73A}" type="presOf" srcId="{AA3E75CF-AF9A-40B8-AD2E-20F2C38A1FDF}" destId="{AED535B3-17AA-44EA-8111-83535A39BE1C}" srcOrd="0" destOrd="6" presId="urn:microsoft.com/office/officeart/2005/8/layout/list1"/>
    <dgm:cxn modelId="{07CE19F2-4B67-40E0-8B0E-7CC07FDD40A1}" type="presOf" srcId="{BCF165F6-15BF-4672-A4DC-321E4C5BF22D}" destId="{2C342502-8EC1-4152-B655-6EDC6B267C27}" srcOrd="0" destOrd="0" presId="urn:microsoft.com/office/officeart/2005/8/layout/list1"/>
    <dgm:cxn modelId="{52BE4C9B-2E39-49F3-A2C0-F0E264DD4B79}" type="presParOf" srcId="{338EA547-3A1B-46BE-9631-7E473798CB12}" destId="{E2CAF80F-E4B1-4B2A-9311-0A60DF9B37EF}" srcOrd="0" destOrd="0" presId="urn:microsoft.com/office/officeart/2005/8/layout/list1"/>
    <dgm:cxn modelId="{AD99B6C7-ED6C-4E2D-BB97-8DDC743A035A}" type="presParOf" srcId="{E2CAF80F-E4B1-4B2A-9311-0A60DF9B37EF}" destId="{2C342502-8EC1-4152-B655-6EDC6B267C27}" srcOrd="0" destOrd="0" presId="urn:microsoft.com/office/officeart/2005/8/layout/list1"/>
    <dgm:cxn modelId="{D1C31459-D0F4-4135-94B6-F4B22758AC20}" type="presParOf" srcId="{E2CAF80F-E4B1-4B2A-9311-0A60DF9B37EF}" destId="{41F87DCC-DBAB-42C1-9328-C2087EA964CE}" srcOrd="1" destOrd="0" presId="urn:microsoft.com/office/officeart/2005/8/layout/list1"/>
    <dgm:cxn modelId="{747D3988-D0D8-429F-BCA7-781D69D34BFB}" type="presParOf" srcId="{338EA547-3A1B-46BE-9631-7E473798CB12}" destId="{517C8E4A-610B-47AA-BFE4-FE80046E5C5F}" srcOrd="1" destOrd="0" presId="urn:microsoft.com/office/officeart/2005/8/layout/list1"/>
    <dgm:cxn modelId="{D7A99BB3-B49E-4CC2-9980-2F1F1A8E40C2}" type="presParOf" srcId="{338EA547-3A1B-46BE-9631-7E473798CB12}" destId="{AED535B3-17AA-44EA-8111-83535A39BE1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79D65-5775-43FF-82B9-2D15DE47BDD9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s-PR" dirty="0"/>
            <a:t>Artes, Tecnología de A/V y Comunicaciones</a:t>
          </a:r>
          <a:endParaRPr lang="en-US" dirty="0"/>
        </a:p>
      </dgm:t>
    </dgm:pt>
    <dgm:pt modelId="{5D6D70AD-5BCA-4CC8-A595-3BC447D2A597}" type="parTrans" cxnId="{1EAEC956-96A9-42C8-B03A-7842AE93FFBD}">
      <dgm:prSet/>
      <dgm:spPr/>
      <dgm:t>
        <a:bodyPr/>
        <a:lstStyle/>
        <a:p>
          <a:endParaRPr lang="en-US"/>
        </a:p>
      </dgm:t>
    </dgm:pt>
    <dgm:pt modelId="{4CC873D4-3CA4-4F55-8FCC-C0E86AFC1BB3}" type="sibTrans" cxnId="{1EAEC956-96A9-42C8-B03A-7842AE93FFBD}">
      <dgm:prSet/>
      <dgm:spPr/>
      <dgm:t>
        <a:bodyPr/>
        <a:lstStyle/>
        <a:p>
          <a:endParaRPr lang="en-US"/>
        </a:p>
      </dgm:t>
    </dgm:pt>
    <dgm:pt modelId="{A9F687DA-291D-4018-9D10-34E96DC0A7F0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n-US" dirty="0">
              <a:solidFill>
                <a:schemeClr val="bg1"/>
              </a:solidFill>
            </a:rPr>
            <a:t>Servicios Humanos</a:t>
          </a:r>
          <a:endParaRPr lang="en-US" dirty="0">
            <a:latin typeface="Calibri Light" panose="020F0302020204030204"/>
          </a:endParaRPr>
        </a:p>
      </dgm:t>
    </dgm:pt>
    <dgm:pt modelId="{6F31118A-EC45-495A-82F5-220C7353A5F3}" type="parTrans" cxnId="{22C99D8C-A566-4DE7-A014-41D224676092}">
      <dgm:prSet/>
      <dgm:spPr/>
      <dgm:t>
        <a:bodyPr/>
        <a:lstStyle/>
        <a:p>
          <a:endParaRPr lang="en-US"/>
        </a:p>
      </dgm:t>
    </dgm:pt>
    <dgm:pt modelId="{D65BD5EF-3D65-4A1A-8AB2-B9042CFF83DF}" type="sibTrans" cxnId="{22C99D8C-A566-4DE7-A014-41D224676092}">
      <dgm:prSet/>
      <dgm:spPr/>
      <dgm:t>
        <a:bodyPr/>
        <a:lstStyle/>
        <a:p>
          <a:endParaRPr lang="en-US"/>
        </a:p>
      </dgm:t>
    </dgm:pt>
    <dgm:pt modelId="{C57CBF3A-EA22-4F09-BE3D-B3AED203F613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Barbería y Estilismo</a:t>
          </a:r>
          <a:endParaRPr lang="en-US" dirty="0"/>
        </a:p>
      </dgm:t>
    </dgm:pt>
    <dgm:pt modelId="{B5E8D0A2-565F-4E2B-86CF-2FB339993ABA}" type="parTrans" cxnId="{FBA4381C-B493-4FE9-B4D5-0AABC5D7DEE8}">
      <dgm:prSet/>
      <dgm:spPr/>
      <dgm:t>
        <a:bodyPr/>
        <a:lstStyle/>
        <a:p>
          <a:endParaRPr lang="en-US"/>
        </a:p>
      </dgm:t>
    </dgm:pt>
    <dgm:pt modelId="{8CF76D36-352B-4369-8825-8D5CB6E97C83}" type="sibTrans" cxnId="{FBA4381C-B493-4FE9-B4D5-0AABC5D7DEE8}">
      <dgm:prSet/>
      <dgm:spPr/>
      <dgm:t>
        <a:bodyPr/>
        <a:lstStyle/>
        <a:p>
          <a:endParaRPr lang="en-US"/>
        </a:p>
      </dgm:t>
    </dgm:pt>
    <dgm:pt modelId="{B2C70CCE-4437-467E-94BA-E304FD535A38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s-PR" dirty="0"/>
            <a:t>Artes Gráficas</a:t>
          </a:r>
          <a:endParaRPr lang="es-PR" dirty="0">
            <a:latin typeface="Calibri Light" panose="020F0302020204030204"/>
          </a:endParaRPr>
        </a:p>
      </dgm:t>
    </dgm:pt>
    <dgm:pt modelId="{5FC2E56F-6657-4259-A6BA-64670038DA75}" type="parTrans" cxnId="{9EDE91A0-BB52-4BAC-8B64-A1BB9ABC38F5}">
      <dgm:prSet/>
      <dgm:spPr/>
      <dgm:t>
        <a:bodyPr/>
        <a:lstStyle/>
        <a:p>
          <a:endParaRPr lang="en-US"/>
        </a:p>
      </dgm:t>
    </dgm:pt>
    <dgm:pt modelId="{4F08F50F-F5A3-4782-A97C-81C8A271F87D}" type="sibTrans" cxnId="{9EDE91A0-BB52-4BAC-8B64-A1BB9ABC38F5}">
      <dgm:prSet/>
      <dgm:spPr/>
      <dgm:t>
        <a:bodyPr/>
        <a:lstStyle/>
        <a:p>
          <a:endParaRPr lang="en-US"/>
        </a:p>
      </dgm:t>
    </dgm:pt>
    <dgm:pt modelId="{2212F5B5-80AC-41B6-89EC-436EA58FB6A7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Cosmetología</a:t>
          </a:r>
          <a:endParaRPr lang="en-US" dirty="0"/>
        </a:p>
      </dgm:t>
    </dgm:pt>
    <dgm:pt modelId="{BF561D58-A190-462D-832B-EFDFD6517C14}" type="parTrans" cxnId="{D5387112-F83B-4AFA-B3DF-2F3B33A33B3E}">
      <dgm:prSet/>
      <dgm:spPr/>
      <dgm:t>
        <a:bodyPr/>
        <a:lstStyle/>
        <a:p>
          <a:endParaRPr lang="en-US"/>
        </a:p>
      </dgm:t>
    </dgm:pt>
    <dgm:pt modelId="{A502669F-C3F5-4C7A-B1E1-5676EB809557}" type="sibTrans" cxnId="{D5387112-F83B-4AFA-B3DF-2F3B33A33B3E}">
      <dgm:prSet/>
      <dgm:spPr/>
      <dgm:t>
        <a:bodyPr/>
        <a:lstStyle/>
        <a:p>
          <a:endParaRPr lang="en-US"/>
        </a:p>
      </dgm:t>
    </dgm:pt>
    <dgm:pt modelId="{3483E071-E0E3-40C9-8653-3C18173E4824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/>
            <a:t>Información Tecnológica </a:t>
          </a:r>
          <a:endParaRPr lang="en-US" dirty="0"/>
        </a:p>
      </dgm:t>
    </dgm:pt>
    <dgm:pt modelId="{4D941815-1A2F-4220-AB22-53846166AD96}" type="parTrans" cxnId="{45F4BF40-846A-4859-A2C7-5FF3AEFB8326}">
      <dgm:prSet/>
      <dgm:spPr/>
      <dgm:t>
        <a:bodyPr/>
        <a:lstStyle/>
        <a:p>
          <a:endParaRPr lang="en-US"/>
        </a:p>
      </dgm:t>
    </dgm:pt>
    <dgm:pt modelId="{ADD1CFBE-58EE-45E9-810F-EE64DF6B523D}" type="sibTrans" cxnId="{45F4BF40-846A-4859-A2C7-5FF3AEFB8326}">
      <dgm:prSet/>
      <dgm:spPr/>
      <dgm:t>
        <a:bodyPr/>
        <a:lstStyle/>
        <a:p>
          <a:endParaRPr lang="en-US"/>
        </a:p>
      </dgm:t>
    </dgm:pt>
    <dgm:pt modelId="{F506CB9F-53BF-41DF-8CA6-BDA429FE614F}">
      <dgm:prSet phldr="0"/>
      <dgm:spPr/>
      <dgm:t>
        <a:bodyPr/>
        <a:lstStyle/>
        <a:p>
          <a:pPr rtl="0"/>
          <a:r>
            <a:rPr lang="es-PR" dirty="0"/>
            <a:t>Computec</a:t>
          </a:r>
        </a:p>
      </dgm:t>
    </dgm:pt>
    <dgm:pt modelId="{94C07C07-89BA-4EDF-B225-7438AF90D728}" type="parTrans" cxnId="{E847AAB4-13FC-4C33-9DB2-85076F41A73E}">
      <dgm:prSet/>
      <dgm:spPr/>
      <dgm:t>
        <a:bodyPr/>
        <a:lstStyle/>
        <a:p>
          <a:endParaRPr lang="en-US"/>
        </a:p>
      </dgm:t>
    </dgm:pt>
    <dgm:pt modelId="{DE732DB5-23B8-4C20-8572-26D1F954A312}" type="sibTrans" cxnId="{E847AAB4-13FC-4C33-9DB2-85076F41A73E}">
      <dgm:prSet/>
      <dgm:spPr/>
      <dgm:t>
        <a:bodyPr/>
        <a:lstStyle/>
        <a:p>
          <a:endParaRPr lang="en-US"/>
        </a:p>
      </dgm:t>
    </dgm:pt>
    <dgm:pt modelId="{2DCC5240-0646-4C9D-A617-FB75A901713D}">
      <dgm:prSet phldr="0"/>
      <dgm:spPr/>
      <dgm:t>
        <a:bodyPr/>
        <a:lstStyle/>
        <a:p>
          <a:r>
            <a:rPr lang="es-PR" dirty="0"/>
            <a:t>Mantenimiento y Reparación de Equipos Móviles</a:t>
          </a:r>
        </a:p>
      </dgm:t>
    </dgm:pt>
    <dgm:pt modelId="{C1F273D0-6A12-4C4E-95C6-E39C5E87D351}" type="parTrans" cxnId="{F1AA0091-3E2D-4F4A-9A9E-BA39D00D2B1B}">
      <dgm:prSet/>
      <dgm:spPr/>
      <dgm:t>
        <a:bodyPr/>
        <a:lstStyle/>
        <a:p>
          <a:endParaRPr lang="en-US"/>
        </a:p>
      </dgm:t>
    </dgm:pt>
    <dgm:pt modelId="{C8013FBE-2C2F-4564-96DB-8C73EBDF7473}" type="sibTrans" cxnId="{F1AA0091-3E2D-4F4A-9A9E-BA39D00D2B1B}">
      <dgm:prSet/>
      <dgm:spPr/>
      <dgm:t>
        <a:bodyPr/>
        <a:lstStyle/>
        <a:p>
          <a:endParaRPr lang="en-US"/>
        </a:p>
      </dgm:t>
    </dgm:pt>
    <dgm:pt modelId="{338EA547-3A1B-46BE-9631-7E473798CB12}" type="pres">
      <dgm:prSet presAssocID="{09D87C67-994B-4A76-AFF8-25736C0A0DA3}" presName="linear" presStyleCnt="0">
        <dgm:presLayoutVars>
          <dgm:dir/>
          <dgm:animLvl val="lvl"/>
          <dgm:resizeHandles val="exact"/>
        </dgm:presLayoutVars>
      </dgm:prSet>
      <dgm:spPr/>
    </dgm:pt>
    <dgm:pt modelId="{BECA0590-3703-42CD-B559-C552187D40FE}" type="pres">
      <dgm:prSet presAssocID="{C7D79D65-5775-43FF-82B9-2D15DE47BDD9}" presName="parentLin" presStyleCnt="0"/>
      <dgm:spPr/>
    </dgm:pt>
    <dgm:pt modelId="{0A96F0D6-D4F8-48A4-926A-2E2078C5CF8F}" type="pres">
      <dgm:prSet presAssocID="{C7D79D65-5775-43FF-82B9-2D15DE47BDD9}" presName="parentLeftMargin" presStyleLbl="node1" presStyleIdx="0" presStyleCnt="3"/>
      <dgm:spPr/>
    </dgm:pt>
    <dgm:pt modelId="{C9DD0ABA-8FE2-4FD6-AA21-50736F3617FF}" type="pres">
      <dgm:prSet presAssocID="{C7D79D65-5775-43FF-82B9-2D15DE47BD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B81187-02C1-4796-92D7-7A36F0063CB5}" type="pres">
      <dgm:prSet presAssocID="{C7D79D65-5775-43FF-82B9-2D15DE47BDD9}" presName="negativeSpace" presStyleCnt="0"/>
      <dgm:spPr/>
    </dgm:pt>
    <dgm:pt modelId="{4A073B37-05FF-4C63-8D16-68352035FCDB}" type="pres">
      <dgm:prSet presAssocID="{C7D79D65-5775-43FF-82B9-2D15DE47BDD9}" presName="childText" presStyleLbl="conFgAcc1" presStyleIdx="0" presStyleCnt="3">
        <dgm:presLayoutVars>
          <dgm:bulletEnabled val="1"/>
        </dgm:presLayoutVars>
      </dgm:prSet>
      <dgm:spPr/>
    </dgm:pt>
    <dgm:pt modelId="{97AF8C56-327D-4574-AE6F-2A9AFE0F79C2}" type="pres">
      <dgm:prSet presAssocID="{4CC873D4-3CA4-4F55-8FCC-C0E86AFC1BB3}" presName="spaceBetweenRectangles" presStyleCnt="0"/>
      <dgm:spPr/>
    </dgm:pt>
    <dgm:pt modelId="{3E2B3A89-1DAE-4CA7-9E67-4A0EAB2052A0}" type="pres">
      <dgm:prSet presAssocID="{A9F687DA-291D-4018-9D10-34E96DC0A7F0}" presName="parentLin" presStyleCnt="0"/>
      <dgm:spPr/>
    </dgm:pt>
    <dgm:pt modelId="{2385422A-94E9-409C-8393-024355BFEC03}" type="pres">
      <dgm:prSet presAssocID="{A9F687DA-291D-4018-9D10-34E96DC0A7F0}" presName="parentLeftMargin" presStyleLbl="node1" presStyleIdx="0" presStyleCnt="3"/>
      <dgm:spPr/>
    </dgm:pt>
    <dgm:pt modelId="{DFB8687E-FDF7-43C3-B852-FCD5AA507F9F}" type="pres">
      <dgm:prSet presAssocID="{A9F687DA-291D-4018-9D10-34E96DC0A7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8BC66D-B862-4816-B4A5-F9E354447124}" type="pres">
      <dgm:prSet presAssocID="{A9F687DA-291D-4018-9D10-34E96DC0A7F0}" presName="negativeSpace" presStyleCnt="0"/>
      <dgm:spPr/>
    </dgm:pt>
    <dgm:pt modelId="{BB7D7FC2-735C-4565-981E-F03D5BC098AF}" type="pres">
      <dgm:prSet presAssocID="{A9F687DA-291D-4018-9D10-34E96DC0A7F0}" presName="childText" presStyleLbl="conFgAcc1" presStyleIdx="1" presStyleCnt="3">
        <dgm:presLayoutVars>
          <dgm:bulletEnabled val="1"/>
        </dgm:presLayoutVars>
      </dgm:prSet>
      <dgm:spPr/>
    </dgm:pt>
    <dgm:pt modelId="{9284AA6E-DD8F-4D57-B02E-310E75E0756B}" type="pres">
      <dgm:prSet presAssocID="{D65BD5EF-3D65-4A1A-8AB2-B9042CFF83DF}" presName="spaceBetweenRectangles" presStyleCnt="0"/>
      <dgm:spPr/>
    </dgm:pt>
    <dgm:pt modelId="{A2A5ACF9-A25D-465E-BDB4-3E772DDD0A5A}" type="pres">
      <dgm:prSet presAssocID="{3483E071-E0E3-40C9-8653-3C18173E4824}" presName="parentLin" presStyleCnt="0"/>
      <dgm:spPr/>
    </dgm:pt>
    <dgm:pt modelId="{C8BCFEBA-1DBA-4350-AB27-B48C422A6742}" type="pres">
      <dgm:prSet presAssocID="{3483E071-E0E3-40C9-8653-3C18173E4824}" presName="parentLeftMargin" presStyleLbl="node1" presStyleIdx="1" presStyleCnt="3"/>
      <dgm:spPr/>
    </dgm:pt>
    <dgm:pt modelId="{6C819ED9-7794-4FA2-B21A-BE246CC80647}" type="pres">
      <dgm:prSet presAssocID="{3483E071-E0E3-40C9-8653-3C18173E48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7C21B16-662F-4A4D-B24C-75F1ED15BC45}" type="pres">
      <dgm:prSet presAssocID="{3483E071-E0E3-40C9-8653-3C18173E4824}" presName="negativeSpace" presStyleCnt="0"/>
      <dgm:spPr/>
    </dgm:pt>
    <dgm:pt modelId="{97461651-995B-4254-83E8-FA9966E3DC54}" type="pres">
      <dgm:prSet presAssocID="{3483E071-E0E3-40C9-8653-3C18173E48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E5E40E-9730-4D18-A968-982F5F54708E}" type="presOf" srcId="{2DCC5240-0646-4C9D-A617-FB75A901713D}" destId="{97461651-995B-4254-83E8-FA9966E3DC54}" srcOrd="0" destOrd="1" presId="urn:microsoft.com/office/officeart/2005/8/layout/list1"/>
    <dgm:cxn modelId="{D5387112-F83B-4AFA-B3DF-2F3B33A33B3E}" srcId="{A9F687DA-291D-4018-9D10-34E96DC0A7F0}" destId="{2212F5B5-80AC-41B6-89EC-436EA58FB6A7}" srcOrd="0" destOrd="0" parTransId="{BF561D58-A190-462D-832B-EFDFD6517C14}" sibTransId="{A502669F-C3F5-4C7A-B1E1-5676EB809557}"/>
    <dgm:cxn modelId="{0436E21A-51E3-401D-949E-7171288F8057}" type="presOf" srcId="{3483E071-E0E3-40C9-8653-3C18173E4824}" destId="{C8BCFEBA-1DBA-4350-AB27-B48C422A6742}" srcOrd="0" destOrd="0" presId="urn:microsoft.com/office/officeart/2005/8/layout/list1"/>
    <dgm:cxn modelId="{FBA4381C-B493-4FE9-B4D5-0AABC5D7DEE8}" srcId="{A9F687DA-291D-4018-9D10-34E96DC0A7F0}" destId="{C57CBF3A-EA22-4F09-BE3D-B3AED203F613}" srcOrd="1" destOrd="0" parTransId="{B5E8D0A2-565F-4E2B-86CF-2FB339993ABA}" sibTransId="{8CF76D36-352B-4369-8825-8D5CB6E97C83}"/>
    <dgm:cxn modelId="{45F4BF40-846A-4859-A2C7-5FF3AEFB8326}" srcId="{09D87C67-994B-4A76-AFF8-25736C0A0DA3}" destId="{3483E071-E0E3-40C9-8653-3C18173E4824}" srcOrd="2" destOrd="0" parTransId="{4D941815-1A2F-4220-AB22-53846166AD96}" sibTransId="{ADD1CFBE-58EE-45E9-810F-EE64DF6B523D}"/>
    <dgm:cxn modelId="{D13E054A-AD08-48E7-A64F-6FC4F9C3C59A}" type="presOf" srcId="{C7D79D65-5775-43FF-82B9-2D15DE47BDD9}" destId="{C9DD0ABA-8FE2-4FD6-AA21-50736F3617FF}" srcOrd="1" destOrd="0" presId="urn:microsoft.com/office/officeart/2005/8/layout/list1"/>
    <dgm:cxn modelId="{1EAEC956-96A9-42C8-B03A-7842AE93FFBD}" srcId="{09D87C67-994B-4A76-AFF8-25736C0A0DA3}" destId="{C7D79D65-5775-43FF-82B9-2D15DE47BDD9}" srcOrd="0" destOrd="0" parTransId="{5D6D70AD-5BCA-4CC8-A595-3BC447D2A597}" sibTransId="{4CC873D4-3CA4-4F55-8FCC-C0E86AFC1BB3}"/>
    <dgm:cxn modelId="{3E2F397D-0B79-44F3-B14F-D65966C7C587}" type="presOf" srcId="{A9F687DA-291D-4018-9D10-34E96DC0A7F0}" destId="{DFB8687E-FDF7-43C3-B852-FCD5AA507F9F}" srcOrd="1" destOrd="0" presId="urn:microsoft.com/office/officeart/2005/8/layout/list1"/>
    <dgm:cxn modelId="{E4572E89-91A0-476E-A5D1-9C21723B5FEA}" type="presOf" srcId="{B2C70CCE-4437-467E-94BA-E304FD535A38}" destId="{4A073B37-05FF-4C63-8D16-68352035FCDB}" srcOrd="0" destOrd="0" presId="urn:microsoft.com/office/officeart/2005/8/layout/list1"/>
    <dgm:cxn modelId="{B8F1698A-1456-4D8E-8D30-243FE22752C1}" type="presOf" srcId="{A9F687DA-291D-4018-9D10-34E96DC0A7F0}" destId="{2385422A-94E9-409C-8393-024355BFEC03}" srcOrd="0" destOrd="0" presId="urn:microsoft.com/office/officeart/2005/8/layout/list1"/>
    <dgm:cxn modelId="{EA746B8C-7AB9-43EE-96E7-E0B33B2288EE}" type="presOf" srcId="{C57CBF3A-EA22-4F09-BE3D-B3AED203F613}" destId="{BB7D7FC2-735C-4565-981E-F03D5BC098AF}" srcOrd="0" destOrd="1" presId="urn:microsoft.com/office/officeart/2005/8/layout/list1"/>
    <dgm:cxn modelId="{22C99D8C-A566-4DE7-A014-41D224676092}" srcId="{09D87C67-994B-4A76-AFF8-25736C0A0DA3}" destId="{A9F687DA-291D-4018-9D10-34E96DC0A7F0}" srcOrd="1" destOrd="0" parTransId="{6F31118A-EC45-495A-82F5-220C7353A5F3}" sibTransId="{D65BD5EF-3D65-4A1A-8AB2-B9042CFF83DF}"/>
    <dgm:cxn modelId="{F1AA0091-3E2D-4F4A-9A9E-BA39D00D2B1B}" srcId="{3483E071-E0E3-40C9-8653-3C18173E4824}" destId="{2DCC5240-0646-4C9D-A617-FB75A901713D}" srcOrd="1" destOrd="0" parTransId="{C1F273D0-6A12-4C4E-95C6-E39C5E87D351}" sibTransId="{C8013FBE-2C2F-4564-96DB-8C73EBDF7473}"/>
    <dgm:cxn modelId="{9EDE91A0-BB52-4BAC-8B64-A1BB9ABC38F5}" srcId="{C7D79D65-5775-43FF-82B9-2D15DE47BDD9}" destId="{B2C70CCE-4437-467E-94BA-E304FD535A38}" srcOrd="0" destOrd="0" parTransId="{5FC2E56F-6657-4259-A6BA-64670038DA75}" sibTransId="{4F08F50F-F5A3-4782-A97C-81C8A271F87D}"/>
    <dgm:cxn modelId="{E67AA8A8-7103-4A04-8374-7F8BE717C525}" type="presOf" srcId="{09D87C67-994B-4A76-AFF8-25736C0A0DA3}" destId="{338EA547-3A1B-46BE-9631-7E473798CB12}" srcOrd="0" destOrd="0" presId="urn:microsoft.com/office/officeart/2005/8/layout/list1"/>
    <dgm:cxn modelId="{B77F2BAD-1611-4412-95C2-D6141D84AD14}" type="presOf" srcId="{C7D79D65-5775-43FF-82B9-2D15DE47BDD9}" destId="{0A96F0D6-D4F8-48A4-926A-2E2078C5CF8F}" srcOrd="0" destOrd="0" presId="urn:microsoft.com/office/officeart/2005/8/layout/list1"/>
    <dgm:cxn modelId="{E847AAB4-13FC-4C33-9DB2-85076F41A73E}" srcId="{3483E071-E0E3-40C9-8653-3C18173E4824}" destId="{F506CB9F-53BF-41DF-8CA6-BDA429FE614F}" srcOrd="0" destOrd="0" parTransId="{94C07C07-89BA-4EDF-B225-7438AF90D728}" sibTransId="{DE732DB5-23B8-4C20-8572-26D1F954A312}"/>
    <dgm:cxn modelId="{97225EC4-39DA-4250-85DB-AF446206B965}" type="presOf" srcId="{3483E071-E0E3-40C9-8653-3C18173E4824}" destId="{6C819ED9-7794-4FA2-B21A-BE246CC80647}" srcOrd="1" destOrd="0" presId="urn:microsoft.com/office/officeart/2005/8/layout/list1"/>
    <dgm:cxn modelId="{643D68C9-7AD9-447A-8E54-F6E19C4DBCE0}" type="presOf" srcId="{F506CB9F-53BF-41DF-8CA6-BDA429FE614F}" destId="{97461651-995B-4254-83E8-FA9966E3DC54}" srcOrd="0" destOrd="0" presId="urn:microsoft.com/office/officeart/2005/8/layout/list1"/>
    <dgm:cxn modelId="{4415B5D5-198E-4264-8E47-D24D9FCFFF82}" type="presOf" srcId="{2212F5B5-80AC-41B6-89EC-436EA58FB6A7}" destId="{BB7D7FC2-735C-4565-981E-F03D5BC098AF}" srcOrd="0" destOrd="0" presId="urn:microsoft.com/office/officeart/2005/8/layout/list1"/>
    <dgm:cxn modelId="{332D0C51-5ADB-45E7-88E4-C6D98B879267}" type="presParOf" srcId="{338EA547-3A1B-46BE-9631-7E473798CB12}" destId="{BECA0590-3703-42CD-B559-C552187D40FE}" srcOrd="0" destOrd="0" presId="urn:microsoft.com/office/officeart/2005/8/layout/list1"/>
    <dgm:cxn modelId="{DAB79711-CF25-40C6-8056-E78F6956611D}" type="presParOf" srcId="{BECA0590-3703-42CD-B559-C552187D40FE}" destId="{0A96F0D6-D4F8-48A4-926A-2E2078C5CF8F}" srcOrd="0" destOrd="0" presId="urn:microsoft.com/office/officeart/2005/8/layout/list1"/>
    <dgm:cxn modelId="{599254E2-FADB-4B2D-B457-9E02B4EB60BF}" type="presParOf" srcId="{BECA0590-3703-42CD-B559-C552187D40FE}" destId="{C9DD0ABA-8FE2-4FD6-AA21-50736F3617FF}" srcOrd="1" destOrd="0" presId="urn:microsoft.com/office/officeart/2005/8/layout/list1"/>
    <dgm:cxn modelId="{1E262F7B-9DD3-4951-A6A7-A9180E9C98DF}" type="presParOf" srcId="{338EA547-3A1B-46BE-9631-7E473798CB12}" destId="{FCB81187-02C1-4796-92D7-7A36F0063CB5}" srcOrd="1" destOrd="0" presId="urn:microsoft.com/office/officeart/2005/8/layout/list1"/>
    <dgm:cxn modelId="{120E6B3C-7473-46B9-949D-A90BF2B7BB9D}" type="presParOf" srcId="{338EA547-3A1B-46BE-9631-7E473798CB12}" destId="{4A073B37-05FF-4C63-8D16-68352035FCDB}" srcOrd="2" destOrd="0" presId="urn:microsoft.com/office/officeart/2005/8/layout/list1"/>
    <dgm:cxn modelId="{3E82BA09-959C-4910-A03C-E31855A8D1C3}" type="presParOf" srcId="{338EA547-3A1B-46BE-9631-7E473798CB12}" destId="{97AF8C56-327D-4574-AE6F-2A9AFE0F79C2}" srcOrd="3" destOrd="0" presId="urn:microsoft.com/office/officeart/2005/8/layout/list1"/>
    <dgm:cxn modelId="{0FACC475-4004-476B-845F-EFABE8663403}" type="presParOf" srcId="{338EA547-3A1B-46BE-9631-7E473798CB12}" destId="{3E2B3A89-1DAE-4CA7-9E67-4A0EAB2052A0}" srcOrd="4" destOrd="0" presId="urn:microsoft.com/office/officeart/2005/8/layout/list1"/>
    <dgm:cxn modelId="{64116AFA-E2D3-47DE-8320-0A487D947A73}" type="presParOf" srcId="{3E2B3A89-1DAE-4CA7-9E67-4A0EAB2052A0}" destId="{2385422A-94E9-409C-8393-024355BFEC03}" srcOrd="0" destOrd="0" presId="urn:microsoft.com/office/officeart/2005/8/layout/list1"/>
    <dgm:cxn modelId="{A7375217-DFC6-412C-83F1-3C17F1F63235}" type="presParOf" srcId="{3E2B3A89-1DAE-4CA7-9E67-4A0EAB2052A0}" destId="{DFB8687E-FDF7-43C3-B852-FCD5AA507F9F}" srcOrd="1" destOrd="0" presId="urn:microsoft.com/office/officeart/2005/8/layout/list1"/>
    <dgm:cxn modelId="{2561AB16-8D8F-4E14-999A-6EAC4937405C}" type="presParOf" srcId="{338EA547-3A1B-46BE-9631-7E473798CB12}" destId="{C08BC66D-B862-4816-B4A5-F9E354447124}" srcOrd="5" destOrd="0" presId="urn:microsoft.com/office/officeart/2005/8/layout/list1"/>
    <dgm:cxn modelId="{0A497952-148B-434B-88B3-189560DF593C}" type="presParOf" srcId="{338EA547-3A1B-46BE-9631-7E473798CB12}" destId="{BB7D7FC2-735C-4565-981E-F03D5BC098AF}" srcOrd="6" destOrd="0" presId="urn:microsoft.com/office/officeart/2005/8/layout/list1"/>
    <dgm:cxn modelId="{088E5CB5-4A56-45EB-8FA4-F9F84712AA3E}" type="presParOf" srcId="{338EA547-3A1B-46BE-9631-7E473798CB12}" destId="{9284AA6E-DD8F-4D57-B02E-310E75E0756B}" srcOrd="7" destOrd="0" presId="urn:microsoft.com/office/officeart/2005/8/layout/list1"/>
    <dgm:cxn modelId="{08BF6B84-4D58-4E80-BC57-22396DC6B8C9}" type="presParOf" srcId="{338EA547-3A1B-46BE-9631-7E473798CB12}" destId="{A2A5ACF9-A25D-465E-BDB4-3E772DDD0A5A}" srcOrd="8" destOrd="0" presId="urn:microsoft.com/office/officeart/2005/8/layout/list1"/>
    <dgm:cxn modelId="{319836F4-8D72-4C03-B9FB-025556DA72BB}" type="presParOf" srcId="{A2A5ACF9-A25D-465E-BDB4-3E772DDD0A5A}" destId="{C8BCFEBA-1DBA-4350-AB27-B48C422A6742}" srcOrd="0" destOrd="0" presId="urn:microsoft.com/office/officeart/2005/8/layout/list1"/>
    <dgm:cxn modelId="{CBB9F146-734E-4869-81A3-576281BFE514}" type="presParOf" srcId="{A2A5ACF9-A25D-465E-BDB4-3E772DDD0A5A}" destId="{6C819ED9-7794-4FA2-B21A-BE246CC80647}" srcOrd="1" destOrd="0" presId="urn:microsoft.com/office/officeart/2005/8/layout/list1"/>
    <dgm:cxn modelId="{90ACF8BA-8092-456D-A67D-5621BA6A6AAE}" type="presParOf" srcId="{338EA547-3A1B-46BE-9631-7E473798CB12}" destId="{67C21B16-662F-4A4D-B24C-75F1ED15BC45}" srcOrd="9" destOrd="0" presId="urn:microsoft.com/office/officeart/2005/8/layout/list1"/>
    <dgm:cxn modelId="{1441614B-70FE-4C50-A181-3A030155CB43}" type="presParOf" srcId="{338EA547-3A1B-46BE-9631-7E473798CB12}" destId="{97461651-995B-4254-83E8-FA9966E3DC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D79D65-5775-43FF-82B9-2D15DE47BDD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s-PR" dirty="0"/>
            <a:t>Arquitectura y Construcción</a:t>
          </a:r>
          <a:endParaRPr lang="en-US" dirty="0"/>
        </a:p>
      </dgm:t>
    </dgm:pt>
    <dgm:pt modelId="{5D6D70AD-5BCA-4CC8-A595-3BC447D2A597}" type="parTrans" cxnId="{1EAEC956-96A9-42C8-B03A-7842AE93FFBD}">
      <dgm:prSet/>
      <dgm:spPr/>
      <dgm:t>
        <a:bodyPr/>
        <a:lstStyle/>
        <a:p>
          <a:endParaRPr lang="en-US"/>
        </a:p>
      </dgm:t>
    </dgm:pt>
    <dgm:pt modelId="{4CC873D4-3CA4-4F55-8FCC-C0E86AFC1BB3}" type="sibTrans" cxnId="{1EAEC956-96A9-42C8-B03A-7842AE93FFBD}">
      <dgm:prSet/>
      <dgm:spPr/>
      <dgm:t>
        <a:bodyPr/>
        <a:lstStyle/>
        <a:p>
          <a:endParaRPr lang="en-US"/>
        </a:p>
      </dgm:t>
    </dgm:pt>
    <dgm:pt modelId="{A9F687DA-291D-4018-9D10-34E96DC0A7F0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n-US" dirty="0"/>
            <a:t>Manufactura</a:t>
          </a:r>
        </a:p>
      </dgm:t>
    </dgm:pt>
    <dgm:pt modelId="{6F31118A-EC45-495A-82F5-220C7353A5F3}" type="parTrans" cxnId="{22C99D8C-A566-4DE7-A014-41D224676092}">
      <dgm:prSet/>
      <dgm:spPr/>
      <dgm:t>
        <a:bodyPr/>
        <a:lstStyle/>
        <a:p>
          <a:endParaRPr lang="en-US"/>
        </a:p>
      </dgm:t>
    </dgm:pt>
    <dgm:pt modelId="{D65BD5EF-3D65-4A1A-8AB2-B9042CFF83DF}" type="sibTrans" cxnId="{22C99D8C-A566-4DE7-A014-41D224676092}">
      <dgm:prSet/>
      <dgm:spPr/>
      <dgm:t>
        <a:bodyPr/>
        <a:lstStyle/>
        <a:p>
          <a:endParaRPr lang="en-US"/>
        </a:p>
      </dgm:t>
    </dgm:pt>
    <dgm:pt modelId="{DE8693CC-CA84-44A8-96DA-77252F4784A7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Dibujo Arquitectónico</a:t>
          </a:r>
          <a:endParaRPr lang="en-US" dirty="0"/>
        </a:p>
      </dgm:t>
    </dgm:pt>
    <dgm:pt modelId="{0633070A-6D69-48BA-8F8A-E2626328DE36}" type="parTrans" cxnId="{23B052A7-FEAD-4974-967D-9ED44DF1862C}">
      <dgm:prSet/>
      <dgm:spPr/>
      <dgm:t>
        <a:bodyPr/>
        <a:lstStyle/>
        <a:p>
          <a:endParaRPr lang="en-US"/>
        </a:p>
      </dgm:t>
    </dgm:pt>
    <dgm:pt modelId="{0ED23735-A0A2-4DB5-8E3C-0CE793841393}" type="sibTrans" cxnId="{23B052A7-FEAD-4974-967D-9ED44DF1862C}">
      <dgm:prSet/>
      <dgm:spPr/>
      <dgm:t>
        <a:bodyPr/>
        <a:lstStyle/>
        <a:p>
          <a:endParaRPr lang="en-US"/>
        </a:p>
      </dgm:t>
    </dgm:pt>
    <dgm:pt modelId="{4FA5B412-51CC-4B89-8FF1-DEA1E85AD4B7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Refrigeración y Aire Acondicionado</a:t>
          </a:r>
          <a:endParaRPr lang="en-US" dirty="0"/>
        </a:p>
      </dgm:t>
    </dgm:pt>
    <dgm:pt modelId="{780CB177-BA9D-4827-806D-CF33567DB733}" type="parTrans" cxnId="{20B07AE7-9E90-46FD-A921-CF41C83CC3F7}">
      <dgm:prSet/>
      <dgm:spPr/>
      <dgm:t>
        <a:bodyPr/>
        <a:lstStyle/>
        <a:p>
          <a:endParaRPr lang="en-US"/>
        </a:p>
      </dgm:t>
    </dgm:pt>
    <dgm:pt modelId="{C9BA265F-3C1A-433F-A741-F33143E68D72}" type="sibTrans" cxnId="{20B07AE7-9E90-46FD-A921-CF41C83CC3F7}">
      <dgm:prSet/>
      <dgm:spPr/>
      <dgm:t>
        <a:bodyPr/>
        <a:lstStyle/>
        <a:p>
          <a:endParaRPr lang="en-US"/>
        </a:p>
      </dgm:t>
    </dgm:pt>
    <dgm:pt modelId="{FA823A63-70D6-463C-B4B9-25F9AE19AE30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Electricidad con PLC</a:t>
          </a:r>
          <a:endParaRPr lang="en-US" dirty="0"/>
        </a:p>
      </dgm:t>
    </dgm:pt>
    <dgm:pt modelId="{2C69D80F-80F5-4063-BA2A-F01D9B278819}" type="parTrans" cxnId="{80E1F863-E684-4C88-B21A-D1F1DE0EE195}">
      <dgm:prSet/>
      <dgm:spPr/>
      <dgm:t>
        <a:bodyPr/>
        <a:lstStyle/>
        <a:p>
          <a:endParaRPr lang="en-US"/>
        </a:p>
      </dgm:t>
    </dgm:pt>
    <dgm:pt modelId="{DC45BFE3-FF27-44A4-9F5F-B033086C8501}" type="sibTrans" cxnId="{80E1F863-E684-4C88-B21A-D1F1DE0EE195}">
      <dgm:prSet/>
      <dgm:spPr/>
      <dgm:t>
        <a:bodyPr/>
        <a:lstStyle/>
        <a:p>
          <a:endParaRPr lang="en-US"/>
        </a:p>
      </dgm:t>
    </dgm:pt>
    <dgm:pt modelId="{FD0C89C6-9AFB-4541-9644-B165DF654676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Corte y Soldadura Estructural</a:t>
          </a:r>
          <a:endParaRPr lang="en-US" dirty="0"/>
        </a:p>
      </dgm:t>
    </dgm:pt>
    <dgm:pt modelId="{D4BB399C-C7E2-427B-9DB7-5F57557A0596}" type="parTrans" cxnId="{3143FA12-FB68-46A5-9B8F-C2194284E04B}">
      <dgm:prSet/>
      <dgm:spPr/>
      <dgm:t>
        <a:bodyPr/>
        <a:lstStyle/>
        <a:p>
          <a:endParaRPr lang="en-US"/>
        </a:p>
      </dgm:t>
    </dgm:pt>
    <dgm:pt modelId="{6CE918F6-4A81-4CD5-8558-FC46B4541F7B}" type="sibTrans" cxnId="{3143FA12-FB68-46A5-9B8F-C2194284E04B}">
      <dgm:prSet/>
      <dgm:spPr/>
      <dgm:t>
        <a:bodyPr/>
        <a:lstStyle/>
        <a:p>
          <a:endParaRPr lang="en-US"/>
        </a:p>
      </dgm:t>
    </dgm:pt>
    <dgm:pt modelId="{BC85F18E-92AE-4C8D-8453-BCB8AF65953D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Tecnología de la Construcción</a:t>
          </a:r>
          <a:endParaRPr lang="en-US" dirty="0"/>
        </a:p>
      </dgm:t>
    </dgm:pt>
    <dgm:pt modelId="{B8F16BDD-8A65-4EBE-99C7-F6829853E980}" type="parTrans" cxnId="{DD492018-336D-4DDB-9D1E-6593699FF185}">
      <dgm:prSet/>
      <dgm:spPr/>
      <dgm:t>
        <a:bodyPr/>
        <a:lstStyle/>
        <a:p>
          <a:endParaRPr lang="en-US"/>
        </a:p>
      </dgm:t>
    </dgm:pt>
    <dgm:pt modelId="{C07FC87F-3C38-404E-8A8C-1AC0A6E0CFA6}" type="sibTrans" cxnId="{DD492018-336D-4DDB-9D1E-6593699FF185}">
      <dgm:prSet/>
      <dgm:spPr/>
      <dgm:t>
        <a:bodyPr/>
        <a:lstStyle/>
        <a:p>
          <a:endParaRPr lang="en-US"/>
        </a:p>
      </dgm:t>
    </dgm:pt>
    <dgm:pt modelId="{1143F65B-E802-402A-82E3-063C0A51460B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Plomería</a:t>
          </a:r>
          <a:endParaRPr lang="en-US" dirty="0"/>
        </a:p>
      </dgm:t>
    </dgm:pt>
    <dgm:pt modelId="{0E2C7636-EB65-42C7-A54D-F604B7B08178}" type="parTrans" cxnId="{A76B498E-B3A0-4910-AE44-C7701C505571}">
      <dgm:prSet/>
      <dgm:spPr/>
      <dgm:t>
        <a:bodyPr/>
        <a:lstStyle/>
        <a:p>
          <a:endParaRPr lang="en-US"/>
        </a:p>
      </dgm:t>
    </dgm:pt>
    <dgm:pt modelId="{DED49C3C-1929-491C-9CE9-4678A53F57AF}" type="sibTrans" cxnId="{A76B498E-B3A0-4910-AE44-C7701C505571}">
      <dgm:prSet/>
      <dgm:spPr/>
      <dgm:t>
        <a:bodyPr/>
        <a:lstStyle/>
        <a:p>
          <a:endParaRPr lang="en-US"/>
        </a:p>
      </dgm:t>
    </dgm:pt>
    <dgm:pt modelId="{9E899335-413F-4482-BCE6-64FD6DB09B9D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dirty="0"/>
            <a:t>Mecánica Herramentista</a:t>
          </a:r>
        </a:p>
      </dgm:t>
    </dgm:pt>
    <dgm:pt modelId="{13D9243D-0B9F-4400-95EB-6204E75197E1}" type="parTrans" cxnId="{7D4DB097-A2CA-41AB-82A9-54925E821EC8}">
      <dgm:prSet/>
      <dgm:spPr/>
      <dgm:t>
        <a:bodyPr/>
        <a:lstStyle/>
        <a:p>
          <a:endParaRPr lang="en-US"/>
        </a:p>
      </dgm:t>
    </dgm:pt>
    <dgm:pt modelId="{259FA4DE-6BBA-48BE-8AC1-C5347F1B1842}" type="sibTrans" cxnId="{7D4DB097-A2CA-41AB-82A9-54925E821EC8}">
      <dgm:prSet/>
      <dgm:spPr/>
      <dgm:t>
        <a:bodyPr/>
        <a:lstStyle/>
        <a:p>
          <a:endParaRPr lang="en-US"/>
        </a:p>
      </dgm:t>
    </dgm:pt>
    <dgm:pt modelId="{B1E3C012-9716-45F2-AF8F-81C7FDF99EEF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Diseño de Alta Moda</a:t>
          </a:r>
          <a:endParaRPr lang="en-US" dirty="0"/>
        </a:p>
      </dgm:t>
    </dgm:pt>
    <dgm:pt modelId="{E50DCE9B-6289-43EA-8470-6B9B90122D7E}" type="parTrans" cxnId="{E4CBBA77-D2D4-4CA4-9CF9-DFAEB6D3C1CC}">
      <dgm:prSet/>
      <dgm:spPr/>
      <dgm:t>
        <a:bodyPr/>
        <a:lstStyle/>
        <a:p>
          <a:endParaRPr lang="en-US"/>
        </a:p>
      </dgm:t>
    </dgm:pt>
    <dgm:pt modelId="{19491F2C-7438-471F-9C70-6DB50C14DB64}" type="sibTrans" cxnId="{E4CBBA77-D2D4-4CA4-9CF9-DFAEB6D3C1CC}">
      <dgm:prSet/>
      <dgm:spPr/>
      <dgm:t>
        <a:bodyPr/>
        <a:lstStyle/>
        <a:p>
          <a:endParaRPr lang="en-US"/>
        </a:p>
      </dgm:t>
    </dgm:pt>
    <dgm:pt modelId="{338EA547-3A1B-46BE-9631-7E473798CB12}" type="pres">
      <dgm:prSet presAssocID="{09D87C67-994B-4A76-AFF8-25736C0A0DA3}" presName="linear" presStyleCnt="0">
        <dgm:presLayoutVars>
          <dgm:dir/>
          <dgm:animLvl val="lvl"/>
          <dgm:resizeHandles val="exact"/>
        </dgm:presLayoutVars>
      </dgm:prSet>
      <dgm:spPr/>
    </dgm:pt>
    <dgm:pt modelId="{BECA0590-3703-42CD-B559-C552187D40FE}" type="pres">
      <dgm:prSet presAssocID="{C7D79D65-5775-43FF-82B9-2D15DE47BDD9}" presName="parentLin" presStyleCnt="0"/>
      <dgm:spPr/>
    </dgm:pt>
    <dgm:pt modelId="{0A96F0D6-D4F8-48A4-926A-2E2078C5CF8F}" type="pres">
      <dgm:prSet presAssocID="{C7D79D65-5775-43FF-82B9-2D15DE47BDD9}" presName="parentLeftMargin" presStyleLbl="node1" presStyleIdx="0" presStyleCnt="2"/>
      <dgm:spPr/>
    </dgm:pt>
    <dgm:pt modelId="{C9DD0ABA-8FE2-4FD6-AA21-50736F3617FF}" type="pres">
      <dgm:prSet presAssocID="{C7D79D65-5775-43FF-82B9-2D15DE47BD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B81187-02C1-4796-92D7-7A36F0063CB5}" type="pres">
      <dgm:prSet presAssocID="{C7D79D65-5775-43FF-82B9-2D15DE47BDD9}" presName="negativeSpace" presStyleCnt="0"/>
      <dgm:spPr/>
    </dgm:pt>
    <dgm:pt modelId="{4A073B37-05FF-4C63-8D16-68352035FCDB}" type="pres">
      <dgm:prSet presAssocID="{C7D79D65-5775-43FF-82B9-2D15DE47BDD9}" presName="childText" presStyleLbl="conFgAcc1" presStyleIdx="0" presStyleCnt="2">
        <dgm:presLayoutVars>
          <dgm:bulletEnabled val="1"/>
        </dgm:presLayoutVars>
      </dgm:prSet>
      <dgm:spPr/>
    </dgm:pt>
    <dgm:pt modelId="{97AF8C56-327D-4574-AE6F-2A9AFE0F79C2}" type="pres">
      <dgm:prSet presAssocID="{4CC873D4-3CA4-4F55-8FCC-C0E86AFC1BB3}" presName="spaceBetweenRectangles" presStyleCnt="0"/>
      <dgm:spPr/>
    </dgm:pt>
    <dgm:pt modelId="{3E2B3A89-1DAE-4CA7-9E67-4A0EAB2052A0}" type="pres">
      <dgm:prSet presAssocID="{A9F687DA-291D-4018-9D10-34E96DC0A7F0}" presName="parentLin" presStyleCnt="0"/>
      <dgm:spPr/>
    </dgm:pt>
    <dgm:pt modelId="{2385422A-94E9-409C-8393-024355BFEC03}" type="pres">
      <dgm:prSet presAssocID="{A9F687DA-291D-4018-9D10-34E96DC0A7F0}" presName="parentLeftMargin" presStyleLbl="node1" presStyleIdx="0" presStyleCnt="2"/>
      <dgm:spPr/>
    </dgm:pt>
    <dgm:pt modelId="{DFB8687E-FDF7-43C3-B852-FCD5AA507F9F}" type="pres">
      <dgm:prSet presAssocID="{A9F687DA-291D-4018-9D10-34E96DC0A7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8BC66D-B862-4816-B4A5-F9E354447124}" type="pres">
      <dgm:prSet presAssocID="{A9F687DA-291D-4018-9D10-34E96DC0A7F0}" presName="negativeSpace" presStyleCnt="0"/>
      <dgm:spPr/>
    </dgm:pt>
    <dgm:pt modelId="{BB7D7FC2-735C-4565-981E-F03D5BC098AF}" type="pres">
      <dgm:prSet presAssocID="{A9F687DA-291D-4018-9D10-34E96DC0A7F0}" presName="childText" presStyleLbl="conFgAcc1" presStyleIdx="1" presStyleCnt="2" custLinFactNeighborX="-425" custLinFactNeighborY="17474">
        <dgm:presLayoutVars>
          <dgm:bulletEnabled val="1"/>
        </dgm:presLayoutVars>
      </dgm:prSet>
      <dgm:spPr/>
    </dgm:pt>
  </dgm:ptLst>
  <dgm:cxnLst>
    <dgm:cxn modelId="{E463CF06-851B-4062-9262-4CFA18CAB971}" type="presOf" srcId="{DE8693CC-CA84-44A8-96DA-77252F4784A7}" destId="{4A073B37-05FF-4C63-8D16-68352035FCDB}" srcOrd="0" destOrd="0" presId="urn:microsoft.com/office/officeart/2005/8/layout/list1"/>
    <dgm:cxn modelId="{3143FA12-FB68-46A5-9B8F-C2194284E04B}" srcId="{C7D79D65-5775-43FF-82B9-2D15DE47BDD9}" destId="{FD0C89C6-9AFB-4541-9644-B165DF654676}" srcOrd="3" destOrd="0" parTransId="{D4BB399C-C7E2-427B-9DB7-5F57557A0596}" sibTransId="{6CE918F6-4A81-4CD5-8558-FC46B4541F7B}"/>
    <dgm:cxn modelId="{DD492018-336D-4DDB-9D1E-6593699FF185}" srcId="{C7D79D65-5775-43FF-82B9-2D15DE47BDD9}" destId="{BC85F18E-92AE-4C8D-8453-BCB8AF65953D}" srcOrd="4" destOrd="0" parTransId="{B8F16BDD-8A65-4EBE-99C7-F6829853E980}" sibTransId="{C07FC87F-3C38-404E-8A8C-1AC0A6E0CFA6}"/>
    <dgm:cxn modelId="{0428B92A-36A1-4D03-B540-CE461B504E51}" type="presOf" srcId="{4FA5B412-51CC-4B89-8FF1-DEA1E85AD4B7}" destId="{4A073B37-05FF-4C63-8D16-68352035FCDB}" srcOrd="0" destOrd="1" presId="urn:microsoft.com/office/officeart/2005/8/layout/list1"/>
    <dgm:cxn modelId="{C234163C-C097-4D62-9F60-17E5FC40A110}" type="presOf" srcId="{A9F687DA-291D-4018-9D10-34E96DC0A7F0}" destId="{DFB8687E-FDF7-43C3-B852-FCD5AA507F9F}" srcOrd="1" destOrd="0" presId="urn:microsoft.com/office/officeart/2005/8/layout/list1"/>
    <dgm:cxn modelId="{65C2075E-5617-40E2-A924-58E3CBD4F4AB}" type="presOf" srcId="{FA823A63-70D6-463C-B4B9-25F9AE19AE30}" destId="{4A073B37-05FF-4C63-8D16-68352035FCDB}" srcOrd="0" destOrd="2" presId="urn:microsoft.com/office/officeart/2005/8/layout/list1"/>
    <dgm:cxn modelId="{80E1F863-E684-4C88-B21A-D1F1DE0EE195}" srcId="{C7D79D65-5775-43FF-82B9-2D15DE47BDD9}" destId="{FA823A63-70D6-463C-B4B9-25F9AE19AE30}" srcOrd="2" destOrd="0" parTransId="{2C69D80F-80F5-4063-BA2A-F01D9B278819}" sibTransId="{DC45BFE3-FF27-44A4-9F5F-B033086C8501}"/>
    <dgm:cxn modelId="{1EAEC956-96A9-42C8-B03A-7842AE93FFBD}" srcId="{09D87C67-994B-4A76-AFF8-25736C0A0DA3}" destId="{C7D79D65-5775-43FF-82B9-2D15DE47BDD9}" srcOrd="0" destOrd="0" parTransId="{5D6D70AD-5BCA-4CC8-A595-3BC447D2A597}" sibTransId="{4CC873D4-3CA4-4F55-8FCC-C0E86AFC1BB3}"/>
    <dgm:cxn modelId="{E4CBBA77-D2D4-4CA4-9CF9-DFAEB6D3C1CC}" srcId="{A9F687DA-291D-4018-9D10-34E96DC0A7F0}" destId="{B1E3C012-9716-45F2-AF8F-81C7FDF99EEF}" srcOrd="1" destOrd="0" parTransId="{E50DCE9B-6289-43EA-8470-6B9B90122D7E}" sibTransId="{19491F2C-7438-471F-9C70-6DB50C14DB64}"/>
    <dgm:cxn modelId="{58EBC05A-BB08-41E6-ADED-CE9F25556E2A}" type="presOf" srcId="{1143F65B-E802-402A-82E3-063C0A51460B}" destId="{4A073B37-05FF-4C63-8D16-68352035FCDB}" srcOrd="0" destOrd="5" presId="urn:microsoft.com/office/officeart/2005/8/layout/list1"/>
    <dgm:cxn modelId="{22C99D8C-A566-4DE7-A014-41D224676092}" srcId="{09D87C67-994B-4A76-AFF8-25736C0A0DA3}" destId="{A9F687DA-291D-4018-9D10-34E96DC0A7F0}" srcOrd="1" destOrd="0" parTransId="{6F31118A-EC45-495A-82F5-220C7353A5F3}" sibTransId="{D65BD5EF-3D65-4A1A-8AB2-B9042CFF83DF}"/>
    <dgm:cxn modelId="{A76B498E-B3A0-4910-AE44-C7701C505571}" srcId="{C7D79D65-5775-43FF-82B9-2D15DE47BDD9}" destId="{1143F65B-E802-402A-82E3-063C0A51460B}" srcOrd="5" destOrd="0" parTransId="{0E2C7636-EB65-42C7-A54D-F604B7B08178}" sibTransId="{DED49C3C-1929-491C-9CE9-4678A53F57AF}"/>
    <dgm:cxn modelId="{05715292-8A1A-425F-8772-55F5B35A0044}" type="presOf" srcId="{A9F687DA-291D-4018-9D10-34E96DC0A7F0}" destId="{2385422A-94E9-409C-8393-024355BFEC03}" srcOrd="0" destOrd="0" presId="urn:microsoft.com/office/officeart/2005/8/layout/list1"/>
    <dgm:cxn modelId="{7D4DB097-A2CA-41AB-82A9-54925E821EC8}" srcId="{A9F687DA-291D-4018-9D10-34E96DC0A7F0}" destId="{9E899335-413F-4482-BCE6-64FD6DB09B9D}" srcOrd="0" destOrd="0" parTransId="{13D9243D-0B9F-4400-95EB-6204E75197E1}" sibTransId="{259FA4DE-6BBA-48BE-8AC1-C5347F1B1842}"/>
    <dgm:cxn modelId="{E46E589E-86E2-471E-95F7-CD0B77D5CD1A}" type="presOf" srcId="{C7D79D65-5775-43FF-82B9-2D15DE47BDD9}" destId="{C9DD0ABA-8FE2-4FD6-AA21-50736F3617FF}" srcOrd="1" destOrd="0" presId="urn:microsoft.com/office/officeart/2005/8/layout/list1"/>
    <dgm:cxn modelId="{A0D35AA2-9F2C-44EB-8615-ED0BD46C84E7}" type="presOf" srcId="{FD0C89C6-9AFB-4541-9644-B165DF654676}" destId="{4A073B37-05FF-4C63-8D16-68352035FCDB}" srcOrd="0" destOrd="3" presId="urn:microsoft.com/office/officeart/2005/8/layout/list1"/>
    <dgm:cxn modelId="{23B052A7-FEAD-4974-967D-9ED44DF1862C}" srcId="{C7D79D65-5775-43FF-82B9-2D15DE47BDD9}" destId="{DE8693CC-CA84-44A8-96DA-77252F4784A7}" srcOrd="0" destOrd="0" parTransId="{0633070A-6D69-48BA-8F8A-E2626328DE36}" sibTransId="{0ED23735-A0A2-4DB5-8E3C-0CE793841393}"/>
    <dgm:cxn modelId="{E67AA8A8-7103-4A04-8374-7F8BE717C525}" type="presOf" srcId="{09D87C67-994B-4A76-AFF8-25736C0A0DA3}" destId="{338EA547-3A1B-46BE-9631-7E473798CB12}" srcOrd="0" destOrd="0" presId="urn:microsoft.com/office/officeart/2005/8/layout/list1"/>
    <dgm:cxn modelId="{AB8359B5-3061-4EE9-90DB-1A52B275A9CB}" type="presOf" srcId="{C7D79D65-5775-43FF-82B9-2D15DE47BDD9}" destId="{0A96F0D6-D4F8-48A4-926A-2E2078C5CF8F}" srcOrd="0" destOrd="0" presId="urn:microsoft.com/office/officeart/2005/8/layout/list1"/>
    <dgm:cxn modelId="{04DF8EBE-2579-40A6-BE56-32EB6766A9B0}" type="presOf" srcId="{BC85F18E-92AE-4C8D-8453-BCB8AF65953D}" destId="{4A073B37-05FF-4C63-8D16-68352035FCDB}" srcOrd="0" destOrd="4" presId="urn:microsoft.com/office/officeart/2005/8/layout/list1"/>
    <dgm:cxn modelId="{EC3565C4-CCE2-4B58-B9C2-7D065AF9316F}" type="presOf" srcId="{B1E3C012-9716-45F2-AF8F-81C7FDF99EEF}" destId="{BB7D7FC2-735C-4565-981E-F03D5BC098AF}" srcOrd="0" destOrd="1" presId="urn:microsoft.com/office/officeart/2005/8/layout/list1"/>
    <dgm:cxn modelId="{489F53CA-0924-4CA5-A071-E8DF8EB4DF74}" type="presOf" srcId="{9E899335-413F-4482-BCE6-64FD6DB09B9D}" destId="{BB7D7FC2-735C-4565-981E-F03D5BC098AF}" srcOrd="0" destOrd="0" presId="urn:microsoft.com/office/officeart/2005/8/layout/list1"/>
    <dgm:cxn modelId="{20B07AE7-9E90-46FD-A921-CF41C83CC3F7}" srcId="{C7D79D65-5775-43FF-82B9-2D15DE47BDD9}" destId="{4FA5B412-51CC-4B89-8FF1-DEA1E85AD4B7}" srcOrd="1" destOrd="0" parTransId="{780CB177-BA9D-4827-806D-CF33567DB733}" sibTransId="{C9BA265F-3C1A-433F-A741-F33143E68D72}"/>
    <dgm:cxn modelId="{180F7DC2-B2FB-487D-8CB6-0ED79A02C23F}" type="presParOf" srcId="{338EA547-3A1B-46BE-9631-7E473798CB12}" destId="{BECA0590-3703-42CD-B559-C552187D40FE}" srcOrd="0" destOrd="0" presId="urn:microsoft.com/office/officeart/2005/8/layout/list1"/>
    <dgm:cxn modelId="{AE38ADDD-22AF-4C4D-B270-9EB8FDB4A8D9}" type="presParOf" srcId="{BECA0590-3703-42CD-B559-C552187D40FE}" destId="{0A96F0D6-D4F8-48A4-926A-2E2078C5CF8F}" srcOrd="0" destOrd="0" presId="urn:microsoft.com/office/officeart/2005/8/layout/list1"/>
    <dgm:cxn modelId="{F6E157B1-1A0B-4D44-A7A1-69E57609FBD0}" type="presParOf" srcId="{BECA0590-3703-42CD-B559-C552187D40FE}" destId="{C9DD0ABA-8FE2-4FD6-AA21-50736F3617FF}" srcOrd="1" destOrd="0" presId="urn:microsoft.com/office/officeart/2005/8/layout/list1"/>
    <dgm:cxn modelId="{B28BD18C-D4AC-499C-A227-0ABE90B5C3D9}" type="presParOf" srcId="{338EA547-3A1B-46BE-9631-7E473798CB12}" destId="{FCB81187-02C1-4796-92D7-7A36F0063CB5}" srcOrd="1" destOrd="0" presId="urn:microsoft.com/office/officeart/2005/8/layout/list1"/>
    <dgm:cxn modelId="{8C7D4457-1683-4BF5-9EA6-FF58281296B3}" type="presParOf" srcId="{338EA547-3A1B-46BE-9631-7E473798CB12}" destId="{4A073B37-05FF-4C63-8D16-68352035FCDB}" srcOrd="2" destOrd="0" presId="urn:microsoft.com/office/officeart/2005/8/layout/list1"/>
    <dgm:cxn modelId="{775657DC-8152-42DC-9AD7-736AF02D6A95}" type="presParOf" srcId="{338EA547-3A1B-46BE-9631-7E473798CB12}" destId="{97AF8C56-327D-4574-AE6F-2A9AFE0F79C2}" srcOrd="3" destOrd="0" presId="urn:microsoft.com/office/officeart/2005/8/layout/list1"/>
    <dgm:cxn modelId="{1EB73BFD-B716-4AE8-85CA-76AD0CEDC462}" type="presParOf" srcId="{338EA547-3A1B-46BE-9631-7E473798CB12}" destId="{3E2B3A89-1DAE-4CA7-9E67-4A0EAB2052A0}" srcOrd="4" destOrd="0" presId="urn:microsoft.com/office/officeart/2005/8/layout/list1"/>
    <dgm:cxn modelId="{914E1F44-E736-4826-A848-E9D01E731A7B}" type="presParOf" srcId="{3E2B3A89-1DAE-4CA7-9E67-4A0EAB2052A0}" destId="{2385422A-94E9-409C-8393-024355BFEC03}" srcOrd="0" destOrd="0" presId="urn:microsoft.com/office/officeart/2005/8/layout/list1"/>
    <dgm:cxn modelId="{0E3CAB14-ED8A-46C0-AD36-5BED72B50BC1}" type="presParOf" srcId="{3E2B3A89-1DAE-4CA7-9E67-4A0EAB2052A0}" destId="{DFB8687E-FDF7-43C3-B852-FCD5AA507F9F}" srcOrd="1" destOrd="0" presId="urn:microsoft.com/office/officeart/2005/8/layout/list1"/>
    <dgm:cxn modelId="{0C982799-B6AB-4236-AB1B-39E8314287F2}" type="presParOf" srcId="{338EA547-3A1B-46BE-9631-7E473798CB12}" destId="{C08BC66D-B862-4816-B4A5-F9E354447124}" srcOrd="5" destOrd="0" presId="urn:microsoft.com/office/officeart/2005/8/layout/list1"/>
    <dgm:cxn modelId="{C535EE4C-1534-465D-9729-0D823E3BE5F3}" type="presParOf" srcId="{338EA547-3A1B-46BE-9631-7E473798CB12}" destId="{BB7D7FC2-735C-4565-981E-F03D5BC098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4EDB7-0E91-4798-845A-CB4C95B1ED27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Información Tecnológica </a:t>
          </a:r>
        </a:p>
      </dgm:t>
    </dgm:pt>
    <dgm:pt modelId="{00418930-CF6E-4BB8-A247-21F4FB36EC08}" type="parTrans" cxnId="{47853C02-0CC8-493F-9CED-B4ECEA57F771}">
      <dgm:prSet/>
      <dgm:spPr/>
      <dgm:t>
        <a:bodyPr/>
        <a:lstStyle/>
        <a:p>
          <a:endParaRPr lang="en-US"/>
        </a:p>
      </dgm:t>
    </dgm:pt>
    <dgm:pt modelId="{7AE253C4-AEE4-404D-AFF5-68480E640E82}" type="sibTrans" cxnId="{47853C02-0CC8-493F-9CED-B4ECEA57F771}">
      <dgm:prSet/>
      <dgm:spPr/>
      <dgm:t>
        <a:bodyPr/>
        <a:lstStyle/>
        <a:p>
          <a:endParaRPr lang="en-US"/>
        </a:p>
      </dgm:t>
    </dgm:pt>
    <dgm:pt modelId="{2EF61694-35C6-4E2B-90C5-A61857FF14CD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dirty="0"/>
            <a:t>Mantenimiento y Reparación de Equipos Móviles</a:t>
          </a:r>
        </a:p>
      </dgm:t>
    </dgm:pt>
    <dgm:pt modelId="{2C2779A3-9141-4F5B-AC16-78F50ACDF32A}" type="parTrans" cxnId="{504C3982-9813-43BC-97A4-152A16BB7978}">
      <dgm:prSet/>
      <dgm:spPr/>
      <dgm:t>
        <a:bodyPr/>
        <a:lstStyle/>
        <a:p>
          <a:endParaRPr lang="en-US"/>
        </a:p>
      </dgm:t>
    </dgm:pt>
    <dgm:pt modelId="{71BB339A-8E9D-4DC9-A0D9-66797EE63305}" type="sibTrans" cxnId="{504C3982-9813-43BC-97A4-152A16BB7978}">
      <dgm:prSet/>
      <dgm:spPr/>
      <dgm:t>
        <a:bodyPr/>
        <a:lstStyle/>
        <a:p>
          <a:endParaRPr lang="en-US"/>
        </a:p>
      </dgm:t>
    </dgm:pt>
    <dgm:pt modelId="{13E786F7-9D1F-467B-87EF-9E277D2AEF1C}">
      <dgm:prSet phldr="0"/>
      <dgm:spPr/>
      <dgm:t>
        <a:bodyPr/>
        <a:lstStyle/>
        <a:p>
          <a:pPr rtl="0"/>
          <a:r>
            <a:rPr lang="es-PR" dirty="0"/>
            <a:t>Transportación, Distribución y Logística</a:t>
          </a:r>
          <a:endParaRPr lang="en-US" dirty="0"/>
        </a:p>
      </dgm:t>
    </dgm:pt>
    <dgm:pt modelId="{BDC3793C-D2E3-4AD8-A64D-B923C1AED476}" type="parTrans" cxnId="{75823024-9988-4431-A6C5-34746386290E}">
      <dgm:prSet/>
      <dgm:spPr/>
      <dgm:t>
        <a:bodyPr/>
        <a:lstStyle/>
        <a:p>
          <a:endParaRPr lang="en-US"/>
        </a:p>
      </dgm:t>
    </dgm:pt>
    <dgm:pt modelId="{688A9651-A011-434D-B898-3CCB6EC697D7}" type="sibTrans" cxnId="{75823024-9988-4431-A6C5-34746386290E}">
      <dgm:prSet/>
      <dgm:spPr/>
      <dgm:t>
        <a:bodyPr/>
        <a:lstStyle/>
        <a:p>
          <a:endParaRPr lang="en-US"/>
        </a:p>
      </dgm:t>
    </dgm:pt>
    <dgm:pt modelId="{EDEE954F-C04D-4939-8F1D-1AC6B71BBE96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dirty="0"/>
            <a:t>Tecnología Automotriz</a:t>
          </a:r>
          <a:endParaRPr lang="en-US" dirty="0"/>
        </a:p>
      </dgm:t>
    </dgm:pt>
    <dgm:pt modelId="{985184B2-D594-4E2E-A1D6-10EF448C86A2}" type="parTrans" cxnId="{1EA4A14B-9188-4B8D-A23C-6E6170A03225}">
      <dgm:prSet/>
      <dgm:spPr/>
      <dgm:t>
        <a:bodyPr/>
        <a:lstStyle/>
        <a:p>
          <a:endParaRPr lang="en-US"/>
        </a:p>
      </dgm:t>
    </dgm:pt>
    <dgm:pt modelId="{1C924D17-D45C-4410-9591-618792E84B7D}" type="sibTrans" cxnId="{1EA4A14B-9188-4B8D-A23C-6E6170A03225}">
      <dgm:prSet/>
      <dgm:spPr/>
      <dgm:t>
        <a:bodyPr/>
        <a:lstStyle/>
        <a:p>
          <a:endParaRPr lang="en-US"/>
        </a:p>
      </dgm:t>
    </dgm:pt>
    <dgm:pt modelId="{98EABED9-9C74-421C-B99D-BA3645E92481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Tecnología de Colisión Automotriz</a:t>
          </a:r>
          <a:endParaRPr lang="en-US" dirty="0"/>
        </a:p>
      </dgm:t>
    </dgm:pt>
    <dgm:pt modelId="{8E2596D4-8508-433C-B795-40C6C17ACD71}" type="parTrans" cxnId="{1837F504-27A2-4476-B720-6CA36E557902}">
      <dgm:prSet/>
      <dgm:spPr/>
      <dgm:t>
        <a:bodyPr/>
        <a:lstStyle/>
        <a:p>
          <a:endParaRPr lang="en-US"/>
        </a:p>
      </dgm:t>
    </dgm:pt>
    <dgm:pt modelId="{42FB2255-7676-42B7-8620-A44C4D4A7AD1}" type="sibTrans" cxnId="{1837F504-27A2-4476-B720-6CA36E557902}">
      <dgm:prSet/>
      <dgm:spPr/>
      <dgm:t>
        <a:bodyPr/>
        <a:lstStyle/>
        <a:p>
          <a:endParaRPr lang="en-US"/>
        </a:p>
      </dgm:t>
    </dgm:pt>
    <dgm:pt modelId="{3A37A9D4-B940-4655-ACA8-9B622162B7F0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Tecnología de Maquinaria Pesada (Mecánica Diésel)</a:t>
          </a:r>
          <a:endParaRPr lang="en-US" dirty="0"/>
        </a:p>
      </dgm:t>
    </dgm:pt>
    <dgm:pt modelId="{99D695A4-48BA-41A5-BD63-F15C70448640}" type="parTrans" cxnId="{819E2C62-3C11-4A4A-AE3F-DE950D400D2F}">
      <dgm:prSet/>
      <dgm:spPr/>
      <dgm:t>
        <a:bodyPr/>
        <a:lstStyle/>
        <a:p>
          <a:endParaRPr lang="en-US"/>
        </a:p>
      </dgm:t>
    </dgm:pt>
    <dgm:pt modelId="{8AB44970-308D-4839-9354-736C6492291A}" type="sibTrans" cxnId="{819E2C62-3C11-4A4A-AE3F-DE950D400D2F}">
      <dgm:prSet/>
      <dgm:spPr/>
      <dgm:t>
        <a:bodyPr/>
        <a:lstStyle/>
        <a:p>
          <a:endParaRPr lang="en-US"/>
        </a:p>
      </dgm:t>
    </dgm:pt>
    <dgm:pt modelId="{06E898D5-87AC-48A7-A0F9-E7CC5EC94E18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Electromecánica Automotriz</a:t>
          </a:r>
          <a:endParaRPr lang="en-US" dirty="0"/>
        </a:p>
      </dgm:t>
    </dgm:pt>
    <dgm:pt modelId="{A5E3F7FD-7D40-4678-B5B6-E4DCF745CC7C}" type="parTrans" cxnId="{31B9A753-58AC-402C-9C87-12F732D48FD0}">
      <dgm:prSet/>
      <dgm:spPr/>
      <dgm:t>
        <a:bodyPr/>
        <a:lstStyle/>
        <a:p>
          <a:endParaRPr lang="en-US"/>
        </a:p>
      </dgm:t>
    </dgm:pt>
    <dgm:pt modelId="{60FA9130-885B-4AEE-9935-EDEAAEB83FDC}" type="sibTrans" cxnId="{31B9A753-58AC-402C-9C87-12F732D48FD0}">
      <dgm:prSet/>
      <dgm:spPr/>
      <dgm:t>
        <a:bodyPr/>
        <a:lstStyle/>
        <a:p>
          <a:endParaRPr lang="en-US"/>
        </a:p>
      </dgm:t>
    </dgm:pt>
    <dgm:pt modelId="{9772A2F4-D978-4485-834D-C63EF6DA1A1D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Mecánica de motores pequeños y marinos</a:t>
          </a:r>
          <a:endParaRPr lang="en-US" dirty="0"/>
        </a:p>
      </dgm:t>
    </dgm:pt>
    <dgm:pt modelId="{B10FCF2A-DBF8-4201-9FC1-0EF46B20632F}" type="parTrans" cxnId="{7649B7C6-34AA-4D90-B63D-8E7B90C2AD03}">
      <dgm:prSet/>
      <dgm:spPr/>
      <dgm:t>
        <a:bodyPr/>
        <a:lstStyle/>
        <a:p>
          <a:endParaRPr lang="en-US"/>
        </a:p>
      </dgm:t>
    </dgm:pt>
    <dgm:pt modelId="{0D481AF5-110D-407B-9B53-268A5019BC41}" type="sibTrans" cxnId="{7649B7C6-34AA-4D90-B63D-8E7B90C2AD03}">
      <dgm:prSet/>
      <dgm:spPr/>
      <dgm:t>
        <a:bodyPr/>
        <a:lstStyle/>
        <a:p>
          <a:endParaRPr lang="en-US"/>
        </a:p>
      </dgm:t>
    </dgm:pt>
    <dgm:pt modelId="{43A8D146-F1B4-4A61-8836-829734F091E6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Pre-PRAMI (General Aviation)</a:t>
          </a:r>
          <a:endParaRPr lang="en-US" dirty="0"/>
        </a:p>
      </dgm:t>
    </dgm:pt>
    <dgm:pt modelId="{27F95E5A-3178-476A-B9D9-86835F3A82A3}" type="parTrans" cxnId="{540EFE53-7E55-45F0-AD01-19DE79ED17C1}">
      <dgm:prSet/>
      <dgm:spPr/>
      <dgm:t>
        <a:bodyPr/>
        <a:lstStyle/>
        <a:p>
          <a:endParaRPr lang="en-US"/>
        </a:p>
      </dgm:t>
    </dgm:pt>
    <dgm:pt modelId="{573DDCA7-4A6C-43DD-BD0F-D0265C0F2579}" type="sibTrans" cxnId="{540EFE53-7E55-45F0-AD01-19DE79ED17C1}">
      <dgm:prSet/>
      <dgm:spPr/>
      <dgm:t>
        <a:bodyPr/>
        <a:lstStyle/>
        <a:p>
          <a:endParaRPr lang="en-US"/>
        </a:p>
      </dgm:t>
    </dgm:pt>
    <dgm:pt modelId="{338EA547-3A1B-46BE-9631-7E473798CB12}" type="pres">
      <dgm:prSet presAssocID="{09D87C67-994B-4A76-AFF8-25736C0A0DA3}" presName="linear" presStyleCnt="0">
        <dgm:presLayoutVars>
          <dgm:dir/>
          <dgm:animLvl val="lvl"/>
          <dgm:resizeHandles val="exact"/>
        </dgm:presLayoutVars>
      </dgm:prSet>
      <dgm:spPr/>
    </dgm:pt>
    <dgm:pt modelId="{A3829C9E-D624-41A4-A62B-8B4E90BE9990}" type="pres">
      <dgm:prSet presAssocID="{8484EDB7-0E91-4798-845A-CB4C95B1ED27}" presName="parentLin" presStyleCnt="0"/>
      <dgm:spPr/>
    </dgm:pt>
    <dgm:pt modelId="{C1104676-0E4C-4D8A-BB4D-B19CF09D08EE}" type="pres">
      <dgm:prSet presAssocID="{8484EDB7-0E91-4798-845A-CB4C95B1ED27}" presName="parentLeftMargin" presStyleLbl="node1" presStyleIdx="0" presStyleCnt="2"/>
      <dgm:spPr/>
    </dgm:pt>
    <dgm:pt modelId="{2B3537AF-A9D1-40B5-9BE8-7BD4C36473E3}" type="pres">
      <dgm:prSet presAssocID="{8484EDB7-0E91-4798-845A-CB4C95B1ED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FAA181-6680-475B-83A5-7A0D068BE439}" type="pres">
      <dgm:prSet presAssocID="{8484EDB7-0E91-4798-845A-CB4C95B1ED27}" presName="negativeSpace" presStyleCnt="0"/>
      <dgm:spPr/>
    </dgm:pt>
    <dgm:pt modelId="{282A68E0-B6B8-4BAE-A9CD-2DC4F0ECBED3}" type="pres">
      <dgm:prSet presAssocID="{8484EDB7-0E91-4798-845A-CB4C95B1ED27}" presName="childText" presStyleLbl="conFgAcc1" presStyleIdx="0" presStyleCnt="2">
        <dgm:presLayoutVars>
          <dgm:bulletEnabled val="1"/>
        </dgm:presLayoutVars>
      </dgm:prSet>
      <dgm:spPr/>
    </dgm:pt>
    <dgm:pt modelId="{5284DAFD-5509-4477-A2F4-D38D6F59A1B2}" type="pres">
      <dgm:prSet presAssocID="{7AE253C4-AEE4-404D-AFF5-68480E640E82}" presName="spaceBetweenRectangles" presStyleCnt="0"/>
      <dgm:spPr/>
    </dgm:pt>
    <dgm:pt modelId="{8D2E7DE3-5727-4A3A-91E5-D3A072459F5B}" type="pres">
      <dgm:prSet presAssocID="{13E786F7-9D1F-467B-87EF-9E277D2AEF1C}" presName="parentLin" presStyleCnt="0"/>
      <dgm:spPr/>
    </dgm:pt>
    <dgm:pt modelId="{91010F92-2E8E-4A4D-A618-DAAA9FB9FFDF}" type="pres">
      <dgm:prSet presAssocID="{13E786F7-9D1F-467B-87EF-9E277D2AEF1C}" presName="parentLeftMargin" presStyleLbl="node1" presStyleIdx="0" presStyleCnt="2"/>
      <dgm:spPr/>
    </dgm:pt>
    <dgm:pt modelId="{5D13CA9B-4455-409D-B97F-61825714B9EC}" type="pres">
      <dgm:prSet presAssocID="{13E786F7-9D1F-467B-87EF-9E277D2AEF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752A26-3446-438B-8C59-A42DB21FCFDA}" type="pres">
      <dgm:prSet presAssocID="{13E786F7-9D1F-467B-87EF-9E277D2AEF1C}" presName="negativeSpace" presStyleCnt="0"/>
      <dgm:spPr/>
    </dgm:pt>
    <dgm:pt modelId="{F2A69963-27F7-47D4-8061-034D281B68C3}" type="pres">
      <dgm:prSet presAssocID="{13E786F7-9D1F-467B-87EF-9E277D2AEF1C}" presName="childText" presStyleLbl="conFgAcc1" presStyleIdx="1" presStyleCnt="2" custLinFactNeighborX="1169" custLinFactNeighborY="43271">
        <dgm:presLayoutVars>
          <dgm:bulletEnabled val="1"/>
        </dgm:presLayoutVars>
      </dgm:prSet>
      <dgm:spPr/>
    </dgm:pt>
  </dgm:ptLst>
  <dgm:cxnLst>
    <dgm:cxn modelId="{47853C02-0CC8-493F-9CED-B4ECEA57F771}" srcId="{09D87C67-994B-4A76-AFF8-25736C0A0DA3}" destId="{8484EDB7-0E91-4798-845A-CB4C95B1ED27}" srcOrd="0" destOrd="0" parTransId="{00418930-CF6E-4BB8-A247-21F4FB36EC08}" sibTransId="{7AE253C4-AEE4-404D-AFF5-68480E640E82}"/>
    <dgm:cxn modelId="{1837F504-27A2-4476-B720-6CA36E557902}" srcId="{13E786F7-9D1F-467B-87EF-9E277D2AEF1C}" destId="{98EABED9-9C74-421C-B99D-BA3645E92481}" srcOrd="1" destOrd="0" parTransId="{8E2596D4-8508-433C-B795-40C6C17ACD71}" sibTransId="{42FB2255-7676-42B7-8620-A44C4D4A7AD1}"/>
    <dgm:cxn modelId="{80035A20-93EB-47BD-B24B-CAF2F3A8D3C8}" type="presOf" srcId="{13E786F7-9D1F-467B-87EF-9E277D2AEF1C}" destId="{91010F92-2E8E-4A4D-A618-DAAA9FB9FFDF}" srcOrd="0" destOrd="0" presId="urn:microsoft.com/office/officeart/2005/8/layout/list1"/>
    <dgm:cxn modelId="{75823024-9988-4431-A6C5-34746386290E}" srcId="{09D87C67-994B-4A76-AFF8-25736C0A0DA3}" destId="{13E786F7-9D1F-467B-87EF-9E277D2AEF1C}" srcOrd="1" destOrd="0" parTransId="{BDC3793C-D2E3-4AD8-A64D-B923C1AED476}" sibTransId="{688A9651-A011-434D-B898-3CCB6EC697D7}"/>
    <dgm:cxn modelId="{F758F861-8089-4424-AD4B-0836B006CE29}" type="presOf" srcId="{2EF61694-35C6-4E2B-90C5-A61857FF14CD}" destId="{282A68E0-B6B8-4BAE-A9CD-2DC4F0ECBED3}" srcOrd="0" destOrd="0" presId="urn:microsoft.com/office/officeart/2005/8/layout/list1"/>
    <dgm:cxn modelId="{819E2C62-3C11-4A4A-AE3F-DE950D400D2F}" srcId="{13E786F7-9D1F-467B-87EF-9E277D2AEF1C}" destId="{3A37A9D4-B940-4655-ACA8-9B622162B7F0}" srcOrd="2" destOrd="0" parTransId="{99D695A4-48BA-41A5-BD63-F15C70448640}" sibTransId="{8AB44970-308D-4839-9354-736C6492291A}"/>
    <dgm:cxn modelId="{F62C1A65-DE30-4913-831F-249C56094229}" type="presOf" srcId="{EDEE954F-C04D-4939-8F1D-1AC6B71BBE96}" destId="{F2A69963-27F7-47D4-8061-034D281B68C3}" srcOrd="0" destOrd="0" presId="urn:microsoft.com/office/officeart/2005/8/layout/list1"/>
    <dgm:cxn modelId="{1EA4A14B-9188-4B8D-A23C-6E6170A03225}" srcId="{13E786F7-9D1F-467B-87EF-9E277D2AEF1C}" destId="{EDEE954F-C04D-4939-8F1D-1AC6B71BBE96}" srcOrd="0" destOrd="0" parTransId="{985184B2-D594-4E2E-A1D6-10EF448C86A2}" sibTransId="{1C924D17-D45C-4410-9591-618792E84B7D}"/>
    <dgm:cxn modelId="{31B9A753-58AC-402C-9C87-12F732D48FD0}" srcId="{13E786F7-9D1F-467B-87EF-9E277D2AEF1C}" destId="{06E898D5-87AC-48A7-A0F9-E7CC5EC94E18}" srcOrd="3" destOrd="0" parTransId="{A5E3F7FD-7D40-4678-B5B6-E4DCF745CC7C}" sibTransId="{60FA9130-885B-4AEE-9935-EDEAAEB83FDC}"/>
    <dgm:cxn modelId="{540EFE53-7E55-45F0-AD01-19DE79ED17C1}" srcId="{13E786F7-9D1F-467B-87EF-9E277D2AEF1C}" destId="{43A8D146-F1B4-4A61-8836-829734F091E6}" srcOrd="5" destOrd="0" parTransId="{27F95E5A-3178-476A-B9D9-86835F3A82A3}" sibTransId="{573DDCA7-4A6C-43DD-BD0F-D0265C0F2579}"/>
    <dgm:cxn modelId="{8DB42277-756B-4558-8905-B9FA4500F306}" type="presOf" srcId="{8484EDB7-0E91-4798-845A-CB4C95B1ED27}" destId="{2B3537AF-A9D1-40B5-9BE8-7BD4C36473E3}" srcOrd="1" destOrd="0" presId="urn:microsoft.com/office/officeart/2005/8/layout/list1"/>
    <dgm:cxn modelId="{504C3982-9813-43BC-97A4-152A16BB7978}" srcId="{8484EDB7-0E91-4798-845A-CB4C95B1ED27}" destId="{2EF61694-35C6-4E2B-90C5-A61857FF14CD}" srcOrd="0" destOrd="0" parTransId="{2C2779A3-9141-4F5B-AC16-78F50ACDF32A}" sibTransId="{71BB339A-8E9D-4DC9-A0D9-66797EE63305}"/>
    <dgm:cxn modelId="{660E0A8C-0C98-42AA-A8B4-8152880AEE7A}" type="presOf" srcId="{3A37A9D4-B940-4655-ACA8-9B622162B7F0}" destId="{F2A69963-27F7-47D4-8061-034D281B68C3}" srcOrd="0" destOrd="2" presId="urn:microsoft.com/office/officeart/2005/8/layout/list1"/>
    <dgm:cxn modelId="{79A29A92-BE69-49AA-97F9-D8FC1D4DA38A}" type="presOf" srcId="{9772A2F4-D978-4485-834D-C63EF6DA1A1D}" destId="{F2A69963-27F7-47D4-8061-034D281B68C3}" srcOrd="0" destOrd="4" presId="urn:microsoft.com/office/officeart/2005/8/layout/list1"/>
    <dgm:cxn modelId="{D6A4E0A2-C42F-4AD1-8C9A-65BBC89B0B6D}" type="presOf" srcId="{98EABED9-9C74-421C-B99D-BA3645E92481}" destId="{F2A69963-27F7-47D4-8061-034D281B68C3}" srcOrd="0" destOrd="1" presId="urn:microsoft.com/office/officeart/2005/8/layout/list1"/>
    <dgm:cxn modelId="{E67AA8A8-7103-4A04-8374-7F8BE717C525}" type="presOf" srcId="{09D87C67-994B-4A76-AFF8-25736C0A0DA3}" destId="{338EA547-3A1B-46BE-9631-7E473798CB12}" srcOrd="0" destOrd="0" presId="urn:microsoft.com/office/officeart/2005/8/layout/list1"/>
    <dgm:cxn modelId="{AE4608C0-0F31-4315-9D2E-0BF69A6CA1EE}" type="presOf" srcId="{43A8D146-F1B4-4A61-8836-829734F091E6}" destId="{F2A69963-27F7-47D4-8061-034D281B68C3}" srcOrd="0" destOrd="5" presId="urn:microsoft.com/office/officeart/2005/8/layout/list1"/>
    <dgm:cxn modelId="{7649B7C6-34AA-4D90-B63D-8E7B90C2AD03}" srcId="{13E786F7-9D1F-467B-87EF-9E277D2AEF1C}" destId="{9772A2F4-D978-4485-834D-C63EF6DA1A1D}" srcOrd="4" destOrd="0" parTransId="{B10FCF2A-DBF8-4201-9FC1-0EF46B20632F}" sibTransId="{0D481AF5-110D-407B-9B53-268A5019BC41}"/>
    <dgm:cxn modelId="{272AAEC7-D95E-4608-9B72-8BABB08EEE77}" type="presOf" srcId="{06E898D5-87AC-48A7-A0F9-E7CC5EC94E18}" destId="{F2A69963-27F7-47D4-8061-034D281B68C3}" srcOrd="0" destOrd="3" presId="urn:microsoft.com/office/officeart/2005/8/layout/list1"/>
    <dgm:cxn modelId="{DD7C7DDE-EC3B-4D5C-8696-0BE47BF9AD4F}" type="presOf" srcId="{13E786F7-9D1F-467B-87EF-9E277D2AEF1C}" destId="{5D13CA9B-4455-409D-B97F-61825714B9EC}" srcOrd="1" destOrd="0" presId="urn:microsoft.com/office/officeart/2005/8/layout/list1"/>
    <dgm:cxn modelId="{4336F9EC-A005-447E-A05D-FEA4D3F7C5F9}" type="presOf" srcId="{8484EDB7-0E91-4798-845A-CB4C95B1ED27}" destId="{C1104676-0E4C-4D8A-BB4D-B19CF09D08EE}" srcOrd="0" destOrd="0" presId="urn:microsoft.com/office/officeart/2005/8/layout/list1"/>
    <dgm:cxn modelId="{93B26DD0-6552-43E0-861D-D069ACA12786}" type="presParOf" srcId="{338EA547-3A1B-46BE-9631-7E473798CB12}" destId="{A3829C9E-D624-41A4-A62B-8B4E90BE9990}" srcOrd="0" destOrd="0" presId="urn:microsoft.com/office/officeart/2005/8/layout/list1"/>
    <dgm:cxn modelId="{AAFDF001-60BF-4F77-AB21-2043BBBABE3F}" type="presParOf" srcId="{A3829C9E-D624-41A4-A62B-8B4E90BE9990}" destId="{C1104676-0E4C-4D8A-BB4D-B19CF09D08EE}" srcOrd="0" destOrd="0" presId="urn:microsoft.com/office/officeart/2005/8/layout/list1"/>
    <dgm:cxn modelId="{648CFD25-EB92-4323-B12E-3F31AF9780E2}" type="presParOf" srcId="{A3829C9E-D624-41A4-A62B-8B4E90BE9990}" destId="{2B3537AF-A9D1-40B5-9BE8-7BD4C36473E3}" srcOrd="1" destOrd="0" presId="urn:microsoft.com/office/officeart/2005/8/layout/list1"/>
    <dgm:cxn modelId="{31331827-61C1-4D86-A91F-1B10D9F27B2C}" type="presParOf" srcId="{338EA547-3A1B-46BE-9631-7E473798CB12}" destId="{4EFAA181-6680-475B-83A5-7A0D068BE439}" srcOrd="1" destOrd="0" presId="urn:microsoft.com/office/officeart/2005/8/layout/list1"/>
    <dgm:cxn modelId="{C01546FD-3D2B-4A0E-8E07-5325321A4BB3}" type="presParOf" srcId="{338EA547-3A1B-46BE-9631-7E473798CB12}" destId="{282A68E0-B6B8-4BAE-A9CD-2DC4F0ECBED3}" srcOrd="2" destOrd="0" presId="urn:microsoft.com/office/officeart/2005/8/layout/list1"/>
    <dgm:cxn modelId="{D665B35E-36DD-44E2-BA4E-0EF260C91945}" type="presParOf" srcId="{338EA547-3A1B-46BE-9631-7E473798CB12}" destId="{5284DAFD-5509-4477-A2F4-D38D6F59A1B2}" srcOrd="3" destOrd="0" presId="urn:microsoft.com/office/officeart/2005/8/layout/list1"/>
    <dgm:cxn modelId="{261D9282-7712-47C3-AA32-EA20EDCDC8A3}" type="presParOf" srcId="{338EA547-3A1B-46BE-9631-7E473798CB12}" destId="{8D2E7DE3-5727-4A3A-91E5-D3A072459F5B}" srcOrd="4" destOrd="0" presId="urn:microsoft.com/office/officeart/2005/8/layout/list1"/>
    <dgm:cxn modelId="{5ECD0114-4801-413F-B2B8-AF7EC1D4DF70}" type="presParOf" srcId="{8D2E7DE3-5727-4A3A-91E5-D3A072459F5B}" destId="{91010F92-2E8E-4A4D-A618-DAAA9FB9FFDF}" srcOrd="0" destOrd="0" presId="urn:microsoft.com/office/officeart/2005/8/layout/list1"/>
    <dgm:cxn modelId="{B4E9B504-F88D-4969-B421-4D1A23CE7D68}" type="presParOf" srcId="{8D2E7DE3-5727-4A3A-91E5-D3A072459F5B}" destId="{5D13CA9B-4455-409D-B97F-61825714B9EC}" srcOrd="1" destOrd="0" presId="urn:microsoft.com/office/officeart/2005/8/layout/list1"/>
    <dgm:cxn modelId="{8E5E62BB-732B-4B3C-B1FE-FE5C3FA11F91}" type="presParOf" srcId="{338EA547-3A1B-46BE-9631-7E473798CB12}" destId="{F8752A26-3446-438B-8C59-A42DB21FCFDA}" srcOrd="5" destOrd="0" presId="urn:microsoft.com/office/officeart/2005/8/layout/list1"/>
    <dgm:cxn modelId="{40469AA1-D660-4D23-9DEE-B763AD2D348E}" type="presParOf" srcId="{338EA547-3A1B-46BE-9631-7E473798CB12}" destId="{F2A69963-27F7-47D4-8061-034D281B68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23582E-C570-4870-93A8-071981A852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317C9-C746-4171-97C2-C8F2542BDFD4}">
      <dgm:prSet phldrT="[Text]" custT="1"/>
      <dgm:spPr/>
      <dgm:t>
        <a:bodyPr/>
        <a:lstStyle/>
        <a:p>
          <a:r>
            <a:rPr lang="es-PR" sz="2800" noProof="0" dirty="0" err="1"/>
            <a:t>Pre-ingeniería</a:t>
          </a:r>
          <a:endParaRPr lang="es-PR" sz="2800" noProof="0" dirty="0"/>
        </a:p>
      </dgm:t>
    </dgm:pt>
    <dgm:pt modelId="{BC2BBAD4-68BF-4F98-9F21-BF90AC1935B8}" type="parTrans" cxnId="{AE54E49D-6C5A-496C-8CED-ECCD94F5FF53}">
      <dgm:prSet/>
      <dgm:spPr/>
      <dgm:t>
        <a:bodyPr/>
        <a:lstStyle/>
        <a:p>
          <a:endParaRPr lang="es-PR" sz="1200" noProof="0" dirty="0"/>
        </a:p>
      </dgm:t>
    </dgm:pt>
    <dgm:pt modelId="{0E0A07AC-21A1-419C-AB50-62E6B6A5927E}" type="sibTrans" cxnId="{AE54E49D-6C5A-496C-8CED-ECCD94F5FF53}">
      <dgm:prSet/>
      <dgm:spPr/>
      <dgm:t>
        <a:bodyPr/>
        <a:lstStyle/>
        <a:p>
          <a:endParaRPr lang="es-PR" sz="1200" noProof="0" dirty="0"/>
        </a:p>
      </dgm:t>
    </dgm:pt>
    <dgm:pt modelId="{B410FC47-5F30-46D5-AA15-AE8B48DD3694}">
      <dgm:prSet phldrT="[Text]" custT="1"/>
      <dgm:spPr/>
      <dgm:t>
        <a:bodyPr/>
        <a:lstStyle/>
        <a:p>
          <a:r>
            <a:rPr lang="es-PR" sz="2800" noProof="0" dirty="0"/>
            <a:t>Electrónica Industrial</a:t>
          </a:r>
        </a:p>
      </dgm:t>
    </dgm:pt>
    <dgm:pt modelId="{8A70B90F-3E78-4D1C-AEA5-6BFDCA46C9F9}" type="parTrans" cxnId="{1A4DF135-1DE6-4AEE-9F72-414B40F82303}">
      <dgm:prSet/>
      <dgm:spPr/>
      <dgm:t>
        <a:bodyPr/>
        <a:lstStyle/>
        <a:p>
          <a:endParaRPr lang="es-PR" sz="1200" noProof="0" dirty="0"/>
        </a:p>
      </dgm:t>
    </dgm:pt>
    <dgm:pt modelId="{1F028BC9-8EBD-495B-9772-8844515B565B}" type="sibTrans" cxnId="{1A4DF135-1DE6-4AEE-9F72-414B40F82303}">
      <dgm:prSet/>
      <dgm:spPr/>
      <dgm:t>
        <a:bodyPr/>
        <a:lstStyle/>
        <a:p>
          <a:endParaRPr lang="es-PR" sz="1200" noProof="0" dirty="0"/>
        </a:p>
      </dgm:t>
    </dgm:pt>
    <dgm:pt modelId="{F72F0125-7015-4B0E-B399-BB2FEBD785A0}">
      <dgm:prSet phldrT="[Text]" custT="1"/>
      <dgm:spPr/>
      <dgm:t>
        <a:bodyPr/>
        <a:lstStyle/>
        <a:p>
          <a:r>
            <a:rPr lang="es-PR" sz="2800" noProof="0" dirty="0"/>
            <a:t>Mecatrónica</a:t>
          </a:r>
        </a:p>
      </dgm:t>
    </dgm:pt>
    <dgm:pt modelId="{2CEF812D-388D-495D-838C-A490E97DE83D}" type="parTrans" cxnId="{038BFE87-7FDB-4CA8-8911-46102A8A8795}">
      <dgm:prSet/>
      <dgm:spPr/>
      <dgm:t>
        <a:bodyPr/>
        <a:lstStyle/>
        <a:p>
          <a:endParaRPr lang="es-PR" sz="1200" noProof="0" dirty="0"/>
        </a:p>
      </dgm:t>
    </dgm:pt>
    <dgm:pt modelId="{6835A8F6-752E-4BE2-952A-CC101922FC15}" type="sibTrans" cxnId="{038BFE87-7FDB-4CA8-8911-46102A8A8795}">
      <dgm:prSet/>
      <dgm:spPr/>
      <dgm:t>
        <a:bodyPr/>
        <a:lstStyle/>
        <a:p>
          <a:endParaRPr lang="es-PR" sz="1200" noProof="0" dirty="0"/>
        </a:p>
      </dgm:t>
    </dgm:pt>
    <dgm:pt modelId="{C6F64795-4376-4707-8B45-8BCA5903470E}">
      <dgm:prSet custT="1"/>
      <dgm:spPr/>
      <dgm:t>
        <a:bodyPr/>
        <a:lstStyle/>
        <a:p>
          <a:r>
            <a:rPr lang="es-PR" sz="2500" noProof="0" dirty="0"/>
            <a:t>Tecnología de Fabricación Digital y Operaciones Industriales</a:t>
          </a:r>
        </a:p>
      </dgm:t>
    </dgm:pt>
    <dgm:pt modelId="{45125F82-6061-4B18-871C-A85733853870}" type="parTrans" cxnId="{0A841968-A83E-4784-9898-61194E627B15}">
      <dgm:prSet/>
      <dgm:spPr/>
      <dgm:t>
        <a:bodyPr/>
        <a:lstStyle/>
        <a:p>
          <a:endParaRPr lang="es-PR" sz="1200" noProof="0" dirty="0"/>
        </a:p>
      </dgm:t>
    </dgm:pt>
    <dgm:pt modelId="{71DD56CF-A0D9-42F7-8878-9166158CC054}" type="sibTrans" cxnId="{0A841968-A83E-4784-9898-61194E627B15}">
      <dgm:prSet/>
      <dgm:spPr/>
      <dgm:t>
        <a:bodyPr/>
        <a:lstStyle/>
        <a:p>
          <a:endParaRPr lang="es-PR" sz="1200" noProof="0" dirty="0"/>
        </a:p>
      </dgm:t>
    </dgm:pt>
    <dgm:pt modelId="{7763409F-072B-416B-8A41-D9083520DE51}" type="pres">
      <dgm:prSet presAssocID="{1B23582E-C570-4870-93A8-071981A85279}" presName="linear" presStyleCnt="0">
        <dgm:presLayoutVars>
          <dgm:dir/>
          <dgm:animLvl val="lvl"/>
          <dgm:resizeHandles val="exact"/>
        </dgm:presLayoutVars>
      </dgm:prSet>
      <dgm:spPr/>
    </dgm:pt>
    <dgm:pt modelId="{6058AE1B-F9F0-402B-A1D5-F0BC5C761003}" type="pres">
      <dgm:prSet presAssocID="{CA1317C9-C746-4171-97C2-C8F2542BDFD4}" presName="parentLin" presStyleCnt="0"/>
      <dgm:spPr/>
    </dgm:pt>
    <dgm:pt modelId="{DC49F9F6-0976-4828-94C6-2EE6EAB40281}" type="pres">
      <dgm:prSet presAssocID="{CA1317C9-C746-4171-97C2-C8F2542BDFD4}" presName="parentLeftMargin" presStyleLbl="node1" presStyleIdx="0" presStyleCnt="4"/>
      <dgm:spPr/>
    </dgm:pt>
    <dgm:pt modelId="{DAE1BAA7-A288-4BE1-ADBF-5C553DEC048B}" type="pres">
      <dgm:prSet presAssocID="{CA1317C9-C746-4171-97C2-C8F2542BDFD4}" presName="parentText" presStyleLbl="node1" presStyleIdx="0" presStyleCnt="4" custScaleX="111191">
        <dgm:presLayoutVars>
          <dgm:chMax val="0"/>
          <dgm:bulletEnabled val="1"/>
        </dgm:presLayoutVars>
      </dgm:prSet>
      <dgm:spPr/>
    </dgm:pt>
    <dgm:pt modelId="{884332C9-1C01-4BA2-8EA6-6F24ACB21AAE}" type="pres">
      <dgm:prSet presAssocID="{CA1317C9-C746-4171-97C2-C8F2542BDFD4}" presName="negativeSpace" presStyleCnt="0"/>
      <dgm:spPr/>
    </dgm:pt>
    <dgm:pt modelId="{ACEEE554-CC01-413D-9AE3-F9054377FF73}" type="pres">
      <dgm:prSet presAssocID="{CA1317C9-C746-4171-97C2-C8F2542BDFD4}" presName="childText" presStyleLbl="conFgAcc1" presStyleIdx="0" presStyleCnt="4">
        <dgm:presLayoutVars>
          <dgm:bulletEnabled val="1"/>
        </dgm:presLayoutVars>
      </dgm:prSet>
      <dgm:spPr/>
    </dgm:pt>
    <dgm:pt modelId="{AA754A44-DC91-4794-8C0B-74ECADD5AFF4}" type="pres">
      <dgm:prSet presAssocID="{0E0A07AC-21A1-419C-AB50-62E6B6A5927E}" presName="spaceBetweenRectangles" presStyleCnt="0"/>
      <dgm:spPr/>
    </dgm:pt>
    <dgm:pt modelId="{8A4B07E3-852F-4544-BF5B-6055D1C4312C}" type="pres">
      <dgm:prSet presAssocID="{B410FC47-5F30-46D5-AA15-AE8B48DD3694}" presName="parentLin" presStyleCnt="0"/>
      <dgm:spPr/>
    </dgm:pt>
    <dgm:pt modelId="{286BA5DE-9769-4280-AEC7-073EE9B808BC}" type="pres">
      <dgm:prSet presAssocID="{B410FC47-5F30-46D5-AA15-AE8B48DD3694}" presName="parentLeftMargin" presStyleLbl="node1" presStyleIdx="0" presStyleCnt="4"/>
      <dgm:spPr/>
    </dgm:pt>
    <dgm:pt modelId="{FBC3DB22-2B7E-4ABE-96E2-9CF49608B20C}" type="pres">
      <dgm:prSet presAssocID="{B410FC47-5F30-46D5-AA15-AE8B48DD3694}" presName="parentText" presStyleLbl="node1" presStyleIdx="1" presStyleCnt="4" custScaleX="111895" custLinFactNeighborX="2500">
        <dgm:presLayoutVars>
          <dgm:chMax val="0"/>
          <dgm:bulletEnabled val="1"/>
        </dgm:presLayoutVars>
      </dgm:prSet>
      <dgm:spPr/>
    </dgm:pt>
    <dgm:pt modelId="{21152B5D-B4C9-47F5-B94B-C9C8AFCC2847}" type="pres">
      <dgm:prSet presAssocID="{B410FC47-5F30-46D5-AA15-AE8B48DD3694}" presName="negativeSpace" presStyleCnt="0"/>
      <dgm:spPr/>
    </dgm:pt>
    <dgm:pt modelId="{BC797BA6-E70F-4C48-8B4F-115730167CA2}" type="pres">
      <dgm:prSet presAssocID="{B410FC47-5F30-46D5-AA15-AE8B48DD3694}" presName="childText" presStyleLbl="conFgAcc1" presStyleIdx="1" presStyleCnt="4">
        <dgm:presLayoutVars>
          <dgm:bulletEnabled val="1"/>
        </dgm:presLayoutVars>
      </dgm:prSet>
      <dgm:spPr/>
    </dgm:pt>
    <dgm:pt modelId="{E1BAC70C-BB69-4748-9AA8-E3F9C26A0E8C}" type="pres">
      <dgm:prSet presAssocID="{1F028BC9-8EBD-495B-9772-8844515B565B}" presName="spaceBetweenRectangles" presStyleCnt="0"/>
      <dgm:spPr/>
    </dgm:pt>
    <dgm:pt modelId="{CD87FB20-1F51-4D02-96D1-CC717B33CCE0}" type="pres">
      <dgm:prSet presAssocID="{F72F0125-7015-4B0E-B399-BB2FEBD785A0}" presName="parentLin" presStyleCnt="0"/>
      <dgm:spPr/>
    </dgm:pt>
    <dgm:pt modelId="{D9D8C966-5590-4422-BE93-1F96FC4911F7}" type="pres">
      <dgm:prSet presAssocID="{F72F0125-7015-4B0E-B399-BB2FEBD785A0}" presName="parentLeftMargin" presStyleLbl="node1" presStyleIdx="1" presStyleCnt="4"/>
      <dgm:spPr/>
    </dgm:pt>
    <dgm:pt modelId="{E554E4B5-F916-46D3-8003-FC93AA2432B1}" type="pres">
      <dgm:prSet presAssocID="{F72F0125-7015-4B0E-B399-BB2FEBD785A0}" presName="parentText" presStyleLbl="node1" presStyleIdx="2" presStyleCnt="4" custScaleX="112327">
        <dgm:presLayoutVars>
          <dgm:chMax val="0"/>
          <dgm:bulletEnabled val="1"/>
        </dgm:presLayoutVars>
      </dgm:prSet>
      <dgm:spPr/>
    </dgm:pt>
    <dgm:pt modelId="{39CC072C-071B-4BC6-B75E-E8222E3841CF}" type="pres">
      <dgm:prSet presAssocID="{F72F0125-7015-4B0E-B399-BB2FEBD785A0}" presName="negativeSpace" presStyleCnt="0"/>
      <dgm:spPr/>
    </dgm:pt>
    <dgm:pt modelId="{0F3D30CD-51AB-474F-BAB9-8C044EBEE6C4}" type="pres">
      <dgm:prSet presAssocID="{F72F0125-7015-4B0E-B399-BB2FEBD785A0}" presName="childText" presStyleLbl="conFgAcc1" presStyleIdx="2" presStyleCnt="4">
        <dgm:presLayoutVars>
          <dgm:bulletEnabled val="1"/>
        </dgm:presLayoutVars>
      </dgm:prSet>
      <dgm:spPr/>
    </dgm:pt>
    <dgm:pt modelId="{1C481217-2BFA-4DC0-85FC-0E7CFCF1F91F}" type="pres">
      <dgm:prSet presAssocID="{6835A8F6-752E-4BE2-952A-CC101922FC15}" presName="spaceBetweenRectangles" presStyleCnt="0"/>
      <dgm:spPr/>
    </dgm:pt>
    <dgm:pt modelId="{B01852D2-F544-4222-81F9-89B82B5608EE}" type="pres">
      <dgm:prSet presAssocID="{C6F64795-4376-4707-8B45-8BCA5903470E}" presName="parentLin" presStyleCnt="0"/>
      <dgm:spPr/>
    </dgm:pt>
    <dgm:pt modelId="{88649778-B42A-4740-9C8B-E7108A23B0FF}" type="pres">
      <dgm:prSet presAssocID="{C6F64795-4376-4707-8B45-8BCA5903470E}" presName="parentLeftMargin" presStyleLbl="node1" presStyleIdx="2" presStyleCnt="4"/>
      <dgm:spPr/>
    </dgm:pt>
    <dgm:pt modelId="{D1FD6D1C-1745-4DAB-8098-A1EBF05542DE}" type="pres">
      <dgm:prSet presAssocID="{C6F64795-4376-4707-8B45-8BCA5903470E}" presName="parentText" presStyleLbl="node1" presStyleIdx="3" presStyleCnt="4" custScaleX="113027" custScaleY="110317">
        <dgm:presLayoutVars>
          <dgm:chMax val="0"/>
          <dgm:bulletEnabled val="1"/>
        </dgm:presLayoutVars>
      </dgm:prSet>
      <dgm:spPr/>
    </dgm:pt>
    <dgm:pt modelId="{1F464C65-2755-448C-ABB4-CDA2AC5F4334}" type="pres">
      <dgm:prSet presAssocID="{C6F64795-4376-4707-8B45-8BCA5903470E}" presName="negativeSpace" presStyleCnt="0"/>
      <dgm:spPr/>
    </dgm:pt>
    <dgm:pt modelId="{5DD8B439-AB56-4DE1-9140-CC7DCFED60D3}" type="pres">
      <dgm:prSet presAssocID="{C6F64795-4376-4707-8B45-8BCA5903470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0E2E0A-670E-4EED-B2FF-4364B3C5A0ED}" type="presOf" srcId="{C6F64795-4376-4707-8B45-8BCA5903470E}" destId="{88649778-B42A-4740-9C8B-E7108A23B0FF}" srcOrd="0" destOrd="0" presId="urn:microsoft.com/office/officeart/2005/8/layout/list1"/>
    <dgm:cxn modelId="{6461690F-EE73-4E1B-943A-B18F5BC04E7E}" type="presOf" srcId="{CA1317C9-C746-4171-97C2-C8F2542BDFD4}" destId="{DC49F9F6-0976-4828-94C6-2EE6EAB40281}" srcOrd="0" destOrd="0" presId="urn:microsoft.com/office/officeart/2005/8/layout/list1"/>
    <dgm:cxn modelId="{F1A6BB10-2B52-4969-992C-5488CBC7DF2F}" type="presOf" srcId="{1B23582E-C570-4870-93A8-071981A85279}" destId="{7763409F-072B-416B-8A41-D9083520DE51}" srcOrd="0" destOrd="0" presId="urn:microsoft.com/office/officeart/2005/8/layout/list1"/>
    <dgm:cxn modelId="{7025CC18-851D-452E-9059-7D6F11C13731}" type="presOf" srcId="{F72F0125-7015-4B0E-B399-BB2FEBD785A0}" destId="{E554E4B5-F916-46D3-8003-FC93AA2432B1}" srcOrd="1" destOrd="0" presId="urn:microsoft.com/office/officeart/2005/8/layout/list1"/>
    <dgm:cxn modelId="{1CCA6C22-0128-4485-9216-E282B01E6A02}" type="presOf" srcId="{B410FC47-5F30-46D5-AA15-AE8B48DD3694}" destId="{FBC3DB22-2B7E-4ABE-96E2-9CF49608B20C}" srcOrd="1" destOrd="0" presId="urn:microsoft.com/office/officeart/2005/8/layout/list1"/>
    <dgm:cxn modelId="{0D1B1831-518B-4CFA-9F0C-DD20DF4CFBA6}" type="presOf" srcId="{CA1317C9-C746-4171-97C2-C8F2542BDFD4}" destId="{DAE1BAA7-A288-4BE1-ADBF-5C553DEC048B}" srcOrd="1" destOrd="0" presId="urn:microsoft.com/office/officeart/2005/8/layout/list1"/>
    <dgm:cxn modelId="{1A4DF135-1DE6-4AEE-9F72-414B40F82303}" srcId="{1B23582E-C570-4870-93A8-071981A85279}" destId="{B410FC47-5F30-46D5-AA15-AE8B48DD3694}" srcOrd="1" destOrd="0" parTransId="{8A70B90F-3E78-4D1C-AEA5-6BFDCA46C9F9}" sibTransId="{1F028BC9-8EBD-495B-9772-8844515B565B}"/>
    <dgm:cxn modelId="{0A841968-A83E-4784-9898-61194E627B15}" srcId="{1B23582E-C570-4870-93A8-071981A85279}" destId="{C6F64795-4376-4707-8B45-8BCA5903470E}" srcOrd="3" destOrd="0" parTransId="{45125F82-6061-4B18-871C-A85733853870}" sibTransId="{71DD56CF-A0D9-42F7-8878-9166158CC054}"/>
    <dgm:cxn modelId="{DD899F4B-49B9-4901-A392-06094BCB0CEB}" type="presOf" srcId="{C6F64795-4376-4707-8B45-8BCA5903470E}" destId="{D1FD6D1C-1745-4DAB-8098-A1EBF05542DE}" srcOrd="1" destOrd="0" presId="urn:microsoft.com/office/officeart/2005/8/layout/list1"/>
    <dgm:cxn modelId="{3C7C5187-9B2B-4A9A-8AF8-C00609213C7E}" type="presOf" srcId="{F72F0125-7015-4B0E-B399-BB2FEBD785A0}" destId="{D9D8C966-5590-4422-BE93-1F96FC4911F7}" srcOrd="0" destOrd="0" presId="urn:microsoft.com/office/officeart/2005/8/layout/list1"/>
    <dgm:cxn modelId="{038BFE87-7FDB-4CA8-8911-46102A8A8795}" srcId="{1B23582E-C570-4870-93A8-071981A85279}" destId="{F72F0125-7015-4B0E-B399-BB2FEBD785A0}" srcOrd="2" destOrd="0" parTransId="{2CEF812D-388D-495D-838C-A490E97DE83D}" sibTransId="{6835A8F6-752E-4BE2-952A-CC101922FC15}"/>
    <dgm:cxn modelId="{AE54E49D-6C5A-496C-8CED-ECCD94F5FF53}" srcId="{1B23582E-C570-4870-93A8-071981A85279}" destId="{CA1317C9-C746-4171-97C2-C8F2542BDFD4}" srcOrd="0" destOrd="0" parTransId="{BC2BBAD4-68BF-4F98-9F21-BF90AC1935B8}" sibTransId="{0E0A07AC-21A1-419C-AB50-62E6B6A5927E}"/>
    <dgm:cxn modelId="{BE4564E8-E640-4F0C-B787-6D9D5FB11225}" type="presOf" srcId="{B410FC47-5F30-46D5-AA15-AE8B48DD3694}" destId="{286BA5DE-9769-4280-AEC7-073EE9B808BC}" srcOrd="0" destOrd="0" presId="urn:microsoft.com/office/officeart/2005/8/layout/list1"/>
    <dgm:cxn modelId="{23DD4E3E-9DAD-4DE4-8AE6-843E39DFFB2C}" type="presParOf" srcId="{7763409F-072B-416B-8A41-D9083520DE51}" destId="{6058AE1B-F9F0-402B-A1D5-F0BC5C761003}" srcOrd="0" destOrd="0" presId="urn:microsoft.com/office/officeart/2005/8/layout/list1"/>
    <dgm:cxn modelId="{5AA57394-8279-47B9-9A7F-A235A363154E}" type="presParOf" srcId="{6058AE1B-F9F0-402B-A1D5-F0BC5C761003}" destId="{DC49F9F6-0976-4828-94C6-2EE6EAB40281}" srcOrd="0" destOrd="0" presId="urn:microsoft.com/office/officeart/2005/8/layout/list1"/>
    <dgm:cxn modelId="{88CCC888-48B9-47C8-B72C-0A6D77A3F7E2}" type="presParOf" srcId="{6058AE1B-F9F0-402B-A1D5-F0BC5C761003}" destId="{DAE1BAA7-A288-4BE1-ADBF-5C553DEC048B}" srcOrd="1" destOrd="0" presId="urn:microsoft.com/office/officeart/2005/8/layout/list1"/>
    <dgm:cxn modelId="{C882635D-BFD1-4C37-8C6B-96B0D92034A4}" type="presParOf" srcId="{7763409F-072B-416B-8A41-D9083520DE51}" destId="{884332C9-1C01-4BA2-8EA6-6F24ACB21AAE}" srcOrd="1" destOrd="0" presId="urn:microsoft.com/office/officeart/2005/8/layout/list1"/>
    <dgm:cxn modelId="{DAD21C2B-D5A6-4326-90BA-F4736E9A9579}" type="presParOf" srcId="{7763409F-072B-416B-8A41-D9083520DE51}" destId="{ACEEE554-CC01-413D-9AE3-F9054377FF73}" srcOrd="2" destOrd="0" presId="urn:microsoft.com/office/officeart/2005/8/layout/list1"/>
    <dgm:cxn modelId="{02744EB9-9DA9-45A3-AF0B-15DF5D000D85}" type="presParOf" srcId="{7763409F-072B-416B-8A41-D9083520DE51}" destId="{AA754A44-DC91-4794-8C0B-74ECADD5AFF4}" srcOrd="3" destOrd="0" presId="urn:microsoft.com/office/officeart/2005/8/layout/list1"/>
    <dgm:cxn modelId="{E148B0CB-2EB0-45F9-AB78-DF29408AEA3B}" type="presParOf" srcId="{7763409F-072B-416B-8A41-D9083520DE51}" destId="{8A4B07E3-852F-4544-BF5B-6055D1C4312C}" srcOrd="4" destOrd="0" presId="urn:microsoft.com/office/officeart/2005/8/layout/list1"/>
    <dgm:cxn modelId="{C355845C-2681-404F-A884-28C6CBA04C4C}" type="presParOf" srcId="{8A4B07E3-852F-4544-BF5B-6055D1C4312C}" destId="{286BA5DE-9769-4280-AEC7-073EE9B808BC}" srcOrd="0" destOrd="0" presId="urn:microsoft.com/office/officeart/2005/8/layout/list1"/>
    <dgm:cxn modelId="{870B4663-F6F4-4F2A-9A21-60042DC5CB1E}" type="presParOf" srcId="{8A4B07E3-852F-4544-BF5B-6055D1C4312C}" destId="{FBC3DB22-2B7E-4ABE-96E2-9CF49608B20C}" srcOrd="1" destOrd="0" presId="urn:microsoft.com/office/officeart/2005/8/layout/list1"/>
    <dgm:cxn modelId="{A5A61F55-9015-4350-BFDE-11CC402FAADB}" type="presParOf" srcId="{7763409F-072B-416B-8A41-D9083520DE51}" destId="{21152B5D-B4C9-47F5-B94B-C9C8AFCC2847}" srcOrd="5" destOrd="0" presId="urn:microsoft.com/office/officeart/2005/8/layout/list1"/>
    <dgm:cxn modelId="{2CB824A6-2C90-4F4F-95EE-A4681EFD86CF}" type="presParOf" srcId="{7763409F-072B-416B-8A41-D9083520DE51}" destId="{BC797BA6-E70F-4C48-8B4F-115730167CA2}" srcOrd="6" destOrd="0" presId="urn:microsoft.com/office/officeart/2005/8/layout/list1"/>
    <dgm:cxn modelId="{5AE53271-4F83-42E7-8D8B-21D1E6E8F00E}" type="presParOf" srcId="{7763409F-072B-416B-8A41-D9083520DE51}" destId="{E1BAC70C-BB69-4748-9AA8-E3F9C26A0E8C}" srcOrd="7" destOrd="0" presId="urn:microsoft.com/office/officeart/2005/8/layout/list1"/>
    <dgm:cxn modelId="{2F604758-748C-45E4-A386-30C5C39BECC3}" type="presParOf" srcId="{7763409F-072B-416B-8A41-D9083520DE51}" destId="{CD87FB20-1F51-4D02-96D1-CC717B33CCE0}" srcOrd="8" destOrd="0" presId="urn:microsoft.com/office/officeart/2005/8/layout/list1"/>
    <dgm:cxn modelId="{4EDBC7AF-3A05-4920-883A-42A34C3E1ABC}" type="presParOf" srcId="{CD87FB20-1F51-4D02-96D1-CC717B33CCE0}" destId="{D9D8C966-5590-4422-BE93-1F96FC4911F7}" srcOrd="0" destOrd="0" presId="urn:microsoft.com/office/officeart/2005/8/layout/list1"/>
    <dgm:cxn modelId="{6D5D1A1C-90FA-4D07-A7FE-C0227956E20F}" type="presParOf" srcId="{CD87FB20-1F51-4D02-96D1-CC717B33CCE0}" destId="{E554E4B5-F916-46D3-8003-FC93AA2432B1}" srcOrd="1" destOrd="0" presId="urn:microsoft.com/office/officeart/2005/8/layout/list1"/>
    <dgm:cxn modelId="{92680624-9A31-4114-9EF7-30EA57E7982D}" type="presParOf" srcId="{7763409F-072B-416B-8A41-D9083520DE51}" destId="{39CC072C-071B-4BC6-B75E-E8222E3841CF}" srcOrd="9" destOrd="0" presId="urn:microsoft.com/office/officeart/2005/8/layout/list1"/>
    <dgm:cxn modelId="{D869DFF8-2008-4163-83E4-D70DF438C51C}" type="presParOf" srcId="{7763409F-072B-416B-8A41-D9083520DE51}" destId="{0F3D30CD-51AB-474F-BAB9-8C044EBEE6C4}" srcOrd="10" destOrd="0" presId="urn:microsoft.com/office/officeart/2005/8/layout/list1"/>
    <dgm:cxn modelId="{B39C0F54-CE92-4B5C-9D07-347037C4B7D5}" type="presParOf" srcId="{7763409F-072B-416B-8A41-D9083520DE51}" destId="{1C481217-2BFA-4DC0-85FC-0E7CFCF1F91F}" srcOrd="11" destOrd="0" presId="urn:microsoft.com/office/officeart/2005/8/layout/list1"/>
    <dgm:cxn modelId="{96E0D5B6-EEED-4918-A192-70489C4E222B}" type="presParOf" srcId="{7763409F-072B-416B-8A41-D9083520DE51}" destId="{B01852D2-F544-4222-81F9-89B82B5608EE}" srcOrd="12" destOrd="0" presId="urn:microsoft.com/office/officeart/2005/8/layout/list1"/>
    <dgm:cxn modelId="{1596596D-8965-44B7-BA75-E0C86033A220}" type="presParOf" srcId="{B01852D2-F544-4222-81F9-89B82B5608EE}" destId="{88649778-B42A-4740-9C8B-E7108A23B0FF}" srcOrd="0" destOrd="0" presId="urn:microsoft.com/office/officeart/2005/8/layout/list1"/>
    <dgm:cxn modelId="{58D0D71A-1418-425E-8BE3-967201E808FC}" type="presParOf" srcId="{B01852D2-F544-4222-81F9-89B82B5608EE}" destId="{D1FD6D1C-1745-4DAB-8098-A1EBF05542DE}" srcOrd="1" destOrd="0" presId="urn:microsoft.com/office/officeart/2005/8/layout/list1"/>
    <dgm:cxn modelId="{EAD8E182-1ECB-45BE-B304-C67337271B50}" type="presParOf" srcId="{7763409F-072B-416B-8A41-D9083520DE51}" destId="{1F464C65-2755-448C-ABB4-CDA2AC5F4334}" srcOrd="13" destOrd="0" presId="urn:microsoft.com/office/officeart/2005/8/layout/list1"/>
    <dgm:cxn modelId="{F951F8C9-52D9-4E8D-98BA-CCF2F61F1C29}" type="presParOf" srcId="{7763409F-072B-416B-8A41-D9083520DE51}" destId="{5DD8B439-AB56-4DE1-9140-CC7DCFED60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4EDB7-0E91-4798-845A-CB4C95B1ED27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noProof="0" dirty="0"/>
            <a:t>San Juan</a:t>
          </a:r>
        </a:p>
      </dgm:t>
    </dgm:pt>
    <dgm:pt modelId="{00418930-CF6E-4BB8-A247-21F4FB36EC08}" type="parTrans" cxnId="{47853C02-0CC8-493F-9CED-B4ECEA57F771}">
      <dgm:prSet/>
      <dgm:spPr/>
      <dgm:t>
        <a:bodyPr/>
        <a:lstStyle/>
        <a:p>
          <a:endParaRPr lang="en-US"/>
        </a:p>
      </dgm:t>
    </dgm:pt>
    <dgm:pt modelId="{7AE253C4-AEE4-404D-AFF5-68480E640E82}" type="sibTrans" cxnId="{47853C02-0CC8-493F-9CED-B4ECEA57F771}">
      <dgm:prSet/>
      <dgm:spPr/>
      <dgm:t>
        <a:bodyPr/>
        <a:lstStyle/>
        <a:p>
          <a:endParaRPr lang="en-US"/>
        </a:p>
      </dgm:t>
    </dgm:pt>
    <dgm:pt modelId="{2EF61694-35C6-4E2B-90C5-A61857FF14CD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noProof="0" dirty="0"/>
            <a:t>Administración de Empresas</a:t>
          </a:r>
        </a:p>
      </dgm:t>
    </dgm:pt>
    <dgm:pt modelId="{2C2779A3-9141-4F5B-AC16-78F50ACDF32A}" type="parTrans" cxnId="{504C3982-9813-43BC-97A4-152A16BB7978}">
      <dgm:prSet/>
      <dgm:spPr/>
      <dgm:t>
        <a:bodyPr/>
        <a:lstStyle/>
        <a:p>
          <a:endParaRPr lang="en-US"/>
        </a:p>
      </dgm:t>
    </dgm:pt>
    <dgm:pt modelId="{71BB339A-8E9D-4DC9-A0D9-66797EE63305}" type="sibTrans" cxnId="{504C3982-9813-43BC-97A4-152A16BB7978}">
      <dgm:prSet/>
      <dgm:spPr/>
      <dgm:t>
        <a:bodyPr/>
        <a:lstStyle/>
        <a:p>
          <a:endParaRPr lang="en-US"/>
        </a:p>
      </dgm:t>
    </dgm:pt>
    <dgm:pt modelId="{13E786F7-9D1F-467B-87EF-9E277D2AEF1C}">
      <dgm:prSet phldr="0"/>
      <dgm:spPr/>
      <dgm:t>
        <a:bodyPr/>
        <a:lstStyle/>
        <a:p>
          <a:pPr rtl="0"/>
          <a:r>
            <a:rPr lang="es-PR" noProof="0" dirty="0"/>
            <a:t>Guayama</a:t>
          </a:r>
        </a:p>
      </dgm:t>
    </dgm:pt>
    <dgm:pt modelId="{BDC3793C-D2E3-4AD8-A64D-B923C1AED476}" type="parTrans" cxnId="{75823024-9988-4431-A6C5-34746386290E}">
      <dgm:prSet/>
      <dgm:spPr/>
      <dgm:t>
        <a:bodyPr/>
        <a:lstStyle/>
        <a:p>
          <a:endParaRPr lang="en-US"/>
        </a:p>
      </dgm:t>
    </dgm:pt>
    <dgm:pt modelId="{688A9651-A011-434D-B898-3CCB6EC697D7}" type="sibTrans" cxnId="{75823024-9988-4431-A6C5-34746386290E}">
      <dgm:prSet/>
      <dgm:spPr/>
      <dgm:t>
        <a:bodyPr/>
        <a:lstStyle/>
        <a:p>
          <a:endParaRPr lang="en-US"/>
        </a:p>
      </dgm:t>
    </dgm:pt>
    <dgm:pt modelId="{EDEE954F-C04D-4939-8F1D-1AC6B71BBE96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noProof="0"/>
            <a:t>Administración </a:t>
          </a:r>
          <a:r>
            <a:rPr lang="es-PR" noProof="0" dirty="0"/>
            <a:t>de Empresas</a:t>
          </a:r>
        </a:p>
      </dgm:t>
    </dgm:pt>
    <dgm:pt modelId="{985184B2-D594-4E2E-A1D6-10EF448C86A2}" type="parTrans" cxnId="{1EA4A14B-9188-4B8D-A23C-6E6170A03225}">
      <dgm:prSet/>
      <dgm:spPr/>
      <dgm:t>
        <a:bodyPr/>
        <a:lstStyle/>
        <a:p>
          <a:endParaRPr lang="en-US"/>
        </a:p>
      </dgm:t>
    </dgm:pt>
    <dgm:pt modelId="{1C924D17-D45C-4410-9591-618792E84B7D}" type="sibTrans" cxnId="{1EA4A14B-9188-4B8D-A23C-6E6170A03225}">
      <dgm:prSet/>
      <dgm:spPr/>
      <dgm:t>
        <a:bodyPr/>
        <a:lstStyle/>
        <a:p>
          <a:endParaRPr lang="en-US"/>
        </a:p>
      </dgm:t>
    </dgm:pt>
    <dgm:pt modelId="{640EBE48-E387-4F8E-9602-452D82E2E497}">
      <dgm:prSet phldr="0"/>
      <dgm:spPr/>
      <dgm:t>
        <a:bodyPr/>
        <a:lstStyle/>
        <a:p>
          <a:pPr rtl="0"/>
          <a:r>
            <a:rPr lang="es-PR" noProof="0" dirty="0"/>
            <a:t>Manatí</a:t>
          </a:r>
        </a:p>
      </dgm:t>
    </dgm:pt>
    <dgm:pt modelId="{FB78C1D0-39D9-402E-A5CF-B8A77378CE10}" type="parTrans" cxnId="{B93E180A-0E3E-4A35-B80A-BFA6DF0BFEC4}">
      <dgm:prSet/>
      <dgm:spPr/>
      <dgm:t>
        <a:bodyPr/>
        <a:lstStyle/>
        <a:p>
          <a:endParaRPr lang="en-US"/>
        </a:p>
      </dgm:t>
    </dgm:pt>
    <dgm:pt modelId="{84713950-3DB4-4FC2-8D18-DC2D560E3BFF}" type="sibTrans" cxnId="{B93E180A-0E3E-4A35-B80A-BFA6DF0BFEC4}">
      <dgm:prSet/>
      <dgm:spPr/>
      <dgm:t>
        <a:bodyPr/>
        <a:lstStyle/>
        <a:p>
          <a:endParaRPr lang="en-US"/>
        </a:p>
      </dgm:t>
    </dgm:pt>
    <dgm:pt modelId="{2AEE8759-9716-4157-B325-3C40C3A215DC}">
      <dgm:prSet phldr="0"/>
      <dgm:spPr/>
      <dgm:t>
        <a:bodyPr/>
        <a:lstStyle/>
        <a:p>
          <a:pPr rtl="0"/>
          <a:r>
            <a:rPr lang="es-PR" noProof="0"/>
            <a:t>Administración </a:t>
          </a:r>
          <a:r>
            <a:rPr lang="es-PR" noProof="0" dirty="0"/>
            <a:t>de Empresas</a:t>
          </a:r>
        </a:p>
      </dgm:t>
    </dgm:pt>
    <dgm:pt modelId="{A9D3FE42-85C2-4A5E-A116-DE0068092838}" type="parTrans" cxnId="{AA8D7B78-917B-4798-AAD7-4424841A3E8D}">
      <dgm:prSet/>
      <dgm:spPr/>
      <dgm:t>
        <a:bodyPr/>
        <a:lstStyle/>
        <a:p>
          <a:endParaRPr lang="en-US"/>
        </a:p>
      </dgm:t>
    </dgm:pt>
    <dgm:pt modelId="{596CC328-9CBE-4F61-9BAF-D1218020A3B5}" type="sibTrans" cxnId="{AA8D7B78-917B-4798-AAD7-4424841A3E8D}">
      <dgm:prSet/>
      <dgm:spPr/>
      <dgm:t>
        <a:bodyPr/>
        <a:lstStyle/>
        <a:p>
          <a:endParaRPr lang="en-US"/>
        </a:p>
      </dgm:t>
    </dgm:pt>
    <dgm:pt modelId="{C7C8323A-3A15-4FD1-9D38-F76E7D23E86E}">
      <dgm:prSet/>
      <dgm:spPr/>
      <dgm:t>
        <a:bodyPr/>
        <a:lstStyle/>
        <a:p>
          <a:r>
            <a:rPr lang="es-PR" noProof="0"/>
            <a:t>Sistemas </a:t>
          </a:r>
          <a:r>
            <a:rPr lang="es-PR" noProof="0" dirty="0"/>
            <a:t>Administrativos de Oficina con Facturación de Servicios Médicos</a:t>
          </a:r>
        </a:p>
      </dgm:t>
    </dgm:pt>
    <dgm:pt modelId="{2B5AD635-E2D2-47CE-A149-4CC02AEE97DA}" type="parTrans" cxnId="{7F833A42-E574-4CCA-ACC5-8C84BFBB12E5}">
      <dgm:prSet/>
      <dgm:spPr/>
      <dgm:t>
        <a:bodyPr/>
        <a:lstStyle/>
        <a:p>
          <a:endParaRPr lang="en-US"/>
        </a:p>
      </dgm:t>
    </dgm:pt>
    <dgm:pt modelId="{27B9BF22-632C-4206-9E7A-C3927BB3FFB5}" type="sibTrans" cxnId="{7F833A42-E574-4CCA-ACC5-8C84BFBB12E5}">
      <dgm:prSet/>
      <dgm:spPr/>
      <dgm:t>
        <a:bodyPr/>
        <a:lstStyle/>
        <a:p>
          <a:endParaRPr lang="en-US"/>
        </a:p>
      </dgm:t>
    </dgm:pt>
    <dgm:pt modelId="{F859189A-5EDD-4102-BA95-3A3B4703FC53}">
      <dgm:prSet/>
      <dgm:spPr/>
      <dgm:t>
        <a:bodyPr/>
        <a:lstStyle/>
        <a:p>
          <a:r>
            <a:rPr lang="es-PR" noProof="0"/>
            <a:t>Contabilidad</a:t>
          </a:r>
          <a:endParaRPr lang="es-PR" noProof="0" dirty="0"/>
        </a:p>
      </dgm:t>
    </dgm:pt>
    <dgm:pt modelId="{BDF66560-17B9-40B0-8BAA-1594F85E4EB9}" type="parTrans" cxnId="{53C1438E-A30F-4D02-8ADE-965679E9FE7D}">
      <dgm:prSet/>
      <dgm:spPr/>
      <dgm:t>
        <a:bodyPr/>
        <a:lstStyle/>
        <a:p>
          <a:endParaRPr lang="en-US"/>
        </a:p>
      </dgm:t>
    </dgm:pt>
    <dgm:pt modelId="{727A868C-B92C-4906-9045-DCCD8E7F5710}" type="sibTrans" cxnId="{53C1438E-A30F-4D02-8ADE-965679E9FE7D}">
      <dgm:prSet/>
      <dgm:spPr/>
      <dgm:t>
        <a:bodyPr/>
        <a:lstStyle/>
        <a:p>
          <a:endParaRPr lang="en-US"/>
        </a:p>
      </dgm:t>
    </dgm:pt>
    <dgm:pt modelId="{02CBD2CE-85D9-49A7-B392-14C2F2E72EF5}">
      <dgm:prSet/>
      <dgm:spPr/>
      <dgm:t>
        <a:bodyPr/>
        <a:lstStyle/>
        <a:p>
          <a:r>
            <a:rPr lang="es-PR" noProof="0"/>
            <a:t>Enfermería</a:t>
          </a:r>
          <a:endParaRPr lang="es-PR" noProof="0" dirty="0"/>
        </a:p>
      </dgm:t>
    </dgm:pt>
    <dgm:pt modelId="{96AE5CCA-305E-4568-BA63-27E09483B17C}" type="parTrans" cxnId="{43A5517D-F0BE-4C9B-A8C8-E8526ED5F53F}">
      <dgm:prSet/>
      <dgm:spPr/>
      <dgm:t>
        <a:bodyPr/>
        <a:lstStyle/>
        <a:p>
          <a:endParaRPr lang="en-US"/>
        </a:p>
      </dgm:t>
    </dgm:pt>
    <dgm:pt modelId="{57D4CA35-F588-4A48-BBCA-12C19A6ED747}" type="sibTrans" cxnId="{43A5517D-F0BE-4C9B-A8C8-E8526ED5F53F}">
      <dgm:prSet/>
      <dgm:spPr/>
      <dgm:t>
        <a:bodyPr/>
        <a:lstStyle/>
        <a:p>
          <a:endParaRPr lang="en-US"/>
        </a:p>
      </dgm:t>
    </dgm:pt>
    <dgm:pt modelId="{4AE4AE4E-73DB-4851-873F-3592D2136A68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Civil</a:t>
          </a:r>
        </a:p>
      </dgm:t>
    </dgm:pt>
    <dgm:pt modelId="{9FADAB4A-4C6F-475D-93CF-D4572E71C9A9}" type="parTrans" cxnId="{ADB8C635-1B37-4F2A-938E-5E6A0D4F879A}">
      <dgm:prSet/>
      <dgm:spPr/>
      <dgm:t>
        <a:bodyPr/>
        <a:lstStyle/>
        <a:p>
          <a:endParaRPr lang="en-US"/>
        </a:p>
      </dgm:t>
    </dgm:pt>
    <dgm:pt modelId="{F20D1C04-3ED5-49D7-8353-3B589D799264}" type="sibTrans" cxnId="{ADB8C635-1B37-4F2A-938E-5E6A0D4F879A}">
      <dgm:prSet/>
      <dgm:spPr/>
      <dgm:t>
        <a:bodyPr/>
        <a:lstStyle/>
        <a:p>
          <a:endParaRPr lang="en-US"/>
        </a:p>
      </dgm:t>
    </dgm:pt>
    <dgm:pt modelId="{60034454-54BA-4A14-87D0-43C4DCBDECAD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Eléctrica</a:t>
          </a:r>
        </a:p>
      </dgm:t>
    </dgm:pt>
    <dgm:pt modelId="{7656A2E1-4CD3-4B62-8D21-153784A5A6BD}" type="parTrans" cxnId="{299977C6-87D3-4091-A182-80C2697EE579}">
      <dgm:prSet/>
      <dgm:spPr/>
      <dgm:t>
        <a:bodyPr/>
        <a:lstStyle/>
        <a:p>
          <a:endParaRPr lang="en-US"/>
        </a:p>
      </dgm:t>
    </dgm:pt>
    <dgm:pt modelId="{490B38F3-2982-4439-B8A5-19AB1ACD0EC9}" type="sibTrans" cxnId="{299977C6-87D3-4091-A182-80C2697EE579}">
      <dgm:prSet/>
      <dgm:spPr/>
      <dgm:t>
        <a:bodyPr/>
        <a:lstStyle/>
        <a:p>
          <a:endParaRPr lang="en-US"/>
        </a:p>
      </dgm:t>
    </dgm:pt>
    <dgm:pt modelId="{0422FC0A-B6CA-40DC-8478-072273262FFD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Electrónica</a:t>
          </a:r>
        </a:p>
      </dgm:t>
    </dgm:pt>
    <dgm:pt modelId="{470843D4-7465-41DD-9F35-71F42A479E6C}" type="parTrans" cxnId="{98AE4548-DFC0-41A7-93DD-113F09820A9E}">
      <dgm:prSet/>
      <dgm:spPr/>
      <dgm:t>
        <a:bodyPr/>
        <a:lstStyle/>
        <a:p>
          <a:endParaRPr lang="en-US"/>
        </a:p>
      </dgm:t>
    </dgm:pt>
    <dgm:pt modelId="{C4BA60D7-2E4F-42EE-A7DE-16EFE8E4D873}" type="sibTrans" cxnId="{98AE4548-DFC0-41A7-93DD-113F09820A9E}">
      <dgm:prSet/>
      <dgm:spPr/>
      <dgm:t>
        <a:bodyPr/>
        <a:lstStyle/>
        <a:p>
          <a:endParaRPr lang="en-US"/>
        </a:p>
      </dgm:t>
    </dgm:pt>
    <dgm:pt modelId="{4D85D9D5-8C74-42E1-969F-DED78DF600C7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en Instrumentación</a:t>
          </a:r>
        </a:p>
      </dgm:t>
    </dgm:pt>
    <dgm:pt modelId="{68991BA5-CE07-48C0-B267-9AD0CFA14527}" type="parTrans" cxnId="{09724A59-4B1A-4239-82AF-8384055CAC04}">
      <dgm:prSet/>
      <dgm:spPr/>
      <dgm:t>
        <a:bodyPr/>
        <a:lstStyle/>
        <a:p>
          <a:endParaRPr lang="en-US"/>
        </a:p>
      </dgm:t>
    </dgm:pt>
    <dgm:pt modelId="{D608FA34-7BC9-4A76-8315-37A97DF00B40}" type="sibTrans" cxnId="{09724A59-4B1A-4239-82AF-8384055CAC04}">
      <dgm:prSet/>
      <dgm:spPr/>
      <dgm:t>
        <a:bodyPr/>
        <a:lstStyle/>
        <a:p>
          <a:endParaRPr lang="en-US"/>
        </a:p>
      </dgm:t>
    </dgm:pt>
    <dgm:pt modelId="{7E658F3D-93B5-470D-BBBD-64FB74DE86F7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Mecánica </a:t>
          </a:r>
        </a:p>
      </dgm:t>
    </dgm:pt>
    <dgm:pt modelId="{CC4E7148-F6CB-4061-9FA5-0F2FFCBCAAB8}" type="parTrans" cxnId="{7F165E31-92B9-4E73-825C-66091C363FC3}">
      <dgm:prSet/>
      <dgm:spPr/>
      <dgm:t>
        <a:bodyPr/>
        <a:lstStyle/>
        <a:p>
          <a:endParaRPr lang="en-US"/>
        </a:p>
      </dgm:t>
    </dgm:pt>
    <dgm:pt modelId="{AA800C27-77A8-4DB9-89B0-A867FC1DC7F5}" type="sibTrans" cxnId="{7F165E31-92B9-4E73-825C-66091C363FC3}">
      <dgm:prSet/>
      <dgm:spPr/>
      <dgm:t>
        <a:bodyPr/>
        <a:lstStyle/>
        <a:p>
          <a:endParaRPr lang="en-US"/>
        </a:p>
      </dgm:t>
    </dgm:pt>
    <dgm:pt modelId="{CD0A8877-3F98-4E85-A2D5-14A0C0763678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Sistemas de Computadoras</a:t>
          </a:r>
        </a:p>
      </dgm:t>
    </dgm:pt>
    <dgm:pt modelId="{4D8D74DF-0282-43D1-B6D0-135763189EE8}" type="parTrans" cxnId="{5479C1F2-78CD-4112-A795-093405550D7B}">
      <dgm:prSet/>
      <dgm:spPr/>
      <dgm:t>
        <a:bodyPr/>
        <a:lstStyle/>
        <a:p>
          <a:endParaRPr lang="en-US"/>
        </a:p>
      </dgm:t>
    </dgm:pt>
    <dgm:pt modelId="{B93F76E1-F1F3-406B-A399-4FAA808D6A61}" type="sibTrans" cxnId="{5479C1F2-78CD-4112-A795-093405550D7B}">
      <dgm:prSet/>
      <dgm:spPr/>
      <dgm:t>
        <a:bodyPr/>
        <a:lstStyle/>
        <a:p>
          <a:endParaRPr lang="en-US"/>
        </a:p>
      </dgm:t>
    </dgm:pt>
    <dgm:pt modelId="{EFE147C7-3C6A-476A-8E39-6EFCEB532B11}">
      <dgm:prSet/>
      <dgm:spPr/>
      <dgm:t>
        <a:bodyPr/>
        <a:lstStyle/>
        <a:p>
          <a:r>
            <a:rPr lang="es-PR" noProof="0" dirty="0"/>
            <a:t>Tecnología de Ingeniería en Refrigeración y Aire Acondicionado</a:t>
          </a:r>
        </a:p>
      </dgm:t>
    </dgm:pt>
    <dgm:pt modelId="{3F7ED5EC-A043-4E0A-BD00-D0FCDD075BA4}" type="parTrans" cxnId="{658475B5-8CBB-47F8-B1E4-E837C76496C8}">
      <dgm:prSet/>
      <dgm:spPr/>
      <dgm:t>
        <a:bodyPr/>
        <a:lstStyle/>
        <a:p>
          <a:endParaRPr lang="en-US"/>
        </a:p>
      </dgm:t>
    </dgm:pt>
    <dgm:pt modelId="{627FB5F6-9C19-40F7-83E2-36EABF9A370B}" type="sibTrans" cxnId="{658475B5-8CBB-47F8-B1E4-E837C76496C8}">
      <dgm:prSet/>
      <dgm:spPr/>
      <dgm:t>
        <a:bodyPr/>
        <a:lstStyle/>
        <a:p>
          <a:endParaRPr lang="en-US"/>
        </a:p>
      </dgm:t>
    </dgm:pt>
    <dgm:pt modelId="{73562B82-11F6-48AA-8753-B232027BA866}">
      <dgm:prSet/>
      <dgm:spPr/>
      <dgm:t>
        <a:bodyPr/>
        <a:lstStyle/>
        <a:p>
          <a:r>
            <a:rPr lang="es-PR" noProof="0"/>
            <a:t>Sistemas </a:t>
          </a:r>
          <a:r>
            <a:rPr lang="es-PR" noProof="0" dirty="0"/>
            <a:t>Administrativos de Oficina con Facturación de Servicios Médicos</a:t>
          </a:r>
        </a:p>
      </dgm:t>
    </dgm:pt>
    <dgm:pt modelId="{39F0EE28-2834-4C14-8836-3F119E873591}" type="parTrans" cxnId="{592564EA-2CE4-4EE7-8F15-8E337BBF45CD}">
      <dgm:prSet/>
      <dgm:spPr/>
      <dgm:t>
        <a:bodyPr/>
        <a:lstStyle/>
        <a:p>
          <a:endParaRPr lang="en-US"/>
        </a:p>
      </dgm:t>
    </dgm:pt>
    <dgm:pt modelId="{69F5CC8F-C88F-4AC4-90FF-6820164F7969}" type="sibTrans" cxnId="{592564EA-2CE4-4EE7-8F15-8E337BBF45CD}">
      <dgm:prSet/>
      <dgm:spPr/>
      <dgm:t>
        <a:bodyPr/>
        <a:lstStyle/>
        <a:p>
          <a:endParaRPr lang="en-US"/>
        </a:p>
      </dgm:t>
    </dgm:pt>
    <dgm:pt modelId="{559A8E84-1020-4A7C-B792-0D1BC2726B1E}">
      <dgm:prSet/>
      <dgm:spPr/>
      <dgm:t>
        <a:bodyPr/>
        <a:lstStyle/>
        <a:p>
          <a:r>
            <a:rPr lang="es-PR" noProof="0"/>
            <a:t>Contabilidad</a:t>
          </a:r>
          <a:endParaRPr lang="es-PR" noProof="0" dirty="0"/>
        </a:p>
      </dgm:t>
    </dgm:pt>
    <dgm:pt modelId="{BD084DD1-BE7D-4E45-B079-0ECE6005B957}" type="parTrans" cxnId="{032FEBC7-F87F-4B0E-BB35-0AFB5B3407DB}">
      <dgm:prSet/>
      <dgm:spPr/>
      <dgm:t>
        <a:bodyPr/>
        <a:lstStyle/>
        <a:p>
          <a:endParaRPr lang="en-US"/>
        </a:p>
      </dgm:t>
    </dgm:pt>
    <dgm:pt modelId="{4960850A-4D6D-4C59-932E-71A46E39983D}" type="sibTrans" cxnId="{032FEBC7-F87F-4B0E-BB35-0AFB5B3407DB}">
      <dgm:prSet/>
      <dgm:spPr/>
      <dgm:t>
        <a:bodyPr/>
        <a:lstStyle/>
        <a:p>
          <a:endParaRPr lang="en-US"/>
        </a:p>
      </dgm:t>
    </dgm:pt>
    <dgm:pt modelId="{EC5D4165-AFB1-4BE7-B67E-E82A9D334D10}">
      <dgm:prSet/>
      <dgm:spPr/>
      <dgm:t>
        <a:bodyPr/>
        <a:lstStyle/>
        <a:p>
          <a:r>
            <a:rPr lang="es-PR" noProof="0"/>
            <a:t>Enfermería</a:t>
          </a:r>
          <a:endParaRPr lang="es-PR" noProof="0" dirty="0"/>
        </a:p>
      </dgm:t>
    </dgm:pt>
    <dgm:pt modelId="{0FEB3B16-D131-4CF7-9A17-46C25FDF8E11}" type="parTrans" cxnId="{FA2D012A-4306-4488-9ECA-4421EA5299E2}">
      <dgm:prSet/>
      <dgm:spPr/>
      <dgm:t>
        <a:bodyPr/>
        <a:lstStyle/>
        <a:p>
          <a:endParaRPr lang="en-US"/>
        </a:p>
      </dgm:t>
    </dgm:pt>
    <dgm:pt modelId="{3C5F86D6-2E80-4433-8723-84BA99A29538}" type="sibTrans" cxnId="{FA2D012A-4306-4488-9ECA-4421EA5299E2}">
      <dgm:prSet/>
      <dgm:spPr/>
      <dgm:t>
        <a:bodyPr/>
        <a:lstStyle/>
        <a:p>
          <a:endParaRPr lang="en-US"/>
        </a:p>
      </dgm:t>
    </dgm:pt>
    <dgm:pt modelId="{42B14669-99E4-46C8-967C-449293C69B9E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Eléctrica</a:t>
          </a:r>
        </a:p>
      </dgm:t>
    </dgm:pt>
    <dgm:pt modelId="{873BA39A-9AC0-435C-BF8A-9F6CD17104E0}" type="parTrans" cxnId="{B5F11E91-F681-4C66-8AE2-D2768229CDE1}">
      <dgm:prSet/>
      <dgm:spPr/>
      <dgm:t>
        <a:bodyPr/>
        <a:lstStyle/>
        <a:p>
          <a:endParaRPr lang="en-US"/>
        </a:p>
      </dgm:t>
    </dgm:pt>
    <dgm:pt modelId="{6DFE31C7-1E12-40E6-BBAB-7E2794959934}" type="sibTrans" cxnId="{B5F11E91-F681-4C66-8AE2-D2768229CDE1}">
      <dgm:prSet/>
      <dgm:spPr/>
      <dgm:t>
        <a:bodyPr/>
        <a:lstStyle/>
        <a:p>
          <a:endParaRPr lang="en-US"/>
        </a:p>
      </dgm:t>
    </dgm:pt>
    <dgm:pt modelId="{3111CE9C-F17C-4562-B202-2ACDF6BEC370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Electrónica</a:t>
          </a:r>
        </a:p>
      </dgm:t>
    </dgm:pt>
    <dgm:pt modelId="{A43A8CF5-9471-4911-8557-97599A5BDBB4}" type="parTrans" cxnId="{E0467062-F026-49C6-98B4-D55FAD1EF983}">
      <dgm:prSet/>
      <dgm:spPr/>
      <dgm:t>
        <a:bodyPr/>
        <a:lstStyle/>
        <a:p>
          <a:endParaRPr lang="en-US"/>
        </a:p>
      </dgm:t>
    </dgm:pt>
    <dgm:pt modelId="{01AE9FF7-7225-4338-96EF-D2569AD3E24C}" type="sibTrans" cxnId="{E0467062-F026-49C6-98B4-D55FAD1EF983}">
      <dgm:prSet/>
      <dgm:spPr/>
      <dgm:t>
        <a:bodyPr/>
        <a:lstStyle/>
        <a:p>
          <a:endParaRPr lang="en-US"/>
        </a:p>
      </dgm:t>
    </dgm:pt>
    <dgm:pt modelId="{FD7D74DE-8BFB-4687-8678-B8FD741A455E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en Instrumentación</a:t>
          </a:r>
        </a:p>
      </dgm:t>
    </dgm:pt>
    <dgm:pt modelId="{17F69799-A505-4579-846F-91280E2E72F3}" type="parTrans" cxnId="{631AC302-9159-47D3-B3DC-3644006CBB7D}">
      <dgm:prSet/>
      <dgm:spPr/>
      <dgm:t>
        <a:bodyPr/>
        <a:lstStyle/>
        <a:p>
          <a:endParaRPr lang="en-US"/>
        </a:p>
      </dgm:t>
    </dgm:pt>
    <dgm:pt modelId="{7945A422-156D-460A-B3D8-E8C9AB69BF5F}" type="sibTrans" cxnId="{631AC302-9159-47D3-B3DC-3644006CBB7D}">
      <dgm:prSet/>
      <dgm:spPr/>
      <dgm:t>
        <a:bodyPr/>
        <a:lstStyle/>
        <a:p>
          <a:endParaRPr lang="en-US"/>
        </a:p>
      </dgm:t>
    </dgm:pt>
    <dgm:pt modelId="{E8FD6C91-10B1-45FA-8B65-F8437C075E82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Mecánica </a:t>
          </a:r>
        </a:p>
      </dgm:t>
    </dgm:pt>
    <dgm:pt modelId="{D7D2C65F-B375-47E6-87FE-3FB50861E985}" type="parTrans" cxnId="{3AD9C25C-D35A-48AD-B0FA-202DEDE88827}">
      <dgm:prSet/>
      <dgm:spPr/>
      <dgm:t>
        <a:bodyPr/>
        <a:lstStyle/>
        <a:p>
          <a:endParaRPr lang="en-US"/>
        </a:p>
      </dgm:t>
    </dgm:pt>
    <dgm:pt modelId="{3FC2A291-8E25-489E-A69D-7D294AFB9A82}" type="sibTrans" cxnId="{3AD9C25C-D35A-48AD-B0FA-202DEDE88827}">
      <dgm:prSet/>
      <dgm:spPr/>
      <dgm:t>
        <a:bodyPr/>
        <a:lstStyle/>
        <a:p>
          <a:endParaRPr lang="en-US"/>
        </a:p>
      </dgm:t>
    </dgm:pt>
    <dgm:pt modelId="{F22A9706-82FD-45A2-9733-54E9BA1A198F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Sistemas de Computadoras</a:t>
          </a:r>
        </a:p>
      </dgm:t>
    </dgm:pt>
    <dgm:pt modelId="{CA28044B-82F9-4384-810E-87ABB2BA5A0B}" type="parTrans" cxnId="{EBE7C46D-9020-4FD6-BC39-260FE7A27194}">
      <dgm:prSet/>
      <dgm:spPr/>
      <dgm:t>
        <a:bodyPr/>
        <a:lstStyle/>
        <a:p>
          <a:endParaRPr lang="en-US"/>
        </a:p>
      </dgm:t>
    </dgm:pt>
    <dgm:pt modelId="{F96394BF-8BB8-4801-9D08-7D37D7026DE8}" type="sibTrans" cxnId="{EBE7C46D-9020-4FD6-BC39-260FE7A27194}">
      <dgm:prSet/>
      <dgm:spPr/>
      <dgm:t>
        <a:bodyPr/>
        <a:lstStyle/>
        <a:p>
          <a:endParaRPr lang="en-US"/>
        </a:p>
      </dgm:t>
    </dgm:pt>
    <dgm:pt modelId="{ADEFC98D-8373-4EC3-B4A6-4F2DB59982B2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Química</a:t>
          </a:r>
        </a:p>
      </dgm:t>
    </dgm:pt>
    <dgm:pt modelId="{BB14FB82-04C1-40DE-83B7-67EBFDA2BD25}" type="parTrans" cxnId="{43FA5F82-F288-46DB-92F4-62FD1B60AC6D}">
      <dgm:prSet/>
      <dgm:spPr/>
      <dgm:t>
        <a:bodyPr/>
        <a:lstStyle/>
        <a:p>
          <a:endParaRPr lang="en-US"/>
        </a:p>
      </dgm:t>
    </dgm:pt>
    <dgm:pt modelId="{3E5571CF-D930-4335-B5B9-D5343D6A4ED4}" type="sibTrans" cxnId="{43FA5F82-F288-46DB-92F4-62FD1B60AC6D}">
      <dgm:prSet/>
      <dgm:spPr/>
      <dgm:t>
        <a:bodyPr/>
        <a:lstStyle/>
        <a:p>
          <a:endParaRPr lang="en-US"/>
        </a:p>
      </dgm:t>
    </dgm:pt>
    <dgm:pt modelId="{B402988C-5E8E-4683-B402-26EFBDBF375B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Radiológica</a:t>
          </a:r>
        </a:p>
      </dgm:t>
    </dgm:pt>
    <dgm:pt modelId="{03C76D52-A12C-4F14-9DF4-AE6D9E5139B0}" type="parTrans" cxnId="{03F6CC48-8F47-4C87-8709-8ED0454F59E9}">
      <dgm:prSet/>
      <dgm:spPr/>
      <dgm:t>
        <a:bodyPr/>
        <a:lstStyle/>
        <a:p>
          <a:endParaRPr lang="en-US"/>
        </a:p>
      </dgm:t>
    </dgm:pt>
    <dgm:pt modelId="{BE0C6E7F-BBC0-4302-8C80-4895E74DA815}" type="sibTrans" cxnId="{03F6CC48-8F47-4C87-8709-8ED0454F59E9}">
      <dgm:prSet/>
      <dgm:spPr/>
      <dgm:t>
        <a:bodyPr/>
        <a:lstStyle/>
        <a:p>
          <a:endParaRPr lang="en-US"/>
        </a:p>
      </dgm:t>
    </dgm:pt>
    <dgm:pt modelId="{841889DE-4AB6-4A6F-AAB4-4BEB11932338}">
      <dgm:prSet/>
      <dgm:spPr/>
      <dgm:t>
        <a:bodyPr/>
        <a:lstStyle/>
        <a:p>
          <a:r>
            <a:rPr lang="es-PR" noProof="0" dirty="0"/>
            <a:t>Tecnología de Calidad Ambiental</a:t>
          </a:r>
        </a:p>
      </dgm:t>
    </dgm:pt>
    <dgm:pt modelId="{6D149C55-8FAC-4AA1-8D63-6E386FFD78BF}" type="parTrans" cxnId="{A312BCE6-EB90-4D3C-8D46-EF2359CB1295}">
      <dgm:prSet/>
      <dgm:spPr/>
      <dgm:t>
        <a:bodyPr/>
        <a:lstStyle/>
        <a:p>
          <a:endParaRPr lang="en-US"/>
        </a:p>
      </dgm:t>
    </dgm:pt>
    <dgm:pt modelId="{3E603C8B-A211-4BE2-AF86-F4E281C1E891}" type="sibTrans" cxnId="{A312BCE6-EB90-4D3C-8D46-EF2359CB1295}">
      <dgm:prSet/>
      <dgm:spPr/>
      <dgm:t>
        <a:bodyPr/>
        <a:lstStyle/>
        <a:p>
          <a:endParaRPr lang="en-US"/>
        </a:p>
      </dgm:t>
    </dgm:pt>
    <dgm:pt modelId="{E7BFE8E7-E1BA-4453-BF02-69D18C5B1DB8}">
      <dgm:prSet/>
      <dgm:spPr/>
      <dgm:t>
        <a:bodyPr/>
        <a:lstStyle/>
        <a:p>
          <a:r>
            <a:rPr lang="es-PR" noProof="0"/>
            <a:t>Sistemas </a:t>
          </a:r>
          <a:r>
            <a:rPr lang="es-PR" noProof="0" dirty="0"/>
            <a:t>Administrativos de Oficina con Facturación de Servicios Médicos</a:t>
          </a:r>
        </a:p>
      </dgm:t>
    </dgm:pt>
    <dgm:pt modelId="{8795CE9A-9F96-46E6-A452-E9E9912C928A}" type="parTrans" cxnId="{F10D1820-CEAC-4B8A-9A2D-7C43B756FC98}">
      <dgm:prSet/>
      <dgm:spPr/>
      <dgm:t>
        <a:bodyPr/>
        <a:lstStyle/>
        <a:p>
          <a:endParaRPr lang="en-US"/>
        </a:p>
      </dgm:t>
    </dgm:pt>
    <dgm:pt modelId="{9B1DB8BA-C49D-4D9B-A3B6-E7B07012066F}" type="sibTrans" cxnId="{F10D1820-CEAC-4B8A-9A2D-7C43B756FC98}">
      <dgm:prSet/>
      <dgm:spPr/>
      <dgm:t>
        <a:bodyPr/>
        <a:lstStyle/>
        <a:p>
          <a:endParaRPr lang="en-US"/>
        </a:p>
      </dgm:t>
    </dgm:pt>
    <dgm:pt modelId="{38D42294-43EC-4AC6-B715-356FCB3ACF52}">
      <dgm:prSet/>
      <dgm:spPr/>
      <dgm:t>
        <a:bodyPr/>
        <a:lstStyle/>
        <a:p>
          <a:r>
            <a:rPr lang="es-PR" noProof="0" dirty="0"/>
            <a:t>Contabilidad</a:t>
          </a:r>
        </a:p>
      </dgm:t>
    </dgm:pt>
    <dgm:pt modelId="{A88DD262-DB54-4465-9AEC-77CD4AAEE45F}" type="parTrans" cxnId="{52C770A9-D14C-4BAF-8FC2-9FEB4410F7FD}">
      <dgm:prSet/>
      <dgm:spPr/>
      <dgm:t>
        <a:bodyPr/>
        <a:lstStyle/>
        <a:p>
          <a:endParaRPr lang="en-US"/>
        </a:p>
      </dgm:t>
    </dgm:pt>
    <dgm:pt modelId="{87D1DFE2-444B-4966-BE32-1511D673DFC0}" type="sibTrans" cxnId="{52C770A9-D14C-4BAF-8FC2-9FEB4410F7FD}">
      <dgm:prSet/>
      <dgm:spPr/>
      <dgm:t>
        <a:bodyPr/>
        <a:lstStyle/>
        <a:p>
          <a:endParaRPr lang="en-US"/>
        </a:p>
      </dgm:t>
    </dgm:pt>
    <dgm:pt modelId="{43B178F2-A9D8-4A02-A734-DAD3BD9DC6F7}">
      <dgm:prSet/>
      <dgm:spPr/>
      <dgm:t>
        <a:bodyPr/>
        <a:lstStyle/>
        <a:p>
          <a:r>
            <a:rPr lang="es-PR" noProof="0"/>
            <a:t>Enfermería</a:t>
          </a:r>
          <a:endParaRPr lang="es-PR" noProof="0" dirty="0"/>
        </a:p>
      </dgm:t>
    </dgm:pt>
    <dgm:pt modelId="{D3527744-EFEC-4687-AC1D-4031AF6EA4D1}" type="parTrans" cxnId="{DF79CC48-A780-4252-BB38-F3F57E1B93B3}">
      <dgm:prSet/>
      <dgm:spPr/>
      <dgm:t>
        <a:bodyPr/>
        <a:lstStyle/>
        <a:p>
          <a:endParaRPr lang="en-US"/>
        </a:p>
      </dgm:t>
    </dgm:pt>
    <dgm:pt modelId="{D97F4396-F942-4200-AE9E-FB72B5A49533}" type="sibTrans" cxnId="{DF79CC48-A780-4252-BB38-F3F57E1B93B3}">
      <dgm:prSet/>
      <dgm:spPr/>
      <dgm:t>
        <a:bodyPr/>
        <a:lstStyle/>
        <a:p>
          <a:endParaRPr lang="en-US"/>
        </a:p>
      </dgm:t>
    </dgm:pt>
    <dgm:pt modelId="{7D03342E-2338-45AD-85DD-DDD20899C8EB}">
      <dgm:prSet/>
      <dgm:spPr/>
      <dgm:t>
        <a:bodyPr/>
        <a:lstStyle/>
        <a:p>
          <a:r>
            <a:rPr lang="es-PR" noProof="0"/>
            <a:t>Artes </a:t>
          </a:r>
          <a:r>
            <a:rPr lang="es-PR" noProof="0" dirty="0"/>
            <a:t>Gráficas</a:t>
          </a:r>
        </a:p>
      </dgm:t>
    </dgm:pt>
    <dgm:pt modelId="{954540D4-2FAB-4B75-9A9D-41D87B4A9EEF}" type="parTrans" cxnId="{CC0D0355-B3DD-4890-B97A-1DF43B201D06}">
      <dgm:prSet/>
      <dgm:spPr/>
      <dgm:t>
        <a:bodyPr/>
        <a:lstStyle/>
        <a:p>
          <a:endParaRPr lang="en-US"/>
        </a:p>
      </dgm:t>
    </dgm:pt>
    <dgm:pt modelId="{0C5E4201-0261-447A-A78B-422BBF87FF10}" type="sibTrans" cxnId="{CC0D0355-B3DD-4890-B97A-1DF43B201D06}">
      <dgm:prSet/>
      <dgm:spPr/>
      <dgm:t>
        <a:bodyPr/>
        <a:lstStyle/>
        <a:p>
          <a:endParaRPr lang="en-US"/>
        </a:p>
      </dgm:t>
    </dgm:pt>
    <dgm:pt modelId="{9CE0C02A-EA10-4D9D-9E02-CCCDA863C8BB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Eléctrica</a:t>
          </a:r>
        </a:p>
      </dgm:t>
    </dgm:pt>
    <dgm:pt modelId="{BBDA64DF-3D89-4BC7-A00C-38D6EEBFF4F1}" type="parTrans" cxnId="{A77501EF-1F4F-4A49-8728-0F832E4A5928}">
      <dgm:prSet/>
      <dgm:spPr/>
      <dgm:t>
        <a:bodyPr/>
        <a:lstStyle/>
        <a:p>
          <a:endParaRPr lang="en-US"/>
        </a:p>
      </dgm:t>
    </dgm:pt>
    <dgm:pt modelId="{64F54AF7-56B9-488D-8BB2-668100B1B249}" type="sibTrans" cxnId="{A77501EF-1F4F-4A49-8728-0F832E4A5928}">
      <dgm:prSet/>
      <dgm:spPr/>
      <dgm:t>
        <a:bodyPr/>
        <a:lstStyle/>
        <a:p>
          <a:endParaRPr lang="en-US"/>
        </a:p>
      </dgm:t>
    </dgm:pt>
    <dgm:pt modelId="{6DCF7380-A146-47AB-BF5E-FD6BF4A5F346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Electrónica</a:t>
          </a:r>
        </a:p>
      </dgm:t>
    </dgm:pt>
    <dgm:pt modelId="{448BA5CF-F616-4A3E-B927-48EF8D62D633}" type="parTrans" cxnId="{D0EDAAD5-1AFE-473A-B4AD-F9E9F6777E26}">
      <dgm:prSet/>
      <dgm:spPr/>
      <dgm:t>
        <a:bodyPr/>
        <a:lstStyle/>
        <a:p>
          <a:endParaRPr lang="en-US"/>
        </a:p>
      </dgm:t>
    </dgm:pt>
    <dgm:pt modelId="{2EAA2DF9-61D7-493B-990B-78CAB7DC22AE}" type="sibTrans" cxnId="{D0EDAAD5-1AFE-473A-B4AD-F9E9F6777E26}">
      <dgm:prSet/>
      <dgm:spPr/>
      <dgm:t>
        <a:bodyPr/>
        <a:lstStyle/>
        <a:p>
          <a:endParaRPr lang="en-US"/>
        </a:p>
      </dgm:t>
    </dgm:pt>
    <dgm:pt modelId="{A79B03F2-EF6B-4C26-90B0-A64DB560A4F7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en Instrumentación</a:t>
          </a:r>
        </a:p>
      </dgm:t>
    </dgm:pt>
    <dgm:pt modelId="{3575E175-C228-4E04-9540-6C3CFE2C3E7F}" type="parTrans" cxnId="{197C666E-5BAA-43E2-AD39-ACE9C7E2B409}">
      <dgm:prSet/>
      <dgm:spPr/>
      <dgm:t>
        <a:bodyPr/>
        <a:lstStyle/>
        <a:p>
          <a:endParaRPr lang="en-US"/>
        </a:p>
      </dgm:t>
    </dgm:pt>
    <dgm:pt modelId="{0333D334-6C84-4608-B6ED-0A4DCF4AEDD6}" type="sibTrans" cxnId="{197C666E-5BAA-43E2-AD39-ACE9C7E2B409}">
      <dgm:prSet/>
      <dgm:spPr/>
      <dgm:t>
        <a:bodyPr/>
        <a:lstStyle/>
        <a:p>
          <a:endParaRPr lang="en-US"/>
        </a:p>
      </dgm:t>
    </dgm:pt>
    <dgm:pt modelId="{C95874A1-7EC7-4205-8452-24809B27A288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Mecánica </a:t>
          </a:r>
        </a:p>
      </dgm:t>
    </dgm:pt>
    <dgm:pt modelId="{075A05E8-F585-45DF-845E-D61B9997D139}" type="parTrans" cxnId="{446081E8-982D-482D-921E-F80541CD5115}">
      <dgm:prSet/>
      <dgm:spPr/>
      <dgm:t>
        <a:bodyPr/>
        <a:lstStyle/>
        <a:p>
          <a:endParaRPr lang="en-US"/>
        </a:p>
      </dgm:t>
    </dgm:pt>
    <dgm:pt modelId="{F26CAEE7-2A81-4951-9036-F61C39C2FEC7}" type="sibTrans" cxnId="{446081E8-982D-482D-921E-F80541CD5115}">
      <dgm:prSet/>
      <dgm:spPr/>
      <dgm:t>
        <a:bodyPr/>
        <a:lstStyle/>
        <a:p>
          <a:endParaRPr lang="en-US"/>
        </a:p>
      </dgm:t>
    </dgm:pt>
    <dgm:pt modelId="{982D417D-CA9B-4463-97FE-C1EE8F2ED31A}">
      <dgm:prSet/>
      <dgm:spPr/>
      <dgm:t>
        <a:bodyPr/>
        <a:lstStyle/>
        <a:p>
          <a:r>
            <a:rPr lang="es-PR" noProof="0" dirty="0"/>
            <a:t>Tecnología de Ingeniería en Refrigeración y Aire Acondicionado</a:t>
          </a:r>
        </a:p>
      </dgm:t>
    </dgm:pt>
    <dgm:pt modelId="{7DD7EE3A-2320-4DB8-8AEC-69839BEF4058}" type="parTrans" cxnId="{D911A84D-0829-4AEE-BDCD-60CEE7CAE0F6}">
      <dgm:prSet/>
      <dgm:spPr/>
      <dgm:t>
        <a:bodyPr/>
        <a:lstStyle/>
        <a:p>
          <a:endParaRPr lang="en-US"/>
        </a:p>
      </dgm:t>
    </dgm:pt>
    <dgm:pt modelId="{95F9F92D-C86F-47A8-B298-FD70BF7F85BD}" type="sibTrans" cxnId="{D911A84D-0829-4AEE-BDCD-60CEE7CAE0F6}">
      <dgm:prSet/>
      <dgm:spPr/>
      <dgm:t>
        <a:bodyPr/>
        <a:lstStyle/>
        <a:p>
          <a:endParaRPr lang="en-US"/>
        </a:p>
      </dgm:t>
    </dgm:pt>
    <dgm:pt modelId="{BC20CB59-CDD9-4798-9A69-047C7A801A32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Sistemas de Computadoras</a:t>
          </a:r>
        </a:p>
      </dgm:t>
    </dgm:pt>
    <dgm:pt modelId="{15FA0672-6F87-407A-B63F-4CF1E41AB86E}" type="parTrans" cxnId="{A04F388E-D1B6-4567-8877-961C29998E0C}">
      <dgm:prSet/>
      <dgm:spPr/>
      <dgm:t>
        <a:bodyPr/>
        <a:lstStyle/>
        <a:p>
          <a:endParaRPr lang="en-US"/>
        </a:p>
      </dgm:t>
    </dgm:pt>
    <dgm:pt modelId="{AB172D83-1048-4F68-8303-750A84F5432F}" type="sibTrans" cxnId="{A04F388E-D1B6-4567-8877-961C29998E0C}">
      <dgm:prSet/>
      <dgm:spPr/>
      <dgm:t>
        <a:bodyPr/>
        <a:lstStyle/>
        <a:p>
          <a:endParaRPr lang="en-US"/>
        </a:p>
      </dgm:t>
    </dgm:pt>
    <dgm:pt modelId="{9C71A081-E1F5-496F-8B7C-C554DF8466AE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Biomédica</a:t>
          </a:r>
        </a:p>
      </dgm:t>
    </dgm:pt>
    <dgm:pt modelId="{35ECC241-ADC1-4090-BCAA-4E8ECBC9FE30}" type="parTrans" cxnId="{278ABE54-81E9-4CDF-8581-E5F4CB94FF81}">
      <dgm:prSet/>
      <dgm:spPr/>
      <dgm:t>
        <a:bodyPr/>
        <a:lstStyle/>
        <a:p>
          <a:endParaRPr lang="en-US"/>
        </a:p>
      </dgm:t>
    </dgm:pt>
    <dgm:pt modelId="{4D54AFA0-68B4-483B-9160-2290BEA9A952}" type="sibTrans" cxnId="{278ABE54-81E9-4CDF-8581-E5F4CB94FF81}">
      <dgm:prSet/>
      <dgm:spPr/>
      <dgm:t>
        <a:bodyPr/>
        <a:lstStyle/>
        <a:p>
          <a:endParaRPr lang="en-US"/>
        </a:p>
      </dgm:t>
    </dgm:pt>
    <dgm:pt modelId="{1628B3AB-F14C-48CA-A6D8-F5FF6BBC559E}">
      <dgm:prSet/>
      <dgm:spPr/>
      <dgm:t>
        <a:bodyPr/>
        <a:lstStyle/>
        <a:p>
          <a:r>
            <a:rPr lang="es-PR" noProof="0"/>
            <a:t>Tecnología </a:t>
          </a:r>
          <a:r>
            <a:rPr lang="es-PR" noProof="0" dirty="0"/>
            <a:t>de Ingeniería Civil</a:t>
          </a:r>
        </a:p>
      </dgm:t>
    </dgm:pt>
    <dgm:pt modelId="{AB2E0301-5251-4ADD-AED6-6448CA2B2EDD}" type="parTrans" cxnId="{0C2201DF-6998-416C-BA44-20B42F47D123}">
      <dgm:prSet/>
      <dgm:spPr/>
      <dgm:t>
        <a:bodyPr/>
        <a:lstStyle/>
        <a:p>
          <a:endParaRPr lang="en-US"/>
        </a:p>
      </dgm:t>
    </dgm:pt>
    <dgm:pt modelId="{FB7F6976-40E8-4249-99D3-E508F580F9F7}" type="sibTrans" cxnId="{0C2201DF-6998-416C-BA44-20B42F47D123}">
      <dgm:prSet/>
      <dgm:spPr/>
      <dgm:t>
        <a:bodyPr/>
        <a:lstStyle/>
        <a:p>
          <a:endParaRPr lang="en-US"/>
        </a:p>
      </dgm:t>
    </dgm:pt>
    <dgm:pt modelId="{C997C047-880B-49CB-AC88-2B7D9AF23ED1}">
      <dgm:prSet/>
      <dgm:spPr/>
      <dgm:t>
        <a:bodyPr/>
        <a:lstStyle/>
        <a:p>
          <a:r>
            <a:rPr lang="es-PR" noProof="0" dirty="0"/>
            <a:t>Tecnología de Ingeniería en Telecomunicaciones y Redes</a:t>
          </a:r>
        </a:p>
      </dgm:t>
    </dgm:pt>
    <dgm:pt modelId="{0507403E-14FC-4C59-8DDF-FDE5CA32C522}" type="parTrans" cxnId="{7B9880B3-1873-47C1-86A6-6D60C1727239}">
      <dgm:prSet/>
      <dgm:spPr/>
      <dgm:t>
        <a:bodyPr/>
        <a:lstStyle/>
        <a:p>
          <a:endParaRPr lang="en-US"/>
        </a:p>
      </dgm:t>
    </dgm:pt>
    <dgm:pt modelId="{A01489EB-BBD2-448A-BC53-CFCDDE6E1F53}" type="sibTrans" cxnId="{7B9880B3-1873-47C1-86A6-6D60C1727239}">
      <dgm:prSet/>
      <dgm:spPr/>
      <dgm:t>
        <a:bodyPr/>
        <a:lstStyle/>
        <a:p>
          <a:endParaRPr lang="en-US"/>
        </a:p>
      </dgm:t>
    </dgm:pt>
    <dgm:pt modelId="{9A5CDADE-FDD1-46BA-B5C1-E891E0FF0FD2}" type="pres">
      <dgm:prSet presAssocID="{09D87C67-994B-4A76-AFF8-25736C0A0DA3}" presName="linearFlow" presStyleCnt="0">
        <dgm:presLayoutVars>
          <dgm:dir/>
          <dgm:animLvl val="lvl"/>
          <dgm:resizeHandles/>
        </dgm:presLayoutVars>
      </dgm:prSet>
      <dgm:spPr/>
    </dgm:pt>
    <dgm:pt modelId="{4857AAD8-7561-4E31-806A-429A62AA9795}" type="pres">
      <dgm:prSet presAssocID="{8484EDB7-0E91-4798-845A-CB4C95B1ED27}" presName="compositeNode" presStyleCnt="0">
        <dgm:presLayoutVars>
          <dgm:bulletEnabled val="1"/>
        </dgm:presLayoutVars>
      </dgm:prSet>
      <dgm:spPr/>
    </dgm:pt>
    <dgm:pt modelId="{3C059A24-23CA-4781-BFE8-01DF948C1ECB}" type="pres">
      <dgm:prSet presAssocID="{8484EDB7-0E91-4798-845A-CB4C95B1ED27}" presName="image" presStyleLbl="fgImgPlace1" presStyleIdx="0" presStyleCnt="3"/>
      <dgm:spPr/>
    </dgm:pt>
    <dgm:pt modelId="{FD2947AA-6FD5-46F4-8E38-3E6B87A1F953}" type="pres">
      <dgm:prSet presAssocID="{8484EDB7-0E91-4798-845A-CB4C95B1ED27}" presName="childNode" presStyleLbl="node1" presStyleIdx="0" presStyleCnt="3">
        <dgm:presLayoutVars>
          <dgm:bulletEnabled val="1"/>
        </dgm:presLayoutVars>
      </dgm:prSet>
      <dgm:spPr/>
    </dgm:pt>
    <dgm:pt modelId="{53CD60D1-B092-4465-9EF3-397EE7498228}" type="pres">
      <dgm:prSet presAssocID="{8484EDB7-0E91-4798-845A-CB4C95B1ED27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6C6DC91-E007-4ECA-93C6-7F3D60631232}" type="pres">
      <dgm:prSet presAssocID="{7AE253C4-AEE4-404D-AFF5-68480E640E82}" presName="sibTrans" presStyleCnt="0"/>
      <dgm:spPr/>
    </dgm:pt>
    <dgm:pt modelId="{0591CAB7-666F-4397-A6C3-E2F8DBDC5D99}" type="pres">
      <dgm:prSet presAssocID="{13E786F7-9D1F-467B-87EF-9E277D2AEF1C}" presName="compositeNode" presStyleCnt="0">
        <dgm:presLayoutVars>
          <dgm:bulletEnabled val="1"/>
        </dgm:presLayoutVars>
      </dgm:prSet>
      <dgm:spPr/>
    </dgm:pt>
    <dgm:pt modelId="{FF8EFCD1-6F83-4178-A348-6D62963F3589}" type="pres">
      <dgm:prSet presAssocID="{13E786F7-9D1F-467B-87EF-9E277D2AEF1C}" presName="image" presStyleLbl="fgImgPlace1" presStyleIdx="1" presStyleCnt="3"/>
      <dgm:spPr/>
    </dgm:pt>
    <dgm:pt modelId="{22AF1F92-67AC-42B9-94B1-770A2C928567}" type="pres">
      <dgm:prSet presAssocID="{13E786F7-9D1F-467B-87EF-9E277D2AEF1C}" presName="childNode" presStyleLbl="node1" presStyleIdx="1" presStyleCnt="3" custLinFactNeighborX="838">
        <dgm:presLayoutVars>
          <dgm:bulletEnabled val="1"/>
        </dgm:presLayoutVars>
      </dgm:prSet>
      <dgm:spPr/>
    </dgm:pt>
    <dgm:pt modelId="{6F50879D-AA77-4008-928C-206DD8E927E0}" type="pres">
      <dgm:prSet presAssocID="{13E786F7-9D1F-467B-87EF-9E277D2AEF1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B6554409-1217-41D4-AF20-6F6EB44DD8C9}" type="pres">
      <dgm:prSet presAssocID="{688A9651-A011-434D-B898-3CCB6EC697D7}" presName="sibTrans" presStyleCnt="0"/>
      <dgm:spPr/>
    </dgm:pt>
    <dgm:pt modelId="{F4D5A6D0-244A-4B8E-9B92-76037568D2AC}" type="pres">
      <dgm:prSet presAssocID="{640EBE48-E387-4F8E-9602-452D82E2E497}" presName="compositeNode" presStyleCnt="0">
        <dgm:presLayoutVars>
          <dgm:bulletEnabled val="1"/>
        </dgm:presLayoutVars>
      </dgm:prSet>
      <dgm:spPr/>
    </dgm:pt>
    <dgm:pt modelId="{2269B881-1857-485A-8F3E-727C08DE61BB}" type="pres">
      <dgm:prSet presAssocID="{640EBE48-E387-4F8E-9602-452D82E2E497}" presName="image" presStyleLbl="fgImgPlace1" presStyleIdx="2" presStyleCnt="3"/>
      <dgm:spPr/>
    </dgm:pt>
    <dgm:pt modelId="{5DCF0A9E-5D0B-4B6A-97A1-B3EF133B502A}" type="pres">
      <dgm:prSet presAssocID="{640EBE48-E387-4F8E-9602-452D82E2E497}" presName="childNode" presStyleLbl="node1" presStyleIdx="2" presStyleCnt="3">
        <dgm:presLayoutVars>
          <dgm:bulletEnabled val="1"/>
        </dgm:presLayoutVars>
      </dgm:prSet>
      <dgm:spPr/>
    </dgm:pt>
    <dgm:pt modelId="{9D5A18EA-2F10-444B-8042-A37A8BE24BE2}" type="pres">
      <dgm:prSet presAssocID="{640EBE48-E387-4F8E-9602-452D82E2E49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D42AB900-0444-4AAF-99E7-9EF6543BE271}" type="presOf" srcId="{6DCF7380-A146-47AB-BF5E-FD6BF4A5F346}" destId="{FD2947AA-6FD5-46F4-8E38-3E6B87A1F953}" srcOrd="0" destOrd="6" presId="urn:microsoft.com/office/officeart/2005/8/layout/hList2"/>
    <dgm:cxn modelId="{47853C02-0CC8-493F-9CED-B4ECEA57F771}" srcId="{09D87C67-994B-4A76-AFF8-25736C0A0DA3}" destId="{8484EDB7-0E91-4798-845A-CB4C95B1ED27}" srcOrd="0" destOrd="0" parTransId="{00418930-CF6E-4BB8-A247-21F4FB36EC08}" sibTransId="{7AE253C4-AEE4-404D-AFF5-68480E640E82}"/>
    <dgm:cxn modelId="{631AC302-9159-47D3-B3DC-3644006CBB7D}" srcId="{640EBE48-E387-4F8E-9602-452D82E2E497}" destId="{FD7D74DE-8BFB-4687-8678-B8FD741A455E}" srcOrd="6" destOrd="0" parTransId="{17F69799-A505-4579-846F-91280E2E72F3}" sibTransId="{7945A422-156D-460A-B3D8-E8C9AB69BF5F}"/>
    <dgm:cxn modelId="{A19BC407-0732-405C-9551-4D19A85E87B8}" type="presOf" srcId="{73562B82-11F6-48AA-8753-B232027BA866}" destId="{5DCF0A9E-5D0B-4B6A-97A1-B3EF133B502A}" srcOrd="0" destOrd="1" presId="urn:microsoft.com/office/officeart/2005/8/layout/hList2"/>
    <dgm:cxn modelId="{E8AD1E09-696C-44E1-85C9-02D9CB036662}" type="presOf" srcId="{C997C047-880B-49CB-AC88-2B7D9AF23ED1}" destId="{FD2947AA-6FD5-46F4-8E38-3E6B87A1F953}" srcOrd="0" destOrd="13" presId="urn:microsoft.com/office/officeart/2005/8/layout/hList2"/>
    <dgm:cxn modelId="{B93E180A-0E3E-4A35-B80A-BFA6DF0BFEC4}" srcId="{09D87C67-994B-4A76-AFF8-25736C0A0DA3}" destId="{640EBE48-E387-4F8E-9602-452D82E2E497}" srcOrd="2" destOrd="0" parTransId="{FB78C1D0-39D9-402E-A5CF-B8A77378CE10}" sibTransId="{84713950-3DB4-4FC2-8D18-DC2D560E3BFF}"/>
    <dgm:cxn modelId="{5C7C2B0C-B8C7-4033-AAFC-BE28A1F55F04}" type="presOf" srcId="{BC20CB59-CDD9-4798-9A69-047C7A801A32}" destId="{FD2947AA-6FD5-46F4-8E38-3E6B87A1F953}" srcOrd="0" destOrd="10" presId="urn:microsoft.com/office/officeart/2005/8/layout/hList2"/>
    <dgm:cxn modelId="{7C8E4F12-01AE-4CAA-8052-BD464C5A38D8}" type="presOf" srcId="{E7BFE8E7-E1BA-4453-BF02-69D18C5B1DB8}" destId="{FD2947AA-6FD5-46F4-8E38-3E6B87A1F953}" srcOrd="0" destOrd="1" presId="urn:microsoft.com/office/officeart/2005/8/layout/hList2"/>
    <dgm:cxn modelId="{11972215-3DA5-42B8-8DB1-A3F8C41F3C1A}" type="presOf" srcId="{7D03342E-2338-45AD-85DD-DDD20899C8EB}" destId="{FD2947AA-6FD5-46F4-8E38-3E6B87A1F953}" srcOrd="0" destOrd="4" presId="urn:microsoft.com/office/officeart/2005/8/layout/hList2"/>
    <dgm:cxn modelId="{3F45DF16-C291-476E-BCD6-836650403892}" type="presOf" srcId="{42B14669-99E4-46C8-967C-449293C69B9E}" destId="{5DCF0A9E-5D0B-4B6A-97A1-B3EF133B502A}" srcOrd="0" destOrd="4" presId="urn:microsoft.com/office/officeart/2005/8/layout/hList2"/>
    <dgm:cxn modelId="{1FD51F18-5427-4769-9DAB-F673B32AA78A}" type="presOf" srcId="{9CE0C02A-EA10-4D9D-9E02-CCCDA863C8BB}" destId="{FD2947AA-6FD5-46F4-8E38-3E6B87A1F953}" srcOrd="0" destOrd="5" presId="urn:microsoft.com/office/officeart/2005/8/layout/hList2"/>
    <dgm:cxn modelId="{ACBA9318-7EB8-4AAC-A707-82930D9FC821}" type="presOf" srcId="{02CBD2CE-85D9-49A7-B392-14C2F2E72EF5}" destId="{22AF1F92-67AC-42B9-94B1-770A2C928567}" srcOrd="0" destOrd="3" presId="urn:microsoft.com/office/officeart/2005/8/layout/hList2"/>
    <dgm:cxn modelId="{F10D1820-CEAC-4B8A-9A2D-7C43B756FC98}" srcId="{8484EDB7-0E91-4798-845A-CB4C95B1ED27}" destId="{E7BFE8E7-E1BA-4453-BF02-69D18C5B1DB8}" srcOrd="1" destOrd="0" parTransId="{8795CE9A-9F96-46E6-A452-E9E9912C928A}" sibTransId="{9B1DB8BA-C49D-4D9B-A3B6-E7B07012066F}"/>
    <dgm:cxn modelId="{EBE68121-FDD6-44DC-9AF5-C6736B14EE1E}" type="presOf" srcId="{E8FD6C91-10B1-45FA-8B65-F8437C075E82}" destId="{5DCF0A9E-5D0B-4B6A-97A1-B3EF133B502A}" srcOrd="0" destOrd="7" presId="urn:microsoft.com/office/officeart/2005/8/layout/hList2"/>
    <dgm:cxn modelId="{26D95322-F8B9-4B25-87A5-477A6F0899AD}" type="presOf" srcId="{559A8E84-1020-4A7C-B792-0D1BC2726B1E}" destId="{5DCF0A9E-5D0B-4B6A-97A1-B3EF133B502A}" srcOrd="0" destOrd="2" presId="urn:microsoft.com/office/officeart/2005/8/layout/hList2"/>
    <dgm:cxn modelId="{75823024-9988-4431-A6C5-34746386290E}" srcId="{09D87C67-994B-4A76-AFF8-25736C0A0DA3}" destId="{13E786F7-9D1F-467B-87EF-9E277D2AEF1C}" srcOrd="1" destOrd="0" parTransId="{BDC3793C-D2E3-4AD8-A64D-B923C1AED476}" sibTransId="{688A9651-A011-434D-B898-3CCB6EC697D7}"/>
    <dgm:cxn modelId="{F86E5A27-CC7A-4EFF-BC27-873B0CF991AE}" type="presOf" srcId="{CD0A8877-3F98-4E85-A2D5-14A0C0763678}" destId="{22AF1F92-67AC-42B9-94B1-770A2C928567}" srcOrd="0" destOrd="9" presId="urn:microsoft.com/office/officeart/2005/8/layout/hList2"/>
    <dgm:cxn modelId="{FA2D012A-4306-4488-9ECA-4421EA5299E2}" srcId="{640EBE48-E387-4F8E-9602-452D82E2E497}" destId="{EC5D4165-AFB1-4BE7-B67E-E82A9D334D10}" srcOrd="3" destOrd="0" parTransId="{0FEB3B16-D131-4CF7-9A17-46C25FDF8E11}" sibTransId="{3C5F86D6-2E80-4433-8723-84BA99A29538}"/>
    <dgm:cxn modelId="{7F165E31-92B9-4E73-825C-66091C363FC3}" srcId="{13E786F7-9D1F-467B-87EF-9E277D2AEF1C}" destId="{7E658F3D-93B5-470D-BBBD-64FB74DE86F7}" srcOrd="8" destOrd="0" parTransId="{CC4E7148-F6CB-4061-9FA5-0F2FFCBCAAB8}" sibTransId="{AA800C27-77A8-4DB9-89B0-A867FC1DC7F5}"/>
    <dgm:cxn modelId="{7EF10534-A39F-4AFC-BE79-D3DBE718C2B5}" type="presOf" srcId="{38D42294-43EC-4AC6-B715-356FCB3ACF52}" destId="{FD2947AA-6FD5-46F4-8E38-3E6B87A1F953}" srcOrd="0" destOrd="2" presId="urn:microsoft.com/office/officeart/2005/8/layout/hList2"/>
    <dgm:cxn modelId="{ADB8C635-1B37-4F2A-938E-5E6A0D4F879A}" srcId="{13E786F7-9D1F-467B-87EF-9E277D2AEF1C}" destId="{4AE4AE4E-73DB-4851-873F-3592D2136A68}" srcOrd="4" destOrd="0" parTransId="{9FADAB4A-4C6F-475D-93CF-D4572E71C9A9}" sibTransId="{F20D1C04-3ED5-49D7-8353-3B589D799264}"/>
    <dgm:cxn modelId="{73FE4D3F-E986-439A-B636-A43DC7FAB93C}" type="presOf" srcId="{2AEE8759-9716-4157-B325-3C40C3A215DC}" destId="{22AF1F92-67AC-42B9-94B1-770A2C928567}" srcOrd="0" destOrd="0" presId="urn:microsoft.com/office/officeart/2005/8/layout/hList2"/>
    <dgm:cxn modelId="{3AD9C25C-D35A-48AD-B0FA-202DEDE88827}" srcId="{640EBE48-E387-4F8E-9602-452D82E2E497}" destId="{E8FD6C91-10B1-45FA-8B65-F8437C075E82}" srcOrd="7" destOrd="0" parTransId="{D7D2C65F-B375-47E6-87FE-3FB50861E985}" sibTransId="{3FC2A291-8E25-489E-A69D-7D294AFB9A82}"/>
    <dgm:cxn modelId="{7F833A42-E574-4CCA-ACC5-8C84BFBB12E5}" srcId="{13E786F7-9D1F-467B-87EF-9E277D2AEF1C}" destId="{C7C8323A-3A15-4FD1-9D38-F76E7D23E86E}" srcOrd="1" destOrd="0" parTransId="{2B5AD635-E2D2-47CE-A149-4CC02AEE97DA}" sibTransId="{27B9BF22-632C-4206-9E7A-C3927BB3FFB5}"/>
    <dgm:cxn modelId="{E0467062-F026-49C6-98B4-D55FAD1EF983}" srcId="{640EBE48-E387-4F8E-9602-452D82E2E497}" destId="{3111CE9C-F17C-4562-B202-2ACDF6BEC370}" srcOrd="5" destOrd="0" parTransId="{A43A8CF5-9471-4911-8557-97599A5BDBB4}" sibTransId="{01AE9FF7-7225-4338-96EF-D2569AD3E24C}"/>
    <dgm:cxn modelId="{D4597A46-7EA0-438B-A7EE-0F6792D307A4}" type="presOf" srcId="{13E786F7-9D1F-467B-87EF-9E277D2AEF1C}" destId="{6F50879D-AA77-4008-928C-206DD8E927E0}" srcOrd="0" destOrd="0" presId="urn:microsoft.com/office/officeart/2005/8/layout/hList2"/>
    <dgm:cxn modelId="{98AE4548-DFC0-41A7-93DD-113F09820A9E}" srcId="{13E786F7-9D1F-467B-87EF-9E277D2AEF1C}" destId="{0422FC0A-B6CA-40DC-8478-072273262FFD}" srcOrd="6" destOrd="0" parTransId="{470843D4-7465-41DD-9F35-71F42A479E6C}" sibTransId="{C4BA60D7-2E4F-42EE-A7DE-16EFE8E4D873}"/>
    <dgm:cxn modelId="{DF79CC48-A780-4252-BB38-F3F57E1B93B3}" srcId="{8484EDB7-0E91-4798-845A-CB4C95B1ED27}" destId="{43B178F2-A9D8-4A02-A734-DAD3BD9DC6F7}" srcOrd="3" destOrd="0" parTransId="{D3527744-EFEC-4687-AC1D-4031AF6EA4D1}" sibTransId="{D97F4396-F942-4200-AE9E-FB72B5A49533}"/>
    <dgm:cxn modelId="{03F6CC48-8F47-4C87-8709-8ED0454F59E9}" srcId="{640EBE48-E387-4F8E-9602-452D82E2E497}" destId="{B402988C-5E8E-4683-B402-26EFBDBF375B}" srcOrd="10" destOrd="0" parTransId="{03C76D52-A12C-4F14-9DF4-AE6D9E5139B0}" sibTransId="{BE0C6E7F-BBC0-4302-8C80-4895E74DA815}"/>
    <dgm:cxn modelId="{1EA4A14B-9188-4B8D-A23C-6E6170A03225}" srcId="{640EBE48-E387-4F8E-9602-452D82E2E497}" destId="{EDEE954F-C04D-4939-8F1D-1AC6B71BBE96}" srcOrd="0" destOrd="0" parTransId="{985184B2-D594-4E2E-A1D6-10EF448C86A2}" sibTransId="{1C924D17-D45C-4410-9591-618792E84B7D}"/>
    <dgm:cxn modelId="{D911A84D-0829-4AEE-BDCD-60CEE7CAE0F6}" srcId="{8484EDB7-0E91-4798-845A-CB4C95B1ED27}" destId="{982D417D-CA9B-4463-97FE-C1EE8F2ED31A}" srcOrd="9" destOrd="0" parTransId="{7DD7EE3A-2320-4DB8-8AEC-69839BEF4058}" sibTransId="{95F9F92D-C86F-47A8-B298-FD70BF7F85BD}"/>
    <dgm:cxn modelId="{EBE7C46D-9020-4FD6-BC39-260FE7A27194}" srcId="{640EBE48-E387-4F8E-9602-452D82E2E497}" destId="{F22A9706-82FD-45A2-9733-54E9BA1A198F}" srcOrd="8" destOrd="0" parTransId="{CA28044B-82F9-4384-810E-87ABB2BA5A0B}" sibTransId="{F96394BF-8BB8-4801-9D08-7D37D7026DE8}"/>
    <dgm:cxn modelId="{197C666E-5BAA-43E2-AD39-ACE9C7E2B409}" srcId="{8484EDB7-0E91-4798-845A-CB4C95B1ED27}" destId="{A79B03F2-EF6B-4C26-90B0-A64DB560A4F7}" srcOrd="7" destOrd="0" parTransId="{3575E175-C228-4E04-9540-6C3CFE2C3E7F}" sibTransId="{0333D334-6C84-4608-B6ED-0A4DCF4AEDD6}"/>
    <dgm:cxn modelId="{278ABE54-81E9-4CDF-8581-E5F4CB94FF81}" srcId="{8484EDB7-0E91-4798-845A-CB4C95B1ED27}" destId="{9C71A081-E1F5-496F-8B7C-C554DF8466AE}" srcOrd="11" destOrd="0" parTransId="{35ECC241-ADC1-4090-BCAA-4E8ECBC9FE30}" sibTransId="{4D54AFA0-68B4-483B-9160-2290BEA9A952}"/>
    <dgm:cxn modelId="{CC0D0355-B3DD-4890-B97A-1DF43B201D06}" srcId="{8484EDB7-0E91-4798-845A-CB4C95B1ED27}" destId="{7D03342E-2338-45AD-85DD-DDD20899C8EB}" srcOrd="4" destOrd="0" parTransId="{954540D4-2FAB-4B75-9A9D-41D87B4A9EEF}" sibTransId="{0C5E4201-0261-447A-A78B-422BBF87FF10}"/>
    <dgm:cxn modelId="{AA8D7B78-917B-4798-AAD7-4424841A3E8D}" srcId="{13E786F7-9D1F-467B-87EF-9E277D2AEF1C}" destId="{2AEE8759-9716-4157-B325-3C40C3A215DC}" srcOrd="0" destOrd="0" parTransId="{A9D3FE42-85C2-4A5E-A116-DE0068092838}" sibTransId="{596CC328-9CBE-4F61-9BAF-D1218020A3B5}"/>
    <dgm:cxn modelId="{09724A59-4B1A-4239-82AF-8384055CAC04}" srcId="{13E786F7-9D1F-467B-87EF-9E277D2AEF1C}" destId="{4D85D9D5-8C74-42E1-969F-DED78DF600C7}" srcOrd="7" destOrd="0" parTransId="{68991BA5-CE07-48C0-B267-9AD0CFA14527}" sibTransId="{D608FA34-7BC9-4A76-8315-37A97DF00B40}"/>
    <dgm:cxn modelId="{0AC2B47B-A901-469A-8B35-FC638715B08D}" type="presOf" srcId="{4AE4AE4E-73DB-4851-873F-3592D2136A68}" destId="{22AF1F92-67AC-42B9-94B1-770A2C928567}" srcOrd="0" destOrd="4" presId="urn:microsoft.com/office/officeart/2005/8/layout/hList2"/>
    <dgm:cxn modelId="{43A5517D-F0BE-4C9B-A8C8-E8526ED5F53F}" srcId="{13E786F7-9D1F-467B-87EF-9E277D2AEF1C}" destId="{02CBD2CE-85D9-49A7-B392-14C2F2E72EF5}" srcOrd="3" destOrd="0" parTransId="{96AE5CCA-305E-4568-BA63-27E09483B17C}" sibTransId="{57D4CA35-F588-4A48-BBCA-12C19A6ED747}"/>
    <dgm:cxn modelId="{58DA0580-88C2-479C-944D-BF3A75B70FCD}" type="presOf" srcId="{60034454-54BA-4A14-87D0-43C4DCBDECAD}" destId="{22AF1F92-67AC-42B9-94B1-770A2C928567}" srcOrd="0" destOrd="5" presId="urn:microsoft.com/office/officeart/2005/8/layout/hList2"/>
    <dgm:cxn modelId="{504C3982-9813-43BC-97A4-152A16BB7978}" srcId="{8484EDB7-0E91-4798-845A-CB4C95B1ED27}" destId="{2EF61694-35C6-4E2B-90C5-A61857FF14CD}" srcOrd="0" destOrd="0" parTransId="{2C2779A3-9141-4F5B-AC16-78F50ACDF32A}" sibTransId="{71BB339A-8E9D-4DC9-A0D9-66797EE63305}"/>
    <dgm:cxn modelId="{43FA5F82-F288-46DB-92F4-62FD1B60AC6D}" srcId="{640EBE48-E387-4F8E-9602-452D82E2E497}" destId="{ADEFC98D-8373-4EC3-B4A6-4F2DB59982B2}" srcOrd="9" destOrd="0" parTransId="{BB14FB82-04C1-40DE-83B7-67EBFDA2BD25}" sibTransId="{3E5571CF-D930-4335-B5B9-D5343D6A4ED4}"/>
    <dgm:cxn modelId="{23CAAE8A-BC2A-4CDE-A7F2-5477345220E2}" type="presOf" srcId="{B402988C-5E8E-4683-B402-26EFBDBF375B}" destId="{5DCF0A9E-5D0B-4B6A-97A1-B3EF133B502A}" srcOrd="0" destOrd="10" presId="urn:microsoft.com/office/officeart/2005/8/layout/hList2"/>
    <dgm:cxn modelId="{A04F388E-D1B6-4567-8877-961C29998E0C}" srcId="{8484EDB7-0E91-4798-845A-CB4C95B1ED27}" destId="{BC20CB59-CDD9-4798-9A69-047C7A801A32}" srcOrd="10" destOrd="0" parTransId="{15FA0672-6F87-407A-B63F-4CF1E41AB86E}" sibTransId="{AB172D83-1048-4F68-8303-750A84F5432F}"/>
    <dgm:cxn modelId="{53C1438E-A30F-4D02-8ADE-965679E9FE7D}" srcId="{13E786F7-9D1F-467B-87EF-9E277D2AEF1C}" destId="{F859189A-5EDD-4102-BA95-3A3B4703FC53}" srcOrd="2" destOrd="0" parTransId="{BDF66560-17B9-40B0-8BAA-1594F85E4EB9}" sibTransId="{727A868C-B92C-4906-9045-DCCD8E7F5710}"/>
    <dgm:cxn modelId="{B5F11E91-F681-4C66-8AE2-D2768229CDE1}" srcId="{640EBE48-E387-4F8E-9602-452D82E2E497}" destId="{42B14669-99E4-46C8-967C-449293C69B9E}" srcOrd="4" destOrd="0" parTransId="{873BA39A-9AC0-435C-BF8A-9F6CD17104E0}" sibTransId="{6DFE31C7-1E12-40E6-BBAB-7E2794959934}"/>
    <dgm:cxn modelId="{BD6C4E98-8C85-4B2D-90B3-3036D94EE6A6}" type="presOf" srcId="{EC5D4165-AFB1-4BE7-B67E-E82A9D334D10}" destId="{5DCF0A9E-5D0B-4B6A-97A1-B3EF133B502A}" srcOrd="0" destOrd="3" presId="urn:microsoft.com/office/officeart/2005/8/layout/hList2"/>
    <dgm:cxn modelId="{CAB7BA9D-802E-479C-A7A9-E57C7360046F}" type="presOf" srcId="{640EBE48-E387-4F8E-9602-452D82E2E497}" destId="{9D5A18EA-2F10-444B-8042-A37A8BE24BE2}" srcOrd="0" destOrd="0" presId="urn:microsoft.com/office/officeart/2005/8/layout/hList2"/>
    <dgm:cxn modelId="{7E4C2DA2-1ABE-4F5D-9F79-33E2456B8DA6}" type="presOf" srcId="{8484EDB7-0E91-4798-845A-CB4C95B1ED27}" destId="{53CD60D1-B092-4465-9EF3-397EE7498228}" srcOrd="0" destOrd="0" presId="urn:microsoft.com/office/officeart/2005/8/layout/hList2"/>
    <dgm:cxn modelId="{3C4E03A9-F4AF-4429-B7D2-C887ACF03A7E}" type="presOf" srcId="{F859189A-5EDD-4102-BA95-3A3B4703FC53}" destId="{22AF1F92-67AC-42B9-94B1-770A2C928567}" srcOrd="0" destOrd="2" presId="urn:microsoft.com/office/officeart/2005/8/layout/hList2"/>
    <dgm:cxn modelId="{52C770A9-D14C-4BAF-8FC2-9FEB4410F7FD}" srcId="{8484EDB7-0E91-4798-845A-CB4C95B1ED27}" destId="{38D42294-43EC-4AC6-B715-356FCB3ACF52}" srcOrd="2" destOrd="0" parTransId="{A88DD262-DB54-4465-9AEC-77CD4AAEE45F}" sibTransId="{87D1DFE2-444B-4966-BE32-1511D673DFC0}"/>
    <dgm:cxn modelId="{213EF6A9-9E69-4966-8738-491BE458054F}" type="presOf" srcId="{982D417D-CA9B-4463-97FE-C1EE8F2ED31A}" destId="{FD2947AA-6FD5-46F4-8E38-3E6B87A1F953}" srcOrd="0" destOrd="9" presId="urn:microsoft.com/office/officeart/2005/8/layout/hList2"/>
    <dgm:cxn modelId="{CFF290AC-69F3-448D-A73D-D4A4CEA97FCC}" type="presOf" srcId="{EDEE954F-C04D-4939-8F1D-1AC6B71BBE96}" destId="{5DCF0A9E-5D0B-4B6A-97A1-B3EF133B502A}" srcOrd="0" destOrd="0" presId="urn:microsoft.com/office/officeart/2005/8/layout/hList2"/>
    <dgm:cxn modelId="{2073FEAC-1188-4298-9EF4-DD802286AB75}" type="presOf" srcId="{EFE147C7-3C6A-476A-8E39-6EFCEB532B11}" destId="{22AF1F92-67AC-42B9-94B1-770A2C928567}" srcOrd="0" destOrd="10" presId="urn:microsoft.com/office/officeart/2005/8/layout/hList2"/>
    <dgm:cxn modelId="{A5A07EAF-FA58-4117-A280-82D3F1428E02}" type="presOf" srcId="{9C71A081-E1F5-496F-8B7C-C554DF8466AE}" destId="{FD2947AA-6FD5-46F4-8E38-3E6B87A1F953}" srcOrd="0" destOrd="11" presId="urn:microsoft.com/office/officeart/2005/8/layout/hList2"/>
    <dgm:cxn modelId="{7B9880B3-1873-47C1-86A6-6D60C1727239}" srcId="{8484EDB7-0E91-4798-845A-CB4C95B1ED27}" destId="{C997C047-880B-49CB-AC88-2B7D9AF23ED1}" srcOrd="13" destOrd="0" parTransId="{0507403E-14FC-4C59-8DDF-FDE5CA32C522}" sibTransId="{A01489EB-BBD2-448A-BC53-CFCDDE6E1F53}"/>
    <dgm:cxn modelId="{658475B5-8CBB-47F8-B1E4-E837C76496C8}" srcId="{13E786F7-9D1F-467B-87EF-9E277D2AEF1C}" destId="{EFE147C7-3C6A-476A-8E39-6EFCEB532B11}" srcOrd="10" destOrd="0" parTransId="{3F7ED5EC-A043-4E0A-BD00-D0FCDD075BA4}" sibTransId="{627FB5F6-9C19-40F7-83E2-36EABF9A370B}"/>
    <dgm:cxn modelId="{7D4104BD-CEC7-474B-B3BA-487A7115BD29}" type="presOf" srcId="{1628B3AB-F14C-48CA-A6D8-F5FF6BBC559E}" destId="{FD2947AA-6FD5-46F4-8E38-3E6B87A1F953}" srcOrd="0" destOrd="12" presId="urn:microsoft.com/office/officeart/2005/8/layout/hList2"/>
    <dgm:cxn modelId="{299977C6-87D3-4091-A182-80C2697EE579}" srcId="{13E786F7-9D1F-467B-87EF-9E277D2AEF1C}" destId="{60034454-54BA-4A14-87D0-43C4DCBDECAD}" srcOrd="5" destOrd="0" parTransId="{7656A2E1-4CD3-4B62-8D21-153784A5A6BD}" sibTransId="{490B38F3-2982-4439-B8A5-19AB1ACD0EC9}"/>
    <dgm:cxn modelId="{032FEBC7-F87F-4B0E-BB35-0AFB5B3407DB}" srcId="{640EBE48-E387-4F8E-9602-452D82E2E497}" destId="{559A8E84-1020-4A7C-B792-0D1BC2726B1E}" srcOrd="2" destOrd="0" parTransId="{BD084DD1-BE7D-4E45-B079-0ECE6005B957}" sibTransId="{4960850A-4D6D-4C59-932E-71A46E39983D}"/>
    <dgm:cxn modelId="{8A3AFEC7-F7E7-4800-B8FB-6A61520321FE}" type="presOf" srcId="{ADEFC98D-8373-4EC3-B4A6-4F2DB59982B2}" destId="{5DCF0A9E-5D0B-4B6A-97A1-B3EF133B502A}" srcOrd="0" destOrd="9" presId="urn:microsoft.com/office/officeart/2005/8/layout/hList2"/>
    <dgm:cxn modelId="{3EA940CA-6EA0-4EE8-A853-474A1FEA8A2D}" type="presOf" srcId="{09D87C67-994B-4A76-AFF8-25736C0A0DA3}" destId="{9A5CDADE-FDD1-46BA-B5C1-E891E0FF0FD2}" srcOrd="0" destOrd="0" presId="urn:microsoft.com/office/officeart/2005/8/layout/hList2"/>
    <dgm:cxn modelId="{312AD6CF-75E5-4C33-A4E2-2BB660C50F7E}" type="presOf" srcId="{2EF61694-35C6-4E2B-90C5-A61857FF14CD}" destId="{FD2947AA-6FD5-46F4-8E38-3E6B87A1F953}" srcOrd="0" destOrd="0" presId="urn:microsoft.com/office/officeart/2005/8/layout/hList2"/>
    <dgm:cxn modelId="{D0EDAAD5-1AFE-473A-B4AD-F9E9F6777E26}" srcId="{8484EDB7-0E91-4798-845A-CB4C95B1ED27}" destId="{6DCF7380-A146-47AB-BF5E-FD6BF4A5F346}" srcOrd="6" destOrd="0" parTransId="{448BA5CF-F616-4A3E-B927-48EF8D62D633}" sibTransId="{2EAA2DF9-61D7-493B-990B-78CAB7DC22AE}"/>
    <dgm:cxn modelId="{0C2201DF-6998-416C-BA44-20B42F47D123}" srcId="{8484EDB7-0E91-4798-845A-CB4C95B1ED27}" destId="{1628B3AB-F14C-48CA-A6D8-F5FF6BBC559E}" srcOrd="12" destOrd="0" parTransId="{AB2E0301-5251-4ADD-AED6-6448CA2B2EDD}" sibTransId="{FB7F6976-40E8-4249-99D3-E508F580F9F7}"/>
    <dgm:cxn modelId="{CED593DF-CFB3-4E0A-8377-66F36D6B74A2}" type="presOf" srcId="{A79B03F2-EF6B-4C26-90B0-A64DB560A4F7}" destId="{FD2947AA-6FD5-46F4-8E38-3E6B87A1F953}" srcOrd="0" destOrd="7" presId="urn:microsoft.com/office/officeart/2005/8/layout/hList2"/>
    <dgm:cxn modelId="{CD6DF5E3-A18C-4868-A7D1-22570E290FB3}" type="presOf" srcId="{FD7D74DE-8BFB-4687-8678-B8FD741A455E}" destId="{5DCF0A9E-5D0B-4B6A-97A1-B3EF133B502A}" srcOrd="0" destOrd="6" presId="urn:microsoft.com/office/officeart/2005/8/layout/hList2"/>
    <dgm:cxn modelId="{5E1A8DE6-603D-4684-84CD-A3A6C4DBE965}" type="presOf" srcId="{F22A9706-82FD-45A2-9733-54E9BA1A198F}" destId="{5DCF0A9E-5D0B-4B6A-97A1-B3EF133B502A}" srcOrd="0" destOrd="8" presId="urn:microsoft.com/office/officeart/2005/8/layout/hList2"/>
    <dgm:cxn modelId="{A312BCE6-EB90-4D3C-8D46-EF2359CB1295}" srcId="{640EBE48-E387-4F8E-9602-452D82E2E497}" destId="{841889DE-4AB6-4A6F-AAB4-4BEB11932338}" srcOrd="11" destOrd="0" parTransId="{6D149C55-8FAC-4AA1-8D63-6E386FFD78BF}" sibTransId="{3E603C8B-A211-4BE2-AF86-F4E281C1E891}"/>
    <dgm:cxn modelId="{446081E8-982D-482D-921E-F80541CD5115}" srcId="{8484EDB7-0E91-4798-845A-CB4C95B1ED27}" destId="{C95874A1-7EC7-4205-8452-24809B27A288}" srcOrd="8" destOrd="0" parTransId="{075A05E8-F585-45DF-845E-D61B9997D139}" sibTransId="{F26CAEE7-2A81-4951-9036-F61C39C2FEC7}"/>
    <dgm:cxn modelId="{42F0BBE9-1B45-4697-BC61-03F368F0F547}" type="presOf" srcId="{7E658F3D-93B5-470D-BBBD-64FB74DE86F7}" destId="{22AF1F92-67AC-42B9-94B1-770A2C928567}" srcOrd="0" destOrd="8" presId="urn:microsoft.com/office/officeart/2005/8/layout/hList2"/>
    <dgm:cxn modelId="{E99C0BEA-418A-4FD3-9849-001585BC84E1}" type="presOf" srcId="{0422FC0A-B6CA-40DC-8478-072273262FFD}" destId="{22AF1F92-67AC-42B9-94B1-770A2C928567}" srcOrd="0" destOrd="6" presId="urn:microsoft.com/office/officeart/2005/8/layout/hList2"/>
    <dgm:cxn modelId="{592564EA-2CE4-4EE7-8F15-8E337BBF45CD}" srcId="{640EBE48-E387-4F8E-9602-452D82E2E497}" destId="{73562B82-11F6-48AA-8753-B232027BA866}" srcOrd="1" destOrd="0" parTransId="{39F0EE28-2834-4C14-8836-3F119E873591}" sibTransId="{69F5CC8F-C88F-4AC4-90FF-6820164F7969}"/>
    <dgm:cxn modelId="{D85A16EC-832F-47A5-9ABB-6AA6B7C11BA9}" type="presOf" srcId="{C7C8323A-3A15-4FD1-9D38-F76E7D23E86E}" destId="{22AF1F92-67AC-42B9-94B1-770A2C928567}" srcOrd="0" destOrd="1" presId="urn:microsoft.com/office/officeart/2005/8/layout/hList2"/>
    <dgm:cxn modelId="{A77501EF-1F4F-4A49-8728-0F832E4A5928}" srcId="{8484EDB7-0E91-4798-845A-CB4C95B1ED27}" destId="{9CE0C02A-EA10-4D9D-9E02-CCCDA863C8BB}" srcOrd="5" destOrd="0" parTransId="{BBDA64DF-3D89-4BC7-A00C-38D6EEBFF4F1}" sibTransId="{64F54AF7-56B9-488D-8BB2-668100B1B249}"/>
    <dgm:cxn modelId="{5479C1F2-78CD-4112-A795-093405550D7B}" srcId="{13E786F7-9D1F-467B-87EF-9E277D2AEF1C}" destId="{CD0A8877-3F98-4E85-A2D5-14A0C0763678}" srcOrd="9" destOrd="0" parTransId="{4D8D74DF-0282-43D1-B6D0-135763189EE8}" sibTransId="{B93F76E1-F1F3-406B-A399-4FAA808D6A61}"/>
    <dgm:cxn modelId="{A0A862F8-BAA3-4168-B06D-6DC5D1EAD052}" type="presOf" srcId="{43B178F2-A9D8-4A02-A734-DAD3BD9DC6F7}" destId="{FD2947AA-6FD5-46F4-8E38-3E6B87A1F953}" srcOrd="0" destOrd="3" presId="urn:microsoft.com/office/officeart/2005/8/layout/hList2"/>
    <dgm:cxn modelId="{FFCE16FB-3B1E-4203-8A36-6F73B2CCE614}" type="presOf" srcId="{C95874A1-7EC7-4205-8452-24809B27A288}" destId="{FD2947AA-6FD5-46F4-8E38-3E6B87A1F953}" srcOrd="0" destOrd="8" presId="urn:microsoft.com/office/officeart/2005/8/layout/hList2"/>
    <dgm:cxn modelId="{C20185FB-DA8A-4792-909C-FE4FEB808045}" type="presOf" srcId="{841889DE-4AB6-4A6F-AAB4-4BEB11932338}" destId="{5DCF0A9E-5D0B-4B6A-97A1-B3EF133B502A}" srcOrd="0" destOrd="11" presId="urn:microsoft.com/office/officeart/2005/8/layout/hList2"/>
    <dgm:cxn modelId="{5B7698FF-C2C0-4F75-9FE6-0E78866D08F1}" type="presOf" srcId="{4D85D9D5-8C74-42E1-969F-DED78DF600C7}" destId="{22AF1F92-67AC-42B9-94B1-770A2C928567}" srcOrd="0" destOrd="7" presId="urn:microsoft.com/office/officeart/2005/8/layout/hList2"/>
    <dgm:cxn modelId="{B8D3BFFF-0814-4BB1-991F-932EC4540CEE}" type="presOf" srcId="{3111CE9C-F17C-4562-B202-2ACDF6BEC370}" destId="{5DCF0A9E-5D0B-4B6A-97A1-B3EF133B502A}" srcOrd="0" destOrd="5" presId="urn:microsoft.com/office/officeart/2005/8/layout/hList2"/>
    <dgm:cxn modelId="{E1F34440-FBBF-45E0-B1DA-F9BE4223270F}" type="presParOf" srcId="{9A5CDADE-FDD1-46BA-B5C1-E891E0FF0FD2}" destId="{4857AAD8-7561-4E31-806A-429A62AA9795}" srcOrd="0" destOrd="0" presId="urn:microsoft.com/office/officeart/2005/8/layout/hList2"/>
    <dgm:cxn modelId="{B525B4D5-794B-4696-B855-C98F5AA74532}" type="presParOf" srcId="{4857AAD8-7561-4E31-806A-429A62AA9795}" destId="{3C059A24-23CA-4781-BFE8-01DF948C1ECB}" srcOrd="0" destOrd="0" presId="urn:microsoft.com/office/officeart/2005/8/layout/hList2"/>
    <dgm:cxn modelId="{47750F27-43B5-4681-B293-AFD2AE5B6E68}" type="presParOf" srcId="{4857AAD8-7561-4E31-806A-429A62AA9795}" destId="{FD2947AA-6FD5-46F4-8E38-3E6B87A1F953}" srcOrd="1" destOrd="0" presId="urn:microsoft.com/office/officeart/2005/8/layout/hList2"/>
    <dgm:cxn modelId="{2BFC9D83-58E3-4555-B699-6F435772D9E8}" type="presParOf" srcId="{4857AAD8-7561-4E31-806A-429A62AA9795}" destId="{53CD60D1-B092-4465-9EF3-397EE7498228}" srcOrd="2" destOrd="0" presId="urn:microsoft.com/office/officeart/2005/8/layout/hList2"/>
    <dgm:cxn modelId="{4E82E81A-1AFD-4FD5-9B49-8705E9ACD846}" type="presParOf" srcId="{9A5CDADE-FDD1-46BA-B5C1-E891E0FF0FD2}" destId="{86C6DC91-E007-4ECA-93C6-7F3D60631232}" srcOrd="1" destOrd="0" presId="urn:microsoft.com/office/officeart/2005/8/layout/hList2"/>
    <dgm:cxn modelId="{574AE84F-DFCA-4F40-95F6-22CBCD7EDCFB}" type="presParOf" srcId="{9A5CDADE-FDD1-46BA-B5C1-E891E0FF0FD2}" destId="{0591CAB7-666F-4397-A6C3-E2F8DBDC5D99}" srcOrd="2" destOrd="0" presId="urn:microsoft.com/office/officeart/2005/8/layout/hList2"/>
    <dgm:cxn modelId="{DB15CA8A-2750-4E56-A632-0AAE4AF3BE1F}" type="presParOf" srcId="{0591CAB7-666F-4397-A6C3-E2F8DBDC5D99}" destId="{FF8EFCD1-6F83-4178-A348-6D62963F3589}" srcOrd="0" destOrd="0" presId="urn:microsoft.com/office/officeart/2005/8/layout/hList2"/>
    <dgm:cxn modelId="{4677713E-A041-4DF7-9AF2-659FC7B08CDD}" type="presParOf" srcId="{0591CAB7-666F-4397-A6C3-E2F8DBDC5D99}" destId="{22AF1F92-67AC-42B9-94B1-770A2C928567}" srcOrd="1" destOrd="0" presId="urn:microsoft.com/office/officeart/2005/8/layout/hList2"/>
    <dgm:cxn modelId="{9E206D17-7994-42B2-B2C8-BD6880068059}" type="presParOf" srcId="{0591CAB7-666F-4397-A6C3-E2F8DBDC5D99}" destId="{6F50879D-AA77-4008-928C-206DD8E927E0}" srcOrd="2" destOrd="0" presId="urn:microsoft.com/office/officeart/2005/8/layout/hList2"/>
    <dgm:cxn modelId="{8CA9757F-C33E-4117-85F7-8F9FEA920BF3}" type="presParOf" srcId="{9A5CDADE-FDD1-46BA-B5C1-E891E0FF0FD2}" destId="{B6554409-1217-41D4-AF20-6F6EB44DD8C9}" srcOrd="3" destOrd="0" presId="urn:microsoft.com/office/officeart/2005/8/layout/hList2"/>
    <dgm:cxn modelId="{B7F90826-FF0D-482F-AFB7-5712A899D304}" type="presParOf" srcId="{9A5CDADE-FDD1-46BA-B5C1-E891E0FF0FD2}" destId="{F4D5A6D0-244A-4B8E-9B92-76037568D2AC}" srcOrd="4" destOrd="0" presId="urn:microsoft.com/office/officeart/2005/8/layout/hList2"/>
    <dgm:cxn modelId="{A2188470-D7EB-4F25-AE1A-699FC71B77F3}" type="presParOf" srcId="{F4D5A6D0-244A-4B8E-9B92-76037568D2AC}" destId="{2269B881-1857-485A-8F3E-727C08DE61BB}" srcOrd="0" destOrd="0" presId="urn:microsoft.com/office/officeart/2005/8/layout/hList2"/>
    <dgm:cxn modelId="{CFAC771D-5570-4457-AA4F-B0D49DB4F6EA}" type="presParOf" srcId="{F4D5A6D0-244A-4B8E-9B92-76037568D2AC}" destId="{5DCF0A9E-5D0B-4B6A-97A1-B3EF133B502A}" srcOrd="1" destOrd="0" presId="urn:microsoft.com/office/officeart/2005/8/layout/hList2"/>
    <dgm:cxn modelId="{10267BF5-5CB7-4336-B0FD-E7B2349ECA53}" type="presParOf" srcId="{F4D5A6D0-244A-4B8E-9B92-76037568D2AC}" destId="{9D5A18EA-2F10-444B-8042-A37A8BE24BE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D87C67-994B-4A76-AFF8-25736C0A0DA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4EDB7-0E91-4798-845A-CB4C95B1ED27}">
      <dgm:prSet phldr="0"/>
      <dgm:spPr/>
      <dgm:t>
        <a:bodyPr/>
        <a:lstStyle/>
        <a:p>
          <a:pPr>
            <a:lnSpc>
              <a:spcPct val="107000"/>
            </a:lnSpc>
          </a:pPr>
          <a:r>
            <a:rPr lang="es-PR" dirty="0"/>
            <a:t>Fajardo</a:t>
          </a:r>
        </a:p>
      </dgm:t>
    </dgm:pt>
    <dgm:pt modelId="{00418930-CF6E-4BB8-A247-21F4FB36EC08}" type="parTrans" cxnId="{47853C02-0CC8-493F-9CED-B4ECEA57F771}">
      <dgm:prSet/>
      <dgm:spPr/>
      <dgm:t>
        <a:bodyPr/>
        <a:lstStyle/>
        <a:p>
          <a:endParaRPr lang="en-US"/>
        </a:p>
      </dgm:t>
    </dgm:pt>
    <dgm:pt modelId="{7AE253C4-AEE4-404D-AFF5-68480E640E82}" type="sibTrans" cxnId="{47853C02-0CC8-493F-9CED-B4ECEA57F771}">
      <dgm:prSet/>
      <dgm:spPr/>
      <dgm:t>
        <a:bodyPr/>
        <a:lstStyle/>
        <a:p>
          <a:endParaRPr lang="en-US"/>
        </a:p>
      </dgm:t>
    </dgm:pt>
    <dgm:pt modelId="{2EF61694-35C6-4E2B-90C5-A61857FF14CD}">
      <dgm:prSet phldr="0" custT="1"/>
      <dgm:spPr/>
      <dgm:t>
        <a:bodyPr/>
        <a:lstStyle/>
        <a:p>
          <a:pPr rtl="0">
            <a:lnSpc>
              <a:spcPct val="107000"/>
            </a:lnSpc>
          </a:pPr>
          <a:r>
            <a:rPr lang="es-PR" sz="2800" dirty="0"/>
            <a:t>Certificado en Mecánica de Aviación</a:t>
          </a:r>
        </a:p>
      </dgm:t>
    </dgm:pt>
    <dgm:pt modelId="{2C2779A3-9141-4F5B-AC16-78F50ACDF32A}" type="parTrans" cxnId="{504C3982-9813-43BC-97A4-152A16BB7978}">
      <dgm:prSet/>
      <dgm:spPr/>
      <dgm:t>
        <a:bodyPr/>
        <a:lstStyle/>
        <a:p>
          <a:endParaRPr lang="en-US"/>
        </a:p>
      </dgm:t>
    </dgm:pt>
    <dgm:pt modelId="{71BB339A-8E9D-4DC9-A0D9-66797EE63305}" type="sibTrans" cxnId="{504C3982-9813-43BC-97A4-152A16BB7978}">
      <dgm:prSet/>
      <dgm:spPr/>
      <dgm:t>
        <a:bodyPr/>
        <a:lstStyle/>
        <a:p>
          <a:endParaRPr lang="en-US"/>
        </a:p>
      </dgm:t>
    </dgm:pt>
    <dgm:pt modelId="{281E614C-3C54-45D7-9432-387757F9A2D1}">
      <dgm:prSet phldr="0"/>
      <dgm:spPr/>
      <dgm:t>
        <a:bodyPr/>
        <a:lstStyle/>
        <a:p>
          <a:pPr rtl="0">
            <a:lnSpc>
              <a:spcPct val="107000"/>
            </a:lnSpc>
          </a:pPr>
          <a:r>
            <a:rPr lang="es-PR" dirty="0"/>
            <a:t>Bayamón</a:t>
          </a:r>
        </a:p>
      </dgm:t>
    </dgm:pt>
    <dgm:pt modelId="{836BF43E-CECD-43EA-9904-9DD891F71ACE}" type="parTrans" cxnId="{22B8EEB2-4C3D-4A16-89ED-45423B5611C1}">
      <dgm:prSet/>
      <dgm:spPr/>
      <dgm:t>
        <a:bodyPr/>
        <a:lstStyle/>
        <a:p>
          <a:endParaRPr lang="en-US"/>
        </a:p>
      </dgm:t>
    </dgm:pt>
    <dgm:pt modelId="{6CD3D6B2-1245-4EDA-BDEC-B453AD5F8457}" type="sibTrans" cxnId="{22B8EEB2-4C3D-4A16-89ED-45423B5611C1}">
      <dgm:prSet/>
      <dgm:spPr/>
      <dgm:t>
        <a:bodyPr/>
        <a:lstStyle/>
        <a:p>
          <a:endParaRPr lang="en-US"/>
        </a:p>
      </dgm:t>
    </dgm:pt>
    <dgm:pt modelId="{57CDF937-3293-4E2E-974B-B1EF9E75B6F7}">
      <dgm:prSet phldr="0" custT="1"/>
      <dgm:spPr/>
      <dgm:t>
        <a:bodyPr/>
        <a:lstStyle/>
        <a:p>
          <a:pPr rtl="0">
            <a:lnSpc>
              <a:spcPct val="107000"/>
            </a:lnSpc>
          </a:pPr>
          <a:r>
            <a:rPr lang="es-PR" sz="2800" dirty="0"/>
            <a:t>Certificado en </a:t>
          </a:r>
          <a:r>
            <a:rPr lang="es-PR" sz="2800" dirty="0" err="1"/>
            <a:t>Troquelería</a:t>
          </a:r>
          <a:r>
            <a:rPr lang="es-PR" sz="2800" dirty="0"/>
            <a:t> y </a:t>
          </a:r>
          <a:r>
            <a:rPr lang="es-PR" sz="2800" dirty="0" err="1"/>
            <a:t>Herramentaje</a:t>
          </a:r>
          <a:endParaRPr lang="es-PR" sz="2800" dirty="0"/>
        </a:p>
      </dgm:t>
    </dgm:pt>
    <dgm:pt modelId="{6EC40F41-577D-4234-8DE8-84CF8354B824}" type="parTrans" cxnId="{9BB1B764-F03A-46A0-9B26-646DB7633642}">
      <dgm:prSet/>
      <dgm:spPr/>
      <dgm:t>
        <a:bodyPr/>
        <a:lstStyle/>
        <a:p>
          <a:endParaRPr lang="en-US"/>
        </a:p>
      </dgm:t>
    </dgm:pt>
    <dgm:pt modelId="{8C369E7A-91F8-4DFB-AFFC-1FDC0A9546B8}" type="sibTrans" cxnId="{9BB1B764-F03A-46A0-9B26-646DB7633642}">
      <dgm:prSet/>
      <dgm:spPr/>
      <dgm:t>
        <a:bodyPr/>
        <a:lstStyle/>
        <a:p>
          <a:endParaRPr lang="en-US"/>
        </a:p>
      </dgm:t>
    </dgm:pt>
    <dgm:pt modelId="{9A5CDADE-FDD1-46BA-B5C1-E891E0FF0FD2}" type="pres">
      <dgm:prSet presAssocID="{09D87C67-994B-4A76-AFF8-25736C0A0DA3}" presName="linearFlow" presStyleCnt="0">
        <dgm:presLayoutVars>
          <dgm:dir/>
          <dgm:animLvl val="lvl"/>
          <dgm:resizeHandles/>
        </dgm:presLayoutVars>
      </dgm:prSet>
      <dgm:spPr/>
    </dgm:pt>
    <dgm:pt modelId="{4857AAD8-7561-4E31-806A-429A62AA9795}" type="pres">
      <dgm:prSet presAssocID="{8484EDB7-0E91-4798-845A-CB4C95B1ED27}" presName="compositeNode" presStyleCnt="0">
        <dgm:presLayoutVars>
          <dgm:bulletEnabled val="1"/>
        </dgm:presLayoutVars>
      </dgm:prSet>
      <dgm:spPr/>
    </dgm:pt>
    <dgm:pt modelId="{3C059A24-23CA-4781-BFE8-01DF948C1ECB}" type="pres">
      <dgm:prSet presAssocID="{8484EDB7-0E91-4798-845A-CB4C95B1ED27}" presName="image" presStyleLbl="fgImgPlace1" presStyleIdx="0" presStyleCnt="2"/>
      <dgm:spPr/>
    </dgm:pt>
    <dgm:pt modelId="{FD2947AA-6FD5-46F4-8E38-3E6B87A1F953}" type="pres">
      <dgm:prSet presAssocID="{8484EDB7-0E91-4798-845A-CB4C95B1ED27}" presName="childNode" presStyleLbl="node1" presStyleIdx="0" presStyleCnt="2">
        <dgm:presLayoutVars>
          <dgm:bulletEnabled val="1"/>
        </dgm:presLayoutVars>
      </dgm:prSet>
      <dgm:spPr/>
    </dgm:pt>
    <dgm:pt modelId="{53CD60D1-B092-4465-9EF3-397EE7498228}" type="pres">
      <dgm:prSet presAssocID="{8484EDB7-0E91-4798-845A-CB4C95B1ED27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86C6DC91-E007-4ECA-93C6-7F3D60631232}" type="pres">
      <dgm:prSet presAssocID="{7AE253C4-AEE4-404D-AFF5-68480E640E82}" presName="sibTrans" presStyleCnt="0"/>
      <dgm:spPr/>
    </dgm:pt>
    <dgm:pt modelId="{421F2A2C-F101-4DD4-AA44-8AB0917457A9}" type="pres">
      <dgm:prSet presAssocID="{281E614C-3C54-45D7-9432-387757F9A2D1}" presName="compositeNode" presStyleCnt="0">
        <dgm:presLayoutVars>
          <dgm:bulletEnabled val="1"/>
        </dgm:presLayoutVars>
      </dgm:prSet>
      <dgm:spPr/>
    </dgm:pt>
    <dgm:pt modelId="{78603A5E-919A-4538-B070-669860341FAA}" type="pres">
      <dgm:prSet presAssocID="{281E614C-3C54-45D7-9432-387757F9A2D1}" presName="image" presStyleLbl="fgImgPlace1" presStyleIdx="1" presStyleCnt="2"/>
      <dgm:spPr/>
    </dgm:pt>
    <dgm:pt modelId="{49E364BB-73FB-415A-8624-A6E5FC7F85E6}" type="pres">
      <dgm:prSet presAssocID="{281E614C-3C54-45D7-9432-387757F9A2D1}" presName="childNode" presStyleLbl="node1" presStyleIdx="1" presStyleCnt="2">
        <dgm:presLayoutVars>
          <dgm:bulletEnabled val="1"/>
        </dgm:presLayoutVars>
      </dgm:prSet>
      <dgm:spPr/>
    </dgm:pt>
    <dgm:pt modelId="{4792308F-602C-44E7-93D1-E132FF0CD62F}" type="pres">
      <dgm:prSet presAssocID="{281E614C-3C54-45D7-9432-387757F9A2D1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7853C02-0CC8-493F-9CED-B4ECEA57F771}" srcId="{09D87C67-994B-4A76-AFF8-25736C0A0DA3}" destId="{8484EDB7-0E91-4798-845A-CB4C95B1ED27}" srcOrd="0" destOrd="0" parTransId="{00418930-CF6E-4BB8-A247-21F4FB36EC08}" sibTransId="{7AE253C4-AEE4-404D-AFF5-68480E640E82}"/>
    <dgm:cxn modelId="{9BB1B764-F03A-46A0-9B26-646DB7633642}" srcId="{281E614C-3C54-45D7-9432-387757F9A2D1}" destId="{57CDF937-3293-4E2E-974B-B1EF9E75B6F7}" srcOrd="0" destOrd="0" parTransId="{6EC40F41-577D-4234-8DE8-84CF8354B824}" sibTransId="{8C369E7A-91F8-4DFB-AFFC-1FDC0A9546B8}"/>
    <dgm:cxn modelId="{504C3982-9813-43BC-97A4-152A16BB7978}" srcId="{8484EDB7-0E91-4798-845A-CB4C95B1ED27}" destId="{2EF61694-35C6-4E2B-90C5-A61857FF14CD}" srcOrd="0" destOrd="0" parTransId="{2C2779A3-9141-4F5B-AC16-78F50ACDF32A}" sibTransId="{71BB339A-8E9D-4DC9-A0D9-66797EE63305}"/>
    <dgm:cxn modelId="{7E4C2DA2-1ABE-4F5D-9F79-33E2456B8DA6}" type="presOf" srcId="{8484EDB7-0E91-4798-845A-CB4C95B1ED27}" destId="{53CD60D1-B092-4465-9EF3-397EE7498228}" srcOrd="0" destOrd="0" presId="urn:microsoft.com/office/officeart/2005/8/layout/hList2"/>
    <dgm:cxn modelId="{A394B3A2-7E93-41FA-88EF-C85F8A40AFBA}" type="presOf" srcId="{57CDF937-3293-4E2E-974B-B1EF9E75B6F7}" destId="{49E364BB-73FB-415A-8624-A6E5FC7F85E6}" srcOrd="0" destOrd="0" presId="urn:microsoft.com/office/officeart/2005/8/layout/hList2"/>
    <dgm:cxn modelId="{22B8EEB2-4C3D-4A16-89ED-45423B5611C1}" srcId="{09D87C67-994B-4A76-AFF8-25736C0A0DA3}" destId="{281E614C-3C54-45D7-9432-387757F9A2D1}" srcOrd="1" destOrd="0" parTransId="{836BF43E-CECD-43EA-9904-9DD891F71ACE}" sibTransId="{6CD3D6B2-1245-4EDA-BDEC-B453AD5F8457}"/>
    <dgm:cxn modelId="{355605B6-DE03-4C08-83DD-61B7E6CF7D7D}" type="presOf" srcId="{281E614C-3C54-45D7-9432-387757F9A2D1}" destId="{4792308F-602C-44E7-93D1-E132FF0CD62F}" srcOrd="0" destOrd="0" presId="urn:microsoft.com/office/officeart/2005/8/layout/hList2"/>
    <dgm:cxn modelId="{3EA940CA-6EA0-4EE8-A853-474A1FEA8A2D}" type="presOf" srcId="{09D87C67-994B-4A76-AFF8-25736C0A0DA3}" destId="{9A5CDADE-FDD1-46BA-B5C1-E891E0FF0FD2}" srcOrd="0" destOrd="0" presId="urn:microsoft.com/office/officeart/2005/8/layout/hList2"/>
    <dgm:cxn modelId="{312AD6CF-75E5-4C33-A4E2-2BB660C50F7E}" type="presOf" srcId="{2EF61694-35C6-4E2B-90C5-A61857FF14CD}" destId="{FD2947AA-6FD5-46F4-8E38-3E6B87A1F953}" srcOrd="0" destOrd="0" presId="urn:microsoft.com/office/officeart/2005/8/layout/hList2"/>
    <dgm:cxn modelId="{E1F34440-FBBF-45E0-B1DA-F9BE4223270F}" type="presParOf" srcId="{9A5CDADE-FDD1-46BA-B5C1-E891E0FF0FD2}" destId="{4857AAD8-7561-4E31-806A-429A62AA9795}" srcOrd="0" destOrd="0" presId="urn:microsoft.com/office/officeart/2005/8/layout/hList2"/>
    <dgm:cxn modelId="{B525B4D5-794B-4696-B855-C98F5AA74532}" type="presParOf" srcId="{4857AAD8-7561-4E31-806A-429A62AA9795}" destId="{3C059A24-23CA-4781-BFE8-01DF948C1ECB}" srcOrd="0" destOrd="0" presId="urn:microsoft.com/office/officeart/2005/8/layout/hList2"/>
    <dgm:cxn modelId="{47750F27-43B5-4681-B293-AFD2AE5B6E68}" type="presParOf" srcId="{4857AAD8-7561-4E31-806A-429A62AA9795}" destId="{FD2947AA-6FD5-46F4-8E38-3E6B87A1F953}" srcOrd="1" destOrd="0" presId="urn:microsoft.com/office/officeart/2005/8/layout/hList2"/>
    <dgm:cxn modelId="{2BFC9D83-58E3-4555-B699-6F435772D9E8}" type="presParOf" srcId="{4857AAD8-7561-4E31-806A-429A62AA9795}" destId="{53CD60D1-B092-4465-9EF3-397EE7498228}" srcOrd="2" destOrd="0" presId="urn:microsoft.com/office/officeart/2005/8/layout/hList2"/>
    <dgm:cxn modelId="{CB25D1FE-6176-441B-90EF-DD5911B8A196}" type="presParOf" srcId="{9A5CDADE-FDD1-46BA-B5C1-E891E0FF0FD2}" destId="{86C6DC91-E007-4ECA-93C6-7F3D60631232}" srcOrd="1" destOrd="0" presId="urn:microsoft.com/office/officeart/2005/8/layout/hList2"/>
    <dgm:cxn modelId="{9A87EFC2-6F29-4866-82F2-839D657B10BC}" type="presParOf" srcId="{9A5CDADE-FDD1-46BA-B5C1-E891E0FF0FD2}" destId="{421F2A2C-F101-4DD4-AA44-8AB0917457A9}" srcOrd="2" destOrd="0" presId="urn:microsoft.com/office/officeart/2005/8/layout/hList2"/>
    <dgm:cxn modelId="{F6998814-1FEA-4DCF-A230-6CAC366DDB6E}" type="presParOf" srcId="{421F2A2C-F101-4DD4-AA44-8AB0917457A9}" destId="{78603A5E-919A-4538-B070-669860341FAA}" srcOrd="0" destOrd="0" presId="urn:microsoft.com/office/officeart/2005/8/layout/hList2"/>
    <dgm:cxn modelId="{F6814394-9B8C-41B6-8078-2E09225CB3F9}" type="presParOf" srcId="{421F2A2C-F101-4DD4-AA44-8AB0917457A9}" destId="{49E364BB-73FB-415A-8624-A6E5FC7F85E6}" srcOrd="1" destOrd="0" presId="urn:microsoft.com/office/officeart/2005/8/layout/hList2"/>
    <dgm:cxn modelId="{5F4ACE93-1C43-4C8C-9C3D-2CFB767BA736}" type="presParOf" srcId="{421F2A2C-F101-4DD4-AA44-8AB0917457A9}" destId="{4792308F-602C-44E7-93D1-E132FF0CD62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535B3-17AA-44EA-8111-83535A39BE1C}">
      <dsp:nvSpPr>
        <dsp:cNvPr id="0" name=""/>
        <dsp:cNvSpPr/>
      </dsp:nvSpPr>
      <dsp:spPr>
        <a:xfrm>
          <a:off x="0" y="178449"/>
          <a:ext cx="99969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74" tIns="208280" rIns="77587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Asistente Administrativo</a:t>
          </a:r>
        </a:p>
        <a:p>
          <a:pPr marL="57150" lvl="1" indent="-57150" algn="l" defTabSz="4445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Asistente Administrativo en Facturación a Servicios Médicos</a:t>
          </a:r>
        </a:p>
      </dsp:txBody>
      <dsp:txXfrm>
        <a:off x="0" y="178449"/>
        <a:ext cx="9996948" cy="630000"/>
      </dsp:txXfrm>
    </dsp:sp>
    <dsp:sp modelId="{41F87DCC-DBAB-42C1-9328-C2087EA964CE}">
      <dsp:nvSpPr>
        <dsp:cNvPr id="0" name=""/>
        <dsp:cNvSpPr/>
      </dsp:nvSpPr>
      <dsp:spPr>
        <a:xfrm>
          <a:off x="499847" y="30849"/>
          <a:ext cx="699786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03" tIns="0" rIns="264503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000" kern="1200" dirty="0"/>
            <a:t>Gerencia y Administración Comercial</a:t>
          </a:r>
        </a:p>
      </dsp:txBody>
      <dsp:txXfrm>
        <a:off x="514257" y="45259"/>
        <a:ext cx="6969043" cy="266380"/>
      </dsp:txXfrm>
    </dsp:sp>
    <dsp:sp modelId="{2B1FFEA6-9A08-4D07-B0BE-9AFB62DA7EFA}">
      <dsp:nvSpPr>
        <dsp:cNvPr id="0" name=""/>
        <dsp:cNvSpPr/>
      </dsp:nvSpPr>
      <dsp:spPr>
        <a:xfrm>
          <a:off x="0" y="1010049"/>
          <a:ext cx="9996948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74" tIns="208280" rIns="77587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Asistente de Contabilidad</a:t>
          </a:r>
        </a:p>
      </dsp:txBody>
      <dsp:txXfrm>
        <a:off x="0" y="1010049"/>
        <a:ext cx="9996948" cy="425250"/>
      </dsp:txXfrm>
    </dsp:sp>
    <dsp:sp modelId="{8F303272-5A79-4BCB-B133-48E667998597}">
      <dsp:nvSpPr>
        <dsp:cNvPr id="0" name=""/>
        <dsp:cNvSpPr/>
      </dsp:nvSpPr>
      <dsp:spPr>
        <a:xfrm>
          <a:off x="499847" y="862449"/>
          <a:ext cx="699786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03" tIns="0" rIns="26450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000" kern="1200" dirty="0"/>
            <a:t>Finanzas</a:t>
          </a:r>
        </a:p>
      </dsp:txBody>
      <dsp:txXfrm>
        <a:off x="514257" y="876859"/>
        <a:ext cx="6969043" cy="266380"/>
      </dsp:txXfrm>
    </dsp:sp>
    <dsp:sp modelId="{A4B8D335-50D1-412E-B50E-53D64E0ED506}">
      <dsp:nvSpPr>
        <dsp:cNvPr id="0" name=""/>
        <dsp:cNvSpPr/>
      </dsp:nvSpPr>
      <dsp:spPr>
        <a:xfrm>
          <a:off x="0" y="1636899"/>
          <a:ext cx="9996948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74" tIns="208280" rIns="77587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Representante de Mercadeo de Modas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Representantes de Ventas y Servicios Empresariales</a:t>
          </a:r>
        </a:p>
      </dsp:txBody>
      <dsp:txXfrm>
        <a:off x="0" y="1636899"/>
        <a:ext cx="9996948" cy="582750"/>
      </dsp:txXfrm>
    </dsp:sp>
    <dsp:sp modelId="{EDDCE124-9DBD-4E3B-966F-8CC3BFB101E4}">
      <dsp:nvSpPr>
        <dsp:cNvPr id="0" name=""/>
        <dsp:cNvSpPr/>
      </dsp:nvSpPr>
      <dsp:spPr>
        <a:xfrm>
          <a:off x="499847" y="1489299"/>
          <a:ext cx="699786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03" tIns="0" rIns="264503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000" kern="1200" dirty="0"/>
            <a:t>Mercadeo</a:t>
          </a:r>
        </a:p>
      </dsp:txBody>
      <dsp:txXfrm>
        <a:off x="514257" y="1503709"/>
        <a:ext cx="6969043" cy="266380"/>
      </dsp:txXfrm>
    </dsp:sp>
    <dsp:sp modelId="{E077BF16-F36B-409B-B651-1940C20DB316}">
      <dsp:nvSpPr>
        <dsp:cNvPr id="0" name=""/>
        <dsp:cNvSpPr/>
      </dsp:nvSpPr>
      <dsp:spPr>
        <a:xfrm>
          <a:off x="0" y="2421249"/>
          <a:ext cx="9996948" cy="44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74" tIns="208280" rIns="77587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Asistente de Información Tecnológica</a:t>
          </a:r>
        </a:p>
      </dsp:txBody>
      <dsp:txXfrm>
        <a:off x="0" y="2421249"/>
        <a:ext cx="9996948" cy="441000"/>
      </dsp:txXfrm>
    </dsp:sp>
    <dsp:sp modelId="{C64F1719-7EFC-4F52-A234-B1CD062C5B05}">
      <dsp:nvSpPr>
        <dsp:cNvPr id="0" name=""/>
        <dsp:cNvSpPr/>
      </dsp:nvSpPr>
      <dsp:spPr>
        <a:xfrm>
          <a:off x="499847" y="2273649"/>
          <a:ext cx="699786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03" tIns="0" rIns="264503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000" kern="1200" dirty="0"/>
            <a:t>Información Tecnológica</a:t>
          </a:r>
        </a:p>
      </dsp:txBody>
      <dsp:txXfrm>
        <a:off x="514257" y="2288059"/>
        <a:ext cx="6969043" cy="266380"/>
      </dsp:txXfrm>
    </dsp:sp>
    <dsp:sp modelId="{9F9697D6-2169-46DA-97B6-C1C88C73DBF1}">
      <dsp:nvSpPr>
        <dsp:cNvPr id="0" name=""/>
        <dsp:cNvSpPr/>
      </dsp:nvSpPr>
      <dsp:spPr>
        <a:xfrm>
          <a:off x="0" y="3063849"/>
          <a:ext cx="9996948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874" tIns="208280" rIns="775874" bIns="7112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000" kern="1200" dirty="0"/>
            <a:t>Representante de Servicios Turísticos</a:t>
          </a:r>
          <a:endParaRPr lang="es-PR" sz="1000" kern="1200" dirty="0">
            <a:latin typeface="Calibri Light" panose="020F0302020204030204"/>
          </a:endParaRPr>
        </a:p>
      </dsp:txBody>
      <dsp:txXfrm>
        <a:off x="0" y="3063849"/>
        <a:ext cx="9996948" cy="425250"/>
      </dsp:txXfrm>
    </dsp:sp>
    <dsp:sp modelId="{2BD1CDD8-D0E3-4C69-A03C-B562DB6E8B1A}">
      <dsp:nvSpPr>
        <dsp:cNvPr id="0" name=""/>
        <dsp:cNvSpPr/>
      </dsp:nvSpPr>
      <dsp:spPr>
        <a:xfrm>
          <a:off x="499847" y="2916249"/>
          <a:ext cx="6997863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03" tIns="0" rIns="264503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000" kern="1200" dirty="0"/>
            <a:t>Hospitalidad y Turismo</a:t>
          </a:r>
          <a:endParaRPr lang="es-PR" sz="1000" kern="1200" dirty="0">
            <a:latin typeface="Calibri Light" panose="020F0302020204030204"/>
          </a:endParaRPr>
        </a:p>
      </dsp:txBody>
      <dsp:txXfrm>
        <a:off x="514257" y="2930659"/>
        <a:ext cx="6969043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AC97-EFE2-4930-BB30-0FF850B5FCC2}">
      <dsp:nvSpPr>
        <dsp:cNvPr id="0" name=""/>
        <dsp:cNvSpPr/>
      </dsp:nvSpPr>
      <dsp:spPr>
        <a:xfrm>
          <a:off x="0" y="377597"/>
          <a:ext cx="8585200" cy="3074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307" tIns="437388" rIns="666307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100" kern="1200" noProof="0" dirty="0"/>
            <a:t>Horticultura</a:t>
          </a:r>
        </a:p>
        <a:p>
          <a:pPr marL="228600" lvl="1" indent="-228600" algn="l" defTabSz="9334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100" kern="1200" noProof="0" dirty="0"/>
            <a:t>Operador de Equipos Pesados Agrícolas</a:t>
          </a:r>
        </a:p>
        <a:p>
          <a:pPr marL="228600" lvl="1" indent="-228600" algn="l" defTabSz="9334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100" kern="1200" noProof="0" dirty="0"/>
            <a:t>Salud animal</a:t>
          </a:r>
        </a:p>
        <a:p>
          <a:pPr marL="228600" lvl="1" indent="-228600" algn="l" defTabSz="93345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1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Elaboración</a:t>
          </a:r>
          <a:r>
            <a:rPr lang="es-PR" sz="2100" kern="1200" noProof="0" dirty="0">
              <a:latin typeface="Calibri Light" panose="020F0302020204030204"/>
            </a:rPr>
            <a:t> </a:t>
          </a:r>
          <a:r>
            <a:rPr lang="es-PR" sz="2100" kern="1200" noProof="0" dirty="0"/>
            <a:t>de Productos Lácteos</a:t>
          </a:r>
        </a:p>
        <a:p>
          <a:pPr marL="228600" lvl="1" indent="-228600" algn="l" defTabSz="9334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100" kern="1200" noProof="0" dirty="0"/>
            <a:t>Elaboración de Productos Agrícolas</a:t>
          </a:r>
        </a:p>
        <a:p>
          <a:pPr marL="228600" lvl="1" indent="-228600" algn="l" defTabSz="9334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100" kern="1200" noProof="0" dirty="0"/>
            <a:t>Biotecnología Agrícola</a:t>
          </a:r>
        </a:p>
      </dsp:txBody>
      <dsp:txXfrm>
        <a:off x="0" y="377597"/>
        <a:ext cx="8585200" cy="3074714"/>
      </dsp:txXfrm>
    </dsp:sp>
    <dsp:sp modelId="{B88C679C-6BB4-421A-B61E-B9261B60389D}">
      <dsp:nvSpPr>
        <dsp:cNvPr id="0" name=""/>
        <dsp:cNvSpPr/>
      </dsp:nvSpPr>
      <dsp:spPr>
        <a:xfrm>
          <a:off x="429260" y="67637"/>
          <a:ext cx="600964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150" tIns="0" rIns="2271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100" kern="1200" noProof="0" dirty="0"/>
            <a:t>Agricultura, Alimentos y Recursos Naturales</a:t>
          </a:r>
        </a:p>
      </dsp:txBody>
      <dsp:txXfrm>
        <a:off x="459522" y="97899"/>
        <a:ext cx="594911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535B3-17AA-44EA-8111-83535A39BE1C}">
      <dsp:nvSpPr>
        <dsp:cNvPr id="0" name=""/>
        <dsp:cNvSpPr/>
      </dsp:nvSpPr>
      <dsp:spPr>
        <a:xfrm>
          <a:off x="0" y="219870"/>
          <a:ext cx="9232900" cy="317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576" tIns="374904" rIns="7165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Enfermería Práctica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Técnico de Emergencias Médicas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Asistente Dental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Asistente de Salud en el Hogar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Asistente Médico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Masaje Terapéutico con énfasis en Medicina Deportiva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Asistente de Salud con Biotecnología</a:t>
          </a:r>
        </a:p>
        <a:p>
          <a:pPr marL="171450" lvl="1" indent="-171450" algn="l" defTabSz="8001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Asistente de Farmacia con Biotecnología</a:t>
          </a:r>
        </a:p>
      </dsp:txBody>
      <dsp:txXfrm>
        <a:off x="0" y="219870"/>
        <a:ext cx="9232900" cy="3175200"/>
      </dsp:txXfrm>
    </dsp:sp>
    <dsp:sp modelId="{41F87DCC-DBAB-42C1-9328-C2087EA964CE}">
      <dsp:nvSpPr>
        <dsp:cNvPr id="0" name=""/>
        <dsp:cNvSpPr/>
      </dsp:nvSpPr>
      <dsp:spPr>
        <a:xfrm>
          <a:off x="461645" y="39534"/>
          <a:ext cx="646303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287" tIns="0" rIns="2442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Ciencias de la Salud</a:t>
          </a:r>
          <a:endParaRPr lang="es-PR" sz="1800" kern="1200" dirty="0"/>
        </a:p>
      </dsp:txBody>
      <dsp:txXfrm>
        <a:off x="487584" y="65473"/>
        <a:ext cx="641115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73B37-05FF-4C63-8D16-68352035FCDB}">
      <dsp:nvSpPr>
        <dsp:cNvPr id="0" name=""/>
        <dsp:cNvSpPr/>
      </dsp:nvSpPr>
      <dsp:spPr>
        <a:xfrm>
          <a:off x="0" y="268545"/>
          <a:ext cx="9702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45" tIns="333248" rIns="75304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Artes Gráficas</a:t>
          </a:r>
          <a:endParaRPr lang="es-PR" sz="1600" kern="1200" dirty="0">
            <a:latin typeface="Calibri Light" panose="020F0302020204030204"/>
          </a:endParaRPr>
        </a:p>
      </dsp:txBody>
      <dsp:txXfrm>
        <a:off x="0" y="268545"/>
        <a:ext cx="9702800" cy="705600"/>
      </dsp:txXfrm>
    </dsp:sp>
    <dsp:sp modelId="{C9DD0ABA-8FE2-4FD6-AA21-50736F3617FF}">
      <dsp:nvSpPr>
        <dsp:cNvPr id="0" name=""/>
        <dsp:cNvSpPr/>
      </dsp:nvSpPr>
      <dsp:spPr>
        <a:xfrm>
          <a:off x="485140" y="32385"/>
          <a:ext cx="6791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20" tIns="0" rIns="256720" bIns="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Artes, Tecnología de A/V y Comunicaciones</a:t>
          </a:r>
          <a:endParaRPr lang="en-US" sz="1600" kern="1200" dirty="0"/>
        </a:p>
      </dsp:txBody>
      <dsp:txXfrm>
        <a:off x="508197" y="55442"/>
        <a:ext cx="6745846" cy="426206"/>
      </dsp:txXfrm>
    </dsp:sp>
    <dsp:sp modelId="{BB7D7FC2-735C-4565-981E-F03D5BC098AF}">
      <dsp:nvSpPr>
        <dsp:cNvPr id="0" name=""/>
        <dsp:cNvSpPr/>
      </dsp:nvSpPr>
      <dsp:spPr>
        <a:xfrm>
          <a:off x="0" y="1296705"/>
          <a:ext cx="97028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45" tIns="333248" rIns="75304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Cosmetología</a:t>
          </a:r>
          <a:endParaRPr lang="en-US" sz="1600" kern="1200" dirty="0"/>
        </a:p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Barbería y Estilismo</a:t>
          </a:r>
          <a:endParaRPr lang="en-US" sz="1600" kern="1200" dirty="0"/>
        </a:p>
      </dsp:txBody>
      <dsp:txXfrm>
        <a:off x="0" y="1296705"/>
        <a:ext cx="9702800" cy="1008000"/>
      </dsp:txXfrm>
    </dsp:sp>
    <dsp:sp modelId="{DFB8687E-FDF7-43C3-B852-FCD5AA507F9F}">
      <dsp:nvSpPr>
        <dsp:cNvPr id="0" name=""/>
        <dsp:cNvSpPr/>
      </dsp:nvSpPr>
      <dsp:spPr>
        <a:xfrm>
          <a:off x="485140" y="1060545"/>
          <a:ext cx="6791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20" tIns="0" rIns="256720" bIns="0" numCol="1" spcCol="1270" anchor="ctr" anchorCtr="0">
          <a:noAutofit/>
        </a:bodyPr>
        <a:lstStyle/>
        <a:p>
          <a:pPr marL="0" lvl="0" indent="0" algn="l" defTabSz="711200" rtl="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Servicios Humanos</a:t>
          </a:r>
          <a:endParaRPr lang="en-US" sz="1600" kern="1200" dirty="0">
            <a:latin typeface="Calibri Light" panose="020F0302020204030204"/>
          </a:endParaRPr>
        </a:p>
      </dsp:txBody>
      <dsp:txXfrm>
        <a:off x="508197" y="1083602"/>
        <a:ext cx="6745846" cy="426206"/>
      </dsp:txXfrm>
    </dsp:sp>
    <dsp:sp modelId="{97461651-995B-4254-83E8-FA9966E3DC54}">
      <dsp:nvSpPr>
        <dsp:cNvPr id="0" name=""/>
        <dsp:cNvSpPr/>
      </dsp:nvSpPr>
      <dsp:spPr>
        <a:xfrm>
          <a:off x="0" y="2627266"/>
          <a:ext cx="97028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3045" tIns="333248" rIns="75304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Computec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Mantenimiento y Reparación de Equipos Móviles</a:t>
          </a:r>
        </a:p>
      </dsp:txBody>
      <dsp:txXfrm>
        <a:off x="0" y="2627266"/>
        <a:ext cx="9702800" cy="932400"/>
      </dsp:txXfrm>
    </dsp:sp>
    <dsp:sp modelId="{6C819ED9-7794-4FA2-B21A-BE246CC80647}">
      <dsp:nvSpPr>
        <dsp:cNvPr id="0" name=""/>
        <dsp:cNvSpPr/>
      </dsp:nvSpPr>
      <dsp:spPr>
        <a:xfrm>
          <a:off x="485140" y="2391106"/>
          <a:ext cx="67919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20" tIns="0" rIns="256720" bIns="0" numCol="1" spcCol="1270" anchor="ctr" anchorCtr="0">
          <a:noAutofit/>
        </a:bodyPr>
        <a:lstStyle/>
        <a:p>
          <a:pPr marL="0" lvl="0" indent="0" algn="l" defTabSz="71120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/>
            <a:t>Información Tecnológica </a:t>
          </a:r>
          <a:endParaRPr lang="en-US" sz="1600" kern="1200" dirty="0"/>
        </a:p>
      </dsp:txBody>
      <dsp:txXfrm>
        <a:off x="508197" y="2414163"/>
        <a:ext cx="674584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73B37-05FF-4C63-8D16-68352035FCDB}">
      <dsp:nvSpPr>
        <dsp:cNvPr id="0" name=""/>
        <dsp:cNvSpPr/>
      </dsp:nvSpPr>
      <dsp:spPr>
        <a:xfrm>
          <a:off x="0" y="290230"/>
          <a:ext cx="98298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902" tIns="312420" rIns="76290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Dibujo Arquitectónico</a:t>
          </a:r>
          <a:endParaRPr lang="en-US" sz="1500" kern="1200" dirty="0"/>
        </a:p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Refrigeración y Aire Acondicionado</a:t>
          </a:r>
          <a:endParaRPr lang="en-US" sz="1500" kern="1200" dirty="0"/>
        </a:p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Electricidad con PLC</a:t>
          </a:r>
          <a:endParaRPr lang="en-US" sz="1500" kern="1200" dirty="0"/>
        </a:p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Corte y Soldadura Estructural</a:t>
          </a:r>
          <a:endParaRPr lang="en-US" sz="1500" kern="1200" dirty="0"/>
        </a:p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Tecnología de la Construcción</a:t>
          </a:r>
          <a:endParaRPr lang="en-US" sz="1500" kern="1200" dirty="0"/>
        </a:p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Plomería</a:t>
          </a:r>
          <a:endParaRPr lang="en-US" sz="1500" kern="1200" dirty="0"/>
        </a:p>
      </dsp:txBody>
      <dsp:txXfrm>
        <a:off x="0" y="290230"/>
        <a:ext cx="9829800" cy="2079000"/>
      </dsp:txXfrm>
    </dsp:sp>
    <dsp:sp modelId="{C9DD0ABA-8FE2-4FD6-AA21-50736F3617FF}">
      <dsp:nvSpPr>
        <dsp:cNvPr id="0" name=""/>
        <dsp:cNvSpPr/>
      </dsp:nvSpPr>
      <dsp:spPr>
        <a:xfrm>
          <a:off x="491490" y="68830"/>
          <a:ext cx="68808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kern="1200" dirty="0"/>
            <a:t>Arquitectura y Construcción</a:t>
          </a:r>
          <a:endParaRPr lang="en-US" sz="1500" kern="1200" dirty="0"/>
        </a:p>
      </dsp:txBody>
      <dsp:txXfrm>
        <a:off x="513106" y="90446"/>
        <a:ext cx="6837628" cy="399568"/>
      </dsp:txXfrm>
    </dsp:sp>
    <dsp:sp modelId="{BB7D7FC2-735C-4565-981E-F03D5BC098AF}">
      <dsp:nvSpPr>
        <dsp:cNvPr id="0" name=""/>
        <dsp:cNvSpPr/>
      </dsp:nvSpPr>
      <dsp:spPr>
        <a:xfrm>
          <a:off x="0" y="2710317"/>
          <a:ext cx="9829800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902" tIns="312420" rIns="762902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Mecánica Herramentista</a:t>
          </a:r>
        </a:p>
        <a:p>
          <a:pPr marL="114300" lvl="1" indent="-114300" algn="l" defTabSz="66675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dirty="0"/>
            <a:t>Diseño de Alta Moda</a:t>
          </a:r>
          <a:endParaRPr lang="en-US" sz="1500" kern="1200" dirty="0"/>
        </a:p>
      </dsp:txBody>
      <dsp:txXfrm>
        <a:off x="0" y="2710317"/>
        <a:ext cx="9829800" cy="945000"/>
      </dsp:txXfrm>
    </dsp:sp>
    <dsp:sp modelId="{DFB8687E-FDF7-43C3-B852-FCD5AA507F9F}">
      <dsp:nvSpPr>
        <dsp:cNvPr id="0" name=""/>
        <dsp:cNvSpPr/>
      </dsp:nvSpPr>
      <dsp:spPr>
        <a:xfrm>
          <a:off x="491490" y="2450230"/>
          <a:ext cx="68808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" tIns="0" rIns="260080" bIns="0" numCol="1" spcCol="1270" anchor="ctr" anchorCtr="0">
          <a:noAutofit/>
        </a:bodyPr>
        <a:lstStyle/>
        <a:p>
          <a:pPr marL="0" lvl="0" indent="0" algn="l" defTabSz="66675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Manufactura</a:t>
          </a:r>
        </a:p>
      </dsp:txBody>
      <dsp:txXfrm>
        <a:off x="513106" y="2471846"/>
        <a:ext cx="683762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A68E0-B6B8-4BAE-A9CD-2DC4F0ECBED3}">
      <dsp:nvSpPr>
        <dsp:cNvPr id="0" name=""/>
        <dsp:cNvSpPr/>
      </dsp:nvSpPr>
      <dsp:spPr>
        <a:xfrm>
          <a:off x="0" y="299164"/>
          <a:ext cx="9779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333248" rIns="75895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Mantenimiento y Reparación de Equipos Móviles</a:t>
          </a:r>
        </a:p>
      </dsp:txBody>
      <dsp:txXfrm>
        <a:off x="0" y="299164"/>
        <a:ext cx="9779000" cy="705600"/>
      </dsp:txXfrm>
    </dsp:sp>
    <dsp:sp modelId="{2B3537AF-A9D1-40B5-9BE8-7BD4C36473E3}">
      <dsp:nvSpPr>
        <dsp:cNvPr id="0" name=""/>
        <dsp:cNvSpPr/>
      </dsp:nvSpPr>
      <dsp:spPr>
        <a:xfrm>
          <a:off x="488950" y="63003"/>
          <a:ext cx="6845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71120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Información Tecnológica </a:t>
          </a:r>
        </a:p>
      </dsp:txBody>
      <dsp:txXfrm>
        <a:off x="512007" y="86060"/>
        <a:ext cx="6799186" cy="426206"/>
      </dsp:txXfrm>
    </dsp:sp>
    <dsp:sp modelId="{F2A69963-27F7-47D4-8061-034D281B68C3}">
      <dsp:nvSpPr>
        <dsp:cNvPr id="0" name=""/>
        <dsp:cNvSpPr/>
      </dsp:nvSpPr>
      <dsp:spPr>
        <a:xfrm>
          <a:off x="0" y="1390327"/>
          <a:ext cx="9779000" cy="221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333248" rIns="75895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Tecnología Automotriz</a:t>
          </a:r>
          <a:endParaRPr lang="en-US" sz="1600" kern="1200" dirty="0"/>
        </a:p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Tecnología de Colisión Automotriz</a:t>
          </a:r>
          <a:endParaRPr lang="en-US" sz="1600" kern="1200" dirty="0"/>
        </a:p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Tecnología de Maquinaria Pesada (Mecánica Diésel)</a:t>
          </a:r>
          <a:endParaRPr lang="en-US" sz="1600" kern="1200" dirty="0"/>
        </a:p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Electromecánica Automotriz</a:t>
          </a:r>
          <a:endParaRPr lang="en-US" sz="1600" kern="1200" dirty="0"/>
        </a:p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Mecánica de motores pequeños y marinos</a:t>
          </a:r>
          <a:endParaRPr lang="en-US" sz="1600" kern="1200" dirty="0"/>
        </a:p>
        <a:p>
          <a:pPr marL="171450" lvl="1" indent="-171450" algn="l" defTabSz="71120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600" kern="1200" dirty="0"/>
            <a:t>Pre-PRAMI (General Aviation)</a:t>
          </a:r>
          <a:endParaRPr lang="en-US" sz="1600" kern="1200" dirty="0"/>
        </a:p>
      </dsp:txBody>
      <dsp:txXfrm>
        <a:off x="0" y="1390327"/>
        <a:ext cx="9779000" cy="2217600"/>
      </dsp:txXfrm>
    </dsp:sp>
    <dsp:sp modelId="{5D13CA9B-4455-409D-B97F-61825714B9EC}">
      <dsp:nvSpPr>
        <dsp:cNvPr id="0" name=""/>
        <dsp:cNvSpPr/>
      </dsp:nvSpPr>
      <dsp:spPr>
        <a:xfrm>
          <a:off x="488950" y="1091164"/>
          <a:ext cx="6845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600" kern="1200" dirty="0"/>
            <a:t>Transportación, Distribución y Logística</a:t>
          </a:r>
          <a:endParaRPr lang="en-US" sz="1600" kern="1200" dirty="0"/>
        </a:p>
      </dsp:txBody>
      <dsp:txXfrm>
        <a:off x="512007" y="1114221"/>
        <a:ext cx="679918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E554-CC01-413D-9AE3-F9054377FF73}">
      <dsp:nvSpPr>
        <dsp:cNvPr id="0" name=""/>
        <dsp:cNvSpPr/>
      </dsp:nvSpPr>
      <dsp:spPr>
        <a:xfrm>
          <a:off x="0" y="358544"/>
          <a:ext cx="8300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1BAA7-A288-4BE1-ADBF-5C553DEC048B}">
      <dsp:nvSpPr>
        <dsp:cNvPr id="0" name=""/>
        <dsp:cNvSpPr/>
      </dsp:nvSpPr>
      <dsp:spPr>
        <a:xfrm>
          <a:off x="415036" y="63344"/>
          <a:ext cx="646075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623" tIns="0" rIns="2196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800" kern="1200" noProof="0" dirty="0" err="1"/>
            <a:t>Pre-ingeniería</a:t>
          </a:r>
          <a:endParaRPr lang="es-PR" sz="2800" kern="1200" noProof="0" dirty="0"/>
        </a:p>
      </dsp:txBody>
      <dsp:txXfrm>
        <a:off x="443857" y="92165"/>
        <a:ext cx="6403115" cy="532758"/>
      </dsp:txXfrm>
    </dsp:sp>
    <dsp:sp modelId="{BC797BA6-E70F-4C48-8B4F-115730167CA2}">
      <dsp:nvSpPr>
        <dsp:cNvPr id="0" name=""/>
        <dsp:cNvSpPr/>
      </dsp:nvSpPr>
      <dsp:spPr>
        <a:xfrm>
          <a:off x="0" y="1265744"/>
          <a:ext cx="8300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3DB22-2B7E-4ABE-96E2-9CF49608B20C}">
      <dsp:nvSpPr>
        <dsp:cNvPr id="0" name=""/>
        <dsp:cNvSpPr/>
      </dsp:nvSpPr>
      <dsp:spPr>
        <a:xfrm>
          <a:off x="425411" y="970544"/>
          <a:ext cx="6501663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623" tIns="0" rIns="2196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800" kern="1200" noProof="0" dirty="0"/>
            <a:t>Electrónica Industrial</a:t>
          </a:r>
        </a:p>
      </dsp:txBody>
      <dsp:txXfrm>
        <a:off x="454232" y="999365"/>
        <a:ext cx="6444021" cy="532758"/>
      </dsp:txXfrm>
    </dsp:sp>
    <dsp:sp modelId="{0F3D30CD-51AB-474F-BAB9-8C044EBEE6C4}">
      <dsp:nvSpPr>
        <dsp:cNvPr id="0" name=""/>
        <dsp:cNvSpPr/>
      </dsp:nvSpPr>
      <dsp:spPr>
        <a:xfrm>
          <a:off x="0" y="2172944"/>
          <a:ext cx="8300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4E4B5-F916-46D3-8003-FC93AA2432B1}">
      <dsp:nvSpPr>
        <dsp:cNvPr id="0" name=""/>
        <dsp:cNvSpPr/>
      </dsp:nvSpPr>
      <dsp:spPr>
        <a:xfrm>
          <a:off x="415036" y="1877744"/>
          <a:ext cx="652676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623" tIns="0" rIns="21962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800" kern="1200" noProof="0" dirty="0"/>
            <a:t>Mecatrónica</a:t>
          </a:r>
        </a:p>
      </dsp:txBody>
      <dsp:txXfrm>
        <a:off x="443857" y="1906565"/>
        <a:ext cx="6469122" cy="532758"/>
      </dsp:txXfrm>
    </dsp:sp>
    <dsp:sp modelId="{5DD8B439-AB56-4DE1-9140-CC7DCFED60D3}">
      <dsp:nvSpPr>
        <dsp:cNvPr id="0" name=""/>
        <dsp:cNvSpPr/>
      </dsp:nvSpPr>
      <dsp:spPr>
        <a:xfrm>
          <a:off x="0" y="3141055"/>
          <a:ext cx="83007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D6D1C-1745-4DAB-8098-A1EBF05542DE}">
      <dsp:nvSpPr>
        <dsp:cNvPr id="0" name=""/>
        <dsp:cNvSpPr/>
      </dsp:nvSpPr>
      <dsp:spPr>
        <a:xfrm>
          <a:off x="415036" y="2784944"/>
          <a:ext cx="6567438" cy="651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623" tIns="0" rIns="2196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500" kern="1200" noProof="0" dirty="0"/>
            <a:t>Tecnología de Fabricación Digital y Operaciones Industriales</a:t>
          </a:r>
        </a:p>
      </dsp:txBody>
      <dsp:txXfrm>
        <a:off x="446830" y="2816738"/>
        <a:ext cx="6503850" cy="587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D60D1-B092-4465-9EF3-397EE7498228}">
      <dsp:nvSpPr>
        <dsp:cNvPr id="0" name=""/>
        <dsp:cNvSpPr/>
      </dsp:nvSpPr>
      <dsp:spPr>
        <a:xfrm rot="16200000">
          <a:off x="-2297168" y="3444743"/>
          <a:ext cx="5245458" cy="51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3484" bIns="0" numCol="1" spcCol="1270" anchor="t" anchorCtr="0">
          <a:noAutofit/>
        </a:bodyPr>
        <a:lstStyle/>
        <a:p>
          <a:pPr marL="0" lvl="0" indent="0" algn="r" defTabSz="142240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3200" kern="1200" noProof="0" dirty="0"/>
            <a:t>San Juan</a:t>
          </a:r>
        </a:p>
      </dsp:txBody>
      <dsp:txXfrm>
        <a:off x="-2297168" y="3444743"/>
        <a:ext cx="5245458" cy="514186"/>
      </dsp:txXfrm>
    </dsp:sp>
    <dsp:sp modelId="{FD2947AA-6FD5-46F4-8E38-3E6B87A1F953}">
      <dsp:nvSpPr>
        <dsp:cNvPr id="0" name=""/>
        <dsp:cNvSpPr/>
      </dsp:nvSpPr>
      <dsp:spPr>
        <a:xfrm>
          <a:off x="582654" y="1079107"/>
          <a:ext cx="2561194" cy="52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3484" rIns="113792" bIns="113792" numCol="1" spcCol="1270" anchor="t" anchorCtr="0">
          <a:noAutofit/>
        </a:bodyPr>
        <a:lstStyle/>
        <a:p>
          <a:pPr marL="114300" lvl="1" indent="-114300" algn="l" defTabSz="5334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 dirty="0"/>
            <a:t>Administración de Empresas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Sistemas </a:t>
          </a:r>
          <a:r>
            <a:rPr lang="es-PR" sz="1200" kern="1200" noProof="0" dirty="0"/>
            <a:t>Administrativos de Oficina con Facturación de Servicios Médicos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 dirty="0"/>
            <a:t>Contabilidad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Enfermería</a:t>
          </a:r>
          <a:endParaRPr lang="es-P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Artes </a:t>
          </a:r>
          <a:r>
            <a:rPr lang="es-PR" sz="1200" kern="1200" noProof="0" dirty="0"/>
            <a:t>Gráficas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Eléctrica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Electrónica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en Instrumentación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Mecánica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 dirty="0"/>
            <a:t>Tecnología de Ingeniería en Refrigeración y Aire Acondicionado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Sistemas de Computadoras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Biomédica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Civil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 dirty="0"/>
            <a:t>Tecnología de Ingeniería en Telecomunicaciones y Redes</a:t>
          </a:r>
        </a:p>
      </dsp:txBody>
      <dsp:txXfrm>
        <a:off x="582654" y="1079107"/>
        <a:ext cx="2561194" cy="5245458"/>
      </dsp:txXfrm>
    </dsp:sp>
    <dsp:sp modelId="{3C059A24-23CA-4781-BFE8-01DF948C1ECB}">
      <dsp:nvSpPr>
        <dsp:cNvPr id="0" name=""/>
        <dsp:cNvSpPr/>
      </dsp:nvSpPr>
      <dsp:spPr>
        <a:xfrm>
          <a:off x="68467" y="400380"/>
          <a:ext cx="1028373" cy="10283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0879D-AA77-4008-928C-206DD8E927E0}">
      <dsp:nvSpPr>
        <dsp:cNvPr id="0" name=""/>
        <dsp:cNvSpPr/>
      </dsp:nvSpPr>
      <dsp:spPr>
        <a:xfrm rot="16200000">
          <a:off x="1431524" y="3444743"/>
          <a:ext cx="5245458" cy="51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3484" bIns="0" numCol="1" spcCol="1270" anchor="t" anchorCtr="0">
          <a:noAutofit/>
        </a:bodyPr>
        <a:lstStyle/>
        <a:p>
          <a:pPr marL="0" lvl="0" indent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3200" kern="1200" noProof="0" dirty="0"/>
            <a:t>Guayama</a:t>
          </a:r>
        </a:p>
      </dsp:txBody>
      <dsp:txXfrm>
        <a:off x="1431524" y="3444743"/>
        <a:ext cx="5245458" cy="514186"/>
      </dsp:txXfrm>
    </dsp:sp>
    <dsp:sp modelId="{22AF1F92-67AC-42B9-94B1-770A2C928567}">
      <dsp:nvSpPr>
        <dsp:cNvPr id="0" name=""/>
        <dsp:cNvSpPr/>
      </dsp:nvSpPr>
      <dsp:spPr>
        <a:xfrm>
          <a:off x="4332809" y="1079107"/>
          <a:ext cx="2561194" cy="52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3484" rIns="113792" bIns="113792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Administración </a:t>
          </a:r>
          <a:r>
            <a:rPr lang="es-PR" sz="1200" kern="1200" noProof="0" dirty="0"/>
            <a:t>de Empresas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Sistemas </a:t>
          </a:r>
          <a:r>
            <a:rPr lang="es-PR" sz="1200" kern="1200" noProof="0" dirty="0"/>
            <a:t>Administrativos de Oficina con Facturación de Servicios Médicos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Contabilidad</a:t>
          </a:r>
          <a:endParaRPr lang="es-P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Enfermería</a:t>
          </a:r>
          <a:endParaRPr lang="es-P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Civil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Eléctrica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Electrónica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en Instrumentación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Mecánica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Sistemas de Computadoras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 dirty="0"/>
            <a:t>Tecnología de Ingeniería en Refrigeración y Aire Acondicionado</a:t>
          </a:r>
        </a:p>
      </dsp:txBody>
      <dsp:txXfrm>
        <a:off x="4332809" y="1079107"/>
        <a:ext cx="2561194" cy="5245458"/>
      </dsp:txXfrm>
    </dsp:sp>
    <dsp:sp modelId="{FF8EFCD1-6F83-4178-A348-6D62963F3589}">
      <dsp:nvSpPr>
        <dsp:cNvPr id="0" name=""/>
        <dsp:cNvSpPr/>
      </dsp:nvSpPr>
      <dsp:spPr>
        <a:xfrm>
          <a:off x="3797160" y="400380"/>
          <a:ext cx="1028373" cy="10283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A18EA-2F10-444B-8042-A37A8BE24BE2}">
      <dsp:nvSpPr>
        <dsp:cNvPr id="0" name=""/>
        <dsp:cNvSpPr/>
      </dsp:nvSpPr>
      <dsp:spPr>
        <a:xfrm rot="16200000">
          <a:off x="5160216" y="3444743"/>
          <a:ext cx="5245458" cy="51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3484" bIns="0" numCol="1" spcCol="1270" anchor="t" anchorCtr="0">
          <a:noAutofit/>
        </a:bodyPr>
        <a:lstStyle/>
        <a:p>
          <a:pPr marL="0" lvl="0" indent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3200" kern="1200" noProof="0" dirty="0"/>
            <a:t>Manatí</a:t>
          </a:r>
        </a:p>
      </dsp:txBody>
      <dsp:txXfrm>
        <a:off x="5160216" y="3444743"/>
        <a:ext cx="5245458" cy="514186"/>
      </dsp:txXfrm>
    </dsp:sp>
    <dsp:sp modelId="{5DCF0A9E-5D0B-4B6A-97A1-B3EF133B502A}">
      <dsp:nvSpPr>
        <dsp:cNvPr id="0" name=""/>
        <dsp:cNvSpPr/>
      </dsp:nvSpPr>
      <dsp:spPr>
        <a:xfrm>
          <a:off x="8040039" y="1079107"/>
          <a:ext cx="2561194" cy="5245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3484" rIns="113792" bIns="113792" numCol="1" spcCol="1270" anchor="t" anchorCtr="0">
          <a:noAutofit/>
        </a:bodyPr>
        <a:lstStyle/>
        <a:p>
          <a:pPr marL="114300" lvl="1" indent="-114300" algn="l" defTabSz="5334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Administración </a:t>
          </a:r>
          <a:r>
            <a:rPr lang="es-PR" sz="1200" kern="1200" noProof="0" dirty="0"/>
            <a:t>de Empresas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Sistemas </a:t>
          </a:r>
          <a:r>
            <a:rPr lang="es-PR" sz="1200" kern="1200" noProof="0" dirty="0"/>
            <a:t>Administrativos de Oficina con Facturación de Servicios Médicos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Contabilidad</a:t>
          </a:r>
          <a:endParaRPr lang="es-P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Enfermería</a:t>
          </a:r>
          <a:endParaRPr lang="es-PR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Eléctrica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Electrónica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en Instrumentación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Mecánica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Sistemas de Computadoras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de Ingeniería Química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/>
            <a:t>Tecnología </a:t>
          </a:r>
          <a:r>
            <a:rPr lang="es-PR" sz="1200" kern="1200" noProof="0" dirty="0"/>
            <a:t>Radiológica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200" kern="1200" noProof="0" dirty="0"/>
            <a:t>Tecnología de Calidad Ambiental</a:t>
          </a:r>
        </a:p>
      </dsp:txBody>
      <dsp:txXfrm>
        <a:off x="8040039" y="1079107"/>
        <a:ext cx="2561194" cy="5245458"/>
      </dsp:txXfrm>
    </dsp:sp>
    <dsp:sp modelId="{2269B881-1857-485A-8F3E-727C08DE61BB}">
      <dsp:nvSpPr>
        <dsp:cNvPr id="0" name=""/>
        <dsp:cNvSpPr/>
      </dsp:nvSpPr>
      <dsp:spPr>
        <a:xfrm>
          <a:off x="7525852" y="400380"/>
          <a:ext cx="1028373" cy="10283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D60D1-B092-4465-9EF3-397EE7498228}">
      <dsp:nvSpPr>
        <dsp:cNvPr id="0" name=""/>
        <dsp:cNvSpPr/>
      </dsp:nvSpPr>
      <dsp:spPr>
        <a:xfrm rot="16200000">
          <a:off x="-1235444" y="2273511"/>
          <a:ext cx="3368805" cy="7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28502" bIns="0" numCol="1" spcCol="1270" anchor="t" anchorCtr="0">
          <a:noAutofit/>
        </a:bodyPr>
        <a:lstStyle/>
        <a:p>
          <a:pPr marL="0" lvl="0" indent="0" algn="r" defTabSz="195580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4400" kern="1200" dirty="0"/>
            <a:t>Fajardo</a:t>
          </a:r>
        </a:p>
      </dsp:txBody>
      <dsp:txXfrm>
        <a:off x="-1235444" y="2273511"/>
        <a:ext cx="3368805" cy="712631"/>
      </dsp:txXfrm>
    </dsp:sp>
    <dsp:sp modelId="{FD2947AA-6FD5-46F4-8E38-3E6B87A1F953}">
      <dsp:nvSpPr>
        <dsp:cNvPr id="0" name=""/>
        <dsp:cNvSpPr/>
      </dsp:nvSpPr>
      <dsp:spPr>
        <a:xfrm>
          <a:off x="805274" y="945424"/>
          <a:ext cx="4537708" cy="3368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628502" rIns="19913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800" kern="1200" dirty="0"/>
            <a:t>Certificado en Mecánica de Aviación</a:t>
          </a:r>
        </a:p>
      </dsp:txBody>
      <dsp:txXfrm>
        <a:off x="805274" y="945424"/>
        <a:ext cx="4537708" cy="3368805"/>
      </dsp:txXfrm>
    </dsp:sp>
    <dsp:sp modelId="{3C059A24-23CA-4781-BFE8-01DF948C1ECB}">
      <dsp:nvSpPr>
        <dsp:cNvPr id="0" name=""/>
        <dsp:cNvSpPr/>
      </dsp:nvSpPr>
      <dsp:spPr>
        <a:xfrm>
          <a:off x="92642" y="4750"/>
          <a:ext cx="1425263" cy="14252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2308F-602C-44E7-93D1-E132FF0CD62F}">
      <dsp:nvSpPr>
        <dsp:cNvPr id="0" name=""/>
        <dsp:cNvSpPr/>
      </dsp:nvSpPr>
      <dsp:spPr>
        <a:xfrm rot="16200000">
          <a:off x="5188070" y="2273511"/>
          <a:ext cx="3368805" cy="7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28502" bIns="0" numCol="1" spcCol="1270" anchor="t" anchorCtr="0">
          <a:noAutofit/>
        </a:bodyPr>
        <a:lstStyle/>
        <a:p>
          <a:pPr marL="0" lvl="0" indent="0" algn="r" defTabSz="1955800" rtl="0">
            <a:lnSpc>
              <a:spcPct val="107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4400" kern="1200" dirty="0"/>
            <a:t>Bayamón</a:t>
          </a:r>
        </a:p>
      </dsp:txBody>
      <dsp:txXfrm>
        <a:off x="5188070" y="2273511"/>
        <a:ext cx="3368805" cy="712631"/>
      </dsp:txXfrm>
    </dsp:sp>
    <dsp:sp modelId="{49E364BB-73FB-415A-8624-A6E5FC7F85E6}">
      <dsp:nvSpPr>
        <dsp:cNvPr id="0" name=""/>
        <dsp:cNvSpPr/>
      </dsp:nvSpPr>
      <dsp:spPr>
        <a:xfrm>
          <a:off x="7228789" y="945424"/>
          <a:ext cx="4537708" cy="3368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628502" rIns="19913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107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2800" kern="1200" dirty="0"/>
            <a:t>Certificado en </a:t>
          </a:r>
          <a:r>
            <a:rPr lang="es-PR" sz="2800" kern="1200" dirty="0" err="1"/>
            <a:t>Troquelería</a:t>
          </a:r>
          <a:r>
            <a:rPr lang="es-PR" sz="2800" kern="1200" dirty="0"/>
            <a:t> y </a:t>
          </a:r>
          <a:r>
            <a:rPr lang="es-PR" sz="2800" kern="1200" dirty="0" err="1"/>
            <a:t>Herramentaje</a:t>
          </a:r>
          <a:endParaRPr lang="es-PR" sz="2800" kern="1200" dirty="0"/>
        </a:p>
      </dsp:txBody>
      <dsp:txXfrm>
        <a:off x="7228789" y="945424"/>
        <a:ext cx="4537708" cy="3368805"/>
      </dsp:txXfrm>
    </dsp:sp>
    <dsp:sp modelId="{78603A5E-919A-4538-B070-669860341FAA}">
      <dsp:nvSpPr>
        <dsp:cNvPr id="0" name=""/>
        <dsp:cNvSpPr/>
      </dsp:nvSpPr>
      <dsp:spPr>
        <a:xfrm>
          <a:off x="6516157" y="4750"/>
          <a:ext cx="1425263" cy="142526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A10E-F852-FA42-A0E2-EB11C4490920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016C-2F69-DB4E-A231-C49104F1D49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275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0E981-7092-9D21-7C17-A2A53CA4C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4BAAF-38DE-8F12-FC37-35BB06523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9FF411-A894-F4D9-EC09-BD359ACCC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6BF81-7DB8-9836-F7CD-2FF846B3B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7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467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CE0C-8787-4BFC-42A5-B8D196CF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D30AC-A09A-C777-1FD8-5C2F11D36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1ACB4-D0D9-1827-4C67-2B989D073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5A74C-DFC3-19F2-4D04-EA632E62F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19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01426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38A75-C7D1-6AF0-CE43-0136A832A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840900-B800-B6B6-4178-7DE4D6A24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42902-7590-6DCC-4EBF-3C7F80194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D4DA8-A036-EBF1-84D0-C0FA96372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8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67145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9BF9-71D6-4E4B-D38C-094AA8D3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DE9AB-62A3-8A31-FF9C-C8FEFD64E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18034-CDD9-662D-F20E-F3A14EB2A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4FB2C-C51D-6CB3-CCC1-B0F3B200A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9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89732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91FD-8774-A080-E0E0-449F27CB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E34C7-6D32-435C-572B-688513CB6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9D423-227A-E9A3-7C8F-A416524D1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A0736-8630-5812-45A5-CC97D0AC8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10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52023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FF38C-4ACD-916F-8EA9-90F7667B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ED412-52B9-3782-A50A-79D21F22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5902C-0A77-B816-105A-9158C273D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E48EE-5139-F805-CD0C-6F2CE338C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11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8843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10F5-B87E-7A20-46B5-099CCEC2B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0C70D-A907-DBE1-28A4-09799A037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4CED5-04BB-F6D3-2F70-26839B092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2F6FF-DEE8-2995-D416-2835C5C10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12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2189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CE0C-8787-4BFC-42A5-B8D196CF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D30AC-A09A-C777-1FD8-5C2F11D36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1ACB4-D0D9-1827-4C67-2B989D073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5A74C-DFC3-19F2-4D04-EA632E62F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13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7303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238C0-D322-3B50-8A87-CF347D6BA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B4C7F-7B54-3E5A-FC78-380F2CDBB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6ACCB-E4CB-B7E4-BC7A-E856E0B79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73305-F438-4AC0-13D2-6B6DF3ED2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14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5651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CE0C-8787-4BFC-42A5-B8D196CF7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D30AC-A09A-C777-1FD8-5C2F11D36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1ACB4-D0D9-1827-4C67-2B989D073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5A74C-DFC3-19F2-4D04-EA632E62F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18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3768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2229-3CCB-3242-27C9-026A95DB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81D2-D93A-BDBB-FF57-37F79377D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2F48-FB69-AC3A-880B-838E3C91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FFD2-7624-1D60-3D92-EC6C50A4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44C9-AC69-C1E2-5FE7-A11663CF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0903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17BA-A261-6038-E478-DDCB8F88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48211-D206-9D11-95A8-CC7F288B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AFED-32E8-0CA0-4056-A2AE82DE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70D5-8C10-5BFF-2EB7-08054050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C66D-7420-10CD-88B7-F56C64C0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593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3235E-DB9E-2EE8-9DD9-B1553F984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55FF1-5E14-A952-6CA0-135340195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073C4-3465-B883-746D-474A51D8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99E5-2E37-D48A-F023-3D97B9C6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FD73-1EA1-2E72-C640-F1742E96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7319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3E53-2D53-E781-3395-A2DEC217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D528-685A-874F-A247-22BF94BF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9CDE-C143-50E5-AA84-AC79FC1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0846-A7A0-CFBC-13D4-83991D6A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A16-1449-5A8F-A0FA-E08BD0A7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77969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FABE-0F2F-55B7-6F57-2021FC4F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26FBE-0E3B-A707-603A-CA0B6E1B8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6E53-D805-B68A-8FB0-4E976500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775D9-7A01-13BA-B8F8-BAC97BE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ABD4-0366-690E-D3ED-99C839A9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2611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387E-DE56-3402-20F2-BA2A3C3D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DA0D-4093-5BF6-F70E-91F737B2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8D009-FBFE-F41F-D879-2A5C9A8D1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175CB-702A-17D1-9236-91AB4B9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819E6-996E-AAF3-DDF1-698E947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7FA4-5990-AF08-7853-66DC14D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27850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494A-C39A-A786-B80E-040062E4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6DC59-B5A4-5075-31DD-8B254CF4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C0F66-4510-FEF6-208D-E2C72A9AE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E3FA0-D258-A0B1-CDD5-F026C4B2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BB272-AD6C-480C-F9A7-D7FC1F846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1D746-B1F1-FA68-C96A-EDCFE4A8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C57EF-9F1A-6AF4-E600-6048B5F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D6B04-66FE-8C58-C9F2-28CAC02A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283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D92C-8796-32CB-0AC3-10DB0AE7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6C037-A635-4BC5-55AE-1E8FA1CF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40E0F-19C7-BC13-4B77-58B40685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AF14-39B2-AEB8-7E2A-72752AD3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4183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5539D-706E-9AF2-0992-99A89DE6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ED07C-767D-8F13-BCA5-4F3AA56E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AA0CA-0D88-289A-4283-AD0CA473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6276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35B1-FA82-4C17-8A9E-35367764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A9F0E-A89D-A480-50FA-E0D4B597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5D6B5-88D7-4B41-F92D-5ECC7078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408AD-09AE-E1E3-1F70-F6AE684B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6F565-5902-01D6-4F06-93AE453B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3238-0DD2-B208-6AB4-36BCB511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2046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EBD1-CC32-7FDA-4BB7-177FCFBB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2D747-0499-2BEB-3CA1-29062F9C1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00F9B-7DAA-E119-D394-1D42E62A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A6E6A-82E4-5E00-4E55-5501FF56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B7A61-564C-DC89-7F18-5F3057E4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7B84-FAE1-F3E9-12A3-42448D69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5062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CC46C-37DD-035F-7BA0-188A233A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5AC2C-6D66-EA1F-788D-4C37F8D2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76EC-5CCE-A5F4-CC04-1BE675043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3ECCE-969D-C148-B8FB-AAE2F08C690E}" type="datetimeFigureOut">
              <a:rPr lang="en-PR" smtClean="0"/>
              <a:t>07/07/2025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3D03A-D47F-39C6-1F28-0F959C657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DA97-74D5-4545-5576-849F29C5E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712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text and symbols&#10;&#10;AI-generated content may be incorrect.">
            <a:extLst>
              <a:ext uri="{FF2B5EF4-FFF2-40B4-BE49-F238E27FC236}">
                <a16:creationId xmlns:a16="http://schemas.microsoft.com/office/drawing/2014/main" id="{279387C6-F583-5BC7-E095-8040C5AC0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EF030-BFE8-7FDA-D70C-FF1CA1C3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8153"/>
          </a:xfrm>
        </p:spPr>
        <p:txBody>
          <a:bodyPr>
            <a:normAutofit/>
          </a:bodyPr>
          <a:lstStyle/>
          <a:p>
            <a:r>
              <a:rPr lang="es-PR" noProof="0" dirty="0">
                <a:solidFill>
                  <a:schemeClr val="bg1"/>
                </a:solidFill>
              </a:rPr>
              <a:t>Revisión Curricular CTE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A9BCBE-F16E-CF2B-986B-A785DCC35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2367"/>
            <a:ext cx="9144000" cy="669138"/>
          </a:xfrm>
        </p:spPr>
        <p:txBody>
          <a:bodyPr>
            <a:normAutofit/>
          </a:bodyPr>
          <a:lstStyle/>
          <a:p>
            <a:r>
              <a:rPr lang="es-PR" noProof="0" dirty="0">
                <a:solidFill>
                  <a:schemeClr val="bg1"/>
                </a:solidFill>
              </a:rPr>
              <a:t>Secretaría Auxiliar de Educación Ocupacional y Técnica</a:t>
            </a:r>
          </a:p>
        </p:txBody>
      </p:sp>
    </p:spTree>
    <p:extLst>
      <p:ext uri="{BB962C8B-B14F-4D97-AF65-F5344CB8AC3E}">
        <p14:creationId xmlns:p14="http://schemas.microsoft.com/office/powerpoint/2010/main" val="358183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5F4D8-BBDC-58EE-D92C-1B6D91C2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98FF7E01-9DA2-D67A-A323-219CF067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BA4111F-80B7-C121-9F3F-5D5C727D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 fontScale="90000"/>
          </a:bodyPr>
          <a:lstStyle/>
          <a:p>
            <a:r>
              <a:rPr lang="es-PR" sz="4000" noProof="0" dirty="0"/>
              <a:t>Programa de Educación en Ciencias de la Familia y el Consumidor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A35AE7C-A08F-BDC7-015D-C5522F914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1730" y="1543666"/>
            <a:ext cx="7802879" cy="3519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60CB9-3D70-B462-4810-EBAFEB2EB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45" y="1543665"/>
            <a:ext cx="2353260" cy="3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7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D929-BFA0-31E9-990D-8B5AD9782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2498D993-2323-2334-B411-2E416538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6759684-2A49-B7FA-DF66-845118B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/>
          </a:bodyPr>
          <a:lstStyle/>
          <a:p>
            <a:r>
              <a:rPr lang="es-PR" sz="4000" noProof="0" dirty="0"/>
              <a:t>Programa de Educación Industrial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76FD79-F472-5D01-C2D3-E108562BFA1F}"/>
              </a:ext>
            </a:extLst>
          </p:cNvPr>
          <p:cNvSpPr txBox="1">
            <a:spLocks/>
          </p:cNvSpPr>
          <p:nvPr/>
        </p:nvSpPr>
        <p:spPr>
          <a:xfrm rot="16200000">
            <a:off x="-7978" y="2644679"/>
            <a:ext cx="2308532" cy="112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EDIN</a:t>
            </a:r>
          </a:p>
        </p:txBody>
      </p: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23F117BF-7FF1-E63B-ACC9-12DCFA1FB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199276"/>
              </p:ext>
            </p:extLst>
          </p:nvPr>
        </p:nvGraphicFramePr>
        <p:xfrm>
          <a:off x="1993900" y="1422401"/>
          <a:ext cx="9702800" cy="359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889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3E0D-64F2-F596-F624-2592B0A11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C5650B93-71FC-0F84-E380-73739D74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7DF192-1D9C-7ABA-4080-253AA9AE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/>
          </a:bodyPr>
          <a:lstStyle/>
          <a:p>
            <a:r>
              <a:rPr lang="es-PR" sz="4000" noProof="0" dirty="0"/>
              <a:t>Programa de Educación Industrial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B08820-67C6-0785-D804-D0F787C59E7C}"/>
              </a:ext>
            </a:extLst>
          </p:cNvPr>
          <p:cNvSpPr txBox="1">
            <a:spLocks/>
          </p:cNvSpPr>
          <p:nvPr/>
        </p:nvSpPr>
        <p:spPr>
          <a:xfrm rot="16200000">
            <a:off x="-7978" y="2644679"/>
            <a:ext cx="2308532" cy="112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EDIN</a:t>
            </a:r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B6608F58-1331-BA21-8735-1592B8B67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27150"/>
              </p:ext>
            </p:extLst>
          </p:nvPr>
        </p:nvGraphicFramePr>
        <p:xfrm>
          <a:off x="1752600" y="1269997"/>
          <a:ext cx="9829800" cy="368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88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178D-D0FB-B0B4-64D6-2AEBCD7E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F675CFD7-899D-FF99-CAB3-AC49008A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29E8D2-FBFD-3F01-CBD9-8474EA22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/>
          </a:bodyPr>
          <a:lstStyle/>
          <a:p>
            <a:r>
              <a:rPr lang="es-PR" sz="4000" noProof="0" dirty="0"/>
              <a:t>Programa de Educación Industrial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D5938E1-5F62-A855-4136-B8C659E9318F}"/>
              </a:ext>
            </a:extLst>
          </p:cNvPr>
          <p:cNvSpPr txBox="1">
            <a:spLocks/>
          </p:cNvSpPr>
          <p:nvPr/>
        </p:nvSpPr>
        <p:spPr>
          <a:xfrm rot="16200000">
            <a:off x="-7978" y="2644679"/>
            <a:ext cx="2308532" cy="1129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EDIN</a:t>
            </a:r>
          </a:p>
        </p:txBody>
      </p: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CDCB76A4-4DF7-15D0-5308-3AFF46B11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03425"/>
              </p:ext>
            </p:extLst>
          </p:nvPr>
        </p:nvGraphicFramePr>
        <p:xfrm>
          <a:off x="1930400" y="1406525"/>
          <a:ext cx="9779000" cy="360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042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4A8C4-FBF9-2FBB-57DB-75BA57A71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E6B68438-B031-9085-0790-4DF128D2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1835F7-B2B7-2367-ADC9-1ABAB6D9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4000" noProof="0"/>
              <a:t>Programa de Educación en Tecnología e Ingeniería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A182BAB-B7AB-6AA1-392E-B7BB9362B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301750"/>
              </p:ext>
            </p:extLst>
          </p:nvPr>
        </p:nvGraphicFramePr>
        <p:xfrm>
          <a:off x="2682240" y="1402080"/>
          <a:ext cx="830072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E4D7F59-0FDA-44B2-B61F-DA57FF9FABE4}"/>
              </a:ext>
            </a:extLst>
          </p:cNvPr>
          <p:cNvSpPr txBox="1">
            <a:spLocks/>
          </p:cNvSpPr>
          <p:nvPr/>
        </p:nvSpPr>
        <p:spPr>
          <a:xfrm rot="16200000">
            <a:off x="-32310" y="2267510"/>
            <a:ext cx="3420277" cy="145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ETI</a:t>
            </a:r>
          </a:p>
        </p:txBody>
      </p:sp>
    </p:spTree>
    <p:extLst>
      <p:ext uri="{BB962C8B-B14F-4D97-AF65-F5344CB8AC3E}">
        <p14:creationId xmlns:p14="http://schemas.microsoft.com/office/powerpoint/2010/main" val="55191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1C72-F8E0-BA59-8511-27966DBE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background with text&#10;&#10;AI-generated content may be incorrect.">
            <a:extLst>
              <a:ext uri="{FF2B5EF4-FFF2-40B4-BE49-F238E27FC236}">
                <a16:creationId xmlns:a16="http://schemas.microsoft.com/office/drawing/2014/main" id="{5572DB84-5F78-F9EA-FE6D-26692FFF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249FE3-B894-19FE-9478-F740921A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21" y="768507"/>
            <a:ext cx="6958781" cy="1542333"/>
          </a:xfrm>
        </p:spPr>
        <p:txBody>
          <a:bodyPr/>
          <a:lstStyle/>
          <a:p>
            <a:pPr algn="ctr"/>
            <a:r>
              <a:rPr lang="es-PR" noProof="0" dirty="0"/>
              <a:t>Nivel Post Secundario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24D82-3490-BC01-32F0-B8F2F775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24" y="2669309"/>
            <a:ext cx="4708576" cy="16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67C6154C-969D-7BF6-1357-54EBE33A69D7}"/>
              </a:ext>
            </a:extLst>
          </p:cNvPr>
          <p:cNvGraphicFramePr/>
          <p:nvPr/>
        </p:nvGraphicFramePr>
        <p:xfrm>
          <a:off x="1434676" y="-203200"/>
          <a:ext cx="10669702" cy="672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EC2A0A-52A3-FA39-02AE-0B601B47A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755245" y="4008812"/>
            <a:ext cx="3075471" cy="11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1EBEB663-7273-E194-60B1-A0B757B6BAB2}"/>
              </a:ext>
            </a:extLst>
          </p:cNvPr>
          <p:cNvGraphicFramePr/>
          <p:nvPr/>
        </p:nvGraphicFramePr>
        <p:xfrm>
          <a:off x="217714" y="1631876"/>
          <a:ext cx="11859140" cy="43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5620B8-2001-D4CD-E185-FBC8D797A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105" y="640341"/>
            <a:ext cx="3616837" cy="1727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20867-883C-32CB-0E29-5CC50E51C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152548" y="-154321"/>
            <a:ext cx="1790421" cy="36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3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178D-D0FB-B0B4-64D6-2AEBCD7E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F675CFD7-899D-FF99-CAB3-AC49008A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29E8D2-FBFD-3F01-CBD9-8474EA22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/>
          </a:bodyPr>
          <a:lstStyle/>
          <a:p>
            <a:r>
              <a:rPr lang="es-PR" sz="4000" noProof="0" dirty="0"/>
              <a:t>Desglose de entregables para el nivel secundario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A0DAFD-FC45-AF48-B3B9-7132D2578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57494"/>
              </p:ext>
            </p:extLst>
          </p:nvPr>
        </p:nvGraphicFramePr>
        <p:xfrm>
          <a:off x="838200" y="1565142"/>
          <a:ext cx="10351168" cy="302370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160057">
                  <a:extLst>
                    <a:ext uri="{9D8B030D-6E8A-4147-A177-3AD203B41FA5}">
                      <a16:colId xmlns:a16="http://schemas.microsoft.com/office/drawing/2014/main" val="3647720966"/>
                    </a:ext>
                  </a:extLst>
                </a:gridCol>
                <a:gridCol w="3191111">
                  <a:extLst>
                    <a:ext uri="{9D8B030D-6E8A-4147-A177-3AD203B41FA5}">
                      <a16:colId xmlns:a16="http://schemas.microsoft.com/office/drawing/2014/main" val="2369966031"/>
                    </a:ext>
                  </a:extLst>
                </a:gridCol>
              </a:tblGrid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Descripción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Cantidad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1929682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1. Prontuarios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307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11062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2. Guías curriculares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6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2763378"/>
                  </a:ext>
                </a:extLst>
              </a:tr>
              <a:tr h="417662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3. Guías de revisión de prontuarios y secuenciales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1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525426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4. Documento de estándares y expectativas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10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521089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5. Documentos de competencias esenciales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49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6383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6. Calendario de secuencia en caso de emergencia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307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879663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7. Bosquejos temáticos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307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006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8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178D-D0FB-B0B4-64D6-2AEBCD7E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F675CFD7-899D-FF99-CAB3-AC49008A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29E8D2-FBFD-3F01-CBD9-8474EA22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 fontScale="90000"/>
          </a:bodyPr>
          <a:lstStyle/>
          <a:p>
            <a:r>
              <a:rPr lang="es-PR" sz="4000" noProof="0" dirty="0"/>
              <a:t>Desglose de entregables para el nivel post secundario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321C88-E5D5-D043-8A24-F3426ECB0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085221"/>
              </p:ext>
            </p:extLst>
          </p:nvPr>
        </p:nvGraphicFramePr>
        <p:xfrm>
          <a:off x="1359568" y="1624263"/>
          <a:ext cx="8975558" cy="292567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270139">
                  <a:extLst>
                    <a:ext uri="{9D8B030D-6E8A-4147-A177-3AD203B41FA5}">
                      <a16:colId xmlns:a16="http://schemas.microsoft.com/office/drawing/2014/main" val="177122123"/>
                    </a:ext>
                  </a:extLst>
                </a:gridCol>
                <a:gridCol w="1705419">
                  <a:extLst>
                    <a:ext uri="{9D8B030D-6E8A-4147-A177-3AD203B41FA5}">
                      <a16:colId xmlns:a16="http://schemas.microsoft.com/office/drawing/2014/main" val="2880017087"/>
                    </a:ext>
                  </a:extLst>
                </a:gridCol>
              </a:tblGrid>
              <a:tr h="487612"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Descripción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Cantidad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62040886"/>
                  </a:ext>
                </a:extLst>
              </a:tr>
              <a:tr h="487612">
                <a:tc>
                  <a:txBody>
                    <a:bodyPr/>
                    <a:lstStyle/>
                    <a:p>
                      <a:r>
                        <a:rPr lang="es-PR" sz="2400">
                          <a:effectLst/>
                        </a:rPr>
                        <a:t>1. Prontuarios</a:t>
                      </a:r>
                      <a:endParaRPr lang="en-P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300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3895790"/>
                  </a:ext>
                </a:extLst>
              </a:tr>
              <a:tr h="487612">
                <a:tc>
                  <a:txBody>
                    <a:bodyPr/>
                    <a:lstStyle/>
                    <a:p>
                      <a:r>
                        <a:rPr lang="es-PR" sz="2400">
                          <a:effectLst/>
                        </a:rPr>
                        <a:t>2. Secuenciales curriculares por especialidad </a:t>
                      </a:r>
                      <a:endParaRPr lang="en-P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15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7765367"/>
                  </a:ext>
                </a:extLst>
              </a:tr>
              <a:tr h="975223">
                <a:tc>
                  <a:txBody>
                    <a:bodyPr/>
                    <a:lstStyle/>
                    <a:p>
                      <a:r>
                        <a:rPr lang="es-PR" sz="2400">
                          <a:effectLst/>
                        </a:rPr>
                        <a:t>3. Guías para la transición al mundo laboral dirigido al estudiante</a:t>
                      </a:r>
                      <a:endParaRPr lang="en-P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1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37885763"/>
                  </a:ext>
                </a:extLst>
              </a:tr>
              <a:tr h="487612">
                <a:tc>
                  <a:txBody>
                    <a:bodyPr/>
                    <a:lstStyle/>
                    <a:p>
                      <a:r>
                        <a:rPr lang="es-PR" sz="2400" dirty="0">
                          <a:effectLst/>
                        </a:rPr>
                        <a:t>4. Videos de divulgación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400" dirty="0">
                          <a:effectLst/>
                        </a:rPr>
                        <a:t>10</a:t>
                      </a:r>
                      <a:endParaRPr lang="en-P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0372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5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3F657F75-AD2A-CEAB-5911-8E077787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734A4-1524-81AC-E581-83B3B9E0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54516" cy="1325563"/>
          </a:xfrm>
        </p:spPr>
        <p:txBody>
          <a:bodyPr/>
          <a:lstStyle/>
          <a:p>
            <a:r>
              <a:rPr lang="en-US" dirty="0" err="1"/>
              <a:t>Propósito</a:t>
            </a:r>
            <a:r>
              <a:rPr lang="en-US" dirty="0"/>
              <a:t> y </a:t>
            </a:r>
            <a:r>
              <a:rPr lang="en-US" dirty="0" err="1"/>
              <a:t>Justificación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02FE6-2FD1-A942-B72E-A0C10A4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2800" cy="4351338"/>
          </a:xfrm>
        </p:spPr>
        <p:txBody>
          <a:bodyPr>
            <a:normAutofit lnSpcReduction="10000"/>
          </a:bodyPr>
          <a:lstStyle/>
          <a:p>
            <a:r>
              <a:rPr lang="en-PR" dirty="0"/>
              <a:t>El currículo de los ofrecimientos ocupacionales en las escuelas secundarias no se revisa desde hace más de 12 años</a:t>
            </a:r>
          </a:p>
          <a:p>
            <a:r>
              <a:rPr lang="en-PR" dirty="0"/>
              <a:t>El currículo de las instituciones post secundarias no se revisa desde el 2019</a:t>
            </a:r>
          </a:p>
          <a:p>
            <a:r>
              <a:rPr lang="en-US" dirty="0"/>
              <a:t>El </a:t>
            </a:r>
            <a:r>
              <a:rPr lang="es-ES_tradnl" dirty="0"/>
              <a:t>propósito</a:t>
            </a:r>
            <a:r>
              <a:rPr lang="en-US" dirty="0"/>
              <a:t> es </a:t>
            </a:r>
            <a:r>
              <a:rPr lang="en-PR" dirty="0"/>
              <a:t>actualizar el currículo en todas las especialidades ocupacionales con las nuevas exigencias del mercado laboral, la integración de la nueva tecnología e inteligencia artificial y actualizando las competencias y destrezas de empleabilidad</a:t>
            </a:r>
          </a:p>
        </p:txBody>
      </p:sp>
    </p:spTree>
    <p:extLst>
      <p:ext uri="{BB962C8B-B14F-4D97-AF65-F5344CB8AC3E}">
        <p14:creationId xmlns:p14="http://schemas.microsoft.com/office/powerpoint/2010/main" val="47023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3F657F75-AD2A-CEAB-5911-8E077787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734A4-1524-81AC-E581-83B3B9E0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54516" cy="1325563"/>
          </a:xfrm>
        </p:spPr>
        <p:txBody>
          <a:bodyPr/>
          <a:lstStyle/>
          <a:p>
            <a:r>
              <a:rPr lang="en-US" dirty="0" err="1"/>
              <a:t>Fundamentos</a:t>
            </a:r>
            <a:r>
              <a:rPr lang="en-US" dirty="0"/>
              <a:t> de la </a:t>
            </a:r>
            <a:r>
              <a:rPr lang="en-US" dirty="0" err="1"/>
              <a:t>Revisión</a:t>
            </a:r>
            <a:r>
              <a:rPr lang="en-US" dirty="0"/>
              <a:t> Curricular CTE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02FE6-2FD1-A942-B72E-A0C10A4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2800" cy="4351338"/>
          </a:xfrm>
        </p:spPr>
        <p:txBody>
          <a:bodyPr/>
          <a:lstStyle/>
          <a:p>
            <a:r>
              <a:rPr lang="en-PR" dirty="0"/>
              <a:t>Competencias Siglo XXI</a:t>
            </a:r>
          </a:p>
          <a:p>
            <a:r>
              <a:rPr lang="en-PR" dirty="0"/>
              <a:t>Desarrollo del pensamiento crítico</a:t>
            </a:r>
          </a:p>
          <a:p>
            <a:r>
              <a:rPr lang="en-US" dirty="0"/>
              <a:t>D</a:t>
            </a:r>
            <a:r>
              <a:rPr lang="en-PR" dirty="0"/>
              <a:t>esarrollo de destrezas blandas de empleabilidad</a:t>
            </a:r>
          </a:p>
          <a:p>
            <a:r>
              <a:rPr lang="en-PR" dirty="0"/>
              <a:t>Desarrollo de competencias laborales y académicas</a:t>
            </a:r>
          </a:p>
          <a:p>
            <a:r>
              <a:rPr lang="en-PR"/>
              <a:t>Integración de la tecnología e IA</a:t>
            </a: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404036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1C72-F8E0-BA59-8511-27966DBE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background with text&#10;&#10;AI-generated content may be incorrect.">
            <a:extLst>
              <a:ext uri="{FF2B5EF4-FFF2-40B4-BE49-F238E27FC236}">
                <a16:creationId xmlns:a16="http://schemas.microsoft.com/office/drawing/2014/main" id="{5572DB84-5F78-F9EA-FE6D-26692FFF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249FE3-B894-19FE-9478-F740921A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21" y="551938"/>
            <a:ext cx="6958781" cy="1542333"/>
          </a:xfrm>
        </p:spPr>
        <p:txBody>
          <a:bodyPr/>
          <a:lstStyle/>
          <a:p>
            <a:pPr algn="ctr"/>
            <a:r>
              <a:rPr lang="es-PR" noProof="0" dirty="0"/>
              <a:t>Programas y especialidades a impactar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24D82-3490-BC01-32F0-B8F2F775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24" y="2669309"/>
            <a:ext cx="4708576" cy="16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1C72-F8E0-BA59-8511-27966DBE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background with text&#10;&#10;AI-generated content may be incorrect.">
            <a:extLst>
              <a:ext uri="{FF2B5EF4-FFF2-40B4-BE49-F238E27FC236}">
                <a16:creationId xmlns:a16="http://schemas.microsoft.com/office/drawing/2014/main" id="{5572DB84-5F78-F9EA-FE6D-26692FFF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249FE3-B894-19FE-9478-F740921A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21" y="816632"/>
            <a:ext cx="6958781" cy="1542333"/>
          </a:xfrm>
        </p:spPr>
        <p:txBody>
          <a:bodyPr/>
          <a:lstStyle/>
          <a:p>
            <a:pPr algn="ctr"/>
            <a:r>
              <a:rPr lang="es-PR" noProof="0" dirty="0"/>
              <a:t>Nivel Secundario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24D82-3490-BC01-32F0-B8F2F775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24" y="2669309"/>
            <a:ext cx="4708576" cy="16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0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3F657F75-AD2A-CEAB-5911-8E077787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734A4-1524-81AC-E581-83B3B9E0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Programas</a:t>
            </a:r>
            <a:r>
              <a:rPr lang="en-US" dirty="0"/>
              <a:t> CTE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BC03A-B70B-5F49-1192-6A4383C8C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72242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15BF-9D26-4C47-30F4-3A76D57A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74421AEB-A6AD-F550-F30E-2822406C4D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DC2D0E-E689-7E5A-761A-918F0E2C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 fontScale="90000"/>
          </a:bodyPr>
          <a:lstStyle/>
          <a:p>
            <a:r>
              <a:rPr lang="es-PR" sz="4000" noProof="0" dirty="0"/>
              <a:t>Programa de Educación en Administración de Empresas</a:t>
            </a:r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FE6638B9-3A4F-7264-779D-C4A5CE876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769503"/>
              </p:ext>
            </p:extLst>
          </p:nvPr>
        </p:nvGraphicFramePr>
        <p:xfrm>
          <a:off x="1897626" y="1543665"/>
          <a:ext cx="9996948" cy="351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6D08652-3CCC-3699-A959-44D4841A3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098" y="1543665"/>
            <a:ext cx="1518036" cy="3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2258-8F66-95C5-7163-43A017AAE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B0AD64FA-8761-C5C9-7AB2-3E7B1338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446D69-59F4-3691-9B52-9D37F8F4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/>
          </a:bodyPr>
          <a:lstStyle/>
          <a:p>
            <a:r>
              <a:rPr lang="es-PR" sz="4000" noProof="0" dirty="0"/>
              <a:t>Programa de Educación Agrícola</a:t>
            </a:r>
          </a:p>
        </p:txBody>
      </p: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B94385D7-318D-FD73-7584-ADC6AA8AB8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81548"/>
              </p:ext>
            </p:extLst>
          </p:nvPr>
        </p:nvGraphicFramePr>
        <p:xfrm>
          <a:off x="2654300" y="1543665"/>
          <a:ext cx="8585200" cy="351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01A1E69-B93C-15E6-4992-797A8F4DE11E}"/>
              </a:ext>
            </a:extLst>
          </p:cNvPr>
          <p:cNvSpPr txBox="1">
            <a:spLocks/>
          </p:cNvSpPr>
          <p:nvPr/>
        </p:nvSpPr>
        <p:spPr>
          <a:xfrm rot="16200000">
            <a:off x="31600" y="2631709"/>
            <a:ext cx="3292458" cy="145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EDAG</a:t>
            </a:r>
          </a:p>
        </p:txBody>
      </p:sp>
    </p:spTree>
    <p:extLst>
      <p:ext uri="{BB962C8B-B14F-4D97-AF65-F5344CB8AC3E}">
        <p14:creationId xmlns:p14="http://schemas.microsoft.com/office/powerpoint/2010/main" val="94523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D0FD2-2378-15F9-496C-754696290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wn&#10;&#10;AI-generated content may be incorrect.">
            <a:extLst>
              <a:ext uri="{FF2B5EF4-FFF2-40B4-BE49-F238E27FC236}">
                <a16:creationId xmlns:a16="http://schemas.microsoft.com/office/drawing/2014/main" id="{09500BB1-CDD3-3732-7370-F818584208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0" y="-77376"/>
            <a:ext cx="12191980" cy="6856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7531143-92CF-2765-D22D-BF8B6DE8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>
            <a:normAutofit fontScale="90000"/>
          </a:bodyPr>
          <a:lstStyle/>
          <a:p>
            <a:r>
              <a:rPr lang="es-PR" sz="4000" noProof="0" dirty="0"/>
              <a:t>Programa de Educación en Ciencias de la Familia y el Consumidor</a:t>
            </a:r>
          </a:p>
        </p:txBody>
      </p:sp>
      <p:graphicFrame>
        <p:nvGraphicFramePr>
          <p:cNvPr id="6" name="Diagram 2">
            <a:extLst>
              <a:ext uri="{FF2B5EF4-FFF2-40B4-BE49-F238E27FC236}">
                <a16:creationId xmlns:a16="http://schemas.microsoft.com/office/drawing/2014/main" id="{A7E81CDC-FA6D-97E8-F4D5-BCFE4E4D1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624771"/>
              </p:ext>
            </p:extLst>
          </p:nvPr>
        </p:nvGraphicFramePr>
        <p:xfrm>
          <a:off x="2288856" y="1527177"/>
          <a:ext cx="9232900" cy="351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98ADC33-D6F6-A974-0CE3-85F59CEAE597}"/>
              </a:ext>
            </a:extLst>
          </p:cNvPr>
          <p:cNvSpPr txBox="1">
            <a:spLocks/>
          </p:cNvSpPr>
          <p:nvPr/>
        </p:nvSpPr>
        <p:spPr>
          <a:xfrm rot="16200000">
            <a:off x="241307" y="2552705"/>
            <a:ext cx="2308532" cy="145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CISA</a:t>
            </a:r>
          </a:p>
        </p:txBody>
      </p:sp>
    </p:spTree>
    <p:extLst>
      <p:ext uri="{BB962C8B-B14F-4D97-AF65-F5344CB8AC3E}">
        <p14:creationId xmlns:p14="http://schemas.microsoft.com/office/powerpoint/2010/main" val="198737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670</Words>
  <Application>Microsoft Office PowerPoint</Application>
  <PresentationFormat>Widescreen</PresentationFormat>
  <Paragraphs>171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Times New Roman</vt:lpstr>
      <vt:lpstr>Office Theme</vt:lpstr>
      <vt:lpstr>Revisión Curricular CTE</vt:lpstr>
      <vt:lpstr>Propósito y Justificación</vt:lpstr>
      <vt:lpstr>Fundamentos de la Revisión Curricular CTE</vt:lpstr>
      <vt:lpstr>Programas y especialidades a impactar</vt:lpstr>
      <vt:lpstr>Nivel Secundario</vt:lpstr>
      <vt:lpstr>Programas CTE</vt:lpstr>
      <vt:lpstr>Programa de Educación en Administración de Empresas</vt:lpstr>
      <vt:lpstr>Programa de Educación Agrícola</vt:lpstr>
      <vt:lpstr>Programa de Educación en Ciencias de la Familia y el Consumidor</vt:lpstr>
      <vt:lpstr>Programa de Educación en Ciencias de la Familia y el Consumidor</vt:lpstr>
      <vt:lpstr>Programa de Educación Industrial</vt:lpstr>
      <vt:lpstr>Programa de Educación Industrial</vt:lpstr>
      <vt:lpstr>Programa de Educación Industrial</vt:lpstr>
      <vt:lpstr>Programa de Educación en Tecnología e Ingeniería</vt:lpstr>
      <vt:lpstr>Nivel Post Secundario</vt:lpstr>
      <vt:lpstr>PowerPoint Presentation</vt:lpstr>
      <vt:lpstr>PowerPoint Presentation</vt:lpstr>
      <vt:lpstr>Desglose de entregables para el nivel secundario</vt:lpstr>
      <vt:lpstr>Desglose de entregables para el nivel post secundario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Auxiliar de Educación Ocupacional y Técnica</dc:title>
  <dc:creator>Tere Suarez</dc:creator>
  <cp:lastModifiedBy>Beverly Morro Vega</cp:lastModifiedBy>
  <cp:revision>5</cp:revision>
  <dcterms:created xsi:type="dcterms:W3CDTF">2025-02-19T17:28:02Z</dcterms:created>
  <dcterms:modified xsi:type="dcterms:W3CDTF">2025-07-07T22:14:14Z</dcterms:modified>
</cp:coreProperties>
</file>