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sldIdLst>
    <p:sldId id="257" r:id="rId5"/>
    <p:sldId id="256" r:id="rId6"/>
    <p:sldId id="279" r:id="rId7"/>
    <p:sldId id="264" r:id="rId8"/>
    <p:sldId id="266" r:id="rId9"/>
    <p:sldId id="268" r:id="rId10"/>
    <p:sldId id="269" r:id="rId11"/>
    <p:sldId id="274" r:id="rId12"/>
    <p:sldId id="280" r:id="rId13"/>
    <p:sldId id="285" r:id="rId14"/>
  </p:sldIdLst>
  <p:sldSz cx="6350000" cy="6350000"/>
  <p:notesSz cx="6350000" cy="6350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5C"/>
    <a:srgbClr val="1D75BC"/>
    <a:srgbClr val="4FC8EF"/>
    <a:srgbClr val="005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57" autoAdjust="0"/>
    <p:restoredTop sz="93508" autoAdjust="0"/>
  </p:normalViewPr>
  <p:slideViewPr>
    <p:cSldViewPr>
      <p:cViewPr varScale="1">
        <p:scale>
          <a:sx n="160" d="100"/>
          <a:sy n="160" d="100"/>
        </p:scale>
        <p:origin x="3456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751138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597275" y="0"/>
            <a:ext cx="2751138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534A3-FD96-47F1-A290-7728386DA5B0}" type="datetimeFigureOut">
              <a:rPr lang="es-PR" smtClean="0"/>
              <a:t>08/04/2026</a:t>
            </a:fld>
            <a:endParaRPr lang="es-P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793750"/>
            <a:ext cx="2143125" cy="2143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35000" y="3055938"/>
            <a:ext cx="5080000" cy="25003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030913"/>
            <a:ext cx="2751138" cy="319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97275" y="6030913"/>
            <a:ext cx="2751138" cy="319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E8E60-0164-4437-B488-BE2854147772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820764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4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911504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7EADB-82A1-9B15-9824-C07B0DB3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987C0B-3267-EE4A-9E19-3E4BB354E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738A08-52E4-DA3B-C824-126B1BC6C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A5EC5B-9FDB-7C8B-EFBE-0B49748EA0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5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574436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A9A06-80D8-6552-46D5-8B922F9EE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AA073F-2489-3634-4EC7-F93857229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EF93D4-0816-1E0A-B133-2AFB6E825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A61DD-1A01-F4B3-322C-EAD16880B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6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809345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3548E-A5D5-88B5-7AF5-1AC684375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B8F2EA-BFC6-0E4D-D173-7FB5EEFED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4816F1-4ADC-9DB1-73BF-FC4C8DE6F2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012CBA-CA6C-7F47-B5F5-201C779589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7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891010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919B1-3919-AA18-7EC0-5E8B37FBD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F9BE2F-77F2-511F-B5A1-5046BB9D6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13967A-4C8F-BF25-A0AA-0289B0B75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9B8B6-D7E7-D1FF-D3AA-C6A6489A9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8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081082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E9ED9-EA4C-87A9-19F9-1C5236A99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5BCA50-0EAF-1B91-17D1-7CBAF1EFD9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57B897-4CD6-767D-95B6-F29F3C325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BE640-974C-A2A6-C20D-193280891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9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925288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E111E-A279-A40B-D91B-716DC7640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828CDD-4108-F229-908B-581F36F1FF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4385E1-C203-3E38-5AD4-16F9B55E7A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A1C89-CED3-2DE0-0A5A-32E51654B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10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165622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76250" y="1968500"/>
            <a:ext cx="5397500" cy="133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52500" y="3556000"/>
            <a:ext cx="4445000" cy="158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17500" y="1460500"/>
            <a:ext cx="276225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270250" y="1460500"/>
            <a:ext cx="276225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350000" cy="6350000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6350000" y="0"/>
                </a:moveTo>
                <a:lnTo>
                  <a:pt x="0" y="0"/>
                </a:lnTo>
                <a:lnTo>
                  <a:pt x="0" y="6350000"/>
                </a:lnTo>
                <a:lnTo>
                  <a:pt x="6350000" y="6350000"/>
                </a:lnTo>
                <a:lnTo>
                  <a:pt x="6350000" y="0"/>
                </a:lnTo>
                <a:close/>
              </a:path>
            </a:pathLst>
          </a:custGeom>
          <a:solidFill>
            <a:srgbClr val="CB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2693" y="290343"/>
            <a:ext cx="2604612" cy="9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600" y="1472938"/>
            <a:ext cx="571500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159000" y="5905500"/>
            <a:ext cx="2032000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17500" y="5905500"/>
            <a:ext cx="1460500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572000" y="5905500"/>
            <a:ext cx="1460500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sv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svg"/><Relationship Id="rId27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5" Type="http://schemas.openxmlformats.org/officeDocument/2006/relationships/image" Target="../media/image30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42.png"/><Relationship Id="rId1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41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5" Type="http://schemas.openxmlformats.org/officeDocument/2006/relationships/image" Target="../media/image44.png"/><Relationship Id="rId10" Type="http://schemas.openxmlformats.org/officeDocument/2006/relationships/image" Target="../media/image16.png"/><Relationship Id="rId19" Type="http://schemas.openxmlformats.org/officeDocument/2006/relationships/image" Target="../media/image47.png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528B7-BCF6-6C3F-AB04-0884AA2B8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5">
            <a:extLst>
              <a:ext uri="{FF2B5EF4-FFF2-40B4-BE49-F238E27FC236}">
                <a16:creationId xmlns:a16="http://schemas.microsoft.com/office/drawing/2014/main" id="{D3FDAB34-52BB-FF8E-00F0-C5C5C6DA341C}"/>
              </a:ext>
            </a:extLst>
          </p:cNvPr>
          <p:cNvSpPr txBox="1"/>
          <p:nvPr/>
        </p:nvSpPr>
        <p:spPr>
          <a:xfrm>
            <a:off x="3010396" y="2248549"/>
            <a:ext cx="326007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4000" b="1" spc="-35" dirty="0">
                <a:solidFill>
                  <a:srgbClr val="005480"/>
                </a:solidFill>
                <a:latin typeface="Britannic Bold" panose="020B0903060703020204" pitchFamily="34" charset="0"/>
                <a:cs typeface="Verdana"/>
              </a:rPr>
              <a:t>¡CADA GOTA CUENTA!</a:t>
            </a:r>
            <a:endParaRPr sz="4000" b="1" dirty="0">
              <a:solidFill>
                <a:srgbClr val="005480"/>
              </a:solidFill>
              <a:latin typeface="Britannic Bold" panose="020B0903060703020204" pitchFamily="34" charset="0"/>
              <a:cs typeface="Verdana"/>
            </a:endParaRP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0164491B-6E7B-A5DD-2F2B-90BDFB2C346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396" y="2315910"/>
            <a:ext cx="152198" cy="226466"/>
          </a:xfrm>
          <a:prstGeom prst="rect">
            <a:avLst/>
          </a:prstGeom>
        </p:spPr>
      </p:pic>
      <p:pic>
        <p:nvPicPr>
          <p:cNvPr id="17" name="object 17">
            <a:extLst>
              <a:ext uri="{FF2B5EF4-FFF2-40B4-BE49-F238E27FC236}">
                <a16:creationId xmlns:a16="http://schemas.microsoft.com/office/drawing/2014/main" id="{EF6D57AC-C298-D4E6-C28C-27B75DF8F88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7948" y="842012"/>
            <a:ext cx="152193" cy="226466"/>
          </a:xfrm>
          <a:prstGeom prst="rect">
            <a:avLst/>
          </a:prstGeom>
        </p:spPr>
      </p:pic>
      <p:pic>
        <p:nvPicPr>
          <p:cNvPr id="18" name="object 18">
            <a:extLst>
              <a:ext uri="{FF2B5EF4-FFF2-40B4-BE49-F238E27FC236}">
                <a16:creationId xmlns:a16="http://schemas.microsoft.com/office/drawing/2014/main" id="{E91D3813-A4BC-C104-6277-C4C972180F3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0594" y="906532"/>
            <a:ext cx="152193" cy="226466"/>
          </a:xfrm>
          <a:prstGeom prst="rect">
            <a:avLst/>
          </a:prstGeom>
        </p:spPr>
      </p:pic>
      <p:pic>
        <p:nvPicPr>
          <p:cNvPr id="19" name="object 19">
            <a:extLst>
              <a:ext uri="{FF2B5EF4-FFF2-40B4-BE49-F238E27FC236}">
                <a16:creationId xmlns:a16="http://schemas.microsoft.com/office/drawing/2014/main" id="{75021071-B417-8CED-3244-BC3EF5A70D6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58699" y="765346"/>
            <a:ext cx="152198" cy="226466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A832B8CB-84D4-8FAB-6EA8-2FEEDC0ED9DC}"/>
              </a:ext>
            </a:extLst>
          </p:cNvPr>
          <p:cNvSpPr txBox="1"/>
          <p:nvPr/>
        </p:nvSpPr>
        <p:spPr>
          <a:xfrm>
            <a:off x="3321679" y="3571194"/>
            <a:ext cx="2971707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400" spc="-35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Usa el agua que necesitas, sin desperdiciarla.</a:t>
            </a:r>
            <a:endParaRPr sz="2400" dirty="0">
              <a:solidFill>
                <a:schemeClr val="accent3">
                  <a:lumMod val="75000"/>
                </a:schemeClr>
              </a:solidFill>
              <a:latin typeface="Berlin Sans FB Demi" panose="020E0802020502020306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03D7DF59-C2E3-E57D-28A4-B5AC91552014}"/>
              </a:ext>
            </a:extLst>
          </p:cNvPr>
          <p:cNvSpPr/>
          <p:nvPr/>
        </p:nvSpPr>
        <p:spPr>
          <a:xfrm>
            <a:off x="3675252" y="3462711"/>
            <a:ext cx="2136386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56C1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37">
            <a:extLst>
              <a:ext uri="{FF2B5EF4-FFF2-40B4-BE49-F238E27FC236}">
                <a16:creationId xmlns:a16="http://schemas.microsoft.com/office/drawing/2014/main" id="{B514DAAF-0545-C9BC-5399-0F9A2D8B75B0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8944" y="387037"/>
            <a:ext cx="117856" cy="115100"/>
          </a:xfrm>
          <a:prstGeom prst="rect">
            <a:avLst/>
          </a:prstGeom>
        </p:spPr>
      </p:pic>
      <p:pic>
        <p:nvPicPr>
          <p:cNvPr id="38" name="object 38">
            <a:extLst>
              <a:ext uri="{FF2B5EF4-FFF2-40B4-BE49-F238E27FC236}">
                <a16:creationId xmlns:a16="http://schemas.microsoft.com/office/drawing/2014/main" id="{A4478B19-5FA0-0845-E98C-C384BB0D8E5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27122" y="379329"/>
            <a:ext cx="117868" cy="115100"/>
          </a:xfrm>
          <a:prstGeom prst="rect">
            <a:avLst/>
          </a:prstGeom>
        </p:spPr>
      </p:pic>
      <p:pic>
        <p:nvPicPr>
          <p:cNvPr id="39" name="object 39">
            <a:extLst>
              <a:ext uri="{FF2B5EF4-FFF2-40B4-BE49-F238E27FC236}">
                <a16:creationId xmlns:a16="http://schemas.microsoft.com/office/drawing/2014/main" id="{EC63B86F-B51A-2809-BB70-3462568D776E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3543" y="1389015"/>
            <a:ext cx="102387" cy="105130"/>
          </a:xfrm>
          <a:prstGeom prst="rect">
            <a:avLst/>
          </a:prstGeom>
        </p:spPr>
      </p:pic>
      <p:pic>
        <p:nvPicPr>
          <p:cNvPr id="41" name="object 41">
            <a:extLst>
              <a:ext uri="{FF2B5EF4-FFF2-40B4-BE49-F238E27FC236}">
                <a16:creationId xmlns:a16="http://schemas.microsoft.com/office/drawing/2014/main" id="{F374A2FA-B8A2-3E80-3927-70257AC33E34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1493" y="5255475"/>
            <a:ext cx="82537" cy="81661"/>
          </a:xfrm>
          <a:prstGeom prst="rect">
            <a:avLst/>
          </a:prstGeom>
        </p:spPr>
      </p:pic>
      <p:pic>
        <p:nvPicPr>
          <p:cNvPr id="42" name="object 42">
            <a:extLst>
              <a:ext uri="{FF2B5EF4-FFF2-40B4-BE49-F238E27FC236}">
                <a16:creationId xmlns:a16="http://schemas.microsoft.com/office/drawing/2014/main" id="{AD8B61E2-BDEB-F58F-38C7-D50BB51BF16C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92775" y="1752375"/>
            <a:ext cx="117754" cy="117690"/>
          </a:xfrm>
          <a:prstGeom prst="rect">
            <a:avLst/>
          </a:prstGeom>
        </p:spPr>
      </p:pic>
      <p:sp>
        <p:nvSpPr>
          <p:cNvPr id="43" name="object 43">
            <a:extLst>
              <a:ext uri="{FF2B5EF4-FFF2-40B4-BE49-F238E27FC236}">
                <a16:creationId xmlns:a16="http://schemas.microsoft.com/office/drawing/2014/main" id="{FD57E829-5B1C-020A-530A-3A1D962DA168}"/>
              </a:ext>
            </a:extLst>
          </p:cNvPr>
          <p:cNvSpPr/>
          <p:nvPr/>
        </p:nvSpPr>
        <p:spPr>
          <a:xfrm>
            <a:off x="4946318" y="614025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4">
            <a:extLst>
              <a:ext uri="{FF2B5EF4-FFF2-40B4-BE49-F238E27FC236}">
                <a16:creationId xmlns:a16="http://schemas.microsoft.com/office/drawing/2014/main" id="{B03DA161-C61F-24E0-350B-1EF0E9CBCB66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853926" y="2198220"/>
            <a:ext cx="116662" cy="116674"/>
          </a:xfrm>
          <a:prstGeom prst="rect">
            <a:avLst/>
          </a:prstGeom>
        </p:spPr>
      </p:pic>
      <p:pic>
        <p:nvPicPr>
          <p:cNvPr id="45" name="object 45">
            <a:extLst>
              <a:ext uri="{FF2B5EF4-FFF2-40B4-BE49-F238E27FC236}">
                <a16:creationId xmlns:a16="http://schemas.microsoft.com/office/drawing/2014/main" id="{9CFCEB8F-F476-96FE-0AD8-ACE0C41CAA5A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379236" y="1518496"/>
            <a:ext cx="119595" cy="119583"/>
          </a:xfrm>
          <a:prstGeom prst="rect">
            <a:avLst/>
          </a:prstGeom>
        </p:spPr>
      </p:pic>
      <p:pic>
        <p:nvPicPr>
          <p:cNvPr id="46" name="object 46">
            <a:extLst>
              <a:ext uri="{FF2B5EF4-FFF2-40B4-BE49-F238E27FC236}">
                <a16:creationId xmlns:a16="http://schemas.microsoft.com/office/drawing/2014/main" id="{A36B95B7-A104-763C-B989-0C520EF7887A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95483" y="119659"/>
            <a:ext cx="72961" cy="74253"/>
          </a:xfrm>
          <a:prstGeom prst="rect">
            <a:avLst/>
          </a:prstGeom>
        </p:spPr>
      </p:pic>
      <p:pic>
        <p:nvPicPr>
          <p:cNvPr id="48" name="object 48">
            <a:extLst>
              <a:ext uri="{FF2B5EF4-FFF2-40B4-BE49-F238E27FC236}">
                <a16:creationId xmlns:a16="http://schemas.microsoft.com/office/drawing/2014/main" id="{EFB7A0B4-FE56-0870-80E2-CDBA65246705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910897" y="1619354"/>
            <a:ext cx="115506" cy="115519"/>
          </a:xfrm>
          <a:prstGeom prst="rect">
            <a:avLst/>
          </a:prstGeom>
        </p:spPr>
      </p:pic>
      <p:grpSp>
        <p:nvGrpSpPr>
          <p:cNvPr id="51" name="object 51">
            <a:extLst>
              <a:ext uri="{FF2B5EF4-FFF2-40B4-BE49-F238E27FC236}">
                <a16:creationId xmlns:a16="http://schemas.microsoft.com/office/drawing/2014/main" id="{F9348CD6-7639-4DFA-4955-7EC2E2E642D7}"/>
              </a:ext>
            </a:extLst>
          </p:cNvPr>
          <p:cNvGrpSpPr/>
          <p:nvPr/>
        </p:nvGrpSpPr>
        <p:grpSpPr>
          <a:xfrm>
            <a:off x="0" y="5522464"/>
            <a:ext cx="836930" cy="828040"/>
            <a:chOff x="0" y="5522464"/>
            <a:chExt cx="836930" cy="828040"/>
          </a:xfrm>
        </p:grpSpPr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E60B0E50-8ED8-9B3F-7D8D-35EDB3ACFE93}"/>
                </a:ext>
              </a:extLst>
            </p:cNvPr>
            <p:cNvSpPr/>
            <p:nvPr/>
          </p:nvSpPr>
          <p:spPr>
            <a:xfrm>
              <a:off x="0" y="5522464"/>
              <a:ext cx="398145" cy="756920"/>
            </a:xfrm>
            <a:custGeom>
              <a:avLst/>
              <a:gdLst/>
              <a:ahLst/>
              <a:cxnLst/>
              <a:rect l="l" t="t" r="r" b="b"/>
              <a:pathLst>
                <a:path w="398145" h="756920">
                  <a:moveTo>
                    <a:pt x="280801" y="0"/>
                  </a:moveTo>
                  <a:lnTo>
                    <a:pt x="238000" y="14169"/>
                  </a:lnTo>
                  <a:lnTo>
                    <a:pt x="200213" y="45352"/>
                  </a:lnTo>
                  <a:lnTo>
                    <a:pt x="165172" y="86000"/>
                  </a:lnTo>
                  <a:lnTo>
                    <a:pt x="135256" y="126603"/>
                  </a:lnTo>
                  <a:lnTo>
                    <a:pt x="110802" y="167828"/>
                  </a:lnTo>
                  <a:lnTo>
                    <a:pt x="100737" y="189548"/>
                  </a:lnTo>
                  <a:lnTo>
                    <a:pt x="98337" y="184379"/>
                  </a:lnTo>
                  <a:lnTo>
                    <a:pt x="64999" y="163742"/>
                  </a:lnTo>
                  <a:lnTo>
                    <a:pt x="45961" y="168791"/>
                  </a:lnTo>
                  <a:lnTo>
                    <a:pt x="30470" y="180980"/>
                  </a:lnTo>
                  <a:lnTo>
                    <a:pt x="18238" y="197244"/>
                  </a:lnTo>
                  <a:lnTo>
                    <a:pt x="8980" y="214516"/>
                  </a:lnTo>
                  <a:lnTo>
                    <a:pt x="0" y="235273"/>
                  </a:lnTo>
                  <a:lnTo>
                    <a:pt x="0" y="756341"/>
                  </a:lnTo>
                  <a:lnTo>
                    <a:pt x="47626" y="729163"/>
                  </a:lnTo>
                  <a:lnTo>
                    <a:pt x="90623" y="702463"/>
                  </a:lnTo>
                  <a:lnTo>
                    <a:pt x="132662" y="674296"/>
                  </a:lnTo>
                  <a:lnTo>
                    <a:pt x="173691" y="644687"/>
                  </a:lnTo>
                  <a:lnTo>
                    <a:pt x="213662" y="613660"/>
                  </a:lnTo>
                  <a:lnTo>
                    <a:pt x="252524" y="581240"/>
                  </a:lnTo>
                  <a:lnTo>
                    <a:pt x="290227" y="547452"/>
                  </a:lnTo>
                  <a:lnTo>
                    <a:pt x="326721" y="512318"/>
                  </a:lnTo>
                  <a:lnTo>
                    <a:pt x="360600" y="472361"/>
                  </a:lnTo>
                  <a:lnTo>
                    <a:pt x="374981" y="422974"/>
                  </a:lnTo>
                  <a:lnTo>
                    <a:pt x="374765" y="414744"/>
                  </a:lnTo>
                  <a:lnTo>
                    <a:pt x="367310" y="409829"/>
                  </a:lnTo>
                  <a:lnTo>
                    <a:pt x="356375" y="406908"/>
                  </a:lnTo>
                  <a:lnTo>
                    <a:pt x="348438" y="406096"/>
                  </a:lnTo>
                  <a:lnTo>
                    <a:pt x="373484" y="361216"/>
                  </a:lnTo>
                  <a:lnTo>
                    <a:pt x="391266" y="313846"/>
                  </a:lnTo>
                  <a:lnTo>
                    <a:pt x="397726" y="264785"/>
                  </a:lnTo>
                  <a:lnTo>
                    <a:pt x="388811" y="214834"/>
                  </a:lnTo>
                  <a:lnTo>
                    <a:pt x="385056" y="209018"/>
                  </a:lnTo>
                  <a:lnTo>
                    <a:pt x="379331" y="205348"/>
                  </a:lnTo>
                  <a:lnTo>
                    <a:pt x="372606" y="204006"/>
                  </a:lnTo>
                  <a:lnTo>
                    <a:pt x="365850" y="205169"/>
                  </a:lnTo>
                  <a:lnTo>
                    <a:pt x="358090" y="208141"/>
                  </a:lnTo>
                  <a:lnTo>
                    <a:pt x="356505" y="181662"/>
                  </a:lnTo>
                  <a:lnTo>
                    <a:pt x="351784" y="128827"/>
                  </a:lnTo>
                  <a:lnTo>
                    <a:pt x="344933" y="74486"/>
                  </a:lnTo>
                  <a:lnTo>
                    <a:pt x="325819" y="20699"/>
                  </a:lnTo>
                  <a:lnTo>
                    <a:pt x="303137" y="3823"/>
                  </a:lnTo>
                  <a:lnTo>
                    <a:pt x="28080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001B09C3-314B-BE4A-68A3-1E2100CA485C}"/>
                </a:ext>
              </a:extLst>
            </p:cNvPr>
            <p:cNvSpPr/>
            <p:nvPr/>
          </p:nvSpPr>
          <p:spPr>
            <a:xfrm>
              <a:off x="0" y="5523814"/>
              <a:ext cx="836930" cy="826769"/>
            </a:xfrm>
            <a:custGeom>
              <a:avLst/>
              <a:gdLst/>
              <a:ahLst/>
              <a:cxnLst/>
              <a:rect l="l" t="t" r="r" b="b"/>
              <a:pathLst>
                <a:path w="836930" h="826770">
                  <a:moveTo>
                    <a:pt x="836676" y="353479"/>
                  </a:moveTo>
                  <a:lnTo>
                    <a:pt x="823683" y="318490"/>
                  </a:lnTo>
                  <a:lnTo>
                    <a:pt x="823620" y="318312"/>
                  </a:lnTo>
                  <a:lnTo>
                    <a:pt x="801522" y="297929"/>
                  </a:lnTo>
                  <a:lnTo>
                    <a:pt x="773899" y="286715"/>
                  </a:lnTo>
                  <a:lnTo>
                    <a:pt x="743635" y="282765"/>
                  </a:lnTo>
                  <a:lnTo>
                    <a:pt x="713651" y="284175"/>
                  </a:lnTo>
                  <a:lnTo>
                    <a:pt x="644626" y="299148"/>
                  </a:lnTo>
                  <a:lnTo>
                    <a:pt x="577659" y="321957"/>
                  </a:lnTo>
                  <a:lnTo>
                    <a:pt x="519137" y="346900"/>
                  </a:lnTo>
                  <a:lnTo>
                    <a:pt x="464197" y="378777"/>
                  </a:lnTo>
                  <a:lnTo>
                    <a:pt x="464794" y="375056"/>
                  </a:lnTo>
                  <a:lnTo>
                    <a:pt x="465264" y="371297"/>
                  </a:lnTo>
                  <a:lnTo>
                    <a:pt x="465353" y="367411"/>
                  </a:lnTo>
                  <a:lnTo>
                    <a:pt x="464159" y="354622"/>
                  </a:lnTo>
                  <a:lnTo>
                    <a:pt x="459994" y="342773"/>
                  </a:lnTo>
                  <a:lnTo>
                    <a:pt x="452932" y="332460"/>
                  </a:lnTo>
                  <a:lnTo>
                    <a:pt x="443064" y="324243"/>
                  </a:lnTo>
                  <a:lnTo>
                    <a:pt x="418223" y="316115"/>
                  </a:lnTo>
                  <a:lnTo>
                    <a:pt x="392176" y="318490"/>
                  </a:lnTo>
                  <a:lnTo>
                    <a:pt x="344043" y="340283"/>
                  </a:lnTo>
                  <a:lnTo>
                    <a:pt x="301180" y="368782"/>
                  </a:lnTo>
                  <a:lnTo>
                    <a:pt x="260057" y="399770"/>
                  </a:lnTo>
                  <a:lnTo>
                    <a:pt x="220764" y="433070"/>
                  </a:lnTo>
                  <a:lnTo>
                    <a:pt x="183362" y="468477"/>
                  </a:lnTo>
                  <a:lnTo>
                    <a:pt x="181533" y="427786"/>
                  </a:lnTo>
                  <a:lnTo>
                    <a:pt x="176695" y="414642"/>
                  </a:lnTo>
                  <a:lnTo>
                    <a:pt x="165989" y="408190"/>
                  </a:lnTo>
                  <a:lnTo>
                    <a:pt x="165023" y="408190"/>
                  </a:lnTo>
                  <a:lnTo>
                    <a:pt x="172059" y="393725"/>
                  </a:lnTo>
                  <a:lnTo>
                    <a:pt x="216662" y="380619"/>
                  </a:lnTo>
                  <a:lnTo>
                    <a:pt x="254774" y="365112"/>
                  </a:lnTo>
                  <a:lnTo>
                    <a:pt x="302374" y="341972"/>
                  </a:lnTo>
                  <a:lnTo>
                    <a:pt x="348170" y="315417"/>
                  </a:lnTo>
                  <a:lnTo>
                    <a:pt x="385013" y="290068"/>
                  </a:lnTo>
                  <a:lnTo>
                    <a:pt x="397611" y="264210"/>
                  </a:lnTo>
                  <a:lnTo>
                    <a:pt x="397332" y="255765"/>
                  </a:lnTo>
                  <a:lnTo>
                    <a:pt x="396595" y="247294"/>
                  </a:lnTo>
                  <a:lnTo>
                    <a:pt x="381520" y="258991"/>
                  </a:lnTo>
                  <a:lnTo>
                    <a:pt x="366166" y="270306"/>
                  </a:lnTo>
                  <a:lnTo>
                    <a:pt x="334683" y="291922"/>
                  </a:lnTo>
                  <a:lnTo>
                    <a:pt x="290842" y="318363"/>
                  </a:lnTo>
                  <a:lnTo>
                    <a:pt x="245110" y="341414"/>
                  </a:lnTo>
                  <a:lnTo>
                    <a:pt x="185407" y="365975"/>
                  </a:lnTo>
                  <a:lnTo>
                    <a:pt x="207429" y="318173"/>
                  </a:lnTo>
                  <a:lnTo>
                    <a:pt x="228612" y="270002"/>
                  </a:lnTo>
                  <a:lnTo>
                    <a:pt x="248932" y="221449"/>
                  </a:lnTo>
                  <a:lnTo>
                    <a:pt x="268363" y="172554"/>
                  </a:lnTo>
                  <a:lnTo>
                    <a:pt x="286893" y="123329"/>
                  </a:lnTo>
                  <a:lnTo>
                    <a:pt x="299199" y="118846"/>
                  </a:lnTo>
                  <a:lnTo>
                    <a:pt x="338455" y="97066"/>
                  </a:lnTo>
                  <a:lnTo>
                    <a:pt x="347319" y="91173"/>
                  </a:lnTo>
                  <a:lnTo>
                    <a:pt x="344436" y="70154"/>
                  </a:lnTo>
                  <a:lnTo>
                    <a:pt x="343179" y="63030"/>
                  </a:lnTo>
                  <a:lnTo>
                    <a:pt x="332879" y="70688"/>
                  </a:lnTo>
                  <a:lnTo>
                    <a:pt x="322364" y="78041"/>
                  </a:lnTo>
                  <a:lnTo>
                    <a:pt x="311632" y="85090"/>
                  </a:lnTo>
                  <a:lnTo>
                    <a:pt x="297522" y="93802"/>
                  </a:lnTo>
                  <a:lnTo>
                    <a:pt x="305371" y="71970"/>
                  </a:lnTo>
                  <a:lnTo>
                    <a:pt x="323761" y="17056"/>
                  </a:lnTo>
                  <a:lnTo>
                    <a:pt x="318363" y="10909"/>
                  </a:lnTo>
                  <a:lnTo>
                    <a:pt x="311683" y="5829"/>
                  </a:lnTo>
                  <a:lnTo>
                    <a:pt x="300329" y="1397"/>
                  </a:lnTo>
                  <a:lnTo>
                    <a:pt x="294678" y="0"/>
                  </a:lnTo>
                  <a:lnTo>
                    <a:pt x="280073" y="43649"/>
                  </a:lnTo>
                  <a:lnTo>
                    <a:pt x="266865" y="81965"/>
                  </a:lnTo>
                  <a:lnTo>
                    <a:pt x="253199" y="120129"/>
                  </a:lnTo>
                  <a:lnTo>
                    <a:pt x="239102" y="158127"/>
                  </a:lnTo>
                  <a:lnTo>
                    <a:pt x="224548" y="195973"/>
                  </a:lnTo>
                  <a:lnTo>
                    <a:pt x="219684" y="169456"/>
                  </a:lnTo>
                  <a:lnTo>
                    <a:pt x="213042" y="127406"/>
                  </a:lnTo>
                  <a:lnTo>
                    <a:pt x="206489" y="74104"/>
                  </a:lnTo>
                  <a:lnTo>
                    <a:pt x="203466" y="40843"/>
                  </a:lnTo>
                  <a:lnTo>
                    <a:pt x="190652" y="54216"/>
                  </a:lnTo>
                  <a:lnTo>
                    <a:pt x="178409" y="68275"/>
                  </a:lnTo>
                  <a:lnTo>
                    <a:pt x="179933" y="88468"/>
                  </a:lnTo>
                  <a:lnTo>
                    <a:pt x="182029" y="109639"/>
                  </a:lnTo>
                  <a:lnTo>
                    <a:pt x="187172" y="151879"/>
                  </a:lnTo>
                  <a:lnTo>
                    <a:pt x="193548" y="193954"/>
                  </a:lnTo>
                  <a:lnTo>
                    <a:pt x="202844" y="236778"/>
                  </a:lnTo>
                  <a:lnTo>
                    <a:pt x="205308" y="243840"/>
                  </a:lnTo>
                  <a:lnTo>
                    <a:pt x="186258" y="289026"/>
                  </a:lnTo>
                  <a:lnTo>
                    <a:pt x="166458" y="333895"/>
                  </a:lnTo>
                  <a:lnTo>
                    <a:pt x="145897" y="378421"/>
                  </a:lnTo>
                  <a:lnTo>
                    <a:pt x="124587" y="422605"/>
                  </a:lnTo>
                  <a:lnTo>
                    <a:pt x="105905" y="447662"/>
                  </a:lnTo>
                  <a:lnTo>
                    <a:pt x="99822" y="454291"/>
                  </a:lnTo>
                  <a:lnTo>
                    <a:pt x="98247" y="447154"/>
                  </a:lnTo>
                  <a:lnTo>
                    <a:pt x="88569" y="408876"/>
                  </a:lnTo>
                  <a:lnTo>
                    <a:pt x="83985" y="389877"/>
                  </a:lnTo>
                  <a:lnTo>
                    <a:pt x="72631" y="332016"/>
                  </a:lnTo>
                  <a:lnTo>
                    <a:pt x="64020" y="273697"/>
                  </a:lnTo>
                  <a:lnTo>
                    <a:pt x="58559" y="218821"/>
                  </a:lnTo>
                  <a:lnTo>
                    <a:pt x="55092" y="163817"/>
                  </a:lnTo>
                  <a:lnTo>
                    <a:pt x="45580" y="167652"/>
                  </a:lnTo>
                  <a:lnTo>
                    <a:pt x="37058" y="173443"/>
                  </a:lnTo>
                  <a:lnTo>
                    <a:pt x="29464" y="180759"/>
                  </a:lnTo>
                  <a:lnTo>
                    <a:pt x="22771" y="189128"/>
                  </a:lnTo>
                  <a:lnTo>
                    <a:pt x="24587" y="223672"/>
                  </a:lnTo>
                  <a:lnTo>
                    <a:pt x="29159" y="270941"/>
                  </a:lnTo>
                  <a:lnTo>
                    <a:pt x="36004" y="317842"/>
                  </a:lnTo>
                  <a:lnTo>
                    <a:pt x="45008" y="364401"/>
                  </a:lnTo>
                  <a:lnTo>
                    <a:pt x="56032" y="410591"/>
                  </a:lnTo>
                  <a:lnTo>
                    <a:pt x="68910" y="453961"/>
                  </a:lnTo>
                  <a:lnTo>
                    <a:pt x="78435" y="477621"/>
                  </a:lnTo>
                  <a:lnTo>
                    <a:pt x="73431" y="483069"/>
                  </a:lnTo>
                  <a:lnTo>
                    <a:pt x="43319" y="520522"/>
                  </a:lnTo>
                  <a:lnTo>
                    <a:pt x="15506" y="559968"/>
                  </a:lnTo>
                  <a:lnTo>
                    <a:pt x="0" y="584847"/>
                  </a:lnTo>
                  <a:lnTo>
                    <a:pt x="0" y="649833"/>
                  </a:lnTo>
                  <a:lnTo>
                    <a:pt x="0" y="703719"/>
                  </a:lnTo>
                  <a:lnTo>
                    <a:pt x="0" y="826185"/>
                  </a:lnTo>
                  <a:lnTo>
                    <a:pt x="602932" y="826185"/>
                  </a:lnTo>
                  <a:lnTo>
                    <a:pt x="583425" y="798715"/>
                  </a:lnTo>
                  <a:lnTo>
                    <a:pt x="624065" y="778281"/>
                  </a:lnTo>
                  <a:lnTo>
                    <a:pt x="662673" y="754570"/>
                  </a:lnTo>
                  <a:lnTo>
                    <a:pt x="697725" y="726998"/>
                  </a:lnTo>
                  <a:lnTo>
                    <a:pt x="727722" y="694956"/>
                  </a:lnTo>
                  <a:lnTo>
                    <a:pt x="751154" y="657834"/>
                  </a:lnTo>
                  <a:lnTo>
                    <a:pt x="766521" y="615022"/>
                  </a:lnTo>
                  <a:lnTo>
                    <a:pt x="766546" y="605853"/>
                  </a:lnTo>
                  <a:lnTo>
                    <a:pt x="762825" y="597636"/>
                  </a:lnTo>
                  <a:lnTo>
                    <a:pt x="756310" y="591273"/>
                  </a:lnTo>
                  <a:lnTo>
                    <a:pt x="747953" y="587679"/>
                  </a:lnTo>
                  <a:lnTo>
                    <a:pt x="737171" y="585381"/>
                  </a:lnTo>
                  <a:lnTo>
                    <a:pt x="754532" y="554774"/>
                  </a:lnTo>
                  <a:lnTo>
                    <a:pt x="787450" y="492569"/>
                  </a:lnTo>
                  <a:lnTo>
                    <a:pt x="819086" y="427139"/>
                  </a:lnTo>
                  <a:lnTo>
                    <a:pt x="832751" y="390537"/>
                  </a:lnTo>
                  <a:lnTo>
                    <a:pt x="836549" y="354622"/>
                  </a:lnTo>
                  <a:lnTo>
                    <a:pt x="836676" y="35347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>
              <a:extLst>
                <a:ext uri="{FF2B5EF4-FFF2-40B4-BE49-F238E27FC236}">
                  <a16:creationId xmlns:a16="http://schemas.microsoft.com/office/drawing/2014/main" id="{3F567071-4134-616A-9FBA-6C1ABAD404B7}"/>
                </a:ext>
              </a:extLst>
            </p:cNvPr>
            <p:cNvSpPr/>
            <p:nvPr/>
          </p:nvSpPr>
          <p:spPr>
            <a:xfrm>
              <a:off x="0" y="5812809"/>
              <a:ext cx="836294" cy="537210"/>
            </a:xfrm>
            <a:custGeom>
              <a:avLst/>
              <a:gdLst/>
              <a:ahLst/>
              <a:cxnLst/>
              <a:rect l="l" t="t" r="r" b="b"/>
              <a:pathLst>
                <a:path w="836294" h="537210">
                  <a:moveTo>
                    <a:pt x="417670" y="27069"/>
                  </a:moveTo>
                  <a:lnTo>
                    <a:pt x="403995" y="27357"/>
                  </a:lnTo>
                  <a:lnTo>
                    <a:pt x="389922" y="30078"/>
                  </a:lnTo>
                  <a:lnTo>
                    <a:pt x="390069" y="30078"/>
                  </a:lnTo>
                  <a:lnTo>
                    <a:pt x="376779" y="34493"/>
                  </a:lnTo>
                  <a:lnTo>
                    <a:pt x="353843" y="74256"/>
                  </a:lnTo>
                  <a:lnTo>
                    <a:pt x="330353" y="118869"/>
                  </a:lnTo>
                  <a:lnTo>
                    <a:pt x="308678" y="164299"/>
                  </a:lnTo>
                  <a:lnTo>
                    <a:pt x="288741" y="210495"/>
                  </a:lnTo>
                  <a:lnTo>
                    <a:pt x="270466" y="257408"/>
                  </a:lnTo>
                  <a:lnTo>
                    <a:pt x="253780" y="304990"/>
                  </a:lnTo>
                  <a:lnTo>
                    <a:pt x="236792" y="362564"/>
                  </a:lnTo>
                  <a:lnTo>
                    <a:pt x="227338" y="422033"/>
                  </a:lnTo>
                  <a:lnTo>
                    <a:pt x="191183" y="442008"/>
                  </a:lnTo>
                  <a:lnTo>
                    <a:pt x="154837" y="461629"/>
                  </a:lnTo>
                  <a:lnTo>
                    <a:pt x="118296" y="480873"/>
                  </a:lnTo>
                  <a:lnTo>
                    <a:pt x="81555" y="499719"/>
                  </a:lnTo>
                  <a:lnTo>
                    <a:pt x="20300" y="529945"/>
                  </a:lnTo>
                  <a:lnTo>
                    <a:pt x="5107" y="537190"/>
                  </a:lnTo>
                  <a:lnTo>
                    <a:pt x="91651" y="537190"/>
                  </a:lnTo>
                  <a:lnTo>
                    <a:pt x="133181" y="516312"/>
                  </a:lnTo>
                  <a:lnTo>
                    <a:pt x="179082" y="492515"/>
                  </a:lnTo>
                  <a:lnTo>
                    <a:pt x="224679" y="468138"/>
                  </a:lnTo>
                  <a:lnTo>
                    <a:pt x="269958" y="443177"/>
                  </a:lnTo>
                  <a:lnTo>
                    <a:pt x="314905" y="417626"/>
                  </a:lnTo>
                  <a:lnTo>
                    <a:pt x="343801" y="400735"/>
                  </a:lnTo>
                  <a:lnTo>
                    <a:pt x="265222" y="400735"/>
                  </a:lnTo>
                  <a:lnTo>
                    <a:pt x="274363" y="376185"/>
                  </a:lnTo>
                  <a:lnTo>
                    <a:pt x="282893" y="351367"/>
                  </a:lnTo>
                  <a:lnTo>
                    <a:pt x="291249" y="326583"/>
                  </a:lnTo>
                  <a:lnTo>
                    <a:pt x="299868" y="302132"/>
                  </a:lnTo>
                  <a:lnTo>
                    <a:pt x="313954" y="265616"/>
                  </a:lnTo>
                  <a:lnTo>
                    <a:pt x="329037" y="229546"/>
                  </a:lnTo>
                  <a:lnTo>
                    <a:pt x="344963" y="193837"/>
                  </a:lnTo>
                  <a:lnTo>
                    <a:pt x="361577" y="158407"/>
                  </a:lnTo>
                  <a:lnTo>
                    <a:pt x="395142" y="93410"/>
                  </a:lnTo>
                  <a:lnTo>
                    <a:pt x="431021" y="29679"/>
                  </a:lnTo>
                  <a:lnTo>
                    <a:pt x="417670" y="27069"/>
                  </a:lnTo>
                  <a:close/>
                </a:path>
                <a:path w="836294" h="537210">
                  <a:moveTo>
                    <a:pt x="560364" y="370052"/>
                  </a:moveTo>
                  <a:lnTo>
                    <a:pt x="395105" y="370052"/>
                  </a:lnTo>
                  <a:lnTo>
                    <a:pt x="398090" y="371119"/>
                  </a:lnTo>
                  <a:lnTo>
                    <a:pt x="436622" y="383120"/>
                  </a:lnTo>
                  <a:lnTo>
                    <a:pt x="489903" y="394925"/>
                  </a:lnTo>
                  <a:lnTo>
                    <a:pt x="542582" y="402928"/>
                  </a:lnTo>
                  <a:lnTo>
                    <a:pt x="612563" y="408977"/>
                  </a:lnTo>
                  <a:lnTo>
                    <a:pt x="647670" y="410108"/>
                  </a:lnTo>
                  <a:lnTo>
                    <a:pt x="667394" y="410108"/>
                  </a:lnTo>
                  <a:lnTo>
                    <a:pt x="706978" y="408522"/>
                  </a:lnTo>
                  <a:lnTo>
                    <a:pt x="739694" y="388851"/>
                  </a:lnTo>
                  <a:lnTo>
                    <a:pt x="748156" y="374218"/>
                  </a:lnTo>
                  <a:lnTo>
                    <a:pt x="649651" y="374218"/>
                  </a:lnTo>
                  <a:lnTo>
                    <a:pt x="621379" y="373830"/>
                  </a:lnTo>
                  <a:lnTo>
                    <a:pt x="617170" y="373830"/>
                  </a:lnTo>
                  <a:lnTo>
                    <a:pt x="583448" y="372071"/>
                  </a:lnTo>
                  <a:lnTo>
                    <a:pt x="582728" y="372071"/>
                  </a:lnTo>
                  <a:lnTo>
                    <a:pt x="560364" y="370052"/>
                  </a:lnTo>
                  <a:close/>
                </a:path>
                <a:path w="836294" h="537210">
                  <a:moveTo>
                    <a:pt x="150186" y="120154"/>
                  </a:moveTo>
                  <a:lnTo>
                    <a:pt x="116464" y="148169"/>
                  </a:lnTo>
                  <a:lnTo>
                    <a:pt x="65074" y="211212"/>
                  </a:lnTo>
                  <a:lnTo>
                    <a:pt x="39747" y="252353"/>
                  </a:lnTo>
                  <a:lnTo>
                    <a:pt x="17072" y="295211"/>
                  </a:lnTo>
                  <a:lnTo>
                    <a:pt x="0" y="332644"/>
                  </a:lnTo>
                  <a:lnTo>
                    <a:pt x="0" y="404300"/>
                  </a:lnTo>
                  <a:lnTo>
                    <a:pt x="10161" y="377284"/>
                  </a:lnTo>
                  <a:lnTo>
                    <a:pt x="22932" y="346659"/>
                  </a:lnTo>
                  <a:lnTo>
                    <a:pt x="44995" y="299600"/>
                  </a:lnTo>
                  <a:lnTo>
                    <a:pt x="69192" y="253553"/>
                  </a:lnTo>
                  <a:lnTo>
                    <a:pt x="95084" y="208386"/>
                  </a:lnTo>
                  <a:lnTo>
                    <a:pt x="122228" y="163964"/>
                  </a:lnTo>
                  <a:lnTo>
                    <a:pt x="150186" y="120154"/>
                  </a:lnTo>
                  <a:close/>
                </a:path>
                <a:path w="836294" h="537210">
                  <a:moveTo>
                    <a:pt x="684996" y="0"/>
                  </a:moveTo>
                  <a:lnTo>
                    <a:pt x="637282" y="12420"/>
                  </a:lnTo>
                  <a:lnTo>
                    <a:pt x="611426" y="61072"/>
                  </a:lnTo>
                  <a:lnTo>
                    <a:pt x="586644" y="111806"/>
                  </a:lnTo>
                  <a:lnTo>
                    <a:pt x="569039" y="150323"/>
                  </a:lnTo>
                  <a:lnTo>
                    <a:pt x="552814" y="189445"/>
                  </a:lnTo>
                  <a:lnTo>
                    <a:pt x="540393" y="227228"/>
                  </a:lnTo>
                  <a:lnTo>
                    <a:pt x="495572" y="257743"/>
                  </a:lnTo>
                  <a:lnTo>
                    <a:pt x="450319" y="287626"/>
                  </a:lnTo>
                  <a:lnTo>
                    <a:pt x="404646" y="316872"/>
                  </a:lnTo>
                  <a:lnTo>
                    <a:pt x="358565" y="345476"/>
                  </a:lnTo>
                  <a:lnTo>
                    <a:pt x="312087" y="373432"/>
                  </a:lnTo>
                  <a:lnTo>
                    <a:pt x="265222" y="400735"/>
                  </a:lnTo>
                  <a:lnTo>
                    <a:pt x="343801" y="400735"/>
                  </a:lnTo>
                  <a:lnTo>
                    <a:pt x="395105" y="370052"/>
                  </a:lnTo>
                  <a:lnTo>
                    <a:pt x="560364" y="370052"/>
                  </a:lnTo>
                  <a:lnTo>
                    <a:pt x="547912" y="368928"/>
                  </a:lnTo>
                  <a:lnTo>
                    <a:pt x="497440" y="361902"/>
                  </a:lnTo>
                  <a:lnTo>
                    <a:pt x="441625" y="351154"/>
                  </a:lnTo>
                  <a:lnTo>
                    <a:pt x="430005" y="348780"/>
                  </a:lnTo>
                  <a:lnTo>
                    <a:pt x="472243" y="322262"/>
                  </a:lnTo>
                  <a:lnTo>
                    <a:pt x="514147" y="295211"/>
                  </a:lnTo>
                  <a:lnTo>
                    <a:pt x="555707" y="267632"/>
                  </a:lnTo>
                  <a:lnTo>
                    <a:pt x="596909" y="239525"/>
                  </a:lnTo>
                  <a:lnTo>
                    <a:pt x="637741" y="210894"/>
                  </a:lnTo>
                  <a:lnTo>
                    <a:pt x="669685" y="187871"/>
                  </a:lnTo>
                  <a:lnTo>
                    <a:pt x="596375" y="187871"/>
                  </a:lnTo>
                  <a:lnTo>
                    <a:pt x="603209" y="171342"/>
                  </a:lnTo>
                  <a:lnTo>
                    <a:pt x="621416" y="128970"/>
                  </a:lnTo>
                  <a:lnTo>
                    <a:pt x="645175" y="77732"/>
                  </a:lnTo>
                  <a:lnTo>
                    <a:pt x="664318" y="39206"/>
                  </a:lnTo>
                  <a:lnTo>
                    <a:pt x="678003" y="13016"/>
                  </a:lnTo>
                  <a:lnTo>
                    <a:pt x="684996" y="0"/>
                  </a:lnTo>
                  <a:close/>
                </a:path>
                <a:path w="836294" h="537210">
                  <a:moveTo>
                    <a:pt x="750782" y="369277"/>
                  </a:moveTo>
                  <a:lnTo>
                    <a:pt x="725552" y="371416"/>
                  </a:lnTo>
                  <a:lnTo>
                    <a:pt x="700278" y="372914"/>
                  </a:lnTo>
                  <a:lnTo>
                    <a:pt x="674974" y="373830"/>
                  </a:lnTo>
                  <a:lnTo>
                    <a:pt x="649651" y="374218"/>
                  </a:lnTo>
                  <a:lnTo>
                    <a:pt x="748156" y="374218"/>
                  </a:lnTo>
                  <a:lnTo>
                    <a:pt x="750782" y="369277"/>
                  </a:lnTo>
                  <a:close/>
                </a:path>
                <a:path w="836294" h="537210">
                  <a:moveTo>
                    <a:pt x="815996" y="20434"/>
                  </a:moveTo>
                  <a:lnTo>
                    <a:pt x="768219" y="58458"/>
                  </a:lnTo>
                  <a:lnTo>
                    <a:pt x="725832" y="91553"/>
                  </a:lnTo>
                  <a:lnTo>
                    <a:pt x="683064" y="124169"/>
                  </a:lnTo>
                  <a:lnTo>
                    <a:pt x="639912" y="156282"/>
                  </a:lnTo>
                  <a:lnTo>
                    <a:pt x="596375" y="187871"/>
                  </a:lnTo>
                  <a:lnTo>
                    <a:pt x="669685" y="187871"/>
                  </a:lnTo>
                  <a:lnTo>
                    <a:pt x="678190" y="181741"/>
                  </a:lnTo>
                  <a:lnTo>
                    <a:pt x="718244" y="152069"/>
                  </a:lnTo>
                  <a:lnTo>
                    <a:pt x="812537" y="152069"/>
                  </a:lnTo>
                  <a:lnTo>
                    <a:pt x="816757" y="143160"/>
                  </a:lnTo>
                  <a:lnTo>
                    <a:pt x="820690" y="134469"/>
                  </a:lnTo>
                  <a:lnTo>
                    <a:pt x="823691" y="127387"/>
                  </a:lnTo>
                  <a:lnTo>
                    <a:pt x="773408" y="127387"/>
                  </a:lnTo>
                  <a:lnTo>
                    <a:pt x="756382" y="126949"/>
                  </a:lnTo>
                  <a:lnTo>
                    <a:pt x="751304" y="126949"/>
                  </a:lnTo>
                  <a:lnTo>
                    <a:pt x="769820" y="112953"/>
                  </a:lnTo>
                  <a:lnTo>
                    <a:pt x="775915" y="108254"/>
                  </a:lnTo>
                  <a:lnTo>
                    <a:pt x="821094" y="72500"/>
                  </a:lnTo>
                  <a:lnTo>
                    <a:pt x="836049" y="60439"/>
                  </a:lnTo>
                  <a:lnTo>
                    <a:pt x="834446" y="52430"/>
                  </a:lnTo>
                  <a:lnTo>
                    <a:pt x="818714" y="23164"/>
                  </a:lnTo>
                  <a:lnTo>
                    <a:pt x="815996" y="20434"/>
                  </a:lnTo>
                  <a:close/>
                </a:path>
                <a:path w="836294" h="537210">
                  <a:moveTo>
                    <a:pt x="806745" y="159965"/>
                  </a:moveTo>
                  <a:lnTo>
                    <a:pt x="784658" y="159965"/>
                  </a:lnTo>
                  <a:lnTo>
                    <a:pt x="794602" y="160101"/>
                  </a:lnTo>
                  <a:lnTo>
                    <a:pt x="806745" y="159965"/>
                  </a:lnTo>
                  <a:close/>
                </a:path>
                <a:path w="836294" h="537210">
                  <a:moveTo>
                    <a:pt x="812537" y="152069"/>
                  </a:moveTo>
                  <a:lnTo>
                    <a:pt x="718244" y="152069"/>
                  </a:lnTo>
                  <a:lnTo>
                    <a:pt x="726649" y="154177"/>
                  </a:lnTo>
                  <a:lnTo>
                    <a:pt x="735180" y="155976"/>
                  </a:lnTo>
                  <a:lnTo>
                    <a:pt x="743758" y="157397"/>
                  </a:lnTo>
                  <a:lnTo>
                    <a:pt x="752641" y="158407"/>
                  </a:lnTo>
                  <a:lnTo>
                    <a:pt x="752857" y="158407"/>
                  </a:lnTo>
                  <a:lnTo>
                    <a:pt x="766373" y="159340"/>
                  </a:lnTo>
                  <a:lnTo>
                    <a:pt x="781892" y="159965"/>
                  </a:lnTo>
                  <a:lnTo>
                    <a:pt x="808708" y="159965"/>
                  </a:lnTo>
                  <a:lnTo>
                    <a:pt x="812537" y="152069"/>
                  </a:lnTo>
                  <a:close/>
                </a:path>
                <a:path w="836294" h="537210">
                  <a:moveTo>
                    <a:pt x="824424" y="125657"/>
                  </a:moveTo>
                  <a:lnTo>
                    <a:pt x="823783" y="125657"/>
                  </a:lnTo>
                  <a:lnTo>
                    <a:pt x="807451" y="126706"/>
                  </a:lnTo>
                  <a:lnTo>
                    <a:pt x="787986" y="127387"/>
                  </a:lnTo>
                  <a:lnTo>
                    <a:pt x="823691" y="127387"/>
                  </a:lnTo>
                  <a:lnTo>
                    <a:pt x="824424" y="125657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>
            <a:extLst>
              <a:ext uri="{FF2B5EF4-FFF2-40B4-BE49-F238E27FC236}">
                <a16:creationId xmlns:a16="http://schemas.microsoft.com/office/drawing/2014/main" id="{D1709787-E4C8-E999-8B8B-2175737A46CF}"/>
              </a:ext>
            </a:extLst>
          </p:cNvPr>
          <p:cNvGrpSpPr/>
          <p:nvPr/>
        </p:nvGrpSpPr>
        <p:grpSpPr>
          <a:xfrm>
            <a:off x="5507397" y="5522464"/>
            <a:ext cx="842644" cy="828040"/>
            <a:chOff x="5507397" y="5522464"/>
            <a:chExt cx="842644" cy="828040"/>
          </a:xfrm>
        </p:grpSpPr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FD560B78-5EC9-6642-68B8-B0FD6D13BFE8}"/>
                </a:ext>
              </a:extLst>
            </p:cNvPr>
            <p:cNvSpPr/>
            <p:nvPr/>
          </p:nvSpPr>
          <p:spPr>
            <a:xfrm>
              <a:off x="5946350" y="5522464"/>
              <a:ext cx="403860" cy="760095"/>
            </a:xfrm>
            <a:custGeom>
              <a:avLst/>
              <a:gdLst/>
              <a:ahLst/>
              <a:cxnLst/>
              <a:rect l="l" t="t" r="r" b="b"/>
              <a:pathLst>
                <a:path w="403860" h="760095">
                  <a:moveTo>
                    <a:pt x="116921" y="0"/>
                  </a:moveTo>
                  <a:lnTo>
                    <a:pt x="71901" y="20699"/>
                  </a:lnTo>
                  <a:lnTo>
                    <a:pt x="52792" y="74486"/>
                  </a:lnTo>
                  <a:lnTo>
                    <a:pt x="45947" y="128827"/>
                  </a:lnTo>
                  <a:lnTo>
                    <a:pt x="41222" y="181662"/>
                  </a:lnTo>
                  <a:lnTo>
                    <a:pt x="39643" y="208141"/>
                  </a:lnTo>
                  <a:lnTo>
                    <a:pt x="31883" y="205169"/>
                  </a:lnTo>
                  <a:lnTo>
                    <a:pt x="0" y="264785"/>
                  </a:lnTo>
                  <a:lnTo>
                    <a:pt x="6458" y="313846"/>
                  </a:lnTo>
                  <a:lnTo>
                    <a:pt x="24241" y="361216"/>
                  </a:lnTo>
                  <a:lnTo>
                    <a:pt x="49295" y="406096"/>
                  </a:lnTo>
                  <a:lnTo>
                    <a:pt x="41357" y="406908"/>
                  </a:lnTo>
                  <a:lnTo>
                    <a:pt x="30423" y="409829"/>
                  </a:lnTo>
                  <a:lnTo>
                    <a:pt x="22968" y="414744"/>
                  </a:lnTo>
                  <a:lnTo>
                    <a:pt x="22752" y="422974"/>
                  </a:lnTo>
                  <a:lnTo>
                    <a:pt x="26349" y="449250"/>
                  </a:lnTo>
                  <a:lnTo>
                    <a:pt x="52784" y="493115"/>
                  </a:lnTo>
                  <a:lnTo>
                    <a:pt x="107503" y="547452"/>
                  </a:lnTo>
                  <a:lnTo>
                    <a:pt x="145204" y="581240"/>
                  </a:lnTo>
                  <a:lnTo>
                    <a:pt x="184065" y="613660"/>
                  </a:lnTo>
                  <a:lnTo>
                    <a:pt x="224035" y="644687"/>
                  </a:lnTo>
                  <a:lnTo>
                    <a:pt x="265065" y="674296"/>
                  </a:lnTo>
                  <a:lnTo>
                    <a:pt x="307103" y="702463"/>
                  </a:lnTo>
                  <a:lnTo>
                    <a:pt x="350100" y="729163"/>
                  </a:lnTo>
                  <a:lnTo>
                    <a:pt x="394004" y="754372"/>
                  </a:lnTo>
                  <a:lnTo>
                    <a:pt x="403649" y="759478"/>
                  </a:lnTo>
                  <a:lnTo>
                    <a:pt x="403649" y="248959"/>
                  </a:lnTo>
                  <a:lnTo>
                    <a:pt x="379484" y="197244"/>
                  </a:lnTo>
                  <a:lnTo>
                    <a:pt x="351770" y="168791"/>
                  </a:lnTo>
                  <a:lnTo>
                    <a:pt x="332734" y="163742"/>
                  </a:lnTo>
                  <a:lnTo>
                    <a:pt x="323119" y="164881"/>
                  </a:lnTo>
                  <a:lnTo>
                    <a:pt x="296996" y="189548"/>
                  </a:lnTo>
                  <a:lnTo>
                    <a:pt x="286926" y="167828"/>
                  </a:lnTo>
                  <a:lnTo>
                    <a:pt x="262475" y="126603"/>
                  </a:lnTo>
                  <a:lnTo>
                    <a:pt x="232553" y="86000"/>
                  </a:lnTo>
                  <a:lnTo>
                    <a:pt x="197507" y="45352"/>
                  </a:lnTo>
                  <a:lnTo>
                    <a:pt x="159725" y="14169"/>
                  </a:lnTo>
                  <a:lnTo>
                    <a:pt x="138984" y="4247"/>
                  </a:lnTo>
                  <a:lnTo>
                    <a:pt x="11692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extLst>
                <a:ext uri="{FF2B5EF4-FFF2-40B4-BE49-F238E27FC236}">
                  <a16:creationId xmlns:a16="http://schemas.microsoft.com/office/drawing/2014/main" id="{F673A22E-7392-0EEC-8C6D-2C8DF0767CE1}"/>
                </a:ext>
              </a:extLst>
            </p:cNvPr>
            <p:cNvSpPr/>
            <p:nvPr/>
          </p:nvSpPr>
          <p:spPr>
            <a:xfrm>
              <a:off x="5507393" y="5523814"/>
              <a:ext cx="842644" cy="826769"/>
            </a:xfrm>
            <a:custGeom>
              <a:avLst/>
              <a:gdLst/>
              <a:ahLst/>
              <a:cxnLst/>
              <a:rect l="l" t="t" r="r" b="b"/>
              <a:pathLst>
                <a:path w="842645" h="826770">
                  <a:moveTo>
                    <a:pt x="842606" y="659498"/>
                  </a:moveTo>
                  <a:lnTo>
                    <a:pt x="842594" y="594334"/>
                  </a:lnTo>
                  <a:lnTo>
                    <a:pt x="821182" y="559968"/>
                  </a:lnTo>
                  <a:lnTo>
                    <a:pt x="793356" y="520522"/>
                  </a:lnTo>
                  <a:lnTo>
                    <a:pt x="763244" y="483069"/>
                  </a:lnTo>
                  <a:lnTo>
                    <a:pt x="758240" y="477621"/>
                  </a:lnTo>
                  <a:lnTo>
                    <a:pt x="759447" y="475195"/>
                  </a:lnTo>
                  <a:lnTo>
                    <a:pt x="774700" y="432244"/>
                  </a:lnTo>
                  <a:lnTo>
                    <a:pt x="791667" y="364401"/>
                  </a:lnTo>
                  <a:lnTo>
                    <a:pt x="800671" y="317842"/>
                  </a:lnTo>
                  <a:lnTo>
                    <a:pt x="807516" y="270941"/>
                  </a:lnTo>
                  <a:lnTo>
                    <a:pt x="812076" y="223672"/>
                  </a:lnTo>
                  <a:lnTo>
                    <a:pt x="813904" y="189128"/>
                  </a:lnTo>
                  <a:lnTo>
                    <a:pt x="807199" y="180759"/>
                  </a:lnTo>
                  <a:lnTo>
                    <a:pt x="799617" y="173443"/>
                  </a:lnTo>
                  <a:lnTo>
                    <a:pt x="791095" y="167652"/>
                  </a:lnTo>
                  <a:lnTo>
                    <a:pt x="781583" y="163817"/>
                  </a:lnTo>
                  <a:lnTo>
                    <a:pt x="778116" y="218821"/>
                  </a:lnTo>
                  <a:lnTo>
                    <a:pt x="775754" y="246278"/>
                  </a:lnTo>
                  <a:lnTo>
                    <a:pt x="768616" y="302907"/>
                  </a:lnTo>
                  <a:lnTo>
                    <a:pt x="758761" y="361010"/>
                  </a:lnTo>
                  <a:lnTo>
                    <a:pt x="748093" y="408876"/>
                  </a:lnTo>
                  <a:lnTo>
                    <a:pt x="738416" y="447154"/>
                  </a:lnTo>
                  <a:lnTo>
                    <a:pt x="736828" y="454279"/>
                  </a:lnTo>
                  <a:lnTo>
                    <a:pt x="730770" y="447662"/>
                  </a:lnTo>
                  <a:lnTo>
                    <a:pt x="719061" y="436524"/>
                  </a:lnTo>
                  <a:lnTo>
                    <a:pt x="712076" y="422605"/>
                  </a:lnTo>
                  <a:lnTo>
                    <a:pt x="690778" y="378421"/>
                  </a:lnTo>
                  <a:lnTo>
                    <a:pt x="670217" y="333895"/>
                  </a:lnTo>
                  <a:lnTo>
                    <a:pt x="650405" y="289026"/>
                  </a:lnTo>
                  <a:lnTo>
                    <a:pt x="631367" y="243840"/>
                  </a:lnTo>
                  <a:lnTo>
                    <a:pt x="633831" y="236778"/>
                  </a:lnTo>
                  <a:lnTo>
                    <a:pt x="635774" y="229501"/>
                  </a:lnTo>
                  <a:lnTo>
                    <a:pt x="649503" y="151879"/>
                  </a:lnTo>
                  <a:lnTo>
                    <a:pt x="654646" y="109639"/>
                  </a:lnTo>
                  <a:lnTo>
                    <a:pt x="658266" y="68275"/>
                  </a:lnTo>
                  <a:lnTo>
                    <a:pt x="646023" y="54216"/>
                  </a:lnTo>
                  <a:lnTo>
                    <a:pt x="633196" y="40843"/>
                  </a:lnTo>
                  <a:lnTo>
                    <a:pt x="630186" y="74104"/>
                  </a:lnTo>
                  <a:lnTo>
                    <a:pt x="626478" y="106311"/>
                  </a:lnTo>
                  <a:lnTo>
                    <a:pt x="623633" y="127406"/>
                  </a:lnTo>
                  <a:lnTo>
                    <a:pt x="620471" y="148463"/>
                  </a:lnTo>
                  <a:lnTo>
                    <a:pt x="616991" y="169456"/>
                  </a:lnTo>
                  <a:lnTo>
                    <a:pt x="612127" y="195973"/>
                  </a:lnTo>
                  <a:lnTo>
                    <a:pt x="597573" y="158127"/>
                  </a:lnTo>
                  <a:lnTo>
                    <a:pt x="583463" y="120129"/>
                  </a:lnTo>
                  <a:lnTo>
                    <a:pt x="569810" y="81965"/>
                  </a:lnTo>
                  <a:lnTo>
                    <a:pt x="556602" y="43649"/>
                  </a:lnTo>
                  <a:lnTo>
                    <a:pt x="541985" y="0"/>
                  </a:lnTo>
                  <a:lnTo>
                    <a:pt x="536333" y="1397"/>
                  </a:lnTo>
                  <a:lnTo>
                    <a:pt x="524992" y="5829"/>
                  </a:lnTo>
                  <a:lnTo>
                    <a:pt x="518299" y="10909"/>
                  </a:lnTo>
                  <a:lnTo>
                    <a:pt x="512902" y="17056"/>
                  </a:lnTo>
                  <a:lnTo>
                    <a:pt x="531304" y="71970"/>
                  </a:lnTo>
                  <a:lnTo>
                    <a:pt x="539153" y="93802"/>
                  </a:lnTo>
                  <a:lnTo>
                    <a:pt x="525043" y="85090"/>
                  </a:lnTo>
                  <a:lnTo>
                    <a:pt x="514311" y="78041"/>
                  </a:lnTo>
                  <a:lnTo>
                    <a:pt x="503796" y="70688"/>
                  </a:lnTo>
                  <a:lnTo>
                    <a:pt x="493496" y="63030"/>
                  </a:lnTo>
                  <a:lnTo>
                    <a:pt x="492239" y="70154"/>
                  </a:lnTo>
                  <a:lnTo>
                    <a:pt x="516382" y="108165"/>
                  </a:lnTo>
                  <a:lnTo>
                    <a:pt x="549783" y="123329"/>
                  </a:lnTo>
                  <a:lnTo>
                    <a:pt x="568312" y="172554"/>
                  </a:lnTo>
                  <a:lnTo>
                    <a:pt x="587756" y="221449"/>
                  </a:lnTo>
                  <a:lnTo>
                    <a:pt x="608063" y="270002"/>
                  </a:lnTo>
                  <a:lnTo>
                    <a:pt x="629246" y="318173"/>
                  </a:lnTo>
                  <a:lnTo>
                    <a:pt x="651268" y="365975"/>
                  </a:lnTo>
                  <a:lnTo>
                    <a:pt x="603262" y="346595"/>
                  </a:lnTo>
                  <a:lnTo>
                    <a:pt x="568464" y="330314"/>
                  </a:lnTo>
                  <a:lnTo>
                    <a:pt x="523659" y="305562"/>
                  </a:lnTo>
                  <a:lnTo>
                    <a:pt x="486130" y="281279"/>
                  </a:lnTo>
                  <a:lnTo>
                    <a:pt x="455142" y="258991"/>
                  </a:lnTo>
                  <a:lnTo>
                    <a:pt x="440067" y="247294"/>
                  </a:lnTo>
                  <a:lnTo>
                    <a:pt x="439331" y="255765"/>
                  </a:lnTo>
                  <a:lnTo>
                    <a:pt x="439051" y="264210"/>
                  </a:lnTo>
                  <a:lnTo>
                    <a:pt x="439216" y="272630"/>
                  </a:lnTo>
                  <a:lnTo>
                    <a:pt x="439801" y="281025"/>
                  </a:lnTo>
                  <a:lnTo>
                    <a:pt x="475996" y="307289"/>
                  </a:lnTo>
                  <a:lnTo>
                    <a:pt x="511149" y="329107"/>
                  </a:lnTo>
                  <a:lnTo>
                    <a:pt x="557885" y="353987"/>
                  </a:lnTo>
                  <a:lnTo>
                    <a:pt x="594461" y="370547"/>
                  </a:lnTo>
                  <a:lnTo>
                    <a:pt x="632993" y="384962"/>
                  </a:lnTo>
                  <a:lnTo>
                    <a:pt x="664603" y="393725"/>
                  </a:lnTo>
                  <a:lnTo>
                    <a:pt x="671626" y="408190"/>
                  </a:lnTo>
                  <a:lnTo>
                    <a:pt x="670687" y="408190"/>
                  </a:lnTo>
                  <a:lnTo>
                    <a:pt x="659993" y="414642"/>
                  </a:lnTo>
                  <a:lnTo>
                    <a:pt x="655154" y="427786"/>
                  </a:lnTo>
                  <a:lnTo>
                    <a:pt x="653313" y="468477"/>
                  </a:lnTo>
                  <a:lnTo>
                    <a:pt x="615911" y="433070"/>
                  </a:lnTo>
                  <a:lnTo>
                    <a:pt x="576618" y="399770"/>
                  </a:lnTo>
                  <a:lnTo>
                    <a:pt x="535495" y="368782"/>
                  </a:lnTo>
                  <a:lnTo>
                    <a:pt x="492633" y="340283"/>
                  </a:lnTo>
                  <a:lnTo>
                    <a:pt x="444487" y="318490"/>
                  </a:lnTo>
                  <a:lnTo>
                    <a:pt x="418439" y="316115"/>
                  </a:lnTo>
                  <a:lnTo>
                    <a:pt x="393611" y="324243"/>
                  </a:lnTo>
                  <a:lnTo>
                    <a:pt x="383743" y="332460"/>
                  </a:lnTo>
                  <a:lnTo>
                    <a:pt x="376682" y="342773"/>
                  </a:lnTo>
                  <a:lnTo>
                    <a:pt x="372516" y="354622"/>
                  </a:lnTo>
                  <a:lnTo>
                    <a:pt x="371322" y="367411"/>
                  </a:lnTo>
                  <a:lnTo>
                    <a:pt x="371424" y="371297"/>
                  </a:lnTo>
                  <a:lnTo>
                    <a:pt x="371881" y="375056"/>
                  </a:lnTo>
                  <a:lnTo>
                    <a:pt x="372478" y="378777"/>
                  </a:lnTo>
                  <a:lnTo>
                    <a:pt x="345592" y="361886"/>
                  </a:lnTo>
                  <a:lnTo>
                    <a:pt x="288594" y="333667"/>
                  </a:lnTo>
                  <a:lnTo>
                    <a:pt x="225958" y="310083"/>
                  </a:lnTo>
                  <a:lnTo>
                    <a:pt x="157607" y="290169"/>
                  </a:lnTo>
                  <a:lnTo>
                    <a:pt x="93027" y="282765"/>
                  </a:lnTo>
                  <a:lnTo>
                    <a:pt x="62776" y="286715"/>
                  </a:lnTo>
                  <a:lnTo>
                    <a:pt x="35153" y="297929"/>
                  </a:lnTo>
                  <a:lnTo>
                    <a:pt x="13055" y="318312"/>
                  </a:lnTo>
                  <a:lnTo>
                    <a:pt x="0" y="353479"/>
                  </a:lnTo>
                  <a:lnTo>
                    <a:pt x="3924" y="390537"/>
                  </a:lnTo>
                  <a:lnTo>
                    <a:pt x="17589" y="427139"/>
                  </a:lnTo>
                  <a:lnTo>
                    <a:pt x="49225" y="492569"/>
                  </a:lnTo>
                  <a:lnTo>
                    <a:pt x="82143" y="554774"/>
                  </a:lnTo>
                  <a:lnTo>
                    <a:pt x="99517" y="585381"/>
                  </a:lnTo>
                  <a:lnTo>
                    <a:pt x="88709" y="587679"/>
                  </a:lnTo>
                  <a:lnTo>
                    <a:pt x="80365" y="591273"/>
                  </a:lnTo>
                  <a:lnTo>
                    <a:pt x="73850" y="597636"/>
                  </a:lnTo>
                  <a:lnTo>
                    <a:pt x="70142" y="605853"/>
                  </a:lnTo>
                  <a:lnTo>
                    <a:pt x="70154" y="615022"/>
                  </a:lnTo>
                  <a:lnTo>
                    <a:pt x="85509" y="657834"/>
                  </a:lnTo>
                  <a:lnTo>
                    <a:pt x="108940" y="694956"/>
                  </a:lnTo>
                  <a:lnTo>
                    <a:pt x="138938" y="726998"/>
                  </a:lnTo>
                  <a:lnTo>
                    <a:pt x="174002" y="754570"/>
                  </a:lnTo>
                  <a:lnTo>
                    <a:pt x="212610" y="778281"/>
                  </a:lnTo>
                  <a:lnTo>
                    <a:pt x="253250" y="798715"/>
                  </a:lnTo>
                  <a:lnTo>
                    <a:pt x="249047" y="801903"/>
                  </a:lnTo>
                  <a:lnTo>
                    <a:pt x="233743" y="826185"/>
                  </a:lnTo>
                  <a:lnTo>
                    <a:pt x="842594" y="826185"/>
                  </a:lnTo>
                  <a:lnTo>
                    <a:pt x="842594" y="713105"/>
                  </a:lnTo>
                  <a:lnTo>
                    <a:pt x="842606" y="659498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>
              <a:extLst>
                <a:ext uri="{FF2B5EF4-FFF2-40B4-BE49-F238E27FC236}">
                  <a16:creationId xmlns:a16="http://schemas.microsoft.com/office/drawing/2014/main" id="{E5E1E63B-6F85-BD72-D3CF-6F623519047A}"/>
                </a:ext>
              </a:extLst>
            </p:cNvPr>
            <p:cNvSpPr/>
            <p:nvPr/>
          </p:nvSpPr>
          <p:spPr>
            <a:xfrm>
              <a:off x="5508015" y="5812809"/>
              <a:ext cx="842010" cy="537210"/>
            </a:xfrm>
            <a:custGeom>
              <a:avLst/>
              <a:gdLst/>
              <a:ahLst/>
              <a:cxnLst/>
              <a:rect l="l" t="t" r="r" b="b"/>
              <a:pathLst>
                <a:path w="842010" h="537210">
                  <a:moveTo>
                    <a:pt x="518352" y="370052"/>
                  </a:moveTo>
                  <a:lnTo>
                    <a:pt x="440956" y="370052"/>
                  </a:lnTo>
                  <a:lnTo>
                    <a:pt x="480947" y="394054"/>
                  </a:lnTo>
                  <a:lnTo>
                    <a:pt x="521157" y="417626"/>
                  </a:lnTo>
                  <a:lnTo>
                    <a:pt x="566103" y="443177"/>
                  </a:lnTo>
                  <a:lnTo>
                    <a:pt x="611382" y="468138"/>
                  </a:lnTo>
                  <a:lnTo>
                    <a:pt x="656980" y="492515"/>
                  </a:lnTo>
                  <a:lnTo>
                    <a:pt x="702881" y="516312"/>
                  </a:lnTo>
                  <a:lnTo>
                    <a:pt x="744410" y="537190"/>
                  </a:lnTo>
                  <a:lnTo>
                    <a:pt x="830958" y="537190"/>
                  </a:lnTo>
                  <a:lnTo>
                    <a:pt x="815767" y="529945"/>
                  </a:lnTo>
                  <a:lnTo>
                    <a:pt x="785068" y="514977"/>
                  </a:lnTo>
                  <a:lnTo>
                    <a:pt x="717767" y="480873"/>
                  </a:lnTo>
                  <a:lnTo>
                    <a:pt x="681231" y="461629"/>
                  </a:lnTo>
                  <a:lnTo>
                    <a:pt x="644889" y="442008"/>
                  </a:lnTo>
                  <a:lnTo>
                    <a:pt x="608736" y="422033"/>
                  </a:lnTo>
                  <a:lnTo>
                    <a:pt x="606325" y="400735"/>
                  </a:lnTo>
                  <a:lnTo>
                    <a:pt x="570839" y="400735"/>
                  </a:lnTo>
                  <a:lnTo>
                    <a:pt x="523971" y="373432"/>
                  </a:lnTo>
                  <a:lnTo>
                    <a:pt x="518352" y="370052"/>
                  </a:lnTo>
                  <a:close/>
                </a:path>
                <a:path w="842010" h="537210">
                  <a:moveTo>
                    <a:pt x="685876" y="120154"/>
                  </a:moveTo>
                  <a:lnTo>
                    <a:pt x="713827" y="163964"/>
                  </a:lnTo>
                  <a:lnTo>
                    <a:pt x="740969" y="208386"/>
                  </a:lnTo>
                  <a:lnTo>
                    <a:pt x="766860" y="253553"/>
                  </a:lnTo>
                  <a:lnTo>
                    <a:pt x="791061" y="299600"/>
                  </a:lnTo>
                  <a:lnTo>
                    <a:pt x="813036" y="346459"/>
                  </a:lnTo>
                  <a:lnTo>
                    <a:pt x="837580" y="408336"/>
                  </a:lnTo>
                  <a:lnTo>
                    <a:pt x="841984" y="421451"/>
                  </a:lnTo>
                  <a:lnTo>
                    <a:pt x="841984" y="346459"/>
                  </a:lnTo>
                  <a:lnTo>
                    <a:pt x="818986" y="295211"/>
                  </a:lnTo>
                  <a:lnTo>
                    <a:pt x="796315" y="252353"/>
                  </a:lnTo>
                  <a:lnTo>
                    <a:pt x="770991" y="211212"/>
                  </a:lnTo>
                  <a:lnTo>
                    <a:pt x="742797" y="172008"/>
                  </a:lnTo>
                  <a:lnTo>
                    <a:pt x="707559" y="136627"/>
                  </a:lnTo>
                  <a:lnTo>
                    <a:pt x="689254" y="121323"/>
                  </a:lnTo>
                  <a:lnTo>
                    <a:pt x="685876" y="120154"/>
                  </a:lnTo>
                  <a:close/>
                </a:path>
                <a:path w="842010" h="537210">
                  <a:moveTo>
                    <a:pt x="85280" y="369277"/>
                  </a:moveTo>
                  <a:lnTo>
                    <a:pt x="109359" y="407034"/>
                  </a:lnTo>
                  <a:lnTo>
                    <a:pt x="148842" y="409562"/>
                  </a:lnTo>
                  <a:lnTo>
                    <a:pt x="168669" y="410108"/>
                  </a:lnTo>
                  <a:lnTo>
                    <a:pt x="188391" y="410108"/>
                  </a:lnTo>
                  <a:lnTo>
                    <a:pt x="258546" y="406593"/>
                  </a:lnTo>
                  <a:lnTo>
                    <a:pt x="328244" y="397954"/>
                  </a:lnTo>
                  <a:lnTo>
                    <a:pt x="381856" y="387678"/>
                  </a:lnTo>
                  <a:lnTo>
                    <a:pt x="428357" y="374218"/>
                  </a:lnTo>
                  <a:lnTo>
                    <a:pt x="186423" y="374218"/>
                  </a:lnTo>
                  <a:lnTo>
                    <a:pt x="161093" y="373830"/>
                  </a:lnTo>
                  <a:lnTo>
                    <a:pt x="135785" y="372914"/>
                  </a:lnTo>
                  <a:lnTo>
                    <a:pt x="110510" y="371416"/>
                  </a:lnTo>
                  <a:lnTo>
                    <a:pt x="85280" y="369277"/>
                  </a:lnTo>
                  <a:close/>
                </a:path>
                <a:path w="842010" h="537210">
                  <a:moveTo>
                    <a:pt x="418397" y="27069"/>
                  </a:moveTo>
                  <a:lnTo>
                    <a:pt x="405041" y="29679"/>
                  </a:lnTo>
                  <a:lnTo>
                    <a:pt x="423131" y="61478"/>
                  </a:lnTo>
                  <a:lnTo>
                    <a:pt x="440915" y="93410"/>
                  </a:lnTo>
                  <a:lnTo>
                    <a:pt x="474484" y="158407"/>
                  </a:lnTo>
                  <a:lnTo>
                    <a:pt x="491104" y="193837"/>
                  </a:lnTo>
                  <a:lnTo>
                    <a:pt x="507030" y="229546"/>
                  </a:lnTo>
                  <a:lnTo>
                    <a:pt x="522110" y="265616"/>
                  </a:lnTo>
                  <a:lnTo>
                    <a:pt x="536193" y="302132"/>
                  </a:lnTo>
                  <a:lnTo>
                    <a:pt x="553102" y="351154"/>
                  </a:lnTo>
                  <a:lnTo>
                    <a:pt x="561704" y="376185"/>
                  </a:lnTo>
                  <a:lnTo>
                    <a:pt x="570839" y="400735"/>
                  </a:lnTo>
                  <a:lnTo>
                    <a:pt x="606325" y="400735"/>
                  </a:lnTo>
                  <a:lnTo>
                    <a:pt x="599271" y="362564"/>
                  </a:lnTo>
                  <a:lnTo>
                    <a:pt x="582282" y="304990"/>
                  </a:lnTo>
                  <a:lnTo>
                    <a:pt x="565714" y="257743"/>
                  </a:lnTo>
                  <a:lnTo>
                    <a:pt x="547325" y="210495"/>
                  </a:lnTo>
                  <a:lnTo>
                    <a:pt x="527389" y="164299"/>
                  </a:lnTo>
                  <a:lnTo>
                    <a:pt x="505713" y="118869"/>
                  </a:lnTo>
                  <a:lnTo>
                    <a:pt x="482218" y="74256"/>
                  </a:lnTo>
                  <a:lnTo>
                    <a:pt x="459282" y="34493"/>
                  </a:lnTo>
                  <a:lnTo>
                    <a:pt x="445995" y="30078"/>
                  </a:lnTo>
                  <a:lnTo>
                    <a:pt x="446141" y="30078"/>
                  </a:lnTo>
                  <a:lnTo>
                    <a:pt x="432071" y="27357"/>
                  </a:lnTo>
                  <a:lnTo>
                    <a:pt x="418397" y="27069"/>
                  </a:lnTo>
                  <a:close/>
                </a:path>
                <a:path w="842010" h="537210">
                  <a:moveTo>
                    <a:pt x="190484" y="152069"/>
                  </a:moveTo>
                  <a:lnTo>
                    <a:pt x="117817" y="152069"/>
                  </a:lnTo>
                  <a:lnTo>
                    <a:pt x="157872" y="181741"/>
                  </a:lnTo>
                  <a:lnTo>
                    <a:pt x="198321" y="210894"/>
                  </a:lnTo>
                  <a:lnTo>
                    <a:pt x="239153" y="239525"/>
                  </a:lnTo>
                  <a:lnTo>
                    <a:pt x="280355" y="267632"/>
                  </a:lnTo>
                  <a:lnTo>
                    <a:pt x="321914" y="295211"/>
                  </a:lnTo>
                  <a:lnTo>
                    <a:pt x="363819" y="322262"/>
                  </a:lnTo>
                  <a:lnTo>
                    <a:pt x="406057" y="348780"/>
                  </a:lnTo>
                  <a:lnTo>
                    <a:pt x="394436" y="351154"/>
                  </a:lnTo>
                  <a:lnTo>
                    <a:pt x="355319" y="358862"/>
                  </a:lnTo>
                  <a:lnTo>
                    <a:pt x="288155" y="368928"/>
                  </a:lnTo>
                  <a:lnTo>
                    <a:pt x="253337" y="372071"/>
                  </a:lnTo>
                  <a:lnTo>
                    <a:pt x="252617" y="372071"/>
                  </a:lnTo>
                  <a:lnTo>
                    <a:pt x="218897" y="373830"/>
                  </a:lnTo>
                  <a:lnTo>
                    <a:pt x="214689" y="373830"/>
                  </a:lnTo>
                  <a:lnTo>
                    <a:pt x="186423" y="374218"/>
                  </a:lnTo>
                  <a:lnTo>
                    <a:pt x="428357" y="374218"/>
                  </a:lnTo>
                  <a:lnTo>
                    <a:pt x="434949" y="372071"/>
                  </a:lnTo>
                  <a:lnTo>
                    <a:pt x="437972" y="371119"/>
                  </a:lnTo>
                  <a:lnTo>
                    <a:pt x="440956" y="370052"/>
                  </a:lnTo>
                  <a:lnTo>
                    <a:pt x="518352" y="370052"/>
                  </a:lnTo>
                  <a:lnTo>
                    <a:pt x="477494" y="345476"/>
                  </a:lnTo>
                  <a:lnTo>
                    <a:pt x="431415" y="316872"/>
                  </a:lnTo>
                  <a:lnTo>
                    <a:pt x="385746" y="287626"/>
                  </a:lnTo>
                  <a:lnTo>
                    <a:pt x="340493" y="257743"/>
                  </a:lnTo>
                  <a:lnTo>
                    <a:pt x="295668" y="227228"/>
                  </a:lnTo>
                  <a:lnTo>
                    <a:pt x="293322" y="217601"/>
                  </a:lnTo>
                  <a:lnTo>
                    <a:pt x="290318" y="208386"/>
                  </a:lnTo>
                  <a:lnTo>
                    <a:pt x="286749" y="198723"/>
                  </a:lnTo>
                  <a:lnTo>
                    <a:pt x="283260" y="189445"/>
                  </a:lnTo>
                  <a:lnTo>
                    <a:pt x="282652" y="187871"/>
                  </a:lnTo>
                  <a:lnTo>
                    <a:pt x="239674" y="187871"/>
                  </a:lnTo>
                  <a:lnTo>
                    <a:pt x="196145" y="156282"/>
                  </a:lnTo>
                  <a:lnTo>
                    <a:pt x="190484" y="152069"/>
                  </a:lnTo>
                  <a:close/>
                </a:path>
                <a:path w="842010" h="537210">
                  <a:moveTo>
                    <a:pt x="151079" y="0"/>
                  </a:moveTo>
                  <a:lnTo>
                    <a:pt x="171749" y="39206"/>
                  </a:lnTo>
                  <a:lnTo>
                    <a:pt x="190880" y="77732"/>
                  </a:lnTo>
                  <a:lnTo>
                    <a:pt x="214639" y="128970"/>
                  </a:lnTo>
                  <a:lnTo>
                    <a:pt x="232856" y="171342"/>
                  </a:lnTo>
                  <a:lnTo>
                    <a:pt x="239674" y="187871"/>
                  </a:lnTo>
                  <a:lnTo>
                    <a:pt x="282652" y="187871"/>
                  </a:lnTo>
                  <a:lnTo>
                    <a:pt x="267021" y="150323"/>
                  </a:lnTo>
                  <a:lnTo>
                    <a:pt x="249425" y="111806"/>
                  </a:lnTo>
                  <a:lnTo>
                    <a:pt x="224643" y="61072"/>
                  </a:lnTo>
                  <a:lnTo>
                    <a:pt x="198793" y="12420"/>
                  </a:lnTo>
                  <a:lnTo>
                    <a:pt x="163054" y="2646"/>
                  </a:lnTo>
                  <a:lnTo>
                    <a:pt x="151079" y="0"/>
                  </a:lnTo>
                  <a:close/>
                </a:path>
                <a:path w="842010" h="537210">
                  <a:moveTo>
                    <a:pt x="51409" y="159965"/>
                  </a:moveTo>
                  <a:lnTo>
                    <a:pt x="29317" y="159965"/>
                  </a:lnTo>
                  <a:lnTo>
                    <a:pt x="41465" y="160101"/>
                  </a:lnTo>
                  <a:lnTo>
                    <a:pt x="51409" y="159965"/>
                  </a:lnTo>
                  <a:close/>
                </a:path>
                <a:path w="842010" h="537210">
                  <a:moveTo>
                    <a:pt x="12266" y="125657"/>
                  </a:moveTo>
                  <a:lnTo>
                    <a:pt x="11625" y="125657"/>
                  </a:lnTo>
                  <a:lnTo>
                    <a:pt x="15361" y="134469"/>
                  </a:lnTo>
                  <a:lnTo>
                    <a:pt x="19299" y="143160"/>
                  </a:lnTo>
                  <a:lnTo>
                    <a:pt x="23325" y="151661"/>
                  </a:lnTo>
                  <a:lnTo>
                    <a:pt x="27353" y="159965"/>
                  </a:lnTo>
                  <a:lnTo>
                    <a:pt x="54175" y="159965"/>
                  </a:lnTo>
                  <a:lnTo>
                    <a:pt x="69691" y="159340"/>
                  </a:lnTo>
                  <a:lnTo>
                    <a:pt x="83204" y="158407"/>
                  </a:lnTo>
                  <a:lnTo>
                    <a:pt x="83421" y="158407"/>
                  </a:lnTo>
                  <a:lnTo>
                    <a:pt x="92303" y="157397"/>
                  </a:lnTo>
                  <a:lnTo>
                    <a:pt x="100882" y="155976"/>
                  </a:lnTo>
                  <a:lnTo>
                    <a:pt x="109413" y="154177"/>
                  </a:lnTo>
                  <a:lnTo>
                    <a:pt x="117817" y="152069"/>
                  </a:lnTo>
                  <a:lnTo>
                    <a:pt x="190484" y="152069"/>
                  </a:lnTo>
                  <a:lnTo>
                    <a:pt x="157320" y="127387"/>
                  </a:lnTo>
                  <a:lnTo>
                    <a:pt x="48077" y="127387"/>
                  </a:lnTo>
                  <a:lnTo>
                    <a:pt x="28605" y="126706"/>
                  </a:lnTo>
                  <a:lnTo>
                    <a:pt x="12266" y="125657"/>
                  </a:lnTo>
                  <a:close/>
                </a:path>
                <a:path w="842010" h="537210">
                  <a:moveTo>
                    <a:pt x="20053" y="20434"/>
                  </a:moveTo>
                  <a:lnTo>
                    <a:pt x="0" y="60439"/>
                  </a:lnTo>
                  <a:lnTo>
                    <a:pt x="14962" y="72500"/>
                  </a:lnTo>
                  <a:lnTo>
                    <a:pt x="60147" y="108254"/>
                  </a:lnTo>
                  <a:lnTo>
                    <a:pt x="66241" y="112953"/>
                  </a:lnTo>
                  <a:lnTo>
                    <a:pt x="84758" y="126949"/>
                  </a:lnTo>
                  <a:lnTo>
                    <a:pt x="79692" y="126949"/>
                  </a:lnTo>
                  <a:lnTo>
                    <a:pt x="62658" y="127387"/>
                  </a:lnTo>
                  <a:lnTo>
                    <a:pt x="157320" y="127387"/>
                  </a:lnTo>
                  <a:lnTo>
                    <a:pt x="152996" y="124169"/>
                  </a:lnTo>
                  <a:lnTo>
                    <a:pt x="110229" y="91553"/>
                  </a:lnTo>
                  <a:lnTo>
                    <a:pt x="67843" y="58458"/>
                  </a:lnTo>
                  <a:lnTo>
                    <a:pt x="20053" y="20434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>
            <a:extLst>
              <a:ext uri="{FF2B5EF4-FFF2-40B4-BE49-F238E27FC236}">
                <a16:creationId xmlns:a16="http://schemas.microsoft.com/office/drawing/2014/main" id="{D417BB27-F82D-A0A1-E262-448942D37396}"/>
              </a:ext>
            </a:extLst>
          </p:cNvPr>
          <p:cNvGrpSpPr/>
          <p:nvPr/>
        </p:nvGrpSpPr>
        <p:grpSpPr>
          <a:xfrm>
            <a:off x="5501145" y="0"/>
            <a:ext cx="848994" cy="875030"/>
            <a:chOff x="5501145" y="0"/>
            <a:chExt cx="848994" cy="875030"/>
          </a:xfrm>
        </p:grpSpPr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28BB42BD-AB6E-4DC7-50CB-26C2ED558063}"/>
                </a:ext>
              </a:extLst>
            </p:cNvPr>
            <p:cNvSpPr/>
            <p:nvPr/>
          </p:nvSpPr>
          <p:spPr>
            <a:xfrm>
              <a:off x="5945441" y="108102"/>
              <a:ext cx="405130" cy="767080"/>
            </a:xfrm>
            <a:custGeom>
              <a:avLst/>
              <a:gdLst/>
              <a:ahLst/>
              <a:cxnLst/>
              <a:rect l="l" t="t" r="r" b="b"/>
              <a:pathLst>
                <a:path w="405129" h="767080">
                  <a:moveTo>
                    <a:pt x="404559" y="0"/>
                  </a:moveTo>
                  <a:lnTo>
                    <a:pt x="354361" y="28561"/>
                  </a:lnTo>
                  <a:lnTo>
                    <a:pt x="310840" y="55585"/>
                  </a:lnTo>
                  <a:lnTo>
                    <a:pt x="268288" y="84093"/>
                  </a:lnTo>
                  <a:lnTo>
                    <a:pt x="226758" y="114061"/>
                  </a:lnTo>
                  <a:lnTo>
                    <a:pt x="186300" y="145464"/>
                  </a:lnTo>
                  <a:lnTo>
                    <a:pt x="146965" y="178277"/>
                  </a:lnTo>
                  <a:lnTo>
                    <a:pt x="108802" y="212476"/>
                  </a:lnTo>
                  <a:lnTo>
                    <a:pt x="71864" y="248037"/>
                  </a:lnTo>
                  <a:lnTo>
                    <a:pt x="37574" y="288483"/>
                  </a:lnTo>
                  <a:lnTo>
                    <a:pt x="23020" y="338474"/>
                  </a:lnTo>
                  <a:lnTo>
                    <a:pt x="23249" y="346805"/>
                  </a:lnTo>
                  <a:lnTo>
                    <a:pt x="30792" y="351783"/>
                  </a:lnTo>
                  <a:lnTo>
                    <a:pt x="41854" y="354742"/>
                  </a:lnTo>
                  <a:lnTo>
                    <a:pt x="49893" y="355555"/>
                  </a:lnTo>
                  <a:lnTo>
                    <a:pt x="24536" y="400984"/>
                  </a:lnTo>
                  <a:lnTo>
                    <a:pt x="6537" y="448930"/>
                  </a:lnTo>
                  <a:lnTo>
                    <a:pt x="0" y="498589"/>
                  </a:lnTo>
                  <a:lnTo>
                    <a:pt x="9025" y="549154"/>
                  </a:lnTo>
                  <a:lnTo>
                    <a:pt x="12824" y="555033"/>
                  </a:lnTo>
                  <a:lnTo>
                    <a:pt x="18616" y="558749"/>
                  </a:lnTo>
                  <a:lnTo>
                    <a:pt x="25423" y="560113"/>
                  </a:lnTo>
                  <a:lnTo>
                    <a:pt x="32266" y="558933"/>
                  </a:lnTo>
                  <a:lnTo>
                    <a:pt x="40114" y="555923"/>
                  </a:lnTo>
                  <a:lnTo>
                    <a:pt x="41720" y="582726"/>
                  </a:lnTo>
                  <a:lnTo>
                    <a:pt x="46499" y="636208"/>
                  </a:lnTo>
                  <a:lnTo>
                    <a:pt x="53433" y="691207"/>
                  </a:lnTo>
                  <a:lnTo>
                    <a:pt x="72781" y="745650"/>
                  </a:lnTo>
                  <a:lnTo>
                    <a:pt x="118351" y="766599"/>
                  </a:lnTo>
                  <a:lnTo>
                    <a:pt x="140678" y="762297"/>
                  </a:lnTo>
                  <a:lnTo>
                    <a:pt x="180271" y="738879"/>
                  </a:lnTo>
                  <a:lnTo>
                    <a:pt x="218219" y="700641"/>
                  </a:lnTo>
                  <a:lnTo>
                    <a:pt x="251595" y="658222"/>
                  </a:lnTo>
                  <a:lnTo>
                    <a:pt x="278681" y="617959"/>
                  </a:lnTo>
                  <a:lnTo>
                    <a:pt x="300604" y="574745"/>
                  </a:lnTo>
                  <a:lnTo>
                    <a:pt x="303030" y="579964"/>
                  </a:lnTo>
                  <a:lnTo>
                    <a:pt x="336774" y="600868"/>
                  </a:lnTo>
                  <a:lnTo>
                    <a:pt x="356044" y="595754"/>
                  </a:lnTo>
                  <a:lnTo>
                    <a:pt x="371721" y="583414"/>
                  </a:lnTo>
                  <a:lnTo>
                    <a:pt x="384097" y="566952"/>
                  </a:lnTo>
                  <a:lnTo>
                    <a:pt x="393466" y="549472"/>
                  </a:lnTo>
                  <a:lnTo>
                    <a:pt x="404559" y="523835"/>
                  </a:lnTo>
                  <a:lnTo>
                    <a:pt x="404559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>
              <a:extLst>
                <a:ext uri="{FF2B5EF4-FFF2-40B4-BE49-F238E27FC236}">
                  <a16:creationId xmlns:a16="http://schemas.microsoft.com/office/drawing/2014/main" id="{EC0BD78B-F6A4-413F-75B4-EF4E53892120}"/>
                </a:ext>
              </a:extLst>
            </p:cNvPr>
            <p:cNvSpPr/>
            <p:nvPr/>
          </p:nvSpPr>
          <p:spPr>
            <a:xfrm>
              <a:off x="5501145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5" h="873760">
                  <a:moveTo>
                    <a:pt x="848855" y="0"/>
                  </a:moveTo>
                  <a:lnTo>
                    <a:pt x="261607" y="0"/>
                  </a:lnTo>
                  <a:lnTo>
                    <a:pt x="238785" y="26479"/>
                  </a:lnTo>
                  <a:lnTo>
                    <a:pt x="236296" y="33756"/>
                  </a:lnTo>
                  <a:lnTo>
                    <a:pt x="236943" y="41122"/>
                  </a:lnTo>
                  <a:lnTo>
                    <a:pt x="256336" y="64909"/>
                  </a:lnTo>
                  <a:lnTo>
                    <a:pt x="215188" y="85598"/>
                  </a:lnTo>
                  <a:lnTo>
                    <a:pt x="176110" y="109588"/>
                  </a:lnTo>
                  <a:lnTo>
                    <a:pt x="140627" y="137502"/>
                  </a:lnTo>
                  <a:lnTo>
                    <a:pt x="110274" y="169938"/>
                  </a:lnTo>
                  <a:lnTo>
                    <a:pt x="86550" y="207518"/>
                  </a:lnTo>
                  <a:lnTo>
                    <a:pt x="71018" y="250837"/>
                  </a:lnTo>
                  <a:lnTo>
                    <a:pt x="70980" y="260121"/>
                  </a:lnTo>
                  <a:lnTo>
                    <a:pt x="74739" y="268439"/>
                  </a:lnTo>
                  <a:lnTo>
                    <a:pt x="81330" y="274866"/>
                  </a:lnTo>
                  <a:lnTo>
                    <a:pt x="89789" y="278498"/>
                  </a:lnTo>
                  <a:lnTo>
                    <a:pt x="100723" y="280822"/>
                  </a:lnTo>
                  <a:lnTo>
                    <a:pt x="83134" y="311823"/>
                  </a:lnTo>
                  <a:lnTo>
                    <a:pt x="49822" y="374789"/>
                  </a:lnTo>
                  <a:lnTo>
                    <a:pt x="17792" y="441007"/>
                  </a:lnTo>
                  <a:lnTo>
                    <a:pt x="3962" y="478053"/>
                  </a:lnTo>
                  <a:lnTo>
                    <a:pt x="0" y="515569"/>
                  </a:lnTo>
                  <a:lnTo>
                    <a:pt x="13157" y="550989"/>
                  </a:lnTo>
                  <a:lnTo>
                    <a:pt x="13220" y="551154"/>
                  </a:lnTo>
                  <a:lnTo>
                    <a:pt x="35572" y="571804"/>
                  </a:lnTo>
                  <a:lnTo>
                    <a:pt x="63525" y="583158"/>
                  </a:lnTo>
                  <a:lnTo>
                    <a:pt x="94157" y="587133"/>
                  </a:lnTo>
                  <a:lnTo>
                    <a:pt x="124523" y="585698"/>
                  </a:lnTo>
                  <a:lnTo>
                    <a:pt x="194373" y="570547"/>
                  </a:lnTo>
                  <a:lnTo>
                    <a:pt x="262178" y="547471"/>
                  </a:lnTo>
                  <a:lnTo>
                    <a:pt x="321398" y="522224"/>
                  </a:lnTo>
                  <a:lnTo>
                    <a:pt x="377024" y="489953"/>
                  </a:lnTo>
                  <a:lnTo>
                    <a:pt x="376415" y="493725"/>
                  </a:lnTo>
                  <a:lnTo>
                    <a:pt x="375945" y="497522"/>
                  </a:lnTo>
                  <a:lnTo>
                    <a:pt x="375843" y="501459"/>
                  </a:lnTo>
                  <a:lnTo>
                    <a:pt x="377050" y="514413"/>
                  </a:lnTo>
                  <a:lnTo>
                    <a:pt x="381266" y="526402"/>
                  </a:lnTo>
                  <a:lnTo>
                    <a:pt x="388404" y="536841"/>
                  </a:lnTo>
                  <a:lnTo>
                    <a:pt x="398399" y="545147"/>
                  </a:lnTo>
                  <a:lnTo>
                    <a:pt x="423532" y="553389"/>
                  </a:lnTo>
                  <a:lnTo>
                    <a:pt x="449897" y="550989"/>
                  </a:lnTo>
                  <a:lnTo>
                    <a:pt x="475564" y="541604"/>
                  </a:lnTo>
                  <a:lnTo>
                    <a:pt x="498627" y="528916"/>
                  </a:lnTo>
                  <a:lnTo>
                    <a:pt x="542010" y="500075"/>
                  </a:lnTo>
                  <a:lnTo>
                    <a:pt x="555434" y="489953"/>
                  </a:lnTo>
                  <a:lnTo>
                    <a:pt x="583615" y="468706"/>
                  </a:lnTo>
                  <a:lnTo>
                    <a:pt x="623392" y="435000"/>
                  </a:lnTo>
                  <a:lnTo>
                    <a:pt x="661263" y="399161"/>
                  </a:lnTo>
                  <a:lnTo>
                    <a:pt x="663117" y="440347"/>
                  </a:lnTo>
                  <a:lnTo>
                    <a:pt x="668007" y="453656"/>
                  </a:lnTo>
                  <a:lnTo>
                    <a:pt x="678878" y="460209"/>
                  </a:lnTo>
                  <a:lnTo>
                    <a:pt x="679792" y="460209"/>
                  </a:lnTo>
                  <a:lnTo>
                    <a:pt x="672693" y="474827"/>
                  </a:lnTo>
                  <a:lnTo>
                    <a:pt x="627545" y="488099"/>
                  </a:lnTo>
                  <a:lnTo>
                    <a:pt x="588987" y="503783"/>
                  </a:lnTo>
                  <a:lnTo>
                    <a:pt x="540791" y="527202"/>
                  </a:lnTo>
                  <a:lnTo>
                    <a:pt x="494449" y="554088"/>
                  </a:lnTo>
                  <a:lnTo>
                    <a:pt x="457161" y="579755"/>
                  </a:lnTo>
                  <a:lnTo>
                    <a:pt x="444398" y="605917"/>
                  </a:lnTo>
                  <a:lnTo>
                    <a:pt x="444677" y="614476"/>
                  </a:lnTo>
                  <a:lnTo>
                    <a:pt x="445427" y="623049"/>
                  </a:lnTo>
                  <a:lnTo>
                    <a:pt x="460679" y="611212"/>
                  </a:lnTo>
                  <a:lnTo>
                    <a:pt x="476224" y="599744"/>
                  </a:lnTo>
                  <a:lnTo>
                    <a:pt x="508101" y="577875"/>
                  </a:lnTo>
                  <a:lnTo>
                    <a:pt x="552475" y="551103"/>
                  </a:lnTo>
                  <a:lnTo>
                    <a:pt x="598754" y="527773"/>
                  </a:lnTo>
                  <a:lnTo>
                    <a:pt x="659193" y="502932"/>
                  </a:lnTo>
                  <a:lnTo>
                    <a:pt x="636905" y="551307"/>
                  </a:lnTo>
                  <a:lnTo>
                    <a:pt x="615467" y="600062"/>
                  </a:lnTo>
                  <a:lnTo>
                    <a:pt x="594893" y="649198"/>
                  </a:lnTo>
                  <a:lnTo>
                    <a:pt x="575221" y="698690"/>
                  </a:lnTo>
                  <a:lnTo>
                    <a:pt x="556463" y="748512"/>
                  </a:lnTo>
                  <a:lnTo>
                    <a:pt x="544004" y="753059"/>
                  </a:lnTo>
                  <a:lnTo>
                    <a:pt x="504278" y="775093"/>
                  </a:lnTo>
                  <a:lnTo>
                    <a:pt x="495312" y="781062"/>
                  </a:lnTo>
                  <a:lnTo>
                    <a:pt x="498221" y="802335"/>
                  </a:lnTo>
                  <a:lnTo>
                    <a:pt x="499503" y="809548"/>
                  </a:lnTo>
                  <a:lnTo>
                    <a:pt x="509917" y="801801"/>
                  </a:lnTo>
                  <a:lnTo>
                    <a:pt x="520560" y="794346"/>
                  </a:lnTo>
                  <a:lnTo>
                    <a:pt x="531431" y="787222"/>
                  </a:lnTo>
                  <a:lnTo>
                    <a:pt x="545706" y="778395"/>
                  </a:lnTo>
                  <a:lnTo>
                    <a:pt x="537768" y="800506"/>
                  </a:lnTo>
                  <a:lnTo>
                    <a:pt x="519150" y="856094"/>
                  </a:lnTo>
                  <a:lnTo>
                    <a:pt x="548589" y="873340"/>
                  </a:lnTo>
                  <a:lnTo>
                    <a:pt x="563372" y="829157"/>
                  </a:lnTo>
                  <a:lnTo>
                    <a:pt x="576745" y="790384"/>
                  </a:lnTo>
                  <a:lnTo>
                    <a:pt x="590562" y="751751"/>
                  </a:lnTo>
                  <a:lnTo>
                    <a:pt x="604837" y="713282"/>
                  </a:lnTo>
                  <a:lnTo>
                    <a:pt x="619569" y="674992"/>
                  </a:lnTo>
                  <a:lnTo>
                    <a:pt x="624497" y="701827"/>
                  </a:lnTo>
                  <a:lnTo>
                    <a:pt x="631215" y="744385"/>
                  </a:lnTo>
                  <a:lnTo>
                    <a:pt x="637844" y="798334"/>
                  </a:lnTo>
                  <a:lnTo>
                    <a:pt x="640918" y="832015"/>
                  </a:lnTo>
                  <a:lnTo>
                    <a:pt x="653884" y="818476"/>
                  </a:lnTo>
                  <a:lnTo>
                    <a:pt x="666280" y="804240"/>
                  </a:lnTo>
                  <a:lnTo>
                    <a:pt x="664730" y="783805"/>
                  </a:lnTo>
                  <a:lnTo>
                    <a:pt x="662609" y="762368"/>
                  </a:lnTo>
                  <a:lnTo>
                    <a:pt x="657402" y="719620"/>
                  </a:lnTo>
                  <a:lnTo>
                    <a:pt x="650925" y="677037"/>
                  </a:lnTo>
                  <a:lnTo>
                    <a:pt x="641553" y="633691"/>
                  </a:lnTo>
                  <a:lnTo>
                    <a:pt x="639051" y="626541"/>
                  </a:lnTo>
                  <a:lnTo>
                    <a:pt x="658317" y="580809"/>
                  </a:lnTo>
                  <a:lnTo>
                    <a:pt x="678370" y="535393"/>
                  </a:lnTo>
                  <a:lnTo>
                    <a:pt x="699173" y="490321"/>
                  </a:lnTo>
                  <a:lnTo>
                    <a:pt x="720737" y="445604"/>
                  </a:lnTo>
                  <a:lnTo>
                    <a:pt x="739660" y="420243"/>
                  </a:lnTo>
                  <a:lnTo>
                    <a:pt x="745794" y="413550"/>
                  </a:lnTo>
                  <a:lnTo>
                    <a:pt x="747407" y="420751"/>
                  </a:lnTo>
                  <a:lnTo>
                    <a:pt x="757199" y="459498"/>
                  </a:lnTo>
                  <a:lnTo>
                    <a:pt x="761834" y="478726"/>
                  </a:lnTo>
                  <a:lnTo>
                    <a:pt x="773328" y="537286"/>
                  </a:lnTo>
                  <a:lnTo>
                    <a:pt x="782053" y="596328"/>
                  </a:lnTo>
                  <a:lnTo>
                    <a:pt x="787577" y="651865"/>
                  </a:lnTo>
                  <a:lnTo>
                    <a:pt x="791083" y="707529"/>
                  </a:lnTo>
                  <a:lnTo>
                    <a:pt x="800709" y="703656"/>
                  </a:lnTo>
                  <a:lnTo>
                    <a:pt x="809345" y="697788"/>
                  </a:lnTo>
                  <a:lnTo>
                    <a:pt x="817016" y="690397"/>
                  </a:lnTo>
                  <a:lnTo>
                    <a:pt x="823798" y="681926"/>
                  </a:lnTo>
                  <a:lnTo>
                    <a:pt x="821956" y="646950"/>
                  </a:lnTo>
                  <a:lnTo>
                    <a:pt x="817346" y="599109"/>
                  </a:lnTo>
                  <a:lnTo>
                    <a:pt x="810412" y="551624"/>
                  </a:lnTo>
                  <a:lnTo>
                    <a:pt x="801293" y="504507"/>
                  </a:lnTo>
                  <a:lnTo>
                    <a:pt x="790143" y="457746"/>
                  </a:lnTo>
                  <a:lnTo>
                    <a:pt x="777100" y="413854"/>
                  </a:lnTo>
                  <a:lnTo>
                    <a:pt x="767448" y="389928"/>
                  </a:lnTo>
                  <a:lnTo>
                    <a:pt x="772528" y="384390"/>
                  </a:lnTo>
                  <a:lnTo>
                    <a:pt x="802995" y="346481"/>
                  </a:lnTo>
                  <a:lnTo>
                    <a:pt x="831164" y="306552"/>
                  </a:lnTo>
                  <a:lnTo>
                    <a:pt x="848855" y="278180"/>
                  </a:lnTo>
                  <a:lnTo>
                    <a:pt x="848855" y="0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9A700030-894E-9C58-70EC-0686B031FFBE}"/>
                </a:ext>
              </a:extLst>
            </p:cNvPr>
            <p:cNvSpPr/>
            <p:nvPr/>
          </p:nvSpPr>
          <p:spPr>
            <a:xfrm>
              <a:off x="5501777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286077" y="390663"/>
                  </a:moveTo>
                  <a:lnTo>
                    <a:pt x="242595" y="390663"/>
                  </a:lnTo>
                  <a:lnTo>
                    <a:pt x="235678" y="407394"/>
                  </a:lnTo>
                  <a:lnTo>
                    <a:pt x="232266" y="415585"/>
                  </a:lnTo>
                  <a:lnTo>
                    <a:pt x="205420" y="476299"/>
                  </a:lnTo>
                  <a:lnTo>
                    <a:pt x="180593" y="527798"/>
                  </a:lnTo>
                  <a:lnTo>
                    <a:pt x="159973" y="567653"/>
                  </a:lnTo>
                  <a:lnTo>
                    <a:pt x="152895" y="580833"/>
                  </a:lnTo>
                  <a:lnTo>
                    <a:pt x="165028" y="578148"/>
                  </a:lnTo>
                  <a:lnTo>
                    <a:pt x="210981" y="550452"/>
                  </a:lnTo>
                  <a:lnTo>
                    <a:pt x="240103" y="493425"/>
                  </a:lnTo>
                  <a:lnTo>
                    <a:pt x="264388" y="441704"/>
                  </a:lnTo>
                  <a:lnTo>
                    <a:pt x="281549" y="402401"/>
                  </a:lnTo>
                  <a:lnTo>
                    <a:pt x="286077" y="390663"/>
                  </a:lnTo>
                  <a:close/>
                </a:path>
                <a:path w="848360" h="581025">
                  <a:moveTo>
                    <a:pt x="159103" y="451966"/>
                  </a:moveTo>
                  <a:lnTo>
                    <a:pt x="66820" y="451966"/>
                  </a:lnTo>
                  <a:lnTo>
                    <a:pt x="83607" y="452398"/>
                  </a:lnTo>
                  <a:lnTo>
                    <a:pt x="85674" y="452398"/>
                  </a:lnTo>
                  <a:lnTo>
                    <a:pt x="67041" y="466494"/>
                  </a:lnTo>
                  <a:lnTo>
                    <a:pt x="60871" y="471257"/>
                  </a:lnTo>
                  <a:lnTo>
                    <a:pt x="30345" y="495314"/>
                  </a:lnTo>
                  <a:lnTo>
                    <a:pt x="0" y="519657"/>
                  </a:lnTo>
                  <a:lnTo>
                    <a:pt x="1637" y="527798"/>
                  </a:lnTo>
                  <a:lnTo>
                    <a:pt x="20307" y="560144"/>
                  </a:lnTo>
                  <a:lnTo>
                    <a:pt x="68656" y="521638"/>
                  </a:lnTo>
                  <a:lnTo>
                    <a:pt x="111559" y="488139"/>
                  </a:lnTo>
                  <a:lnTo>
                    <a:pt x="154849" y="455131"/>
                  </a:lnTo>
                  <a:lnTo>
                    <a:pt x="159103" y="451966"/>
                  </a:lnTo>
                  <a:close/>
                </a:path>
                <a:path w="848360" h="581025">
                  <a:moveTo>
                    <a:pt x="613688" y="175220"/>
                  </a:moveTo>
                  <a:lnTo>
                    <a:pt x="577786" y="175220"/>
                  </a:lnTo>
                  <a:lnTo>
                    <a:pt x="568535" y="200061"/>
                  </a:lnTo>
                  <a:lnTo>
                    <a:pt x="559901" y="225176"/>
                  </a:lnTo>
                  <a:lnTo>
                    <a:pt x="551443" y="250262"/>
                  </a:lnTo>
                  <a:lnTo>
                    <a:pt x="542721" y="275017"/>
                  </a:lnTo>
                  <a:lnTo>
                    <a:pt x="528460" y="311978"/>
                  </a:lnTo>
                  <a:lnTo>
                    <a:pt x="513191" y="348489"/>
                  </a:lnTo>
                  <a:lnTo>
                    <a:pt x="497069" y="384634"/>
                  </a:lnTo>
                  <a:lnTo>
                    <a:pt x="480231" y="420533"/>
                  </a:lnTo>
                  <a:lnTo>
                    <a:pt x="446279" y="486278"/>
                  </a:lnTo>
                  <a:lnTo>
                    <a:pt x="409955" y="550785"/>
                  </a:lnTo>
                  <a:lnTo>
                    <a:pt x="423478" y="553425"/>
                  </a:lnTo>
                  <a:lnTo>
                    <a:pt x="464870" y="545920"/>
                  </a:lnTo>
                  <a:lnTo>
                    <a:pt x="488086" y="505674"/>
                  </a:lnTo>
                  <a:lnTo>
                    <a:pt x="511861" y="460514"/>
                  </a:lnTo>
                  <a:lnTo>
                    <a:pt x="533799" y="414528"/>
                  </a:lnTo>
                  <a:lnTo>
                    <a:pt x="553976" y="367766"/>
                  </a:lnTo>
                  <a:lnTo>
                    <a:pt x="572469" y="320280"/>
                  </a:lnTo>
                  <a:lnTo>
                    <a:pt x="589356" y="272121"/>
                  </a:lnTo>
                  <a:lnTo>
                    <a:pt x="606556" y="213846"/>
                  </a:lnTo>
                  <a:lnTo>
                    <a:pt x="612714" y="183837"/>
                  </a:lnTo>
                  <a:lnTo>
                    <a:pt x="613688" y="175220"/>
                  </a:lnTo>
                  <a:close/>
                </a:path>
                <a:path w="848360" h="581025">
                  <a:moveTo>
                    <a:pt x="848222" y="166278"/>
                  </a:moveTo>
                  <a:lnTo>
                    <a:pt x="847985" y="166868"/>
                  </a:lnTo>
                  <a:lnTo>
                    <a:pt x="847829" y="167333"/>
                  </a:lnTo>
                  <a:lnTo>
                    <a:pt x="835943" y="198945"/>
                  </a:lnTo>
                  <a:lnTo>
                    <a:pt x="800680" y="277580"/>
                  </a:lnTo>
                  <a:lnTo>
                    <a:pt x="776188" y="324186"/>
                  </a:lnTo>
                  <a:lnTo>
                    <a:pt x="749981" y="369901"/>
                  </a:lnTo>
                  <a:lnTo>
                    <a:pt x="722505" y="414861"/>
                  </a:lnTo>
                  <a:lnTo>
                    <a:pt x="694207" y="459205"/>
                  </a:lnTo>
                  <a:lnTo>
                    <a:pt x="697636" y="458036"/>
                  </a:lnTo>
                  <a:lnTo>
                    <a:pt x="728352" y="430847"/>
                  </a:lnTo>
                  <a:lnTo>
                    <a:pt x="780371" y="367045"/>
                  </a:lnTo>
                  <a:lnTo>
                    <a:pt x="806002" y="325401"/>
                  </a:lnTo>
                  <a:lnTo>
                    <a:pt x="828913" y="282095"/>
                  </a:lnTo>
                  <a:lnTo>
                    <a:pt x="848222" y="239758"/>
                  </a:lnTo>
                  <a:lnTo>
                    <a:pt x="848222" y="166278"/>
                  </a:lnTo>
                  <a:close/>
                </a:path>
                <a:path w="848360" h="581025">
                  <a:moveTo>
                    <a:pt x="56254" y="418978"/>
                  </a:moveTo>
                  <a:lnTo>
                    <a:pt x="27645" y="418978"/>
                  </a:lnTo>
                  <a:lnTo>
                    <a:pt x="23597" y="427325"/>
                  </a:lnTo>
                  <a:lnTo>
                    <a:pt x="19527" y="435926"/>
                  </a:lnTo>
                  <a:lnTo>
                    <a:pt x="15546" y="444717"/>
                  </a:lnTo>
                  <a:lnTo>
                    <a:pt x="11747" y="453668"/>
                  </a:lnTo>
                  <a:lnTo>
                    <a:pt x="28952" y="452568"/>
                  </a:lnTo>
                  <a:lnTo>
                    <a:pt x="46177" y="451966"/>
                  </a:lnTo>
                  <a:lnTo>
                    <a:pt x="159103" y="451966"/>
                  </a:lnTo>
                  <a:lnTo>
                    <a:pt x="192780" y="426909"/>
                  </a:lnTo>
                  <a:lnTo>
                    <a:pt x="119240" y="426909"/>
                  </a:lnTo>
                  <a:lnTo>
                    <a:pt x="110738" y="424768"/>
                  </a:lnTo>
                  <a:lnTo>
                    <a:pt x="102106" y="422945"/>
                  </a:lnTo>
                  <a:lnTo>
                    <a:pt x="93424" y="421510"/>
                  </a:lnTo>
                  <a:lnTo>
                    <a:pt x="84772" y="420533"/>
                  </a:lnTo>
                  <a:lnTo>
                    <a:pt x="70533" y="419553"/>
                  </a:lnTo>
                  <a:lnTo>
                    <a:pt x="56254" y="418978"/>
                  </a:lnTo>
                  <a:close/>
                </a:path>
                <a:path w="848360" h="581025">
                  <a:moveTo>
                    <a:pt x="433528" y="202043"/>
                  </a:moveTo>
                  <a:lnTo>
                    <a:pt x="188683" y="202043"/>
                  </a:lnTo>
                  <a:lnTo>
                    <a:pt x="223076" y="202523"/>
                  </a:lnTo>
                  <a:lnTo>
                    <a:pt x="257406" y="204317"/>
                  </a:lnTo>
                  <a:lnTo>
                    <a:pt x="325767" y="211783"/>
                  </a:lnTo>
                  <a:lnTo>
                    <a:pt x="399224" y="225385"/>
                  </a:lnTo>
                  <a:lnTo>
                    <a:pt x="405104" y="226630"/>
                  </a:lnTo>
                  <a:lnTo>
                    <a:pt x="410984" y="227798"/>
                  </a:lnTo>
                  <a:lnTo>
                    <a:pt x="368236" y="254636"/>
                  </a:lnTo>
                  <a:lnTo>
                    <a:pt x="325699" y="282095"/>
                  </a:lnTo>
                  <a:lnTo>
                    <a:pt x="283757" y="309928"/>
                  </a:lnTo>
                  <a:lnTo>
                    <a:pt x="242053" y="338378"/>
                  </a:lnTo>
                  <a:lnTo>
                    <a:pt x="200724" y="367360"/>
                  </a:lnTo>
                  <a:lnTo>
                    <a:pt x="159781" y="396871"/>
                  </a:lnTo>
                  <a:lnTo>
                    <a:pt x="119240" y="426909"/>
                  </a:lnTo>
                  <a:lnTo>
                    <a:pt x="192780" y="426909"/>
                  </a:lnTo>
                  <a:lnTo>
                    <a:pt x="198527" y="422633"/>
                  </a:lnTo>
                  <a:lnTo>
                    <a:pt x="242595" y="390663"/>
                  </a:lnTo>
                  <a:lnTo>
                    <a:pt x="286077" y="390663"/>
                  </a:lnTo>
                  <a:lnTo>
                    <a:pt x="290231" y="379684"/>
                  </a:lnTo>
                  <a:lnTo>
                    <a:pt x="293752" y="370187"/>
                  </a:lnTo>
                  <a:lnTo>
                    <a:pt x="296885" y="360572"/>
                  </a:lnTo>
                  <a:lnTo>
                    <a:pt x="299262" y="350823"/>
                  </a:lnTo>
                  <a:lnTo>
                    <a:pt x="344631" y="319938"/>
                  </a:lnTo>
                  <a:lnTo>
                    <a:pt x="390435" y="289692"/>
                  </a:lnTo>
                  <a:lnTo>
                    <a:pt x="436662" y="260093"/>
                  </a:lnTo>
                  <a:lnTo>
                    <a:pt x="483303" y="231144"/>
                  </a:lnTo>
                  <a:lnTo>
                    <a:pt x="524661" y="206272"/>
                  </a:lnTo>
                  <a:lnTo>
                    <a:pt x="446316" y="206272"/>
                  </a:lnTo>
                  <a:lnTo>
                    <a:pt x="443293" y="205192"/>
                  </a:lnTo>
                  <a:lnTo>
                    <a:pt x="433528" y="202043"/>
                  </a:lnTo>
                  <a:close/>
                </a:path>
                <a:path w="848360" h="581025">
                  <a:moveTo>
                    <a:pt x="190806" y="165725"/>
                  </a:moveTo>
                  <a:lnTo>
                    <a:pt x="170657" y="165725"/>
                  </a:lnTo>
                  <a:lnTo>
                    <a:pt x="150645" y="166278"/>
                  </a:lnTo>
                  <a:lnTo>
                    <a:pt x="110680" y="168845"/>
                  </a:lnTo>
                  <a:lnTo>
                    <a:pt x="86309" y="207046"/>
                  </a:lnTo>
                  <a:lnTo>
                    <a:pt x="111843" y="204882"/>
                  </a:lnTo>
                  <a:lnTo>
                    <a:pt x="137425" y="203363"/>
                  </a:lnTo>
                  <a:lnTo>
                    <a:pt x="160605" y="202523"/>
                  </a:lnTo>
                  <a:lnTo>
                    <a:pt x="157273" y="202523"/>
                  </a:lnTo>
                  <a:lnTo>
                    <a:pt x="188683" y="202043"/>
                  </a:lnTo>
                  <a:lnTo>
                    <a:pt x="433528" y="202043"/>
                  </a:lnTo>
                  <a:lnTo>
                    <a:pt x="420822" y="197982"/>
                  </a:lnTo>
                  <a:lnTo>
                    <a:pt x="368490" y="184494"/>
                  </a:lnTo>
                  <a:lnTo>
                    <a:pt x="297044" y="172993"/>
                  </a:lnTo>
                  <a:lnTo>
                    <a:pt x="226208" y="166868"/>
                  </a:lnTo>
                  <a:lnTo>
                    <a:pt x="190806" y="165725"/>
                  </a:lnTo>
                  <a:close/>
                </a:path>
                <a:path w="848360" h="581025">
                  <a:moveTo>
                    <a:pt x="758244" y="0"/>
                  </a:moveTo>
                  <a:lnTo>
                    <a:pt x="685913" y="0"/>
                  </a:lnTo>
                  <a:lnTo>
                    <a:pt x="688864" y="1350"/>
                  </a:lnTo>
                  <a:lnTo>
                    <a:pt x="743661" y="27583"/>
                  </a:lnTo>
                  <a:lnTo>
                    <a:pt x="750900" y="31189"/>
                  </a:lnTo>
                  <a:lnTo>
                    <a:pt x="758177" y="34720"/>
                  </a:lnTo>
                  <a:lnTo>
                    <a:pt x="711426" y="58231"/>
                  </a:lnTo>
                  <a:lnTo>
                    <a:pt x="664969" y="82317"/>
                  </a:lnTo>
                  <a:lnTo>
                    <a:pt x="618819" y="106987"/>
                  </a:lnTo>
                  <a:lnTo>
                    <a:pt x="572989" y="132250"/>
                  </a:lnTo>
                  <a:lnTo>
                    <a:pt x="527494" y="158113"/>
                  </a:lnTo>
                  <a:lnTo>
                    <a:pt x="486790" y="181969"/>
                  </a:lnTo>
                  <a:lnTo>
                    <a:pt x="446316" y="206272"/>
                  </a:lnTo>
                  <a:lnTo>
                    <a:pt x="524661" y="206272"/>
                  </a:lnTo>
                  <a:lnTo>
                    <a:pt x="530348" y="202851"/>
                  </a:lnTo>
                  <a:lnTo>
                    <a:pt x="577786" y="175220"/>
                  </a:lnTo>
                  <a:lnTo>
                    <a:pt x="613688" y="175220"/>
                  </a:lnTo>
                  <a:lnTo>
                    <a:pt x="616127" y="153656"/>
                  </a:lnTo>
                  <a:lnTo>
                    <a:pt x="652721" y="133433"/>
                  </a:lnTo>
                  <a:lnTo>
                    <a:pt x="689508" y="113570"/>
                  </a:lnTo>
                  <a:lnTo>
                    <a:pt x="726495" y="94089"/>
                  </a:lnTo>
                  <a:lnTo>
                    <a:pt x="763689" y="75017"/>
                  </a:lnTo>
                  <a:lnTo>
                    <a:pt x="825682" y="44429"/>
                  </a:lnTo>
                  <a:lnTo>
                    <a:pt x="848222" y="33678"/>
                  </a:lnTo>
                  <a:lnTo>
                    <a:pt x="848222" y="19975"/>
                  </a:lnTo>
                  <a:lnTo>
                    <a:pt x="788187" y="19975"/>
                  </a:lnTo>
                  <a:lnTo>
                    <a:pt x="779917" y="13445"/>
                  </a:lnTo>
                  <a:lnTo>
                    <a:pt x="770959" y="7612"/>
                  </a:lnTo>
                  <a:lnTo>
                    <a:pt x="762287" y="2455"/>
                  </a:lnTo>
                  <a:lnTo>
                    <a:pt x="758244" y="0"/>
                  </a:lnTo>
                  <a:close/>
                </a:path>
                <a:path w="848360" h="581025">
                  <a:moveTo>
                    <a:pt x="848222" y="0"/>
                  </a:moveTo>
                  <a:lnTo>
                    <a:pt x="829989" y="0"/>
                  </a:lnTo>
                  <a:lnTo>
                    <a:pt x="788187" y="19975"/>
                  </a:lnTo>
                  <a:lnTo>
                    <a:pt x="848222" y="19975"/>
                  </a:lnTo>
                  <a:lnTo>
                    <a:pt x="848222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>
            <a:extLst>
              <a:ext uri="{FF2B5EF4-FFF2-40B4-BE49-F238E27FC236}">
                <a16:creationId xmlns:a16="http://schemas.microsoft.com/office/drawing/2014/main" id="{7E7E131A-AFC4-CFC6-CAC1-0B2242BCBDE3}"/>
              </a:ext>
            </a:extLst>
          </p:cNvPr>
          <p:cNvGrpSpPr/>
          <p:nvPr/>
        </p:nvGrpSpPr>
        <p:grpSpPr>
          <a:xfrm>
            <a:off x="0" y="0"/>
            <a:ext cx="848994" cy="875030"/>
            <a:chOff x="0" y="0"/>
            <a:chExt cx="848994" cy="875030"/>
          </a:xfrm>
        </p:grpSpPr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907D2035-1788-0854-BC1D-3A72FE3B6DF4}"/>
                </a:ext>
              </a:extLst>
            </p:cNvPr>
            <p:cNvSpPr/>
            <p:nvPr/>
          </p:nvSpPr>
          <p:spPr>
            <a:xfrm>
              <a:off x="0" y="108259"/>
              <a:ext cx="404495" cy="766445"/>
            </a:xfrm>
            <a:custGeom>
              <a:avLst/>
              <a:gdLst/>
              <a:ahLst/>
              <a:cxnLst/>
              <a:rect l="l" t="t" r="r" b="b"/>
              <a:pathLst>
                <a:path w="404495" h="766444">
                  <a:moveTo>
                    <a:pt x="0" y="0"/>
                  </a:moveTo>
                  <a:lnTo>
                    <a:pt x="0" y="524393"/>
                  </a:lnTo>
                  <a:lnTo>
                    <a:pt x="10782" y="549314"/>
                  </a:lnTo>
                  <a:lnTo>
                    <a:pt x="20151" y="566794"/>
                  </a:lnTo>
                  <a:lnTo>
                    <a:pt x="32529" y="583257"/>
                  </a:lnTo>
                  <a:lnTo>
                    <a:pt x="48210" y="595597"/>
                  </a:lnTo>
                  <a:lnTo>
                    <a:pt x="67487" y="600711"/>
                  </a:lnTo>
                  <a:lnTo>
                    <a:pt x="77211" y="599556"/>
                  </a:lnTo>
                  <a:lnTo>
                    <a:pt x="103657" y="574587"/>
                  </a:lnTo>
                  <a:lnTo>
                    <a:pt x="113845" y="596571"/>
                  </a:lnTo>
                  <a:lnTo>
                    <a:pt x="138593" y="638295"/>
                  </a:lnTo>
                  <a:lnTo>
                    <a:pt x="168872" y="679391"/>
                  </a:lnTo>
                  <a:lnTo>
                    <a:pt x="204342" y="720531"/>
                  </a:lnTo>
                  <a:lnTo>
                    <a:pt x="242587" y="752091"/>
                  </a:lnTo>
                  <a:lnTo>
                    <a:pt x="285908" y="766442"/>
                  </a:lnTo>
                  <a:lnTo>
                    <a:pt x="308521" y="762573"/>
                  </a:lnTo>
                  <a:lnTo>
                    <a:pt x="344363" y="720145"/>
                  </a:lnTo>
                  <a:lnTo>
                    <a:pt x="357756" y="636051"/>
                  </a:lnTo>
                  <a:lnTo>
                    <a:pt x="362535" y="582569"/>
                  </a:lnTo>
                  <a:lnTo>
                    <a:pt x="364134" y="555766"/>
                  </a:lnTo>
                  <a:lnTo>
                    <a:pt x="371995" y="558776"/>
                  </a:lnTo>
                  <a:lnTo>
                    <a:pt x="404260" y="498432"/>
                  </a:lnTo>
                  <a:lnTo>
                    <a:pt x="397719" y="448773"/>
                  </a:lnTo>
                  <a:lnTo>
                    <a:pt x="379720" y="400826"/>
                  </a:lnTo>
                  <a:lnTo>
                    <a:pt x="354368" y="355398"/>
                  </a:lnTo>
                  <a:lnTo>
                    <a:pt x="362407" y="354585"/>
                  </a:lnTo>
                  <a:lnTo>
                    <a:pt x="373468" y="351626"/>
                  </a:lnTo>
                  <a:lnTo>
                    <a:pt x="381012" y="346648"/>
                  </a:lnTo>
                  <a:lnTo>
                    <a:pt x="381241" y="338316"/>
                  </a:lnTo>
                  <a:lnTo>
                    <a:pt x="377598" y="311720"/>
                  </a:lnTo>
                  <a:lnTo>
                    <a:pt x="350835" y="267318"/>
                  </a:lnTo>
                  <a:lnTo>
                    <a:pt x="295449" y="212319"/>
                  </a:lnTo>
                  <a:lnTo>
                    <a:pt x="257290" y="178120"/>
                  </a:lnTo>
                  <a:lnTo>
                    <a:pt x="217957" y="145307"/>
                  </a:lnTo>
                  <a:lnTo>
                    <a:pt x="177500" y="113904"/>
                  </a:lnTo>
                  <a:lnTo>
                    <a:pt x="135971" y="83936"/>
                  </a:lnTo>
                  <a:lnTo>
                    <a:pt x="93421" y="55428"/>
                  </a:lnTo>
                  <a:lnTo>
                    <a:pt x="49899" y="28404"/>
                  </a:lnTo>
                  <a:lnTo>
                    <a:pt x="5458" y="2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>
              <a:extLst>
                <a:ext uri="{FF2B5EF4-FFF2-40B4-BE49-F238E27FC236}">
                  <a16:creationId xmlns:a16="http://schemas.microsoft.com/office/drawing/2014/main" id="{32B40700-EC15-F9E2-DE4B-FFAFAC8DF883}"/>
                </a:ext>
              </a:extLst>
            </p:cNvPr>
            <p:cNvSpPr/>
            <p:nvPr/>
          </p:nvSpPr>
          <p:spPr>
            <a:xfrm>
              <a:off x="0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4" h="873760">
                  <a:moveTo>
                    <a:pt x="848537" y="515569"/>
                  </a:moveTo>
                  <a:lnTo>
                    <a:pt x="830745" y="441007"/>
                  </a:lnTo>
                  <a:lnTo>
                    <a:pt x="810641" y="399161"/>
                  </a:lnTo>
                  <a:lnTo>
                    <a:pt x="798728" y="374789"/>
                  </a:lnTo>
                  <a:lnTo>
                    <a:pt x="782383" y="343128"/>
                  </a:lnTo>
                  <a:lnTo>
                    <a:pt x="765403" y="311823"/>
                  </a:lnTo>
                  <a:lnTo>
                    <a:pt x="747826" y="280822"/>
                  </a:lnTo>
                  <a:lnTo>
                    <a:pt x="758748" y="278498"/>
                  </a:lnTo>
                  <a:lnTo>
                    <a:pt x="767207" y="274866"/>
                  </a:lnTo>
                  <a:lnTo>
                    <a:pt x="773798" y="268439"/>
                  </a:lnTo>
                  <a:lnTo>
                    <a:pt x="777557" y="260121"/>
                  </a:lnTo>
                  <a:lnTo>
                    <a:pt x="777532" y="250837"/>
                  </a:lnTo>
                  <a:lnTo>
                    <a:pt x="761987" y="207518"/>
                  </a:lnTo>
                  <a:lnTo>
                    <a:pt x="738263" y="169938"/>
                  </a:lnTo>
                  <a:lnTo>
                    <a:pt x="707898" y="137502"/>
                  </a:lnTo>
                  <a:lnTo>
                    <a:pt x="672414" y="109588"/>
                  </a:lnTo>
                  <a:lnTo>
                    <a:pt x="633349" y="85598"/>
                  </a:lnTo>
                  <a:lnTo>
                    <a:pt x="592213" y="64909"/>
                  </a:lnTo>
                  <a:lnTo>
                    <a:pt x="596468" y="61683"/>
                  </a:lnTo>
                  <a:lnTo>
                    <a:pt x="612241" y="33756"/>
                  </a:lnTo>
                  <a:lnTo>
                    <a:pt x="609765" y="26479"/>
                  </a:lnTo>
                  <a:lnTo>
                    <a:pt x="586930" y="0"/>
                  </a:lnTo>
                  <a:lnTo>
                    <a:pt x="0" y="0"/>
                  </a:lnTo>
                  <a:lnTo>
                    <a:pt x="0" y="158381"/>
                  </a:lnTo>
                  <a:lnTo>
                    <a:pt x="0" y="212852"/>
                  </a:lnTo>
                  <a:lnTo>
                    <a:pt x="0" y="278676"/>
                  </a:lnTo>
                  <a:lnTo>
                    <a:pt x="17373" y="306552"/>
                  </a:lnTo>
                  <a:lnTo>
                    <a:pt x="45542" y="346481"/>
                  </a:lnTo>
                  <a:lnTo>
                    <a:pt x="76009" y="384390"/>
                  </a:lnTo>
                  <a:lnTo>
                    <a:pt x="81076" y="389928"/>
                  </a:lnTo>
                  <a:lnTo>
                    <a:pt x="79870" y="392353"/>
                  </a:lnTo>
                  <a:lnTo>
                    <a:pt x="64414" y="435825"/>
                  </a:lnTo>
                  <a:lnTo>
                    <a:pt x="47244" y="504507"/>
                  </a:lnTo>
                  <a:lnTo>
                    <a:pt x="38125" y="551624"/>
                  </a:lnTo>
                  <a:lnTo>
                    <a:pt x="31191" y="599109"/>
                  </a:lnTo>
                  <a:lnTo>
                    <a:pt x="26581" y="646950"/>
                  </a:lnTo>
                  <a:lnTo>
                    <a:pt x="24739" y="681926"/>
                  </a:lnTo>
                  <a:lnTo>
                    <a:pt x="31521" y="690397"/>
                  </a:lnTo>
                  <a:lnTo>
                    <a:pt x="39204" y="697788"/>
                  </a:lnTo>
                  <a:lnTo>
                    <a:pt x="47828" y="703656"/>
                  </a:lnTo>
                  <a:lnTo>
                    <a:pt x="57454" y="707529"/>
                  </a:lnTo>
                  <a:lnTo>
                    <a:pt x="59080" y="679678"/>
                  </a:lnTo>
                  <a:lnTo>
                    <a:pt x="60972" y="651865"/>
                  </a:lnTo>
                  <a:lnTo>
                    <a:pt x="66497" y="596328"/>
                  </a:lnTo>
                  <a:lnTo>
                    <a:pt x="75209" y="537286"/>
                  </a:lnTo>
                  <a:lnTo>
                    <a:pt x="86690" y="478726"/>
                  </a:lnTo>
                  <a:lnTo>
                    <a:pt x="101130" y="420751"/>
                  </a:lnTo>
                  <a:lnTo>
                    <a:pt x="102730" y="413537"/>
                  </a:lnTo>
                  <a:lnTo>
                    <a:pt x="108889" y="420243"/>
                  </a:lnTo>
                  <a:lnTo>
                    <a:pt x="120700" y="431507"/>
                  </a:lnTo>
                  <a:lnTo>
                    <a:pt x="127800" y="445604"/>
                  </a:lnTo>
                  <a:lnTo>
                    <a:pt x="149364" y="490321"/>
                  </a:lnTo>
                  <a:lnTo>
                    <a:pt x="170167" y="535393"/>
                  </a:lnTo>
                  <a:lnTo>
                    <a:pt x="190220" y="580809"/>
                  </a:lnTo>
                  <a:lnTo>
                    <a:pt x="209486" y="626541"/>
                  </a:lnTo>
                  <a:lnTo>
                    <a:pt x="206997" y="633691"/>
                  </a:lnTo>
                  <a:lnTo>
                    <a:pt x="205028" y="641057"/>
                  </a:lnTo>
                  <a:lnTo>
                    <a:pt x="191135" y="719620"/>
                  </a:lnTo>
                  <a:lnTo>
                    <a:pt x="185928" y="762368"/>
                  </a:lnTo>
                  <a:lnTo>
                    <a:pt x="182270" y="804240"/>
                  </a:lnTo>
                  <a:lnTo>
                    <a:pt x="194652" y="818476"/>
                  </a:lnTo>
                  <a:lnTo>
                    <a:pt x="207632" y="832015"/>
                  </a:lnTo>
                  <a:lnTo>
                    <a:pt x="210693" y="798334"/>
                  </a:lnTo>
                  <a:lnTo>
                    <a:pt x="214439" y="765733"/>
                  </a:lnTo>
                  <a:lnTo>
                    <a:pt x="217322" y="744385"/>
                  </a:lnTo>
                  <a:lnTo>
                    <a:pt x="220535" y="723087"/>
                  </a:lnTo>
                  <a:lnTo>
                    <a:pt x="224053" y="701827"/>
                  </a:lnTo>
                  <a:lnTo>
                    <a:pt x="228968" y="674992"/>
                  </a:lnTo>
                  <a:lnTo>
                    <a:pt x="243700" y="713282"/>
                  </a:lnTo>
                  <a:lnTo>
                    <a:pt x="257975" y="751751"/>
                  </a:lnTo>
                  <a:lnTo>
                    <a:pt x="271805" y="790384"/>
                  </a:lnTo>
                  <a:lnTo>
                    <a:pt x="285165" y="829157"/>
                  </a:lnTo>
                  <a:lnTo>
                    <a:pt x="299948" y="873340"/>
                  </a:lnTo>
                  <a:lnTo>
                    <a:pt x="305676" y="871943"/>
                  </a:lnTo>
                  <a:lnTo>
                    <a:pt x="329399" y="856094"/>
                  </a:lnTo>
                  <a:lnTo>
                    <a:pt x="310769" y="800506"/>
                  </a:lnTo>
                  <a:lnTo>
                    <a:pt x="302831" y="778395"/>
                  </a:lnTo>
                  <a:lnTo>
                    <a:pt x="317119" y="787222"/>
                  </a:lnTo>
                  <a:lnTo>
                    <a:pt x="327977" y="794346"/>
                  </a:lnTo>
                  <a:lnTo>
                    <a:pt x="338620" y="801801"/>
                  </a:lnTo>
                  <a:lnTo>
                    <a:pt x="349046" y="809548"/>
                  </a:lnTo>
                  <a:lnTo>
                    <a:pt x="350316" y="802335"/>
                  </a:lnTo>
                  <a:lnTo>
                    <a:pt x="325882" y="763854"/>
                  </a:lnTo>
                  <a:lnTo>
                    <a:pt x="292074" y="748512"/>
                  </a:lnTo>
                  <a:lnTo>
                    <a:pt x="273316" y="698690"/>
                  </a:lnTo>
                  <a:lnTo>
                    <a:pt x="253644" y="649198"/>
                  </a:lnTo>
                  <a:lnTo>
                    <a:pt x="233083" y="600062"/>
                  </a:lnTo>
                  <a:lnTo>
                    <a:pt x="211645" y="551307"/>
                  </a:lnTo>
                  <a:lnTo>
                    <a:pt x="189344" y="502932"/>
                  </a:lnTo>
                  <a:lnTo>
                    <a:pt x="237934" y="522541"/>
                  </a:lnTo>
                  <a:lnTo>
                    <a:pt x="273151" y="539013"/>
                  </a:lnTo>
                  <a:lnTo>
                    <a:pt x="318516" y="564070"/>
                  </a:lnTo>
                  <a:lnTo>
                    <a:pt x="356501" y="588645"/>
                  </a:lnTo>
                  <a:lnTo>
                    <a:pt x="387858" y="611212"/>
                  </a:lnTo>
                  <a:lnTo>
                    <a:pt x="403110" y="623049"/>
                  </a:lnTo>
                  <a:lnTo>
                    <a:pt x="403860" y="614476"/>
                  </a:lnTo>
                  <a:lnTo>
                    <a:pt x="404152" y="605917"/>
                  </a:lnTo>
                  <a:lnTo>
                    <a:pt x="403987" y="597395"/>
                  </a:lnTo>
                  <a:lnTo>
                    <a:pt x="403390" y="588899"/>
                  </a:lnTo>
                  <a:lnTo>
                    <a:pt x="366750" y="562317"/>
                  </a:lnTo>
                  <a:lnTo>
                    <a:pt x="331165" y="540232"/>
                  </a:lnTo>
                  <a:lnTo>
                    <a:pt x="283870" y="515048"/>
                  </a:lnTo>
                  <a:lnTo>
                    <a:pt x="246837" y="498284"/>
                  </a:lnTo>
                  <a:lnTo>
                    <a:pt x="207848" y="483704"/>
                  </a:lnTo>
                  <a:lnTo>
                    <a:pt x="175844" y="474827"/>
                  </a:lnTo>
                  <a:lnTo>
                    <a:pt x="168732" y="460209"/>
                  </a:lnTo>
                  <a:lnTo>
                    <a:pt x="169659" y="460209"/>
                  </a:lnTo>
                  <a:lnTo>
                    <a:pt x="180530" y="453656"/>
                  </a:lnTo>
                  <a:lnTo>
                    <a:pt x="185432" y="440347"/>
                  </a:lnTo>
                  <a:lnTo>
                    <a:pt x="187274" y="399161"/>
                  </a:lnTo>
                  <a:lnTo>
                    <a:pt x="225145" y="435000"/>
                  </a:lnTo>
                  <a:lnTo>
                    <a:pt x="264922" y="468706"/>
                  </a:lnTo>
                  <a:lnTo>
                    <a:pt x="306539" y="500075"/>
                  </a:lnTo>
                  <a:lnTo>
                    <a:pt x="349923" y="528916"/>
                  </a:lnTo>
                  <a:lnTo>
                    <a:pt x="398640" y="550989"/>
                  </a:lnTo>
                  <a:lnTo>
                    <a:pt x="425005" y="553389"/>
                  </a:lnTo>
                  <a:lnTo>
                    <a:pt x="450138" y="545147"/>
                  </a:lnTo>
                  <a:lnTo>
                    <a:pt x="460133" y="536841"/>
                  </a:lnTo>
                  <a:lnTo>
                    <a:pt x="467283" y="526402"/>
                  </a:lnTo>
                  <a:lnTo>
                    <a:pt x="471500" y="514413"/>
                  </a:lnTo>
                  <a:lnTo>
                    <a:pt x="472706" y="501459"/>
                  </a:lnTo>
                  <a:lnTo>
                    <a:pt x="472605" y="497522"/>
                  </a:lnTo>
                  <a:lnTo>
                    <a:pt x="472135" y="493725"/>
                  </a:lnTo>
                  <a:lnTo>
                    <a:pt x="471525" y="489953"/>
                  </a:lnTo>
                  <a:lnTo>
                    <a:pt x="498754" y="507060"/>
                  </a:lnTo>
                  <a:lnTo>
                    <a:pt x="556437" y="535622"/>
                  </a:lnTo>
                  <a:lnTo>
                    <a:pt x="619823" y="559485"/>
                  </a:lnTo>
                  <a:lnTo>
                    <a:pt x="689013" y="579640"/>
                  </a:lnTo>
                  <a:lnTo>
                    <a:pt x="754380" y="587133"/>
                  </a:lnTo>
                  <a:lnTo>
                    <a:pt x="785012" y="583158"/>
                  </a:lnTo>
                  <a:lnTo>
                    <a:pt x="812965" y="571804"/>
                  </a:lnTo>
                  <a:lnTo>
                    <a:pt x="835329" y="551154"/>
                  </a:lnTo>
                  <a:lnTo>
                    <a:pt x="848537" y="51556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3022DDB7-4712-5B28-AE83-A271165D7EBF}"/>
                </a:ext>
              </a:extLst>
            </p:cNvPr>
            <p:cNvSpPr/>
            <p:nvPr/>
          </p:nvSpPr>
          <p:spPr>
            <a:xfrm>
              <a:off x="0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349701" y="175220"/>
                  </a:moveTo>
                  <a:lnTo>
                    <a:pt x="270131" y="175220"/>
                  </a:lnTo>
                  <a:lnTo>
                    <a:pt x="317570" y="202851"/>
                  </a:lnTo>
                  <a:lnTo>
                    <a:pt x="364617" y="231144"/>
                  </a:lnTo>
                  <a:lnTo>
                    <a:pt x="411260" y="260093"/>
                  </a:lnTo>
                  <a:lnTo>
                    <a:pt x="457488" y="289692"/>
                  </a:lnTo>
                  <a:lnTo>
                    <a:pt x="503290" y="319938"/>
                  </a:lnTo>
                  <a:lnTo>
                    <a:pt x="548655" y="350823"/>
                  </a:lnTo>
                  <a:lnTo>
                    <a:pt x="551034" y="360572"/>
                  </a:lnTo>
                  <a:lnTo>
                    <a:pt x="554076" y="369901"/>
                  </a:lnTo>
                  <a:lnTo>
                    <a:pt x="571893" y="415585"/>
                  </a:lnTo>
                  <a:lnTo>
                    <a:pt x="595473" y="467656"/>
                  </a:lnTo>
                  <a:lnTo>
                    <a:pt x="620551" y="519003"/>
                  </a:lnTo>
                  <a:lnTo>
                    <a:pt x="646737" y="568234"/>
                  </a:lnTo>
                  <a:lnTo>
                    <a:pt x="695022" y="580833"/>
                  </a:lnTo>
                  <a:lnTo>
                    <a:pt x="687944" y="567653"/>
                  </a:lnTo>
                  <a:lnTo>
                    <a:pt x="680977" y="554442"/>
                  </a:lnTo>
                  <a:lnTo>
                    <a:pt x="654721" y="502140"/>
                  </a:lnTo>
                  <a:lnTo>
                    <a:pt x="630671" y="450277"/>
                  </a:lnTo>
                  <a:lnTo>
                    <a:pt x="612240" y="407394"/>
                  </a:lnTo>
                  <a:lnTo>
                    <a:pt x="605335" y="390663"/>
                  </a:lnTo>
                  <a:lnTo>
                    <a:pt x="679524" y="390663"/>
                  </a:lnTo>
                  <a:lnTo>
                    <a:pt x="647196" y="367360"/>
                  </a:lnTo>
                  <a:lnTo>
                    <a:pt x="605868" y="338378"/>
                  </a:lnTo>
                  <a:lnTo>
                    <a:pt x="564165" y="309928"/>
                  </a:lnTo>
                  <a:lnTo>
                    <a:pt x="522223" y="282095"/>
                  </a:lnTo>
                  <a:lnTo>
                    <a:pt x="479685" y="254636"/>
                  </a:lnTo>
                  <a:lnTo>
                    <a:pt x="436933" y="227798"/>
                  </a:lnTo>
                  <a:lnTo>
                    <a:pt x="442813" y="226630"/>
                  </a:lnTo>
                  <a:lnTo>
                    <a:pt x="488292" y="217597"/>
                  </a:lnTo>
                  <a:lnTo>
                    <a:pt x="556265" y="207409"/>
                  </a:lnTo>
                  <a:lnTo>
                    <a:pt x="568864" y="206272"/>
                  </a:lnTo>
                  <a:lnTo>
                    <a:pt x="401601" y="206272"/>
                  </a:lnTo>
                  <a:lnTo>
                    <a:pt x="361136" y="181969"/>
                  </a:lnTo>
                  <a:lnTo>
                    <a:pt x="349701" y="175220"/>
                  </a:lnTo>
                  <a:close/>
                </a:path>
                <a:path w="848360" h="581025">
                  <a:moveTo>
                    <a:pt x="679524" y="390663"/>
                  </a:moveTo>
                  <a:lnTo>
                    <a:pt x="605335" y="390663"/>
                  </a:lnTo>
                  <a:lnTo>
                    <a:pt x="649390" y="422633"/>
                  </a:lnTo>
                  <a:lnTo>
                    <a:pt x="693065" y="455131"/>
                  </a:lnTo>
                  <a:lnTo>
                    <a:pt x="736357" y="488139"/>
                  </a:lnTo>
                  <a:lnTo>
                    <a:pt x="779261" y="521638"/>
                  </a:lnTo>
                  <a:lnTo>
                    <a:pt x="827623" y="560144"/>
                  </a:lnTo>
                  <a:lnTo>
                    <a:pt x="830366" y="557376"/>
                  </a:lnTo>
                  <a:lnTo>
                    <a:pt x="832982" y="554442"/>
                  </a:lnTo>
                  <a:lnTo>
                    <a:pt x="835332" y="551153"/>
                  </a:lnTo>
                  <a:lnTo>
                    <a:pt x="840108" y="543535"/>
                  </a:lnTo>
                  <a:lnTo>
                    <a:pt x="843633" y="535926"/>
                  </a:lnTo>
                  <a:lnTo>
                    <a:pt x="843725" y="535729"/>
                  </a:lnTo>
                  <a:lnTo>
                    <a:pt x="846280" y="527798"/>
                  </a:lnTo>
                  <a:lnTo>
                    <a:pt x="847918" y="519657"/>
                  </a:lnTo>
                  <a:lnTo>
                    <a:pt x="817577" y="495314"/>
                  </a:lnTo>
                  <a:lnTo>
                    <a:pt x="787046" y="471257"/>
                  </a:lnTo>
                  <a:lnTo>
                    <a:pt x="780878" y="466494"/>
                  </a:lnTo>
                  <a:lnTo>
                    <a:pt x="762231" y="452398"/>
                  </a:lnTo>
                  <a:lnTo>
                    <a:pt x="764310" y="452398"/>
                  </a:lnTo>
                  <a:lnTo>
                    <a:pt x="781098" y="451966"/>
                  </a:lnTo>
                  <a:lnTo>
                    <a:pt x="835449" y="451966"/>
                  </a:lnTo>
                  <a:lnTo>
                    <a:pt x="832376" y="444717"/>
                  </a:lnTo>
                  <a:lnTo>
                    <a:pt x="828394" y="435926"/>
                  </a:lnTo>
                  <a:lnTo>
                    <a:pt x="824120" y="426909"/>
                  </a:lnTo>
                  <a:lnTo>
                    <a:pt x="728677" y="426909"/>
                  </a:lnTo>
                  <a:lnTo>
                    <a:pt x="688136" y="396871"/>
                  </a:lnTo>
                  <a:lnTo>
                    <a:pt x="679524" y="390663"/>
                  </a:lnTo>
                  <a:close/>
                </a:path>
                <a:path w="848360" h="581025">
                  <a:moveTo>
                    <a:pt x="17930" y="0"/>
                  </a:moveTo>
                  <a:lnTo>
                    <a:pt x="0" y="0"/>
                  </a:lnTo>
                  <a:lnTo>
                    <a:pt x="0" y="33822"/>
                  </a:lnTo>
                  <a:lnTo>
                    <a:pt x="22237" y="44429"/>
                  </a:lnTo>
                  <a:lnTo>
                    <a:pt x="53308" y="59578"/>
                  </a:lnTo>
                  <a:lnTo>
                    <a:pt x="121428" y="94089"/>
                  </a:lnTo>
                  <a:lnTo>
                    <a:pt x="158411" y="113570"/>
                  </a:lnTo>
                  <a:lnTo>
                    <a:pt x="195196" y="133433"/>
                  </a:lnTo>
                  <a:lnTo>
                    <a:pt x="231790" y="153656"/>
                  </a:lnTo>
                  <a:lnTo>
                    <a:pt x="235203" y="183837"/>
                  </a:lnTo>
                  <a:lnTo>
                    <a:pt x="241361" y="213846"/>
                  </a:lnTo>
                  <a:lnTo>
                    <a:pt x="258561" y="272121"/>
                  </a:lnTo>
                  <a:lnTo>
                    <a:pt x="275328" y="319938"/>
                  </a:lnTo>
                  <a:lnTo>
                    <a:pt x="293941" y="367766"/>
                  </a:lnTo>
                  <a:lnTo>
                    <a:pt x="314118" y="414528"/>
                  </a:lnTo>
                  <a:lnTo>
                    <a:pt x="336056" y="460514"/>
                  </a:lnTo>
                  <a:lnTo>
                    <a:pt x="359831" y="505674"/>
                  </a:lnTo>
                  <a:lnTo>
                    <a:pt x="383047" y="545920"/>
                  </a:lnTo>
                  <a:lnTo>
                    <a:pt x="424447" y="553425"/>
                  </a:lnTo>
                  <a:lnTo>
                    <a:pt x="437962" y="550785"/>
                  </a:lnTo>
                  <a:lnTo>
                    <a:pt x="419645" y="518597"/>
                  </a:lnTo>
                  <a:lnTo>
                    <a:pt x="401643" y="486278"/>
                  </a:lnTo>
                  <a:lnTo>
                    <a:pt x="367686" y="420533"/>
                  </a:lnTo>
                  <a:lnTo>
                    <a:pt x="350848" y="384634"/>
                  </a:lnTo>
                  <a:lnTo>
                    <a:pt x="334728" y="348489"/>
                  </a:lnTo>
                  <a:lnTo>
                    <a:pt x="319463" y="311978"/>
                  </a:lnTo>
                  <a:lnTo>
                    <a:pt x="305208" y="275017"/>
                  </a:lnTo>
                  <a:lnTo>
                    <a:pt x="288093" y="225385"/>
                  </a:lnTo>
                  <a:lnTo>
                    <a:pt x="279387" y="200061"/>
                  </a:lnTo>
                  <a:lnTo>
                    <a:pt x="270131" y="175220"/>
                  </a:lnTo>
                  <a:lnTo>
                    <a:pt x="349701" y="175220"/>
                  </a:lnTo>
                  <a:lnTo>
                    <a:pt x="320423" y="158113"/>
                  </a:lnTo>
                  <a:lnTo>
                    <a:pt x="274928" y="132250"/>
                  </a:lnTo>
                  <a:lnTo>
                    <a:pt x="229098" y="106987"/>
                  </a:lnTo>
                  <a:lnTo>
                    <a:pt x="182948" y="82317"/>
                  </a:lnTo>
                  <a:lnTo>
                    <a:pt x="136491" y="58231"/>
                  </a:lnTo>
                  <a:lnTo>
                    <a:pt x="89740" y="34720"/>
                  </a:lnTo>
                  <a:lnTo>
                    <a:pt x="97017" y="31189"/>
                  </a:lnTo>
                  <a:lnTo>
                    <a:pt x="104269" y="27583"/>
                  </a:lnTo>
                  <a:lnTo>
                    <a:pt x="120125" y="19975"/>
                  </a:lnTo>
                  <a:lnTo>
                    <a:pt x="59743" y="19975"/>
                  </a:lnTo>
                  <a:lnTo>
                    <a:pt x="17930" y="0"/>
                  </a:lnTo>
                  <a:close/>
                </a:path>
                <a:path w="848360" h="581025">
                  <a:moveTo>
                    <a:pt x="95" y="167333"/>
                  </a:moveTo>
                  <a:lnTo>
                    <a:pt x="0" y="240426"/>
                  </a:lnTo>
                  <a:lnTo>
                    <a:pt x="19005" y="282095"/>
                  </a:lnTo>
                  <a:lnTo>
                    <a:pt x="41920" y="325401"/>
                  </a:lnTo>
                  <a:lnTo>
                    <a:pt x="67552" y="367045"/>
                  </a:lnTo>
                  <a:lnTo>
                    <a:pt x="96078" y="406728"/>
                  </a:lnTo>
                  <a:lnTo>
                    <a:pt x="131755" y="442531"/>
                  </a:lnTo>
                  <a:lnTo>
                    <a:pt x="153710" y="459205"/>
                  </a:lnTo>
                  <a:lnTo>
                    <a:pt x="125412" y="414861"/>
                  </a:lnTo>
                  <a:lnTo>
                    <a:pt x="97936" y="369901"/>
                  </a:lnTo>
                  <a:lnTo>
                    <a:pt x="71729" y="324186"/>
                  </a:lnTo>
                  <a:lnTo>
                    <a:pt x="47237" y="277580"/>
                  </a:lnTo>
                  <a:lnTo>
                    <a:pt x="24907" y="229944"/>
                  </a:lnTo>
                  <a:lnTo>
                    <a:pt x="156" y="167516"/>
                  </a:lnTo>
                  <a:lnTo>
                    <a:pt x="95" y="167333"/>
                  </a:lnTo>
                  <a:close/>
                </a:path>
                <a:path w="848360" h="581025">
                  <a:moveTo>
                    <a:pt x="835449" y="451966"/>
                  </a:moveTo>
                  <a:lnTo>
                    <a:pt x="801745" y="451966"/>
                  </a:lnTo>
                  <a:lnTo>
                    <a:pt x="818970" y="452568"/>
                  </a:lnTo>
                  <a:lnTo>
                    <a:pt x="836170" y="453668"/>
                  </a:lnTo>
                  <a:lnTo>
                    <a:pt x="835449" y="451966"/>
                  </a:lnTo>
                  <a:close/>
                </a:path>
                <a:path w="848360" h="581025">
                  <a:moveTo>
                    <a:pt x="820272" y="418978"/>
                  </a:moveTo>
                  <a:lnTo>
                    <a:pt x="791664" y="418978"/>
                  </a:lnTo>
                  <a:lnTo>
                    <a:pt x="777389" y="419553"/>
                  </a:lnTo>
                  <a:lnTo>
                    <a:pt x="737179" y="424768"/>
                  </a:lnTo>
                  <a:lnTo>
                    <a:pt x="728677" y="426909"/>
                  </a:lnTo>
                  <a:lnTo>
                    <a:pt x="824120" y="426909"/>
                  </a:lnTo>
                  <a:lnTo>
                    <a:pt x="820272" y="418978"/>
                  </a:lnTo>
                  <a:close/>
                </a:path>
                <a:path w="848360" h="581025">
                  <a:moveTo>
                    <a:pt x="758950" y="202043"/>
                  </a:moveTo>
                  <a:lnTo>
                    <a:pt x="659234" y="202043"/>
                  </a:lnTo>
                  <a:lnTo>
                    <a:pt x="690644" y="202523"/>
                  </a:lnTo>
                  <a:lnTo>
                    <a:pt x="687312" y="202523"/>
                  </a:lnTo>
                  <a:lnTo>
                    <a:pt x="710492" y="203363"/>
                  </a:lnTo>
                  <a:lnTo>
                    <a:pt x="736074" y="204882"/>
                  </a:lnTo>
                  <a:lnTo>
                    <a:pt x="761608" y="207046"/>
                  </a:lnTo>
                  <a:lnTo>
                    <a:pt x="758950" y="202043"/>
                  </a:lnTo>
                  <a:close/>
                </a:path>
                <a:path w="848360" h="581025">
                  <a:moveTo>
                    <a:pt x="677260" y="165725"/>
                  </a:moveTo>
                  <a:lnTo>
                    <a:pt x="657111" y="165725"/>
                  </a:lnTo>
                  <a:lnTo>
                    <a:pt x="621711" y="166868"/>
                  </a:lnTo>
                  <a:lnTo>
                    <a:pt x="550878" y="172993"/>
                  </a:lnTo>
                  <a:lnTo>
                    <a:pt x="497552" y="181087"/>
                  </a:lnTo>
                  <a:lnTo>
                    <a:pt x="443626" y="193038"/>
                  </a:lnTo>
                  <a:lnTo>
                    <a:pt x="404624" y="205192"/>
                  </a:lnTo>
                  <a:lnTo>
                    <a:pt x="401601" y="206272"/>
                  </a:lnTo>
                  <a:lnTo>
                    <a:pt x="568864" y="206272"/>
                  </a:lnTo>
                  <a:lnTo>
                    <a:pt x="590506" y="204317"/>
                  </a:lnTo>
                  <a:lnTo>
                    <a:pt x="624839" y="202523"/>
                  </a:lnTo>
                  <a:lnTo>
                    <a:pt x="659234" y="202043"/>
                  </a:lnTo>
                  <a:lnTo>
                    <a:pt x="758950" y="202043"/>
                  </a:lnTo>
                  <a:lnTo>
                    <a:pt x="756250" y="196963"/>
                  </a:lnTo>
                  <a:lnTo>
                    <a:pt x="717272" y="167333"/>
                  </a:lnTo>
                  <a:lnTo>
                    <a:pt x="697273" y="166278"/>
                  </a:lnTo>
                  <a:lnTo>
                    <a:pt x="677260" y="165725"/>
                  </a:lnTo>
                  <a:close/>
                </a:path>
                <a:path w="848360" h="581025">
                  <a:moveTo>
                    <a:pt x="162011" y="0"/>
                  </a:moveTo>
                  <a:lnTo>
                    <a:pt x="89674" y="0"/>
                  </a:lnTo>
                  <a:lnTo>
                    <a:pt x="85632" y="2455"/>
                  </a:lnTo>
                  <a:lnTo>
                    <a:pt x="76964" y="7612"/>
                  </a:lnTo>
                  <a:lnTo>
                    <a:pt x="68011" y="13445"/>
                  </a:lnTo>
                  <a:lnTo>
                    <a:pt x="59743" y="19975"/>
                  </a:lnTo>
                  <a:lnTo>
                    <a:pt x="120125" y="19975"/>
                  </a:lnTo>
                  <a:lnTo>
                    <a:pt x="159059" y="1350"/>
                  </a:lnTo>
                  <a:lnTo>
                    <a:pt x="16201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9" name="bg object 17">
            <a:extLst>
              <a:ext uri="{FF2B5EF4-FFF2-40B4-BE49-F238E27FC236}">
                <a16:creationId xmlns:a16="http://schemas.microsoft.com/office/drawing/2014/main" id="{7F5DBCDA-9051-30F9-9826-0AD28D015968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6614" y="1068478"/>
            <a:ext cx="3333232" cy="4460663"/>
          </a:xfrm>
          <a:prstGeom prst="rect">
            <a:avLst/>
          </a:prstGeom>
        </p:spPr>
      </p:pic>
      <p:pic>
        <p:nvPicPr>
          <p:cNvPr id="93" name="object 50">
            <a:extLst>
              <a:ext uri="{FF2B5EF4-FFF2-40B4-BE49-F238E27FC236}">
                <a16:creationId xmlns:a16="http://schemas.microsoft.com/office/drawing/2014/main" id="{EAEFB968-0F80-EB21-68A4-3A2AC429AA5E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91422" y="2369574"/>
            <a:ext cx="117932" cy="119138"/>
          </a:xfrm>
          <a:prstGeom prst="rect">
            <a:avLst/>
          </a:prstGeom>
        </p:spPr>
      </p:pic>
      <p:pic>
        <p:nvPicPr>
          <p:cNvPr id="95" name="object 41">
            <a:extLst>
              <a:ext uri="{FF2B5EF4-FFF2-40B4-BE49-F238E27FC236}">
                <a16:creationId xmlns:a16="http://schemas.microsoft.com/office/drawing/2014/main" id="{BDF5C7D2-19DB-00D2-3518-B51DAF88E992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3226" y="1343080"/>
            <a:ext cx="82537" cy="81661"/>
          </a:xfrm>
          <a:prstGeom prst="rect">
            <a:avLst/>
          </a:prstGeom>
        </p:spPr>
      </p:pic>
      <p:sp>
        <p:nvSpPr>
          <p:cNvPr id="97" name="object 40">
            <a:extLst>
              <a:ext uri="{FF2B5EF4-FFF2-40B4-BE49-F238E27FC236}">
                <a16:creationId xmlns:a16="http://schemas.microsoft.com/office/drawing/2014/main" id="{ED05EFAD-3D09-4CC2-8115-91E4C491B407}"/>
              </a:ext>
            </a:extLst>
          </p:cNvPr>
          <p:cNvSpPr/>
          <p:nvPr/>
        </p:nvSpPr>
        <p:spPr>
          <a:xfrm>
            <a:off x="183708" y="196871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99" name="object 40">
            <a:extLst>
              <a:ext uri="{FF2B5EF4-FFF2-40B4-BE49-F238E27FC236}">
                <a16:creationId xmlns:a16="http://schemas.microsoft.com/office/drawing/2014/main" id="{8AE1CDE6-A631-A285-BF1C-F7F6A7FF6DC5}"/>
              </a:ext>
            </a:extLst>
          </p:cNvPr>
          <p:cNvSpPr/>
          <p:nvPr/>
        </p:nvSpPr>
        <p:spPr>
          <a:xfrm>
            <a:off x="1601414" y="166336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01" name="object 49">
            <a:extLst>
              <a:ext uri="{FF2B5EF4-FFF2-40B4-BE49-F238E27FC236}">
                <a16:creationId xmlns:a16="http://schemas.microsoft.com/office/drawing/2014/main" id="{4B3F23D0-4DF6-A9D2-44E2-2C3D9F6A711D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1542" y="3090808"/>
            <a:ext cx="94500" cy="106832"/>
          </a:xfrm>
          <a:prstGeom prst="rect">
            <a:avLst/>
          </a:prstGeom>
        </p:spPr>
      </p:pic>
      <p:pic>
        <p:nvPicPr>
          <p:cNvPr id="103" name="object 49">
            <a:extLst>
              <a:ext uri="{FF2B5EF4-FFF2-40B4-BE49-F238E27FC236}">
                <a16:creationId xmlns:a16="http://schemas.microsoft.com/office/drawing/2014/main" id="{D1C43FB3-4DF6-574F-3A47-BE33A779CE44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102631" y="5209830"/>
            <a:ext cx="94500" cy="106832"/>
          </a:xfrm>
          <a:prstGeom prst="rect">
            <a:avLst/>
          </a:prstGeom>
        </p:spPr>
      </p:pic>
      <p:pic>
        <p:nvPicPr>
          <p:cNvPr id="105" name="object 49">
            <a:extLst>
              <a:ext uri="{FF2B5EF4-FFF2-40B4-BE49-F238E27FC236}">
                <a16:creationId xmlns:a16="http://schemas.microsoft.com/office/drawing/2014/main" id="{34A635A1-2F5D-9779-9C71-5043094B16E8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44756" y="1807319"/>
            <a:ext cx="94500" cy="106832"/>
          </a:xfrm>
          <a:prstGeom prst="rect">
            <a:avLst/>
          </a:prstGeom>
        </p:spPr>
      </p:pic>
      <p:pic>
        <p:nvPicPr>
          <p:cNvPr id="107" name="object 5">
            <a:extLst>
              <a:ext uri="{FF2B5EF4-FFF2-40B4-BE49-F238E27FC236}">
                <a16:creationId xmlns:a16="http://schemas.microsoft.com/office/drawing/2014/main" id="{4808005A-580A-84BF-C5BE-F3C854F9939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7337" y="1269732"/>
            <a:ext cx="152198" cy="226466"/>
          </a:xfrm>
          <a:prstGeom prst="rect">
            <a:avLst/>
          </a:prstGeom>
        </p:spPr>
      </p:pic>
      <p:pic>
        <p:nvPicPr>
          <p:cNvPr id="109" name="object 5">
            <a:extLst>
              <a:ext uri="{FF2B5EF4-FFF2-40B4-BE49-F238E27FC236}">
                <a16:creationId xmlns:a16="http://schemas.microsoft.com/office/drawing/2014/main" id="{5DD78905-C6D9-BAC4-A5FC-98EA30D326A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26573" y="1568774"/>
            <a:ext cx="152198" cy="226466"/>
          </a:xfrm>
          <a:prstGeom prst="rect">
            <a:avLst/>
          </a:prstGeom>
        </p:spPr>
      </p:pic>
      <p:pic>
        <p:nvPicPr>
          <p:cNvPr id="111" name="object 5">
            <a:extLst>
              <a:ext uri="{FF2B5EF4-FFF2-40B4-BE49-F238E27FC236}">
                <a16:creationId xmlns:a16="http://schemas.microsoft.com/office/drawing/2014/main" id="{38BA1D52-FAA5-E466-4887-3D0BA4A8B20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382" y="1581981"/>
            <a:ext cx="184380" cy="222606"/>
          </a:xfrm>
          <a:prstGeom prst="rect">
            <a:avLst/>
          </a:prstGeom>
        </p:spPr>
      </p:pic>
      <p:pic>
        <p:nvPicPr>
          <p:cNvPr id="113" name="object 5">
            <a:extLst>
              <a:ext uri="{FF2B5EF4-FFF2-40B4-BE49-F238E27FC236}">
                <a16:creationId xmlns:a16="http://schemas.microsoft.com/office/drawing/2014/main" id="{5ECF78AD-1622-11CF-3256-F4C00818537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397" y="1613034"/>
            <a:ext cx="152198" cy="226466"/>
          </a:xfrm>
          <a:prstGeom prst="rect">
            <a:avLst/>
          </a:prstGeom>
        </p:spPr>
      </p:pic>
      <p:sp>
        <p:nvSpPr>
          <p:cNvPr id="115" name="object 40">
            <a:extLst>
              <a:ext uri="{FF2B5EF4-FFF2-40B4-BE49-F238E27FC236}">
                <a16:creationId xmlns:a16="http://schemas.microsoft.com/office/drawing/2014/main" id="{DBFDA1F5-E52D-E9F8-1CD4-7398ABBD40B0}"/>
              </a:ext>
            </a:extLst>
          </p:cNvPr>
          <p:cNvSpPr/>
          <p:nvPr/>
        </p:nvSpPr>
        <p:spPr>
          <a:xfrm>
            <a:off x="1753814" y="181576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17" name="object 40">
            <a:extLst>
              <a:ext uri="{FF2B5EF4-FFF2-40B4-BE49-F238E27FC236}">
                <a16:creationId xmlns:a16="http://schemas.microsoft.com/office/drawing/2014/main" id="{5F62C636-2AE2-FA42-053D-F3469A5F9E7A}"/>
              </a:ext>
            </a:extLst>
          </p:cNvPr>
          <p:cNvSpPr/>
          <p:nvPr/>
        </p:nvSpPr>
        <p:spPr>
          <a:xfrm>
            <a:off x="4795531" y="189792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19" name="object 39">
            <a:extLst>
              <a:ext uri="{FF2B5EF4-FFF2-40B4-BE49-F238E27FC236}">
                <a16:creationId xmlns:a16="http://schemas.microsoft.com/office/drawing/2014/main" id="{B749451F-71D5-A810-EA4B-F1FF707238A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18229" y="1295994"/>
            <a:ext cx="102387" cy="105130"/>
          </a:xfrm>
          <a:prstGeom prst="rect">
            <a:avLst/>
          </a:prstGeom>
        </p:spPr>
      </p:pic>
      <p:pic>
        <p:nvPicPr>
          <p:cNvPr id="121" name="object 39">
            <a:extLst>
              <a:ext uri="{FF2B5EF4-FFF2-40B4-BE49-F238E27FC236}">
                <a16:creationId xmlns:a16="http://schemas.microsoft.com/office/drawing/2014/main" id="{6EB49D18-AF35-8113-F8A8-772F146AAE1E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2904" y="196328"/>
            <a:ext cx="102387" cy="105130"/>
          </a:xfrm>
          <a:prstGeom prst="rect">
            <a:avLst/>
          </a:prstGeom>
        </p:spPr>
      </p:pic>
      <p:pic>
        <p:nvPicPr>
          <p:cNvPr id="123" name="object 39">
            <a:extLst>
              <a:ext uri="{FF2B5EF4-FFF2-40B4-BE49-F238E27FC236}">
                <a16:creationId xmlns:a16="http://schemas.microsoft.com/office/drawing/2014/main" id="{C3E43A37-A2B5-0258-8A38-A07E0F7908B6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379236" y="855236"/>
            <a:ext cx="102387" cy="105130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31D9ABB0-9126-A182-25D9-10AA1175D95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73" y="-137316"/>
            <a:ext cx="3977572" cy="1613585"/>
          </a:xfrm>
          <a:prstGeom prst="rect">
            <a:avLst/>
          </a:prstGeom>
        </p:spPr>
      </p:pic>
      <p:pic>
        <p:nvPicPr>
          <p:cNvPr id="127" name="object 49">
            <a:extLst>
              <a:ext uri="{FF2B5EF4-FFF2-40B4-BE49-F238E27FC236}">
                <a16:creationId xmlns:a16="http://schemas.microsoft.com/office/drawing/2014/main" id="{9C205753-0463-D30B-5756-D1C664B1AF17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2266" y="1061350"/>
            <a:ext cx="94500" cy="106832"/>
          </a:xfrm>
          <a:prstGeom prst="rect">
            <a:avLst/>
          </a:prstGeom>
        </p:spPr>
      </p:pic>
      <p:pic>
        <p:nvPicPr>
          <p:cNvPr id="129" name="object 17">
            <a:extLst>
              <a:ext uri="{FF2B5EF4-FFF2-40B4-BE49-F238E27FC236}">
                <a16:creationId xmlns:a16="http://schemas.microsoft.com/office/drawing/2014/main" id="{6B5DC8EC-D194-FA57-AC9E-E70088B5D36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88474" y="5674248"/>
            <a:ext cx="152193" cy="226466"/>
          </a:xfrm>
          <a:prstGeom prst="rect">
            <a:avLst/>
          </a:prstGeom>
        </p:spPr>
      </p:pic>
      <p:pic>
        <p:nvPicPr>
          <p:cNvPr id="131" name="object 45">
            <a:extLst>
              <a:ext uri="{FF2B5EF4-FFF2-40B4-BE49-F238E27FC236}">
                <a16:creationId xmlns:a16="http://schemas.microsoft.com/office/drawing/2014/main" id="{916F7DF2-860E-CBAA-409C-D2D88B0C7681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64605" y="5778938"/>
            <a:ext cx="119595" cy="119583"/>
          </a:xfrm>
          <a:prstGeom prst="rect">
            <a:avLst/>
          </a:prstGeom>
        </p:spPr>
      </p:pic>
      <p:sp>
        <p:nvSpPr>
          <p:cNvPr id="133" name="object 43">
            <a:extLst>
              <a:ext uri="{FF2B5EF4-FFF2-40B4-BE49-F238E27FC236}">
                <a16:creationId xmlns:a16="http://schemas.microsoft.com/office/drawing/2014/main" id="{AD7FB10D-4EC5-2515-80D5-5C025A29F63E}"/>
              </a:ext>
            </a:extLst>
          </p:cNvPr>
          <p:cNvSpPr/>
          <p:nvPr/>
        </p:nvSpPr>
        <p:spPr>
          <a:xfrm>
            <a:off x="3271515" y="149245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43">
            <a:extLst>
              <a:ext uri="{FF2B5EF4-FFF2-40B4-BE49-F238E27FC236}">
                <a16:creationId xmlns:a16="http://schemas.microsoft.com/office/drawing/2014/main" id="{405C5A30-BE14-3F09-53B2-383992890121}"/>
              </a:ext>
            </a:extLst>
          </p:cNvPr>
          <p:cNvSpPr/>
          <p:nvPr/>
        </p:nvSpPr>
        <p:spPr>
          <a:xfrm>
            <a:off x="3524705" y="133393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43">
            <a:extLst>
              <a:ext uri="{FF2B5EF4-FFF2-40B4-BE49-F238E27FC236}">
                <a16:creationId xmlns:a16="http://schemas.microsoft.com/office/drawing/2014/main" id="{72C73F0A-504F-F460-ED7B-C9ED4757F06C}"/>
              </a:ext>
            </a:extLst>
          </p:cNvPr>
          <p:cNvSpPr/>
          <p:nvPr/>
        </p:nvSpPr>
        <p:spPr>
          <a:xfrm>
            <a:off x="2794612" y="9692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43">
            <a:extLst>
              <a:ext uri="{FF2B5EF4-FFF2-40B4-BE49-F238E27FC236}">
                <a16:creationId xmlns:a16="http://schemas.microsoft.com/office/drawing/2014/main" id="{F4299265-D5E5-4B24-EC33-9855D119459C}"/>
              </a:ext>
            </a:extLst>
          </p:cNvPr>
          <p:cNvSpPr/>
          <p:nvPr/>
        </p:nvSpPr>
        <p:spPr>
          <a:xfrm>
            <a:off x="1581061" y="15678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43">
            <a:extLst>
              <a:ext uri="{FF2B5EF4-FFF2-40B4-BE49-F238E27FC236}">
                <a16:creationId xmlns:a16="http://schemas.microsoft.com/office/drawing/2014/main" id="{E0F95ABC-D5A9-8773-2323-8D14B9EBA48E}"/>
              </a:ext>
            </a:extLst>
          </p:cNvPr>
          <p:cNvSpPr/>
          <p:nvPr/>
        </p:nvSpPr>
        <p:spPr>
          <a:xfrm>
            <a:off x="1054955" y="102187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43">
            <a:extLst>
              <a:ext uri="{FF2B5EF4-FFF2-40B4-BE49-F238E27FC236}">
                <a16:creationId xmlns:a16="http://schemas.microsoft.com/office/drawing/2014/main" id="{0E67F11F-3A31-6A28-5A1F-59114D9807A2}"/>
              </a:ext>
            </a:extLst>
          </p:cNvPr>
          <p:cNvSpPr/>
          <p:nvPr/>
        </p:nvSpPr>
        <p:spPr>
          <a:xfrm>
            <a:off x="6027960" y="282034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43">
            <a:extLst>
              <a:ext uri="{FF2B5EF4-FFF2-40B4-BE49-F238E27FC236}">
                <a16:creationId xmlns:a16="http://schemas.microsoft.com/office/drawing/2014/main" id="{CED2127C-800C-4310-0ED0-F70502F37AE9}"/>
              </a:ext>
            </a:extLst>
          </p:cNvPr>
          <p:cNvSpPr/>
          <p:nvPr/>
        </p:nvSpPr>
        <p:spPr>
          <a:xfrm>
            <a:off x="5676706" y="56187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43">
            <a:extLst>
              <a:ext uri="{FF2B5EF4-FFF2-40B4-BE49-F238E27FC236}">
                <a16:creationId xmlns:a16="http://schemas.microsoft.com/office/drawing/2014/main" id="{67AEC1E2-F87D-4721-E213-FBEE025DB7EE}"/>
              </a:ext>
            </a:extLst>
          </p:cNvPr>
          <p:cNvSpPr/>
          <p:nvPr/>
        </p:nvSpPr>
        <p:spPr>
          <a:xfrm>
            <a:off x="3970629" y="170221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0" name="object 19">
            <a:extLst>
              <a:ext uri="{FF2B5EF4-FFF2-40B4-BE49-F238E27FC236}">
                <a16:creationId xmlns:a16="http://schemas.microsoft.com/office/drawing/2014/main" id="{FCA8B1FB-4452-FEEE-2EA2-1BB82FABE6C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41371" y="3166528"/>
            <a:ext cx="152198" cy="226466"/>
          </a:xfrm>
          <a:prstGeom prst="rect">
            <a:avLst/>
          </a:prstGeom>
        </p:spPr>
      </p:pic>
      <p:pic>
        <p:nvPicPr>
          <p:cNvPr id="152" name="object 45">
            <a:extLst>
              <a:ext uri="{FF2B5EF4-FFF2-40B4-BE49-F238E27FC236}">
                <a16:creationId xmlns:a16="http://schemas.microsoft.com/office/drawing/2014/main" id="{48DB7A22-1A48-8BA2-E872-A9CE114E4F84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24175" y="823626"/>
            <a:ext cx="119595" cy="119583"/>
          </a:xfrm>
          <a:prstGeom prst="rect">
            <a:avLst/>
          </a:prstGeom>
        </p:spPr>
      </p:pic>
      <p:sp>
        <p:nvSpPr>
          <p:cNvPr id="154" name="object 40">
            <a:extLst>
              <a:ext uri="{FF2B5EF4-FFF2-40B4-BE49-F238E27FC236}">
                <a16:creationId xmlns:a16="http://schemas.microsoft.com/office/drawing/2014/main" id="{DABD8C99-976F-248C-A37B-DA58E51804A6}"/>
              </a:ext>
            </a:extLst>
          </p:cNvPr>
          <p:cNvSpPr/>
          <p:nvPr/>
        </p:nvSpPr>
        <p:spPr>
          <a:xfrm>
            <a:off x="5910897" y="127058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56" name="object 45">
            <a:extLst>
              <a:ext uri="{FF2B5EF4-FFF2-40B4-BE49-F238E27FC236}">
                <a16:creationId xmlns:a16="http://schemas.microsoft.com/office/drawing/2014/main" id="{A244FB59-5BB9-C2F0-61B4-B7DDD8675EF8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277623" y="1819040"/>
            <a:ext cx="119595" cy="119583"/>
          </a:xfrm>
          <a:prstGeom prst="rect">
            <a:avLst/>
          </a:prstGeom>
        </p:spPr>
      </p:pic>
      <p:sp>
        <p:nvSpPr>
          <p:cNvPr id="158" name="object 40">
            <a:extLst>
              <a:ext uri="{FF2B5EF4-FFF2-40B4-BE49-F238E27FC236}">
                <a16:creationId xmlns:a16="http://schemas.microsoft.com/office/drawing/2014/main" id="{36D4B356-063C-4198-CBD6-67504093DCDA}"/>
              </a:ext>
            </a:extLst>
          </p:cNvPr>
          <p:cNvSpPr/>
          <p:nvPr/>
        </p:nvSpPr>
        <p:spPr>
          <a:xfrm>
            <a:off x="3264711" y="213237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0" name="object 45">
            <a:extLst>
              <a:ext uri="{FF2B5EF4-FFF2-40B4-BE49-F238E27FC236}">
                <a16:creationId xmlns:a16="http://schemas.microsoft.com/office/drawing/2014/main" id="{6929DE8E-9F0D-2E44-B586-F74F1468FF14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16906" y="1393599"/>
            <a:ext cx="119595" cy="119583"/>
          </a:xfrm>
          <a:prstGeom prst="rect">
            <a:avLst/>
          </a:prstGeom>
        </p:spPr>
      </p:pic>
      <p:sp>
        <p:nvSpPr>
          <p:cNvPr id="162" name="object 40">
            <a:extLst>
              <a:ext uri="{FF2B5EF4-FFF2-40B4-BE49-F238E27FC236}">
                <a16:creationId xmlns:a16="http://schemas.microsoft.com/office/drawing/2014/main" id="{D9195C75-76B4-EC08-AB15-6344D5EEE93E}"/>
              </a:ext>
            </a:extLst>
          </p:cNvPr>
          <p:cNvSpPr/>
          <p:nvPr/>
        </p:nvSpPr>
        <p:spPr>
          <a:xfrm>
            <a:off x="5014735" y="7537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86CE48EC-103E-BDD3-85FB-9426A583906C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929953" y="77170"/>
            <a:ext cx="119595" cy="119583"/>
          </a:xfrm>
          <a:prstGeom prst="rect">
            <a:avLst/>
          </a:prstGeom>
        </p:spPr>
      </p:pic>
      <p:sp>
        <p:nvSpPr>
          <p:cNvPr id="166" name="object 40">
            <a:extLst>
              <a:ext uri="{FF2B5EF4-FFF2-40B4-BE49-F238E27FC236}">
                <a16:creationId xmlns:a16="http://schemas.microsoft.com/office/drawing/2014/main" id="{E48C0018-58EC-32C2-9A94-89BA59796FA2}"/>
              </a:ext>
            </a:extLst>
          </p:cNvPr>
          <p:cNvSpPr/>
          <p:nvPr/>
        </p:nvSpPr>
        <p:spPr>
          <a:xfrm>
            <a:off x="3987604" y="214622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8" name="object 45">
            <a:extLst>
              <a:ext uri="{FF2B5EF4-FFF2-40B4-BE49-F238E27FC236}">
                <a16:creationId xmlns:a16="http://schemas.microsoft.com/office/drawing/2014/main" id="{17928308-0098-4BF9-ABDC-95BC7F2457BE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245781" y="68917"/>
            <a:ext cx="119595" cy="119583"/>
          </a:xfrm>
          <a:prstGeom prst="rect">
            <a:avLst/>
          </a:prstGeom>
        </p:spPr>
      </p:pic>
      <p:sp>
        <p:nvSpPr>
          <p:cNvPr id="170" name="object 40">
            <a:extLst>
              <a:ext uri="{FF2B5EF4-FFF2-40B4-BE49-F238E27FC236}">
                <a16:creationId xmlns:a16="http://schemas.microsoft.com/office/drawing/2014/main" id="{6D011D34-25D7-0C62-5BD1-E52365C366A6}"/>
              </a:ext>
            </a:extLst>
          </p:cNvPr>
          <p:cNvSpPr/>
          <p:nvPr/>
        </p:nvSpPr>
        <p:spPr>
          <a:xfrm>
            <a:off x="2568537" y="175661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8" name="object 42">
            <a:extLst>
              <a:ext uri="{FF2B5EF4-FFF2-40B4-BE49-F238E27FC236}">
                <a16:creationId xmlns:a16="http://schemas.microsoft.com/office/drawing/2014/main" id="{BF60D057-5D2D-9303-638E-DF863BF54237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85877" y="6091247"/>
            <a:ext cx="117754" cy="117690"/>
          </a:xfrm>
          <a:prstGeom prst="rect">
            <a:avLst/>
          </a:prstGeom>
        </p:spPr>
      </p:pic>
      <p:pic>
        <p:nvPicPr>
          <p:cNvPr id="11" name="object 44">
            <a:extLst>
              <a:ext uri="{FF2B5EF4-FFF2-40B4-BE49-F238E27FC236}">
                <a16:creationId xmlns:a16="http://schemas.microsoft.com/office/drawing/2014/main" id="{A8581184-586C-B4F2-208A-0912DEBC93FA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28252" y="4874321"/>
            <a:ext cx="116662" cy="116674"/>
          </a:xfrm>
          <a:prstGeom prst="rect">
            <a:avLst/>
          </a:prstGeom>
        </p:spPr>
      </p:pic>
      <p:pic>
        <p:nvPicPr>
          <p:cNvPr id="13" name="object 45">
            <a:extLst>
              <a:ext uri="{FF2B5EF4-FFF2-40B4-BE49-F238E27FC236}">
                <a16:creationId xmlns:a16="http://schemas.microsoft.com/office/drawing/2014/main" id="{D6571FAD-2EFA-A720-C870-EA18DB7475CA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972338" y="5857368"/>
            <a:ext cx="119595" cy="119583"/>
          </a:xfrm>
          <a:prstGeom prst="rect">
            <a:avLst/>
          </a:prstGeom>
        </p:spPr>
      </p:pic>
      <p:pic>
        <p:nvPicPr>
          <p:cNvPr id="16" name="object 48">
            <a:extLst>
              <a:ext uri="{FF2B5EF4-FFF2-40B4-BE49-F238E27FC236}">
                <a16:creationId xmlns:a16="http://schemas.microsoft.com/office/drawing/2014/main" id="{47533A8F-C02A-3EAB-2607-6D0D2C44AAA2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401183" y="6074905"/>
            <a:ext cx="115506" cy="115519"/>
          </a:xfrm>
          <a:prstGeom prst="rect">
            <a:avLst/>
          </a:prstGeom>
        </p:spPr>
      </p:pic>
      <p:pic>
        <p:nvPicPr>
          <p:cNvPr id="22" name="object 5">
            <a:extLst>
              <a:ext uri="{FF2B5EF4-FFF2-40B4-BE49-F238E27FC236}">
                <a16:creationId xmlns:a16="http://schemas.microsoft.com/office/drawing/2014/main" id="{C4B81806-538A-159F-1CBD-C9AD95AAD5E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0439" y="5608604"/>
            <a:ext cx="152198" cy="226466"/>
          </a:xfrm>
          <a:prstGeom prst="rect">
            <a:avLst/>
          </a:prstGeom>
        </p:spPr>
      </p:pic>
      <p:pic>
        <p:nvPicPr>
          <p:cNvPr id="25" name="object 5">
            <a:extLst>
              <a:ext uri="{FF2B5EF4-FFF2-40B4-BE49-F238E27FC236}">
                <a16:creationId xmlns:a16="http://schemas.microsoft.com/office/drawing/2014/main" id="{742A64CE-AE14-64AB-24F6-B47A1728C2B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9675" y="5907646"/>
            <a:ext cx="152198" cy="226466"/>
          </a:xfrm>
          <a:prstGeom prst="rect">
            <a:avLst/>
          </a:prstGeom>
        </p:spPr>
      </p:pic>
      <p:pic>
        <p:nvPicPr>
          <p:cNvPr id="27" name="object 5">
            <a:extLst>
              <a:ext uri="{FF2B5EF4-FFF2-40B4-BE49-F238E27FC236}">
                <a16:creationId xmlns:a16="http://schemas.microsoft.com/office/drawing/2014/main" id="{52059DA5-8BDC-69EF-FD73-4712BEC527F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7484" y="5920853"/>
            <a:ext cx="152198" cy="226466"/>
          </a:xfrm>
          <a:prstGeom prst="rect">
            <a:avLst/>
          </a:prstGeom>
        </p:spPr>
      </p:pic>
      <p:sp>
        <p:nvSpPr>
          <p:cNvPr id="29" name="object 40">
            <a:extLst>
              <a:ext uri="{FF2B5EF4-FFF2-40B4-BE49-F238E27FC236}">
                <a16:creationId xmlns:a16="http://schemas.microsoft.com/office/drawing/2014/main" id="{B8D36A59-BA8B-B55F-4865-108FDDBC6BB9}"/>
              </a:ext>
            </a:extLst>
          </p:cNvPr>
          <p:cNvSpPr/>
          <p:nvPr/>
        </p:nvSpPr>
        <p:spPr>
          <a:xfrm>
            <a:off x="3388633" y="623679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32" name="object 39">
            <a:extLst>
              <a:ext uri="{FF2B5EF4-FFF2-40B4-BE49-F238E27FC236}">
                <a16:creationId xmlns:a16="http://schemas.microsoft.com/office/drawing/2014/main" id="{9A3D5458-A8A8-097E-A32D-18AB78DDA35D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11331" y="5634866"/>
            <a:ext cx="102387" cy="105130"/>
          </a:xfrm>
          <a:prstGeom prst="rect">
            <a:avLst/>
          </a:prstGeom>
        </p:spPr>
      </p:pic>
      <p:sp>
        <p:nvSpPr>
          <p:cNvPr id="40" name="object 43">
            <a:extLst>
              <a:ext uri="{FF2B5EF4-FFF2-40B4-BE49-F238E27FC236}">
                <a16:creationId xmlns:a16="http://schemas.microsoft.com/office/drawing/2014/main" id="{844ABAAC-B633-3C01-6506-1461936C68C0}"/>
              </a:ext>
            </a:extLst>
          </p:cNvPr>
          <p:cNvSpPr/>
          <p:nvPr/>
        </p:nvSpPr>
        <p:spPr>
          <a:xfrm>
            <a:off x="1864617" y="583132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3">
            <a:extLst>
              <a:ext uri="{FF2B5EF4-FFF2-40B4-BE49-F238E27FC236}">
                <a16:creationId xmlns:a16="http://schemas.microsoft.com/office/drawing/2014/main" id="{643BA012-EBA1-C9A6-B45C-1CDC943F28EF}"/>
              </a:ext>
            </a:extLst>
          </p:cNvPr>
          <p:cNvSpPr/>
          <p:nvPr/>
        </p:nvSpPr>
        <p:spPr>
          <a:xfrm>
            <a:off x="2117807" y="567281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3">
            <a:extLst>
              <a:ext uri="{FF2B5EF4-FFF2-40B4-BE49-F238E27FC236}">
                <a16:creationId xmlns:a16="http://schemas.microsoft.com/office/drawing/2014/main" id="{6542B9D6-3243-CB2F-0C6D-65586DBAADEF}"/>
              </a:ext>
            </a:extLst>
          </p:cNvPr>
          <p:cNvSpPr/>
          <p:nvPr/>
        </p:nvSpPr>
        <p:spPr>
          <a:xfrm>
            <a:off x="2563731" y="604108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0">
            <a:extLst>
              <a:ext uri="{FF2B5EF4-FFF2-40B4-BE49-F238E27FC236}">
                <a16:creationId xmlns:a16="http://schemas.microsoft.com/office/drawing/2014/main" id="{9F5C3555-268C-781B-E330-AD121F3663AE}"/>
              </a:ext>
            </a:extLst>
          </p:cNvPr>
          <p:cNvSpPr/>
          <p:nvPr/>
        </p:nvSpPr>
        <p:spPr>
          <a:xfrm>
            <a:off x="3620642" y="5605516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72" name="object 45">
            <a:extLst>
              <a:ext uri="{FF2B5EF4-FFF2-40B4-BE49-F238E27FC236}">
                <a16:creationId xmlns:a16="http://schemas.microsoft.com/office/drawing/2014/main" id="{86D31DD8-DAB0-4B4C-16F9-56BF6A383D9C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70725" y="6157912"/>
            <a:ext cx="119595" cy="119583"/>
          </a:xfrm>
          <a:prstGeom prst="rect">
            <a:avLst/>
          </a:prstGeom>
        </p:spPr>
      </p:pic>
      <p:sp>
        <p:nvSpPr>
          <p:cNvPr id="74" name="object 40">
            <a:extLst>
              <a:ext uri="{FF2B5EF4-FFF2-40B4-BE49-F238E27FC236}">
                <a16:creationId xmlns:a16="http://schemas.microsoft.com/office/drawing/2014/main" id="{E8845FCD-DBCE-15C5-C674-827D55158DD9}"/>
              </a:ext>
            </a:extLst>
          </p:cNvPr>
          <p:cNvSpPr/>
          <p:nvPr/>
        </p:nvSpPr>
        <p:spPr>
          <a:xfrm>
            <a:off x="2963382" y="5660126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78" name="object 45">
            <a:extLst>
              <a:ext uri="{FF2B5EF4-FFF2-40B4-BE49-F238E27FC236}">
                <a16:creationId xmlns:a16="http://schemas.microsoft.com/office/drawing/2014/main" id="{73F1F6AC-057C-80F4-C63C-164C1301FCDA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210008" y="5732471"/>
            <a:ext cx="119595" cy="119583"/>
          </a:xfrm>
          <a:prstGeom prst="rect">
            <a:avLst/>
          </a:prstGeom>
        </p:spPr>
      </p:pic>
      <p:sp>
        <p:nvSpPr>
          <p:cNvPr id="82" name="object 40">
            <a:extLst>
              <a:ext uri="{FF2B5EF4-FFF2-40B4-BE49-F238E27FC236}">
                <a16:creationId xmlns:a16="http://schemas.microsoft.com/office/drawing/2014/main" id="{240F0212-C182-B25D-4638-44C71D57EC1A}"/>
              </a:ext>
            </a:extLst>
          </p:cNvPr>
          <p:cNvSpPr/>
          <p:nvPr/>
        </p:nvSpPr>
        <p:spPr>
          <a:xfrm>
            <a:off x="5494749" y="4847016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85" name="object 40">
            <a:extLst>
              <a:ext uri="{FF2B5EF4-FFF2-40B4-BE49-F238E27FC236}">
                <a16:creationId xmlns:a16="http://schemas.microsoft.com/office/drawing/2014/main" id="{056A73F9-B86C-C325-2754-299407E4A3B8}"/>
              </a:ext>
            </a:extLst>
          </p:cNvPr>
          <p:cNvSpPr/>
          <p:nvPr/>
        </p:nvSpPr>
        <p:spPr>
          <a:xfrm>
            <a:off x="1161639" y="609548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87" name="object 43">
            <a:extLst>
              <a:ext uri="{FF2B5EF4-FFF2-40B4-BE49-F238E27FC236}">
                <a16:creationId xmlns:a16="http://schemas.microsoft.com/office/drawing/2014/main" id="{BDE52B9B-4528-8173-1C51-E75DDCC85554}"/>
              </a:ext>
            </a:extLst>
          </p:cNvPr>
          <p:cNvSpPr/>
          <p:nvPr/>
        </p:nvSpPr>
        <p:spPr>
          <a:xfrm>
            <a:off x="6220306" y="186398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17">
            <a:extLst>
              <a:ext uri="{FF2B5EF4-FFF2-40B4-BE49-F238E27FC236}">
                <a16:creationId xmlns:a16="http://schemas.microsoft.com/office/drawing/2014/main" id="{2C2BA045-0ACE-62B6-9F7F-E8CCD14DA59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69805" y="3104133"/>
            <a:ext cx="152193" cy="226466"/>
          </a:xfrm>
          <a:prstGeom prst="rect">
            <a:avLst/>
          </a:prstGeom>
        </p:spPr>
      </p:pic>
      <p:pic>
        <p:nvPicPr>
          <p:cNvPr id="94" name="object 45">
            <a:extLst>
              <a:ext uri="{FF2B5EF4-FFF2-40B4-BE49-F238E27FC236}">
                <a16:creationId xmlns:a16="http://schemas.microsoft.com/office/drawing/2014/main" id="{47A3AF0E-4C85-243D-FE6D-D74ED82ADB75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080258" y="4251181"/>
            <a:ext cx="119595" cy="119583"/>
          </a:xfrm>
          <a:prstGeom prst="rect">
            <a:avLst/>
          </a:prstGeom>
        </p:spPr>
      </p:pic>
      <p:pic>
        <p:nvPicPr>
          <p:cNvPr id="98" name="object 45">
            <a:extLst>
              <a:ext uri="{FF2B5EF4-FFF2-40B4-BE49-F238E27FC236}">
                <a16:creationId xmlns:a16="http://schemas.microsoft.com/office/drawing/2014/main" id="{09E93ECC-6393-7645-4EF3-AE16076D5B21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53122" y="5083712"/>
            <a:ext cx="119595" cy="119583"/>
          </a:xfrm>
          <a:prstGeom prst="rect">
            <a:avLst/>
          </a:prstGeom>
        </p:spPr>
      </p:pic>
      <p:pic>
        <p:nvPicPr>
          <p:cNvPr id="102" name="object 48">
            <a:extLst>
              <a:ext uri="{FF2B5EF4-FFF2-40B4-BE49-F238E27FC236}">
                <a16:creationId xmlns:a16="http://schemas.microsoft.com/office/drawing/2014/main" id="{22B82EDE-F073-50FA-5728-C7DBF90DA8FF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84783" y="5184570"/>
            <a:ext cx="115506" cy="115519"/>
          </a:xfrm>
          <a:prstGeom prst="rect">
            <a:avLst/>
          </a:prstGeom>
        </p:spPr>
      </p:pic>
      <p:pic>
        <p:nvPicPr>
          <p:cNvPr id="106" name="object 5">
            <a:extLst>
              <a:ext uri="{FF2B5EF4-FFF2-40B4-BE49-F238E27FC236}">
                <a16:creationId xmlns:a16="http://schemas.microsoft.com/office/drawing/2014/main" id="{A7C9144E-5C02-5BA5-0B52-E55B90069E9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0459" y="5133990"/>
            <a:ext cx="152198" cy="226466"/>
          </a:xfrm>
          <a:prstGeom prst="rect">
            <a:avLst/>
          </a:prstGeom>
        </p:spPr>
      </p:pic>
      <p:pic>
        <p:nvPicPr>
          <p:cNvPr id="110" name="object 5">
            <a:extLst>
              <a:ext uri="{FF2B5EF4-FFF2-40B4-BE49-F238E27FC236}">
                <a16:creationId xmlns:a16="http://schemas.microsoft.com/office/drawing/2014/main" id="{E9724586-4830-DBCD-D2EB-23EF3DB7EC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8268" y="5147197"/>
            <a:ext cx="152198" cy="226466"/>
          </a:xfrm>
          <a:prstGeom prst="rect">
            <a:avLst/>
          </a:prstGeom>
        </p:spPr>
      </p:pic>
      <p:sp>
        <p:nvSpPr>
          <p:cNvPr id="114" name="object 40">
            <a:extLst>
              <a:ext uri="{FF2B5EF4-FFF2-40B4-BE49-F238E27FC236}">
                <a16:creationId xmlns:a16="http://schemas.microsoft.com/office/drawing/2014/main" id="{1E061D9D-2895-8FC5-9936-F714418A6EB2}"/>
              </a:ext>
            </a:extLst>
          </p:cNvPr>
          <p:cNvSpPr/>
          <p:nvPr/>
        </p:nvSpPr>
        <p:spPr>
          <a:xfrm>
            <a:off x="4969417" y="5463141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18" name="object 39">
            <a:extLst>
              <a:ext uri="{FF2B5EF4-FFF2-40B4-BE49-F238E27FC236}">
                <a16:creationId xmlns:a16="http://schemas.microsoft.com/office/drawing/2014/main" id="{503FD459-5B59-86B8-0B70-F979C1F8AAEC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92115" y="4861210"/>
            <a:ext cx="102387" cy="105130"/>
          </a:xfrm>
          <a:prstGeom prst="rect">
            <a:avLst/>
          </a:prstGeom>
        </p:spPr>
      </p:pic>
      <p:sp>
        <p:nvSpPr>
          <p:cNvPr id="122" name="object 43">
            <a:extLst>
              <a:ext uri="{FF2B5EF4-FFF2-40B4-BE49-F238E27FC236}">
                <a16:creationId xmlns:a16="http://schemas.microsoft.com/office/drawing/2014/main" id="{31814EE0-2BB3-8510-6B85-4628F37700A7}"/>
              </a:ext>
            </a:extLst>
          </p:cNvPr>
          <p:cNvSpPr/>
          <p:nvPr/>
        </p:nvSpPr>
        <p:spPr>
          <a:xfrm>
            <a:off x="3445401" y="505766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43">
            <a:extLst>
              <a:ext uri="{FF2B5EF4-FFF2-40B4-BE49-F238E27FC236}">
                <a16:creationId xmlns:a16="http://schemas.microsoft.com/office/drawing/2014/main" id="{EBC0B1B6-9578-D15A-8410-6B6E18D89DC2}"/>
              </a:ext>
            </a:extLst>
          </p:cNvPr>
          <p:cNvSpPr/>
          <p:nvPr/>
        </p:nvSpPr>
        <p:spPr>
          <a:xfrm>
            <a:off x="3698591" y="489915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43">
            <a:extLst>
              <a:ext uri="{FF2B5EF4-FFF2-40B4-BE49-F238E27FC236}">
                <a16:creationId xmlns:a16="http://schemas.microsoft.com/office/drawing/2014/main" id="{F046B150-8A38-690B-DBBD-61F33D4C6266}"/>
              </a:ext>
            </a:extLst>
          </p:cNvPr>
          <p:cNvSpPr/>
          <p:nvPr/>
        </p:nvSpPr>
        <p:spPr>
          <a:xfrm>
            <a:off x="4144515" y="526742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4" name="object 45">
            <a:extLst>
              <a:ext uri="{FF2B5EF4-FFF2-40B4-BE49-F238E27FC236}">
                <a16:creationId xmlns:a16="http://schemas.microsoft.com/office/drawing/2014/main" id="{6213D281-585C-2C0D-817A-8426603B3825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451509" y="5384256"/>
            <a:ext cx="119595" cy="119583"/>
          </a:xfrm>
          <a:prstGeom prst="rect">
            <a:avLst/>
          </a:prstGeom>
        </p:spPr>
      </p:pic>
      <p:sp>
        <p:nvSpPr>
          <p:cNvPr id="138" name="object 40">
            <a:extLst>
              <a:ext uri="{FF2B5EF4-FFF2-40B4-BE49-F238E27FC236}">
                <a16:creationId xmlns:a16="http://schemas.microsoft.com/office/drawing/2014/main" id="{6511D1CC-919F-9C10-8889-327004693825}"/>
              </a:ext>
            </a:extLst>
          </p:cNvPr>
          <p:cNvSpPr/>
          <p:nvPr/>
        </p:nvSpPr>
        <p:spPr>
          <a:xfrm>
            <a:off x="4243356" y="584241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42" name="object 45">
            <a:extLst>
              <a:ext uri="{FF2B5EF4-FFF2-40B4-BE49-F238E27FC236}">
                <a16:creationId xmlns:a16="http://schemas.microsoft.com/office/drawing/2014/main" id="{4ECE09EF-F47E-57F6-D206-202B02EAD549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90792" y="4958815"/>
            <a:ext cx="119595" cy="119583"/>
          </a:xfrm>
          <a:prstGeom prst="rect">
            <a:avLst/>
          </a:prstGeom>
        </p:spPr>
      </p:pic>
      <p:sp>
        <p:nvSpPr>
          <p:cNvPr id="146" name="object 43">
            <a:extLst>
              <a:ext uri="{FF2B5EF4-FFF2-40B4-BE49-F238E27FC236}">
                <a16:creationId xmlns:a16="http://schemas.microsoft.com/office/drawing/2014/main" id="{179BED5D-BC86-6BBF-608E-86BD24133C68}"/>
              </a:ext>
            </a:extLst>
          </p:cNvPr>
          <p:cNvSpPr/>
          <p:nvPr/>
        </p:nvSpPr>
        <p:spPr>
          <a:xfrm>
            <a:off x="3507466" y="442707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43">
            <a:extLst>
              <a:ext uri="{FF2B5EF4-FFF2-40B4-BE49-F238E27FC236}">
                <a16:creationId xmlns:a16="http://schemas.microsoft.com/office/drawing/2014/main" id="{469D301F-14A6-4D95-181A-03C047C829E9}"/>
              </a:ext>
            </a:extLst>
          </p:cNvPr>
          <p:cNvSpPr/>
          <p:nvPr/>
        </p:nvSpPr>
        <p:spPr>
          <a:xfrm>
            <a:off x="3472795" y="370840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43">
            <a:extLst>
              <a:ext uri="{FF2B5EF4-FFF2-40B4-BE49-F238E27FC236}">
                <a16:creationId xmlns:a16="http://schemas.microsoft.com/office/drawing/2014/main" id="{61AC38B0-D68A-A77F-C80E-10A2D17127CF}"/>
              </a:ext>
            </a:extLst>
          </p:cNvPr>
          <p:cNvSpPr/>
          <p:nvPr/>
        </p:nvSpPr>
        <p:spPr>
          <a:xfrm>
            <a:off x="6093569" y="376341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9" name="object 49">
            <a:extLst>
              <a:ext uri="{FF2B5EF4-FFF2-40B4-BE49-F238E27FC236}">
                <a16:creationId xmlns:a16="http://schemas.microsoft.com/office/drawing/2014/main" id="{C0505EB3-BA08-9B95-EC0E-AEEC7AF640E0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740298" y="3002912"/>
            <a:ext cx="94500" cy="106832"/>
          </a:xfrm>
          <a:prstGeom prst="rect">
            <a:avLst/>
          </a:prstGeom>
        </p:spPr>
      </p:pic>
      <p:pic>
        <p:nvPicPr>
          <p:cNvPr id="163" name="object 49">
            <a:extLst>
              <a:ext uri="{FF2B5EF4-FFF2-40B4-BE49-F238E27FC236}">
                <a16:creationId xmlns:a16="http://schemas.microsoft.com/office/drawing/2014/main" id="{8080D512-8877-A12C-108D-22DCF3C177F9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843702" y="5202059"/>
            <a:ext cx="94500" cy="106832"/>
          </a:xfrm>
          <a:prstGeom prst="rect">
            <a:avLst/>
          </a:prstGeom>
        </p:spPr>
      </p:pic>
      <p:pic>
        <p:nvPicPr>
          <p:cNvPr id="167" name="object 49">
            <a:extLst>
              <a:ext uri="{FF2B5EF4-FFF2-40B4-BE49-F238E27FC236}">
                <a16:creationId xmlns:a16="http://schemas.microsoft.com/office/drawing/2014/main" id="{19B10F86-51BE-359C-310A-8BA966741891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960798" y="2459730"/>
            <a:ext cx="94500" cy="106832"/>
          </a:xfrm>
          <a:prstGeom prst="rect">
            <a:avLst/>
          </a:prstGeom>
        </p:spPr>
      </p:pic>
      <p:pic>
        <p:nvPicPr>
          <p:cNvPr id="171" name="object 49">
            <a:extLst>
              <a:ext uri="{FF2B5EF4-FFF2-40B4-BE49-F238E27FC236}">
                <a16:creationId xmlns:a16="http://schemas.microsoft.com/office/drawing/2014/main" id="{8D4076E8-4989-6644-331F-EBF9F439D364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400249" y="2091388"/>
            <a:ext cx="94500" cy="106832"/>
          </a:xfrm>
          <a:prstGeom prst="rect">
            <a:avLst/>
          </a:prstGeom>
        </p:spPr>
      </p:pic>
      <p:pic>
        <p:nvPicPr>
          <p:cNvPr id="173" name="object 49">
            <a:extLst>
              <a:ext uri="{FF2B5EF4-FFF2-40B4-BE49-F238E27FC236}">
                <a16:creationId xmlns:a16="http://schemas.microsoft.com/office/drawing/2014/main" id="{B5B9D1DE-40BB-9E6C-D5D3-22E7926EE6C0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57250" y="2156799"/>
            <a:ext cx="94500" cy="106832"/>
          </a:xfrm>
          <a:prstGeom prst="rect">
            <a:avLst/>
          </a:prstGeom>
        </p:spPr>
      </p:pic>
      <p:pic>
        <p:nvPicPr>
          <p:cNvPr id="3" name="object 45">
            <a:extLst>
              <a:ext uri="{FF2B5EF4-FFF2-40B4-BE49-F238E27FC236}">
                <a16:creationId xmlns:a16="http://schemas.microsoft.com/office/drawing/2014/main" id="{5CC0ABCE-E719-D606-4F04-6338D38AEC90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02085" y="706084"/>
            <a:ext cx="119595" cy="119583"/>
          </a:xfrm>
          <a:prstGeom prst="rect">
            <a:avLst/>
          </a:prstGeom>
        </p:spPr>
      </p:pic>
      <p:sp>
        <p:nvSpPr>
          <p:cNvPr id="7" name="object 40">
            <a:extLst>
              <a:ext uri="{FF2B5EF4-FFF2-40B4-BE49-F238E27FC236}">
                <a16:creationId xmlns:a16="http://schemas.microsoft.com/office/drawing/2014/main" id="{47F2F6C7-1108-4C31-84AD-C6E80C69C453}"/>
              </a:ext>
            </a:extLst>
          </p:cNvPr>
          <p:cNvSpPr/>
          <p:nvPr/>
        </p:nvSpPr>
        <p:spPr>
          <a:xfrm>
            <a:off x="1385971" y="56092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0" name="object 41">
            <a:extLst>
              <a:ext uri="{FF2B5EF4-FFF2-40B4-BE49-F238E27FC236}">
                <a16:creationId xmlns:a16="http://schemas.microsoft.com/office/drawing/2014/main" id="{87E35DD0-DAC3-B25D-DA77-F23195DE6F2C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63991" y="844347"/>
            <a:ext cx="82537" cy="81661"/>
          </a:xfrm>
          <a:prstGeom prst="rect">
            <a:avLst/>
          </a:prstGeom>
        </p:spPr>
      </p:pic>
      <p:sp>
        <p:nvSpPr>
          <p:cNvPr id="14" name="object 43">
            <a:extLst>
              <a:ext uri="{FF2B5EF4-FFF2-40B4-BE49-F238E27FC236}">
                <a16:creationId xmlns:a16="http://schemas.microsoft.com/office/drawing/2014/main" id="{602590BE-C177-87A6-4061-C4ADC583C3C5}"/>
              </a:ext>
            </a:extLst>
          </p:cNvPr>
          <p:cNvSpPr/>
          <p:nvPr/>
        </p:nvSpPr>
        <p:spPr>
          <a:xfrm>
            <a:off x="1049862" y="5353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702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D2782-AE69-32EA-5F1A-D34763EA7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E23A46F-DC68-A3A0-DDEA-7BB9CD8CD7D7}"/>
              </a:ext>
            </a:extLst>
          </p:cNvPr>
          <p:cNvGrpSpPr/>
          <p:nvPr/>
        </p:nvGrpSpPr>
        <p:grpSpPr>
          <a:xfrm>
            <a:off x="0" y="0"/>
            <a:ext cx="6727109" cy="6661165"/>
            <a:chOff x="0" y="0"/>
            <a:chExt cx="6727109" cy="6661165"/>
          </a:xfrm>
        </p:grpSpPr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C1139AFD-1076-6A72-EB72-541CBD24529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08924" y="58016"/>
              <a:ext cx="152193" cy="226466"/>
            </a:xfrm>
            <a:prstGeom prst="rect">
              <a:avLst/>
            </a:prstGeom>
          </p:spPr>
        </p:pic>
        <p:pic>
          <p:nvPicPr>
            <p:cNvPr id="19" name="object 19">
              <a:extLst>
                <a:ext uri="{FF2B5EF4-FFF2-40B4-BE49-F238E27FC236}">
                  <a16:creationId xmlns:a16="http://schemas.microsoft.com/office/drawing/2014/main" id="{042C9F53-01A9-4627-6118-8D254AE81B0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8699" y="765346"/>
              <a:ext cx="152198" cy="226466"/>
            </a:xfrm>
            <a:prstGeom prst="rect">
              <a:avLst/>
            </a:prstGeom>
          </p:spPr>
        </p:pic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F4EE5EE2-60E3-0CA7-94F7-30D90793BF31}"/>
                </a:ext>
              </a:extLst>
            </p:cNvPr>
            <p:cNvSpPr/>
            <p:nvPr/>
          </p:nvSpPr>
          <p:spPr>
            <a:xfrm>
              <a:off x="1848064" y="1810277"/>
              <a:ext cx="284353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56C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FA44B4CE-CB07-2DEA-3B5C-F97C821B1DC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2085" y="118684"/>
              <a:ext cx="102387" cy="105130"/>
            </a:xfrm>
            <a:prstGeom prst="rect">
              <a:avLst/>
            </a:prstGeom>
          </p:spPr>
        </p:pic>
        <p:pic>
          <p:nvPicPr>
            <p:cNvPr id="46" name="object 46">
              <a:extLst>
                <a:ext uri="{FF2B5EF4-FFF2-40B4-BE49-F238E27FC236}">
                  <a16:creationId xmlns:a16="http://schemas.microsoft.com/office/drawing/2014/main" id="{91CFE7BD-779F-22DB-1130-CC7ACEC4688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95483" y="119659"/>
              <a:ext cx="72961" cy="74253"/>
            </a:xfrm>
            <a:prstGeom prst="rect">
              <a:avLst/>
            </a:prstGeom>
          </p:spPr>
        </p:pic>
        <p:grpSp>
          <p:nvGrpSpPr>
            <p:cNvPr id="59" name="object 59">
              <a:extLst>
                <a:ext uri="{FF2B5EF4-FFF2-40B4-BE49-F238E27FC236}">
                  <a16:creationId xmlns:a16="http://schemas.microsoft.com/office/drawing/2014/main" id="{6E995B74-F8BC-390D-F09F-A43DBB1B756E}"/>
                </a:ext>
              </a:extLst>
            </p:cNvPr>
            <p:cNvGrpSpPr/>
            <p:nvPr/>
          </p:nvGrpSpPr>
          <p:grpSpPr>
            <a:xfrm>
              <a:off x="5501145" y="0"/>
              <a:ext cx="848994" cy="875030"/>
              <a:chOff x="5501145" y="0"/>
              <a:chExt cx="848994" cy="875030"/>
            </a:xfrm>
          </p:grpSpPr>
          <p:sp>
            <p:nvSpPr>
              <p:cNvPr id="60" name="object 60">
                <a:extLst>
                  <a:ext uri="{FF2B5EF4-FFF2-40B4-BE49-F238E27FC236}">
                    <a16:creationId xmlns:a16="http://schemas.microsoft.com/office/drawing/2014/main" id="{3F749325-AB60-4F58-A1A4-25154FBF769F}"/>
                  </a:ext>
                </a:extLst>
              </p:cNvPr>
              <p:cNvSpPr/>
              <p:nvPr/>
            </p:nvSpPr>
            <p:spPr>
              <a:xfrm>
                <a:off x="5945441" y="108102"/>
                <a:ext cx="405130" cy="767080"/>
              </a:xfrm>
              <a:custGeom>
                <a:avLst/>
                <a:gdLst/>
                <a:ahLst/>
                <a:cxnLst/>
                <a:rect l="l" t="t" r="r" b="b"/>
                <a:pathLst>
                  <a:path w="405129" h="767080">
                    <a:moveTo>
                      <a:pt x="404559" y="0"/>
                    </a:moveTo>
                    <a:lnTo>
                      <a:pt x="354361" y="28561"/>
                    </a:lnTo>
                    <a:lnTo>
                      <a:pt x="310840" y="55585"/>
                    </a:lnTo>
                    <a:lnTo>
                      <a:pt x="268288" y="84093"/>
                    </a:lnTo>
                    <a:lnTo>
                      <a:pt x="226758" y="114061"/>
                    </a:lnTo>
                    <a:lnTo>
                      <a:pt x="186300" y="145464"/>
                    </a:lnTo>
                    <a:lnTo>
                      <a:pt x="146965" y="178277"/>
                    </a:lnTo>
                    <a:lnTo>
                      <a:pt x="108802" y="212476"/>
                    </a:lnTo>
                    <a:lnTo>
                      <a:pt x="71864" y="248037"/>
                    </a:lnTo>
                    <a:lnTo>
                      <a:pt x="37574" y="288483"/>
                    </a:lnTo>
                    <a:lnTo>
                      <a:pt x="23020" y="338474"/>
                    </a:lnTo>
                    <a:lnTo>
                      <a:pt x="23249" y="346805"/>
                    </a:lnTo>
                    <a:lnTo>
                      <a:pt x="30792" y="351783"/>
                    </a:lnTo>
                    <a:lnTo>
                      <a:pt x="41854" y="354742"/>
                    </a:lnTo>
                    <a:lnTo>
                      <a:pt x="49893" y="355555"/>
                    </a:lnTo>
                    <a:lnTo>
                      <a:pt x="24536" y="400984"/>
                    </a:lnTo>
                    <a:lnTo>
                      <a:pt x="6537" y="448930"/>
                    </a:lnTo>
                    <a:lnTo>
                      <a:pt x="0" y="498589"/>
                    </a:lnTo>
                    <a:lnTo>
                      <a:pt x="9025" y="549154"/>
                    </a:lnTo>
                    <a:lnTo>
                      <a:pt x="12824" y="555033"/>
                    </a:lnTo>
                    <a:lnTo>
                      <a:pt x="18616" y="558749"/>
                    </a:lnTo>
                    <a:lnTo>
                      <a:pt x="25423" y="560113"/>
                    </a:lnTo>
                    <a:lnTo>
                      <a:pt x="32266" y="558933"/>
                    </a:lnTo>
                    <a:lnTo>
                      <a:pt x="40114" y="555923"/>
                    </a:lnTo>
                    <a:lnTo>
                      <a:pt x="41720" y="582726"/>
                    </a:lnTo>
                    <a:lnTo>
                      <a:pt x="46499" y="636208"/>
                    </a:lnTo>
                    <a:lnTo>
                      <a:pt x="53433" y="691207"/>
                    </a:lnTo>
                    <a:lnTo>
                      <a:pt x="72781" y="745650"/>
                    </a:lnTo>
                    <a:lnTo>
                      <a:pt x="118351" y="766599"/>
                    </a:lnTo>
                    <a:lnTo>
                      <a:pt x="140678" y="762297"/>
                    </a:lnTo>
                    <a:lnTo>
                      <a:pt x="180271" y="738879"/>
                    </a:lnTo>
                    <a:lnTo>
                      <a:pt x="218219" y="700641"/>
                    </a:lnTo>
                    <a:lnTo>
                      <a:pt x="251595" y="658222"/>
                    </a:lnTo>
                    <a:lnTo>
                      <a:pt x="278681" y="617959"/>
                    </a:lnTo>
                    <a:lnTo>
                      <a:pt x="300604" y="574745"/>
                    </a:lnTo>
                    <a:lnTo>
                      <a:pt x="303030" y="579964"/>
                    </a:lnTo>
                    <a:lnTo>
                      <a:pt x="336774" y="600868"/>
                    </a:lnTo>
                    <a:lnTo>
                      <a:pt x="356044" y="595754"/>
                    </a:lnTo>
                    <a:lnTo>
                      <a:pt x="371721" y="583414"/>
                    </a:lnTo>
                    <a:lnTo>
                      <a:pt x="384097" y="566952"/>
                    </a:lnTo>
                    <a:lnTo>
                      <a:pt x="393466" y="549472"/>
                    </a:lnTo>
                    <a:lnTo>
                      <a:pt x="404559" y="523835"/>
                    </a:lnTo>
                    <a:lnTo>
                      <a:pt x="404559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1" name="object 61">
                <a:extLst>
                  <a:ext uri="{FF2B5EF4-FFF2-40B4-BE49-F238E27FC236}">
                    <a16:creationId xmlns:a16="http://schemas.microsoft.com/office/drawing/2014/main" id="{3FE24555-5961-D9DA-A735-F2E2B2CFE4B8}"/>
                  </a:ext>
                </a:extLst>
              </p:cNvPr>
              <p:cNvSpPr/>
              <p:nvPr/>
            </p:nvSpPr>
            <p:spPr>
              <a:xfrm>
                <a:off x="5501145" y="0"/>
                <a:ext cx="848994" cy="873760"/>
              </a:xfrm>
              <a:custGeom>
                <a:avLst/>
                <a:gdLst/>
                <a:ahLst/>
                <a:cxnLst/>
                <a:rect l="l" t="t" r="r" b="b"/>
                <a:pathLst>
                  <a:path w="848995" h="873760">
                    <a:moveTo>
                      <a:pt x="848855" y="0"/>
                    </a:moveTo>
                    <a:lnTo>
                      <a:pt x="261607" y="0"/>
                    </a:lnTo>
                    <a:lnTo>
                      <a:pt x="238785" y="26479"/>
                    </a:lnTo>
                    <a:lnTo>
                      <a:pt x="236296" y="33756"/>
                    </a:lnTo>
                    <a:lnTo>
                      <a:pt x="236943" y="41122"/>
                    </a:lnTo>
                    <a:lnTo>
                      <a:pt x="256336" y="64909"/>
                    </a:lnTo>
                    <a:lnTo>
                      <a:pt x="215188" y="85598"/>
                    </a:lnTo>
                    <a:lnTo>
                      <a:pt x="176110" y="109588"/>
                    </a:lnTo>
                    <a:lnTo>
                      <a:pt x="140627" y="137502"/>
                    </a:lnTo>
                    <a:lnTo>
                      <a:pt x="110274" y="169938"/>
                    </a:lnTo>
                    <a:lnTo>
                      <a:pt x="86550" y="207518"/>
                    </a:lnTo>
                    <a:lnTo>
                      <a:pt x="71018" y="250837"/>
                    </a:lnTo>
                    <a:lnTo>
                      <a:pt x="70980" y="260121"/>
                    </a:lnTo>
                    <a:lnTo>
                      <a:pt x="74739" y="268439"/>
                    </a:lnTo>
                    <a:lnTo>
                      <a:pt x="81330" y="274866"/>
                    </a:lnTo>
                    <a:lnTo>
                      <a:pt x="89789" y="278498"/>
                    </a:lnTo>
                    <a:lnTo>
                      <a:pt x="100723" y="280822"/>
                    </a:lnTo>
                    <a:lnTo>
                      <a:pt x="83134" y="311823"/>
                    </a:lnTo>
                    <a:lnTo>
                      <a:pt x="49822" y="374789"/>
                    </a:lnTo>
                    <a:lnTo>
                      <a:pt x="17792" y="441007"/>
                    </a:lnTo>
                    <a:lnTo>
                      <a:pt x="3962" y="478053"/>
                    </a:lnTo>
                    <a:lnTo>
                      <a:pt x="0" y="515569"/>
                    </a:lnTo>
                    <a:lnTo>
                      <a:pt x="13157" y="550989"/>
                    </a:lnTo>
                    <a:lnTo>
                      <a:pt x="13220" y="551154"/>
                    </a:lnTo>
                    <a:lnTo>
                      <a:pt x="35572" y="571804"/>
                    </a:lnTo>
                    <a:lnTo>
                      <a:pt x="63525" y="583158"/>
                    </a:lnTo>
                    <a:lnTo>
                      <a:pt x="94157" y="587133"/>
                    </a:lnTo>
                    <a:lnTo>
                      <a:pt x="124523" y="585698"/>
                    </a:lnTo>
                    <a:lnTo>
                      <a:pt x="194373" y="570547"/>
                    </a:lnTo>
                    <a:lnTo>
                      <a:pt x="262178" y="547471"/>
                    </a:lnTo>
                    <a:lnTo>
                      <a:pt x="321398" y="522224"/>
                    </a:lnTo>
                    <a:lnTo>
                      <a:pt x="377024" y="489953"/>
                    </a:lnTo>
                    <a:lnTo>
                      <a:pt x="376415" y="493725"/>
                    </a:lnTo>
                    <a:lnTo>
                      <a:pt x="375945" y="497522"/>
                    </a:lnTo>
                    <a:lnTo>
                      <a:pt x="375843" y="501459"/>
                    </a:lnTo>
                    <a:lnTo>
                      <a:pt x="377050" y="514413"/>
                    </a:lnTo>
                    <a:lnTo>
                      <a:pt x="381266" y="526402"/>
                    </a:lnTo>
                    <a:lnTo>
                      <a:pt x="388404" y="536841"/>
                    </a:lnTo>
                    <a:lnTo>
                      <a:pt x="398399" y="545147"/>
                    </a:lnTo>
                    <a:lnTo>
                      <a:pt x="423532" y="553389"/>
                    </a:lnTo>
                    <a:lnTo>
                      <a:pt x="449897" y="550989"/>
                    </a:lnTo>
                    <a:lnTo>
                      <a:pt x="475564" y="541604"/>
                    </a:lnTo>
                    <a:lnTo>
                      <a:pt x="498627" y="528916"/>
                    </a:lnTo>
                    <a:lnTo>
                      <a:pt x="542010" y="500075"/>
                    </a:lnTo>
                    <a:lnTo>
                      <a:pt x="555434" y="489953"/>
                    </a:lnTo>
                    <a:lnTo>
                      <a:pt x="583615" y="468706"/>
                    </a:lnTo>
                    <a:lnTo>
                      <a:pt x="623392" y="435000"/>
                    </a:lnTo>
                    <a:lnTo>
                      <a:pt x="661263" y="399161"/>
                    </a:lnTo>
                    <a:lnTo>
                      <a:pt x="663117" y="440347"/>
                    </a:lnTo>
                    <a:lnTo>
                      <a:pt x="668007" y="453656"/>
                    </a:lnTo>
                    <a:lnTo>
                      <a:pt x="678878" y="460209"/>
                    </a:lnTo>
                    <a:lnTo>
                      <a:pt x="679792" y="460209"/>
                    </a:lnTo>
                    <a:lnTo>
                      <a:pt x="672693" y="474827"/>
                    </a:lnTo>
                    <a:lnTo>
                      <a:pt x="627545" y="488099"/>
                    </a:lnTo>
                    <a:lnTo>
                      <a:pt x="588987" y="503783"/>
                    </a:lnTo>
                    <a:lnTo>
                      <a:pt x="540791" y="527202"/>
                    </a:lnTo>
                    <a:lnTo>
                      <a:pt x="494449" y="554088"/>
                    </a:lnTo>
                    <a:lnTo>
                      <a:pt x="457161" y="579755"/>
                    </a:lnTo>
                    <a:lnTo>
                      <a:pt x="444398" y="605917"/>
                    </a:lnTo>
                    <a:lnTo>
                      <a:pt x="444677" y="614476"/>
                    </a:lnTo>
                    <a:lnTo>
                      <a:pt x="445427" y="623049"/>
                    </a:lnTo>
                    <a:lnTo>
                      <a:pt x="460679" y="611212"/>
                    </a:lnTo>
                    <a:lnTo>
                      <a:pt x="476224" y="599744"/>
                    </a:lnTo>
                    <a:lnTo>
                      <a:pt x="508101" y="577875"/>
                    </a:lnTo>
                    <a:lnTo>
                      <a:pt x="552475" y="551103"/>
                    </a:lnTo>
                    <a:lnTo>
                      <a:pt x="598754" y="527773"/>
                    </a:lnTo>
                    <a:lnTo>
                      <a:pt x="659193" y="502932"/>
                    </a:lnTo>
                    <a:lnTo>
                      <a:pt x="636905" y="551307"/>
                    </a:lnTo>
                    <a:lnTo>
                      <a:pt x="615467" y="600062"/>
                    </a:lnTo>
                    <a:lnTo>
                      <a:pt x="594893" y="649198"/>
                    </a:lnTo>
                    <a:lnTo>
                      <a:pt x="575221" y="698690"/>
                    </a:lnTo>
                    <a:lnTo>
                      <a:pt x="556463" y="748512"/>
                    </a:lnTo>
                    <a:lnTo>
                      <a:pt x="544004" y="753059"/>
                    </a:lnTo>
                    <a:lnTo>
                      <a:pt x="504278" y="775093"/>
                    </a:lnTo>
                    <a:lnTo>
                      <a:pt x="495312" y="781062"/>
                    </a:lnTo>
                    <a:lnTo>
                      <a:pt x="498221" y="802335"/>
                    </a:lnTo>
                    <a:lnTo>
                      <a:pt x="499503" y="809548"/>
                    </a:lnTo>
                    <a:lnTo>
                      <a:pt x="509917" y="801801"/>
                    </a:lnTo>
                    <a:lnTo>
                      <a:pt x="520560" y="794346"/>
                    </a:lnTo>
                    <a:lnTo>
                      <a:pt x="531431" y="787222"/>
                    </a:lnTo>
                    <a:lnTo>
                      <a:pt x="545706" y="778395"/>
                    </a:lnTo>
                    <a:lnTo>
                      <a:pt x="537768" y="800506"/>
                    </a:lnTo>
                    <a:lnTo>
                      <a:pt x="519150" y="856094"/>
                    </a:lnTo>
                    <a:lnTo>
                      <a:pt x="548589" y="873340"/>
                    </a:lnTo>
                    <a:lnTo>
                      <a:pt x="563372" y="829157"/>
                    </a:lnTo>
                    <a:lnTo>
                      <a:pt x="576745" y="790384"/>
                    </a:lnTo>
                    <a:lnTo>
                      <a:pt x="590562" y="751751"/>
                    </a:lnTo>
                    <a:lnTo>
                      <a:pt x="604837" y="713282"/>
                    </a:lnTo>
                    <a:lnTo>
                      <a:pt x="619569" y="674992"/>
                    </a:lnTo>
                    <a:lnTo>
                      <a:pt x="624497" y="701827"/>
                    </a:lnTo>
                    <a:lnTo>
                      <a:pt x="631215" y="744385"/>
                    </a:lnTo>
                    <a:lnTo>
                      <a:pt x="637844" y="798334"/>
                    </a:lnTo>
                    <a:lnTo>
                      <a:pt x="640918" y="832015"/>
                    </a:lnTo>
                    <a:lnTo>
                      <a:pt x="653884" y="818476"/>
                    </a:lnTo>
                    <a:lnTo>
                      <a:pt x="666280" y="804240"/>
                    </a:lnTo>
                    <a:lnTo>
                      <a:pt x="664730" y="783805"/>
                    </a:lnTo>
                    <a:lnTo>
                      <a:pt x="662609" y="762368"/>
                    </a:lnTo>
                    <a:lnTo>
                      <a:pt x="657402" y="719620"/>
                    </a:lnTo>
                    <a:lnTo>
                      <a:pt x="650925" y="677037"/>
                    </a:lnTo>
                    <a:lnTo>
                      <a:pt x="641553" y="633691"/>
                    </a:lnTo>
                    <a:lnTo>
                      <a:pt x="639051" y="626541"/>
                    </a:lnTo>
                    <a:lnTo>
                      <a:pt x="658317" y="580809"/>
                    </a:lnTo>
                    <a:lnTo>
                      <a:pt x="678370" y="535393"/>
                    </a:lnTo>
                    <a:lnTo>
                      <a:pt x="699173" y="490321"/>
                    </a:lnTo>
                    <a:lnTo>
                      <a:pt x="720737" y="445604"/>
                    </a:lnTo>
                    <a:lnTo>
                      <a:pt x="739660" y="420243"/>
                    </a:lnTo>
                    <a:lnTo>
                      <a:pt x="745794" y="413550"/>
                    </a:lnTo>
                    <a:lnTo>
                      <a:pt x="747407" y="420751"/>
                    </a:lnTo>
                    <a:lnTo>
                      <a:pt x="757199" y="459498"/>
                    </a:lnTo>
                    <a:lnTo>
                      <a:pt x="761834" y="478726"/>
                    </a:lnTo>
                    <a:lnTo>
                      <a:pt x="773328" y="537286"/>
                    </a:lnTo>
                    <a:lnTo>
                      <a:pt x="782053" y="596328"/>
                    </a:lnTo>
                    <a:lnTo>
                      <a:pt x="787577" y="651865"/>
                    </a:lnTo>
                    <a:lnTo>
                      <a:pt x="791083" y="707529"/>
                    </a:lnTo>
                    <a:lnTo>
                      <a:pt x="800709" y="703656"/>
                    </a:lnTo>
                    <a:lnTo>
                      <a:pt x="809345" y="697788"/>
                    </a:lnTo>
                    <a:lnTo>
                      <a:pt x="817016" y="690397"/>
                    </a:lnTo>
                    <a:lnTo>
                      <a:pt x="823798" y="681926"/>
                    </a:lnTo>
                    <a:lnTo>
                      <a:pt x="821956" y="646950"/>
                    </a:lnTo>
                    <a:lnTo>
                      <a:pt x="817346" y="599109"/>
                    </a:lnTo>
                    <a:lnTo>
                      <a:pt x="810412" y="551624"/>
                    </a:lnTo>
                    <a:lnTo>
                      <a:pt x="801293" y="504507"/>
                    </a:lnTo>
                    <a:lnTo>
                      <a:pt x="790143" y="457746"/>
                    </a:lnTo>
                    <a:lnTo>
                      <a:pt x="777100" y="413854"/>
                    </a:lnTo>
                    <a:lnTo>
                      <a:pt x="767448" y="389928"/>
                    </a:lnTo>
                    <a:lnTo>
                      <a:pt x="772528" y="384390"/>
                    </a:lnTo>
                    <a:lnTo>
                      <a:pt x="802995" y="346481"/>
                    </a:lnTo>
                    <a:lnTo>
                      <a:pt x="831164" y="306552"/>
                    </a:lnTo>
                    <a:lnTo>
                      <a:pt x="848855" y="278180"/>
                    </a:lnTo>
                    <a:lnTo>
                      <a:pt x="848855" y="0"/>
                    </a:lnTo>
                    <a:close/>
                  </a:path>
                </a:pathLst>
              </a:custGeom>
              <a:solidFill>
                <a:srgbClr val="9BB31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2" name="object 62">
                <a:extLst>
                  <a:ext uri="{FF2B5EF4-FFF2-40B4-BE49-F238E27FC236}">
                    <a16:creationId xmlns:a16="http://schemas.microsoft.com/office/drawing/2014/main" id="{8CD02711-F423-5D12-8D50-16CCD6BDC8E7}"/>
                  </a:ext>
                </a:extLst>
              </p:cNvPr>
              <p:cNvSpPr/>
              <p:nvPr/>
            </p:nvSpPr>
            <p:spPr>
              <a:xfrm>
                <a:off x="5501777" y="0"/>
                <a:ext cx="848360" cy="581025"/>
              </a:xfrm>
              <a:custGeom>
                <a:avLst/>
                <a:gdLst/>
                <a:ahLst/>
                <a:cxnLst/>
                <a:rect l="l" t="t" r="r" b="b"/>
                <a:pathLst>
                  <a:path w="848360" h="581025">
                    <a:moveTo>
                      <a:pt x="286077" y="390663"/>
                    </a:moveTo>
                    <a:lnTo>
                      <a:pt x="242595" y="390663"/>
                    </a:lnTo>
                    <a:lnTo>
                      <a:pt x="235678" y="407394"/>
                    </a:lnTo>
                    <a:lnTo>
                      <a:pt x="232266" y="415585"/>
                    </a:lnTo>
                    <a:lnTo>
                      <a:pt x="205420" y="476299"/>
                    </a:lnTo>
                    <a:lnTo>
                      <a:pt x="180593" y="527798"/>
                    </a:lnTo>
                    <a:lnTo>
                      <a:pt x="159973" y="567653"/>
                    </a:lnTo>
                    <a:lnTo>
                      <a:pt x="152895" y="580833"/>
                    </a:lnTo>
                    <a:lnTo>
                      <a:pt x="165028" y="578148"/>
                    </a:lnTo>
                    <a:lnTo>
                      <a:pt x="210981" y="550452"/>
                    </a:lnTo>
                    <a:lnTo>
                      <a:pt x="240103" y="493425"/>
                    </a:lnTo>
                    <a:lnTo>
                      <a:pt x="264388" y="441704"/>
                    </a:lnTo>
                    <a:lnTo>
                      <a:pt x="281549" y="402401"/>
                    </a:lnTo>
                    <a:lnTo>
                      <a:pt x="286077" y="390663"/>
                    </a:lnTo>
                    <a:close/>
                  </a:path>
                  <a:path w="848360" h="581025">
                    <a:moveTo>
                      <a:pt x="159103" y="451966"/>
                    </a:moveTo>
                    <a:lnTo>
                      <a:pt x="66820" y="451966"/>
                    </a:lnTo>
                    <a:lnTo>
                      <a:pt x="83607" y="452398"/>
                    </a:lnTo>
                    <a:lnTo>
                      <a:pt x="85674" y="452398"/>
                    </a:lnTo>
                    <a:lnTo>
                      <a:pt x="67041" y="466494"/>
                    </a:lnTo>
                    <a:lnTo>
                      <a:pt x="60871" y="471257"/>
                    </a:lnTo>
                    <a:lnTo>
                      <a:pt x="30345" y="495314"/>
                    </a:lnTo>
                    <a:lnTo>
                      <a:pt x="0" y="519657"/>
                    </a:lnTo>
                    <a:lnTo>
                      <a:pt x="1637" y="527798"/>
                    </a:lnTo>
                    <a:lnTo>
                      <a:pt x="20307" y="560144"/>
                    </a:lnTo>
                    <a:lnTo>
                      <a:pt x="68656" y="521638"/>
                    </a:lnTo>
                    <a:lnTo>
                      <a:pt x="111559" y="488139"/>
                    </a:lnTo>
                    <a:lnTo>
                      <a:pt x="154849" y="455131"/>
                    </a:lnTo>
                    <a:lnTo>
                      <a:pt x="159103" y="451966"/>
                    </a:lnTo>
                    <a:close/>
                  </a:path>
                  <a:path w="848360" h="581025">
                    <a:moveTo>
                      <a:pt x="613688" y="175220"/>
                    </a:moveTo>
                    <a:lnTo>
                      <a:pt x="577786" y="175220"/>
                    </a:lnTo>
                    <a:lnTo>
                      <a:pt x="568535" y="200061"/>
                    </a:lnTo>
                    <a:lnTo>
                      <a:pt x="559901" y="225176"/>
                    </a:lnTo>
                    <a:lnTo>
                      <a:pt x="551443" y="250262"/>
                    </a:lnTo>
                    <a:lnTo>
                      <a:pt x="542721" y="275017"/>
                    </a:lnTo>
                    <a:lnTo>
                      <a:pt x="528460" y="311978"/>
                    </a:lnTo>
                    <a:lnTo>
                      <a:pt x="513191" y="348489"/>
                    </a:lnTo>
                    <a:lnTo>
                      <a:pt x="497069" y="384634"/>
                    </a:lnTo>
                    <a:lnTo>
                      <a:pt x="480231" y="420533"/>
                    </a:lnTo>
                    <a:lnTo>
                      <a:pt x="446279" y="486278"/>
                    </a:lnTo>
                    <a:lnTo>
                      <a:pt x="409955" y="550785"/>
                    </a:lnTo>
                    <a:lnTo>
                      <a:pt x="423478" y="553425"/>
                    </a:lnTo>
                    <a:lnTo>
                      <a:pt x="464870" y="545920"/>
                    </a:lnTo>
                    <a:lnTo>
                      <a:pt x="488086" y="505674"/>
                    </a:lnTo>
                    <a:lnTo>
                      <a:pt x="511861" y="460514"/>
                    </a:lnTo>
                    <a:lnTo>
                      <a:pt x="533799" y="414528"/>
                    </a:lnTo>
                    <a:lnTo>
                      <a:pt x="553976" y="367766"/>
                    </a:lnTo>
                    <a:lnTo>
                      <a:pt x="572469" y="320280"/>
                    </a:lnTo>
                    <a:lnTo>
                      <a:pt x="589356" y="272121"/>
                    </a:lnTo>
                    <a:lnTo>
                      <a:pt x="606556" y="213846"/>
                    </a:lnTo>
                    <a:lnTo>
                      <a:pt x="612714" y="183837"/>
                    </a:lnTo>
                    <a:lnTo>
                      <a:pt x="613688" y="175220"/>
                    </a:lnTo>
                    <a:close/>
                  </a:path>
                  <a:path w="848360" h="581025">
                    <a:moveTo>
                      <a:pt x="848222" y="166278"/>
                    </a:moveTo>
                    <a:lnTo>
                      <a:pt x="847985" y="166868"/>
                    </a:lnTo>
                    <a:lnTo>
                      <a:pt x="847829" y="167333"/>
                    </a:lnTo>
                    <a:lnTo>
                      <a:pt x="835943" y="198945"/>
                    </a:lnTo>
                    <a:lnTo>
                      <a:pt x="800680" y="277580"/>
                    </a:lnTo>
                    <a:lnTo>
                      <a:pt x="776188" y="324186"/>
                    </a:lnTo>
                    <a:lnTo>
                      <a:pt x="749981" y="369901"/>
                    </a:lnTo>
                    <a:lnTo>
                      <a:pt x="722505" y="414861"/>
                    </a:lnTo>
                    <a:lnTo>
                      <a:pt x="694207" y="459205"/>
                    </a:lnTo>
                    <a:lnTo>
                      <a:pt x="697636" y="458036"/>
                    </a:lnTo>
                    <a:lnTo>
                      <a:pt x="728352" y="430847"/>
                    </a:lnTo>
                    <a:lnTo>
                      <a:pt x="780371" y="367045"/>
                    </a:lnTo>
                    <a:lnTo>
                      <a:pt x="806002" y="325401"/>
                    </a:lnTo>
                    <a:lnTo>
                      <a:pt x="828913" y="282095"/>
                    </a:lnTo>
                    <a:lnTo>
                      <a:pt x="848222" y="239758"/>
                    </a:lnTo>
                    <a:lnTo>
                      <a:pt x="848222" y="166278"/>
                    </a:lnTo>
                    <a:close/>
                  </a:path>
                  <a:path w="848360" h="581025">
                    <a:moveTo>
                      <a:pt x="56254" y="418978"/>
                    </a:moveTo>
                    <a:lnTo>
                      <a:pt x="27645" y="418978"/>
                    </a:lnTo>
                    <a:lnTo>
                      <a:pt x="23597" y="427325"/>
                    </a:lnTo>
                    <a:lnTo>
                      <a:pt x="19527" y="435926"/>
                    </a:lnTo>
                    <a:lnTo>
                      <a:pt x="15546" y="444717"/>
                    </a:lnTo>
                    <a:lnTo>
                      <a:pt x="11747" y="453668"/>
                    </a:lnTo>
                    <a:lnTo>
                      <a:pt x="28952" y="452568"/>
                    </a:lnTo>
                    <a:lnTo>
                      <a:pt x="46177" y="451966"/>
                    </a:lnTo>
                    <a:lnTo>
                      <a:pt x="159103" y="451966"/>
                    </a:lnTo>
                    <a:lnTo>
                      <a:pt x="192780" y="426909"/>
                    </a:lnTo>
                    <a:lnTo>
                      <a:pt x="119240" y="426909"/>
                    </a:lnTo>
                    <a:lnTo>
                      <a:pt x="110738" y="424768"/>
                    </a:lnTo>
                    <a:lnTo>
                      <a:pt x="102106" y="422945"/>
                    </a:lnTo>
                    <a:lnTo>
                      <a:pt x="93424" y="421510"/>
                    </a:lnTo>
                    <a:lnTo>
                      <a:pt x="84772" y="420533"/>
                    </a:lnTo>
                    <a:lnTo>
                      <a:pt x="70533" y="419553"/>
                    </a:lnTo>
                    <a:lnTo>
                      <a:pt x="56254" y="418978"/>
                    </a:lnTo>
                    <a:close/>
                  </a:path>
                  <a:path w="848360" h="581025">
                    <a:moveTo>
                      <a:pt x="433528" y="202043"/>
                    </a:moveTo>
                    <a:lnTo>
                      <a:pt x="188683" y="202043"/>
                    </a:lnTo>
                    <a:lnTo>
                      <a:pt x="223076" y="202523"/>
                    </a:lnTo>
                    <a:lnTo>
                      <a:pt x="257406" y="204317"/>
                    </a:lnTo>
                    <a:lnTo>
                      <a:pt x="325767" y="211783"/>
                    </a:lnTo>
                    <a:lnTo>
                      <a:pt x="399224" y="225385"/>
                    </a:lnTo>
                    <a:lnTo>
                      <a:pt x="405104" y="226630"/>
                    </a:lnTo>
                    <a:lnTo>
                      <a:pt x="410984" y="227798"/>
                    </a:lnTo>
                    <a:lnTo>
                      <a:pt x="368236" y="254636"/>
                    </a:lnTo>
                    <a:lnTo>
                      <a:pt x="325699" y="282095"/>
                    </a:lnTo>
                    <a:lnTo>
                      <a:pt x="283757" y="309928"/>
                    </a:lnTo>
                    <a:lnTo>
                      <a:pt x="242053" y="338378"/>
                    </a:lnTo>
                    <a:lnTo>
                      <a:pt x="200724" y="367360"/>
                    </a:lnTo>
                    <a:lnTo>
                      <a:pt x="159781" y="396871"/>
                    </a:lnTo>
                    <a:lnTo>
                      <a:pt x="119240" y="426909"/>
                    </a:lnTo>
                    <a:lnTo>
                      <a:pt x="192780" y="426909"/>
                    </a:lnTo>
                    <a:lnTo>
                      <a:pt x="198527" y="422633"/>
                    </a:lnTo>
                    <a:lnTo>
                      <a:pt x="242595" y="390663"/>
                    </a:lnTo>
                    <a:lnTo>
                      <a:pt x="286077" y="390663"/>
                    </a:lnTo>
                    <a:lnTo>
                      <a:pt x="290231" y="379684"/>
                    </a:lnTo>
                    <a:lnTo>
                      <a:pt x="293752" y="370187"/>
                    </a:lnTo>
                    <a:lnTo>
                      <a:pt x="296885" y="360572"/>
                    </a:lnTo>
                    <a:lnTo>
                      <a:pt x="299262" y="350823"/>
                    </a:lnTo>
                    <a:lnTo>
                      <a:pt x="344631" y="319938"/>
                    </a:lnTo>
                    <a:lnTo>
                      <a:pt x="390435" y="289692"/>
                    </a:lnTo>
                    <a:lnTo>
                      <a:pt x="436662" y="260093"/>
                    </a:lnTo>
                    <a:lnTo>
                      <a:pt x="483303" y="231144"/>
                    </a:lnTo>
                    <a:lnTo>
                      <a:pt x="524661" y="206272"/>
                    </a:lnTo>
                    <a:lnTo>
                      <a:pt x="446316" y="206272"/>
                    </a:lnTo>
                    <a:lnTo>
                      <a:pt x="443293" y="205192"/>
                    </a:lnTo>
                    <a:lnTo>
                      <a:pt x="433528" y="202043"/>
                    </a:lnTo>
                    <a:close/>
                  </a:path>
                  <a:path w="848360" h="581025">
                    <a:moveTo>
                      <a:pt x="190806" y="165725"/>
                    </a:moveTo>
                    <a:lnTo>
                      <a:pt x="170657" y="165725"/>
                    </a:lnTo>
                    <a:lnTo>
                      <a:pt x="150645" y="166278"/>
                    </a:lnTo>
                    <a:lnTo>
                      <a:pt x="110680" y="168845"/>
                    </a:lnTo>
                    <a:lnTo>
                      <a:pt x="86309" y="207046"/>
                    </a:lnTo>
                    <a:lnTo>
                      <a:pt x="111843" y="204882"/>
                    </a:lnTo>
                    <a:lnTo>
                      <a:pt x="137425" y="203363"/>
                    </a:lnTo>
                    <a:lnTo>
                      <a:pt x="160605" y="202523"/>
                    </a:lnTo>
                    <a:lnTo>
                      <a:pt x="157273" y="202523"/>
                    </a:lnTo>
                    <a:lnTo>
                      <a:pt x="188683" y="202043"/>
                    </a:lnTo>
                    <a:lnTo>
                      <a:pt x="433528" y="202043"/>
                    </a:lnTo>
                    <a:lnTo>
                      <a:pt x="420822" y="197982"/>
                    </a:lnTo>
                    <a:lnTo>
                      <a:pt x="368490" y="184494"/>
                    </a:lnTo>
                    <a:lnTo>
                      <a:pt x="297044" y="172993"/>
                    </a:lnTo>
                    <a:lnTo>
                      <a:pt x="226208" y="166868"/>
                    </a:lnTo>
                    <a:lnTo>
                      <a:pt x="190806" y="165725"/>
                    </a:lnTo>
                    <a:close/>
                  </a:path>
                  <a:path w="848360" h="581025">
                    <a:moveTo>
                      <a:pt x="758244" y="0"/>
                    </a:moveTo>
                    <a:lnTo>
                      <a:pt x="685913" y="0"/>
                    </a:lnTo>
                    <a:lnTo>
                      <a:pt x="688864" y="1350"/>
                    </a:lnTo>
                    <a:lnTo>
                      <a:pt x="743661" y="27583"/>
                    </a:lnTo>
                    <a:lnTo>
                      <a:pt x="750900" y="31189"/>
                    </a:lnTo>
                    <a:lnTo>
                      <a:pt x="758177" y="34720"/>
                    </a:lnTo>
                    <a:lnTo>
                      <a:pt x="711426" y="58231"/>
                    </a:lnTo>
                    <a:lnTo>
                      <a:pt x="664969" y="82317"/>
                    </a:lnTo>
                    <a:lnTo>
                      <a:pt x="618819" y="106987"/>
                    </a:lnTo>
                    <a:lnTo>
                      <a:pt x="572989" y="132250"/>
                    </a:lnTo>
                    <a:lnTo>
                      <a:pt x="527494" y="158113"/>
                    </a:lnTo>
                    <a:lnTo>
                      <a:pt x="486790" y="181969"/>
                    </a:lnTo>
                    <a:lnTo>
                      <a:pt x="446316" y="206272"/>
                    </a:lnTo>
                    <a:lnTo>
                      <a:pt x="524661" y="206272"/>
                    </a:lnTo>
                    <a:lnTo>
                      <a:pt x="530348" y="202851"/>
                    </a:lnTo>
                    <a:lnTo>
                      <a:pt x="577786" y="175220"/>
                    </a:lnTo>
                    <a:lnTo>
                      <a:pt x="613688" y="175220"/>
                    </a:lnTo>
                    <a:lnTo>
                      <a:pt x="616127" y="153656"/>
                    </a:lnTo>
                    <a:lnTo>
                      <a:pt x="652721" y="133433"/>
                    </a:lnTo>
                    <a:lnTo>
                      <a:pt x="689508" y="113570"/>
                    </a:lnTo>
                    <a:lnTo>
                      <a:pt x="726495" y="94089"/>
                    </a:lnTo>
                    <a:lnTo>
                      <a:pt x="763689" y="75017"/>
                    </a:lnTo>
                    <a:lnTo>
                      <a:pt x="825682" y="44429"/>
                    </a:lnTo>
                    <a:lnTo>
                      <a:pt x="848222" y="33678"/>
                    </a:lnTo>
                    <a:lnTo>
                      <a:pt x="848222" y="19975"/>
                    </a:lnTo>
                    <a:lnTo>
                      <a:pt x="788187" y="19975"/>
                    </a:lnTo>
                    <a:lnTo>
                      <a:pt x="779917" y="13445"/>
                    </a:lnTo>
                    <a:lnTo>
                      <a:pt x="770959" y="7612"/>
                    </a:lnTo>
                    <a:lnTo>
                      <a:pt x="762287" y="2455"/>
                    </a:lnTo>
                    <a:lnTo>
                      <a:pt x="758244" y="0"/>
                    </a:lnTo>
                    <a:close/>
                  </a:path>
                  <a:path w="848360" h="581025">
                    <a:moveTo>
                      <a:pt x="848222" y="0"/>
                    </a:moveTo>
                    <a:lnTo>
                      <a:pt x="829989" y="0"/>
                    </a:lnTo>
                    <a:lnTo>
                      <a:pt x="788187" y="19975"/>
                    </a:lnTo>
                    <a:lnTo>
                      <a:pt x="848222" y="19975"/>
                    </a:lnTo>
                    <a:lnTo>
                      <a:pt x="848222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63" name="object 63">
              <a:extLst>
                <a:ext uri="{FF2B5EF4-FFF2-40B4-BE49-F238E27FC236}">
                  <a16:creationId xmlns:a16="http://schemas.microsoft.com/office/drawing/2014/main" id="{B30D67A0-1EEC-1AC7-3892-E2D0E23F4633}"/>
                </a:ext>
              </a:extLst>
            </p:cNvPr>
            <p:cNvGrpSpPr/>
            <p:nvPr/>
          </p:nvGrpSpPr>
          <p:grpSpPr>
            <a:xfrm>
              <a:off x="0" y="0"/>
              <a:ext cx="848994" cy="875030"/>
              <a:chOff x="0" y="0"/>
              <a:chExt cx="848994" cy="875030"/>
            </a:xfrm>
          </p:grpSpPr>
          <p:sp>
            <p:nvSpPr>
              <p:cNvPr id="64" name="object 64">
                <a:extLst>
                  <a:ext uri="{FF2B5EF4-FFF2-40B4-BE49-F238E27FC236}">
                    <a16:creationId xmlns:a16="http://schemas.microsoft.com/office/drawing/2014/main" id="{8A6023A0-15AC-B587-1F56-C853FC2D6048}"/>
                  </a:ext>
                </a:extLst>
              </p:cNvPr>
              <p:cNvSpPr/>
              <p:nvPr/>
            </p:nvSpPr>
            <p:spPr>
              <a:xfrm>
                <a:off x="0" y="108259"/>
                <a:ext cx="404495" cy="766445"/>
              </a:xfrm>
              <a:custGeom>
                <a:avLst/>
                <a:gdLst/>
                <a:ahLst/>
                <a:cxnLst/>
                <a:rect l="l" t="t" r="r" b="b"/>
                <a:pathLst>
                  <a:path w="404495" h="766444">
                    <a:moveTo>
                      <a:pt x="0" y="0"/>
                    </a:moveTo>
                    <a:lnTo>
                      <a:pt x="0" y="524393"/>
                    </a:lnTo>
                    <a:lnTo>
                      <a:pt x="10782" y="549314"/>
                    </a:lnTo>
                    <a:lnTo>
                      <a:pt x="20151" y="566794"/>
                    </a:lnTo>
                    <a:lnTo>
                      <a:pt x="32529" y="583257"/>
                    </a:lnTo>
                    <a:lnTo>
                      <a:pt x="48210" y="595597"/>
                    </a:lnTo>
                    <a:lnTo>
                      <a:pt x="67487" y="600711"/>
                    </a:lnTo>
                    <a:lnTo>
                      <a:pt x="77211" y="599556"/>
                    </a:lnTo>
                    <a:lnTo>
                      <a:pt x="103657" y="574587"/>
                    </a:lnTo>
                    <a:lnTo>
                      <a:pt x="113845" y="596571"/>
                    </a:lnTo>
                    <a:lnTo>
                      <a:pt x="138593" y="638295"/>
                    </a:lnTo>
                    <a:lnTo>
                      <a:pt x="168872" y="679391"/>
                    </a:lnTo>
                    <a:lnTo>
                      <a:pt x="204342" y="720531"/>
                    </a:lnTo>
                    <a:lnTo>
                      <a:pt x="242587" y="752091"/>
                    </a:lnTo>
                    <a:lnTo>
                      <a:pt x="285908" y="766442"/>
                    </a:lnTo>
                    <a:lnTo>
                      <a:pt x="308521" y="762573"/>
                    </a:lnTo>
                    <a:lnTo>
                      <a:pt x="344363" y="720145"/>
                    </a:lnTo>
                    <a:lnTo>
                      <a:pt x="357756" y="636051"/>
                    </a:lnTo>
                    <a:lnTo>
                      <a:pt x="362535" y="582569"/>
                    </a:lnTo>
                    <a:lnTo>
                      <a:pt x="364134" y="555766"/>
                    </a:lnTo>
                    <a:lnTo>
                      <a:pt x="371995" y="558776"/>
                    </a:lnTo>
                    <a:lnTo>
                      <a:pt x="404260" y="498432"/>
                    </a:lnTo>
                    <a:lnTo>
                      <a:pt x="397719" y="448773"/>
                    </a:lnTo>
                    <a:lnTo>
                      <a:pt x="379720" y="400826"/>
                    </a:lnTo>
                    <a:lnTo>
                      <a:pt x="354368" y="355398"/>
                    </a:lnTo>
                    <a:lnTo>
                      <a:pt x="362407" y="354585"/>
                    </a:lnTo>
                    <a:lnTo>
                      <a:pt x="373468" y="351626"/>
                    </a:lnTo>
                    <a:lnTo>
                      <a:pt x="381012" y="346648"/>
                    </a:lnTo>
                    <a:lnTo>
                      <a:pt x="381241" y="338316"/>
                    </a:lnTo>
                    <a:lnTo>
                      <a:pt x="377598" y="311720"/>
                    </a:lnTo>
                    <a:lnTo>
                      <a:pt x="350835" y="267318"/>
                    </a:lnTo>
                    <a:lnTo>
                      <a:pt x="295449" y="212319"/>
                    </a:lnTo>
                    <a:lnTo>
                      <a:pt x="257290" y="178120"/>
                    </a:lnTo>
                    <a:lnTo>
                      <a:pt x="217957" y="145307"/>
                    </a:lnTo>
                    <a:lnTo>
                      <a:pt x="177500" y="113904"/>
                    </a:lnTo>
                    <a:lnTo>
                      <a:pt x="135971" y="83936"/>
                    </a:lnTo>
                    <a:lnTo>
                      <a:pt x="93421" y="55428"/>
                    </a:lnTo>
                    <a:lnTo>
                      <a:pt x="49899" y="28404"/>
                    </a:lnTo>
                    <a:lnTo>
                      <a:pt x="5458" y="28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5" name="object 65">
                <a:extLst>
                  <a:ext uri="{FF2B5EF4-FFF2-40B4-BE49-F238E27FC236}">
                    <a16:creationId xmlns:a16="http://schemas.microsoft.com/office/drawing/2014/main" id="{00959F17-3A5E-AA55-577D-5B0B37486329}"/>
                  </a:ext>
                </a:extLst>
              </p:cNvPr>
              <p:cNvSpPr/>
              <p:nvPr/>
            </p:nvSpPr>
            <p:spPr>
              <a:xfrm>
                <a:off x="0" y="0"/>
                <a:ext cx="848994" cy="873760"/>
              </a:xfrm>
              <a:custGeom>
                <a:avLst/>
                <a:gdLst/>
                <a:ahLst/>
                <a:cxnLst/>
                <a:rect l="l" t="t" r="r" b="b"/>
                <a:pathLst>
                  <a:path w="848994" h="873760">
                    <a:moveTo>
                      <a:pt x="848537" y="515569"/>
                    </a:moveTo>
                    <a:lnTo>
                      <a:pt x="830745" y="441007"/>
                    </a:lnTo>
                    <a:lnTo>
                      <a:pt x="810641" y="399161"/>
                    </a:lnTo>
                    <a:lnTo>
                      <a:pt x="798728" y="374789"/>
                    </a:lnTo>
                    <a:lnTo>
                      <a:pt x="782383" y="343128"/>
                    </a:lnTo>
                    <a:lnTo>
                      <a:pt x="765403" y="311823"/>
                    </a:lnTo>
                    <a:lnTo>
                      <a:pt x="747826" y="280822"/>
                    </a:lnTo>
                    <a:lnTo>
                      <a:pt x="758748" y="278498"/>
                    </a:lnTo>
                    <a:lnTo>
                      <a:pt x="767207" y="274866"/>
                    </a:lnTo>
                    <a:lnTo>
                      <a:pt x="773798" y="268439"/>
                    </a:lnTo>
                    <a:lnTo>
                      <a:pt x="777557" y="260121"/>
                    </a:lnTo>
                    <a:lnTo>
                      <a:pt x="777532" y="250837"/>
                    </a:lnTo>
                    <a:lnTo>
                      <a:pt x="761987" y="207518"/>
                    </a:lnTo>
                    <a:lnTo>
                      <a:pt x="738263" y="169938"/>
                    </a:lnTo>
                    <a:lnTo>
                      <a:pt x="707898" y="137502"/>
                    </a:lnTo>
                    <a:lnTo>
                      <a:pt x="672414" y="109588"/>
                    </a:lnTo>
                    <a:lnTo>
                      <a:pt x="633349" y="85598"/>
                    </a:lnTo>
                    <a:lnTo>
                      <a:pt x="592213" y="64909"/>
                    </a:lnTo>
                    <a:lnTo>
                      <a:pt x="596468" y="61683"/>
                    </a:lnTo>
                    <a:lnTo>
                      <a:pt x="612241" y="33756"/>
                    </a:lnTo>
                    <a:lnTo>
                      <a:pt x="609765" y="26479"/>
                    </a:lnTo>
                    <a:lnTo>
                      <a:pt x="586930" y="0"/>
                    </a:lnTo>
                    <a:lnTo>
                      <a:pt x="0" y="0"/>
                    </a:lnTo>
                    <a:lnTo>
                      <a:pt x="0" y="158381"/>
                    </a:lnTo>
                    <a:lnTo>
                      <a:pt x="0" y="212852"/>
                    </a:lnTo>
                    <a:lnTo>
                      <a:pt x="0" y="278676"/>
                    </a:lnTo>
                    <a:lnTo>
                      <a:pt x="17373" y="306552"/>
                    </a:lnTo>
                    <a:lnTo>
                      <a:pt x="45542" y="346481"/>
                    </a:lnTo>
                    <a:lnTo>
                      <a:pt x="76009" y="384390"/>
                    </a:lnTo>
                    <a:lnTo>
                      <a:pt x="81076" y="389928"/>
                    </a:lnTo>
                    <a:lnTo>
                      <a:pt x="79870" y="392353"/>
                    </a:lnTo>
                    <a:lnTo>
                      <a:pt x="64414" y="435825"/>
                    </a:lnTo>
                    <a:lnTo>
                      <a:pt x="47244" y="504507"/>
                    </a:lnTo>
                    <a:lnTo>
                      <a:pt x="38125" y="551624"/>
                    </a:lnTo>
                    <a:lnTo>
                      <a:pt x="31191" y="599109"/>
                    </a:lnTo>
                    <a:lnTo>
                      <a:pt x="26581" y="646950"/>
                    </a:lnTo>
                    <a:lnTo>
                      <a:pt x="24739" y="681926"/>
                    </a:lnTo>
                    <a:lnTo>
                      <a:pt x="31521" y="690397"/>
                    </a:lnTo>
                    <a:lnTo>
                      <a:pt x="39204" y="697788"/>
                    </a:lnTo>
                    <a:lnTo>
                      <a:pt x="47828" y="703656"/>
                    </a:lnTo>
                    <a:lnTo>
                      <a:pt x="57454" y="707529"/>
                    </a:lnTo>
                    <a:lnTo>
                      <a:pt x="59080" y="679678"/>
                    </a:lnTo>
                    <a:lnTo>
                      <a:pt x="60972" y="651865"/>
                    </a:lnTo>
                    <a:lnTo>
                      <a:pt x="66497" y="596328"/>
                    </a:lnTo>
                    <a:lnTo>
                      <a:pt x="75209" y="537286"/>
                    </a:lnTo>
                    <a:lnTo>
                      <a:pt x="86690" y="478726"/>
                    </a:lnTo>
                    <a:lnTo>
                      <a:pt x="101130" y="420751"/>
                    </a:lnTo>
                    <a:lnTo>
                      <a:pt x="102730" y="413537"/>
                    </a:lnTo>
                    <a:lnTo>
                      <a:pt x="108889" y="420243"/>
                    </a:lnTo>
                    <a:lnTo>
                      <a:pt x="120700" y="431507"/>
                    </a:lnTo>
                    <a:lnTo>
                      <a:pt x="127800" y="445604"/>
                    </a:lnTo>
                    <a:lnTo>
                      <a:pt x="149364" y="490321"/>
                    </a:lnTo>
                    <a:lnTo>
                      <a:pt x="170167" y="535393"/>
                    </a:lnTo>
                    <a:lnTo>
                      <a:pt x="190220" y="580809"/>
                    </a:lnTo>
                    <a:lnTo>
                      <a:pt x="209486" y="626541"/>
                    </a:lnTo>
                    <a:lnTo>
                      <a:pt x="206997" y="633691"/>
                    </a:lnTo>
                    <a:lnTo>
                      <a:pt x="205028" y="641057"/>
                    </a:lnTo>
                    <a:lnTo>
                      <a:pt x="191135" y="719620"/>
                    </a:lnTo>
                    <a:lnTo>
                      <a:pt x="185928" y="762368"/>
                    </a:lnTo>
                    <a:lnTo>
                      <a:pt x="182270" y="804240"/>
                    </a:lnTo>
                    <a:lnTo>
                      <a:pt x="194652" y="818476"/>
                    </a:lnTo>
                    <a:lnTo>
                      <a:pt x="207632" y="832015"/>
                    </a:lnTo>
                    <a:lnTo>
                      <a:pt x="210693" y="798334"/>
                    </a:lnTo>
                    <a:lnTo>
                      <a:pt x="214439" y="765733"/>
                    </a:lnTo>
                    <a:lnTo>
                      <a:pt x="217322" y="744385"/>
                    </a:lnTo>
                    <a:lnTo>
                      <a:pt x="220535" y="723087"/>
                    </a:lnTo>
                    <a:lnTo>
                      <a:pt x="224053" y="701827"/>
                    </a:lnTo>
                    <a:lnTo>
                      <a:pt x="228968" y="674992"/>
                    </a:lnTo>
                    <a:lnTo>
                      <a:pt x="243700" y="713282"/>
                    </a:lnTo>
                    <a:lnTo>
                      <a:pt x="257975" y="751751"/>
                    </a:lnTo>
                    <a:lnTo>
                      <a:pt x="271805" y="790384"/>
                    </a:lnTo>
                    <a:lnTo>
                      <a:pt x="285165" y="829157"/>
                    </a:lnTo>
                    <a:lnTo>
                      <a:pt x="299948" y="873340"/>
                    </a:lnTo>
                    <a:lnTo>
                      <a:pt x="305676" y="871943"/>
                    </a:lnTo>
                    <a:lnTo>
                      <a:pt x="329399" y="856094"/>
                    </a:lnTo>
                    <a:lnTo>
                      <a:pt x="310769" y="800506"/>
                    </a:lnTo>
                    <a:lnTo>
                      <a:pt x="302831" y="778395"/>
                    </a:lnTo>
                    <a:lnTo>
                      <a:pt x="317119" y="787222"/>
                    </a:lnTo>
                    <a:lnTo>
                      <a:pt x="327977" y="794346"/>
                    </a:lnTo>
                    <a:lnTo>
                      <a:pt x="338620" y="801801"/>
                    </a:lnTo>
                    <a:lnTo>
                      <a:pt x="349046" y="809548"/>
                    </a:lnTo>
                    <a:lnTo>
                      <a:pt x="350316" y="802335"/>
                    </a:lnTo>
                    <a:lnTo>
                      <a:pt x="325882" y="763854"/>
                    </a:lnTo>
                    <a:lnTo>
                      <a:pt x="292074" y="748512"/>
                    </a:lnTo>
                    <a:lnTo>
                      <a:pt x="273316" y="698690"/>
                    </a:lnTo>
                    <a:lnTo>
                      <a:pt x="253644" y="649198"/>
                    </a:lnTo>
                    <a:lnTo>
                      <a:pt x="233083" y="600062"/>
                    </a:lnTo>
                    <a:lnTo>
                      <a:pt x="211645" y="551307"/>
                    </a:lnTo>
                    <a:lnTo>
                      <a:pt x="189344" y="502932"/>
                    </a:lnTo>
                    <a:lnTo>
                      <a:pt x="237934" y="522541"/>
                    </a:lnTo>
                    <a:lnTo>
                      <a:pt x="273151" y="539013"/>
                    </a:lnTo>
                    <a:lnTo>
                      <a:pt x="318516" y="564070"/>
                    </a:lnTo>
                    <a:lnTo>
                      <a:pt x="356501" y="588645"/>
                    </a:lnTo>
                    <a:lnTo>
                      <a:pt x="387858" y="611212"/>
                    </a:lnTo>
                    <a:lnTo>
                      <a:pt x="403110" y="623049"/>
                    </a:lnTo>
                    <a:lnTo>
                      <a:pt x="403860" y="614476"/>
                    </a:lnTo>
                    <a:lnTo>
                      <a:pt x="404152" y="605917"/>
                    </a:lnTo>
                    <a:lnTo>
                      <a:pt x="403987" y="597395"/>
                    </a:lnTo>
                    <a:lnTo>
                      <a:pt x="403390" y="588899"/>
                    </a:lnTo>
                    <a:lnTo>
                      <a:pt x="366750" y="562317"/>
                    </a:lnTo>
                    <a:lnTo>
                      <a:pt x="331165" y="540232"/>
                    </a:lnTo>
                    <a:lnTo>
                      <a:pt x="283870" y="515048"/>
                    </a:lnTo>
                    <a:lnTo>
                      <a:pt x="246837" y="498284"/>
                    </a:lnTo>
                    <a:lnTo>
                      <a:pt x="207848" y="483704"/>
                    </a:lnTo>
                    <a:lnTo>
                      <a:pt x="175844" y="474827"/>
                    </a:lnTo>
                    <a:lnTo>
                      <a:pt x="168732" y="460209"/>
                    </a:lnTo>
                    <a:lnTo>
                      <a:pt x="169659" y="460209"/>
                    </a:lnTo>
                    <a:lnTo>
                      <a:pt x="180530" y="453656"/>
                    </a:lnTo>
                    <a:lnTo>
                      <a:pt x="185432" y="440347"/>
                    </a:lnTo>
                    <a:lnTo>
                      <a:pt x="187274" y="399161"/>
                    </a:lnTo>
                    <a:lnTo>
                      <a:pt x="225145" y="435000"/>
                    </a:lnTo>
                    <a:lnTo>
                      <a:pt x="264922" y="468706"/>
                    </a:lnTo>
                    <a:lnTo>
                      <a:pt x="306539" y="500075"/>
                    </a:lnTo>
                    <a:lnTo>
                      <a:pt x="349923" y="528916"/>
                    </a:lnTo>
                    <a:lnTo>
                      <a:pt x="398640" y="550989"/>
                    </a:lnTo>
                    <a:lnTo>
                      <a:pt x="425005" y="553389"/>
                    </a:lnTo>
                    <a:lnTo>
                      <a:pt x="450138" y="545147"/>
                    </a:lnTo>
                    <a:lnTo>
                      <a:pt x="460133" y="536841"/>
                    </a:lnTo>
                    <a:lnTo>
                      <a:pt x="467283" y="526402"/>
                    </a:lnTo>
                    <a:lnTo>
                      <a:pt x="471500" y="514413"/>
                    </a:lnTo>
                    <a:lnTo>
                      <a:pt x="472706" y="501459"/>
                    </a:lnTo>
                    <a:lnTo>
                      <a:pt x="472605" y="497522"/>
                    </a:lnTo>
                    <a:lnTo>
                      <a:pt x="472135" y="493725"/>
                    </a:lnTo>
                    <a:lnTo>
                      <a:pt x="471525" y="489953"/>
                    </a:lnTo>
                    <a:lnTo>
                      <a:pt x="498754" y="507060"/>
                    </a:lnTo>
                    <a:lnTo>
                      <a:pt x="556437" y="535622"/>
                    </a:lnTo>
                    <a:lnTo>
                      <a:pt x="619823" y="559485"/>
                    </a:lnTo>
                    <a:lnTo>
                      <a:pt x="689013" y="579640"/>
                    </a:lnTo>
                    <a:lnTo>
                      <a:pt x="754380" y="587133"/>
                    </a:lnTo>
                    <a:lnTo>
                      <a:pt x="785012" y="583158"/>
                    </a:lnTo>
                    <a:lnTo>
                      <a:pt x="812965" y="571804"/>
                    </a:lnTo>
                    <a:lnTo>
                      <a:pt x="835329" y="551154"/>
                    </a:lnTo>
                    <a:lnTo>
                      <a:pt x="848537" y="515569"/>
                    </a:lnTo>
                    <a:close/>
                  </a:path>
                </a:pathLst>
              </a:custGeom>
              <a:solidFill>
                <a:srgbClr val="9BB31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F0662F79-E58E-7DA7-5451-8B4EC710F360}"/>
                  </a:ext>
                </a:extLst>
              </p:cNvPr>
              <p:cNvSpPr/>
              <p:nvPr/>
            </p:nvSpPr>
            <p:spPr>
              <a:xfrm>
                <a:off x="0" y="0"/>
                <a:ext cx="848360" cy="581025"/>
              </a:xfrm>
              <a:custGeom>
                <a:avLst/>
                <a:gdLst/>
                <a:ahLst/>
                <a:cxnLst/>
                <a:rect l="l" t="t" r="r" b="b"/>
                <a:pathLst>
                  <a:path w="848360" h="581025">
                    <a:moveTo>
                      <a:pt x="349701" y="175220"/>
                    </a:moveTo>
                    <a:lnTo>
                      <a:pt x="270131" y="175220"/>
                    </a:lnTo>
                    <a:lnTo>
                      <a:pt x="317570" y="202851"/>
                    </a:lnTo>
                    <a:lnTo>
                      <a:pt x="364617" y="231144"/>
                    </a:lnTo>
                    <a:lnTo>
                      <a:pt x="411260" y="260093"/>
                    </a:lnTo>
                    <a:lnTo>
                      <a:pt x="457488" y="289692"/>
                    </a:lnTo>
                    <a:lnTo>
                      <a:pt x="503290" y="319938"/>
                    </a:lnTo>
                    <a:lnTo>
                      <a:pt x="548655" y="350823"/>
                    </a:lnTo>
                    <a:lnTo>
                      <a:pt x="551034" y="360572"/>
                    </a:lnTo>
                    <a:lnTo>
                      <a:pt x="554076" y="369901"/>
                    </a:lnTo>
                    <a:lnTo>
                      <a:pt x="571893" y="415585"/>
                    </a:lnTo>
                    <a:lnTo>
                      <a:pt x="595473" y="467656"/>
                    </a:lnTo>
                    <a:lnTo>
                      <a:pt x="620551" y="519003"/>
                    </a:lnTo>
                    <a:lnTo>
                      <a:pt x="646737" y="568234"/>
                    </a:lnTo>
                    <a:lnTo>
                      <a:pt x="695022" y="580833"/>
                    </a:lnTo>
                    <a:lnTo>
                      <a:pt x="687944" y="567653"/>
                    </a:lnTo>
                    <a:lnTo>
                      <a:pt x="680977" y="554442"/>
                    </a:lnTo>
                    <a:lnTo>
                      <a:pt x="654721" y="502140"/>
                    </a:lnTo>
                    <a:lnTo>
                      <a:pt x="630671" y="450277"/>
                    </a:lnTo>
                    <a:lnTo>
                      <a:pt x="612240" y="407394"/>
                    </a:lnTo>
                    <a:lnTo>
                      <a:pt x="605335" y="390663"/>
                    </a:lnTo>
                    <a:lnTo>
                      <a:pt x="679524" y="390663"/>
                    </a:lnTo>
                    <a:lnTo>
                      <a:pt x="647196" y="367360"/>
                    </a:lnTo>
                    <a:lnTo>
                      <a:pt x="605868" y="338378"/>
                    </a:lnTo>
                    <a:lnTo>
                      <a:pt x="564165" y="309928"/>
                    </a:lnTo>
                    <a:lnTo>
                      <a:pt x="522223" y="282095"/>
                    </a:lnTo>
                    <a:lnTo>
                      <a:pt x="479685" y="254636"/>
                    </a:lnTo>
                    <a:lnTo>
                      <a:pt x="436933" y="227798"/>
                    </a:lnTo>
                    <a:lnTo>
                      <a:pt x="442813" y="226630"/>
                    </a:lnTo>
                    <a:lnTo>
                      <a:pt x="488292" y="217597"/>
                    </a:lnTo>
                    <a:lnTo>
                      <a:pt x="556265" y="207409"/>
                    </a:lnTo>
                    <a:lnTo>
                      <a:pt x="568864" y="206272"/>
                    </a:lnTo>
                    <a:lnTo>
                      <a:pt x="401601" y="206272"/>
                    </a:lnTo>
                    <a:lnTo>
                      <a:pt x="361136" y="181969"/>
                    </a:lnTo>
                    <a:lnTo>
                      <a:pt x="349701" y="175220"/>
                    </a:lnTo>
                    <a:close/>
                  </a:path>
                  <a:path w="848360" h="581025">
                    <a:moveTo>
                      <a:pt x="679524" y="390663"/>
                    </a:moveTo>
                    <a:lnTo>
                      <a:pt x="605335" y="390663"/>
                    </a:lnTo>
                    <a:lnTo>
                      <a:pt x="649390" y="422633"/>
                    </a:lnTo>
                    <a:lnTo>
                      <a:pt x="693065" y="455131"/>
                    </a:lnTo>
                    <a:lnTo>
                      <a:pt x="736357" y="488139"/>
                    </a:lnTo>
                    <a:lnTo>
                      <a:pt x="779261" y="521638"/>
                    </a:lnTo>
                    <a:lnTo>
                      <a:pt x="827623" y="560144"/>
                    </a:lnTo>
                    <a:lnTo>
                      <a:pt x="830366" y="557376"/>
                    </a:lnTo>
                    <a:lnTo>
                      <a:pt x="832982" y="554442"/>
                    </a:lnTo>
                    <a:lnTo>
                      <a:pt x="835332" y="551153"/>
                    </a:lnTo>
                    <a:lnTo>
                      <a:pt x="840108" y="543535"/>
                    </a:lnTo>
                    <a:lnTo>
                      <a:pt x="843633" y="535926"/>
                    </a:lnTo>
                    <a:lnTo>
                      <a:pt x="843725" y="535729"/>
                    </a:lnTo>
                    <a:lnTo>
                      <a:pt x="846280" y="527798"/>
                    </a:lnTo>
                    <a:lnTo>
                      <a:pt x="847918" y="519657"/>
                    </a:lnTo>
                    <a:lnTo>
                      <a:pt x="817577" y="495314"/>
                    </a:lnTo>
                    <a:lnTo>
                      <a:pt x="787046" y="471257"/>
                    </a:lnTo>
                    <a:lnTo>
                      <a:pt x="780878" y="466494"/>
                    </a:lnTo>
                    <a:lnTo>
                      <a:pt x="762231" y="452398"/>
                    </a:lnTo>
                    <a:lnTo>
                      <a:pt x="764310" y="452398"/>
                    </a:lnTo>
                    <a:lnTo>
                      <a:pt x="781098" y="451966"/>
                    </a:lnTo>
                    <a:lnTo>
                      <a:pt x="835449" y="451966"/>
                    </a:lnTo>
                    <a:lnTo>
                      <a:pt x="832376" y="444717"/>
                    </a:lnTo>
                    <a:lnTo>
                      <a:pt x="828394" y="435926"/>
                    </a:lnTo>
                    <a:lnTo>
                      <a:pt x="824120" y="426909"/>
                    </a:lnTo>
                    <a:lnTo>
                      <a:pt x="728677" y="426909"/>
                    </a:lnTo>
                    <a:lnTo>
                      <a:pt x="688136" y="396871"/>
                    </a:lnTo>
                    <a:lnTo>
                      <a:pt x="679524" y="390663"/>
                    </a:lnTo>
                    <a:close/>
                  </a:path>
                  <a:path w="848360" h="581025">
                    <a:moveTo>
                      <a:pt x="17930" y="0"/>
                    </a:moveTo>
                    <a:lnTo>
                      <a:pt x="0" y="0"/>
                    </a:lnTo>
                    <a:lnTo>
                      <a:pt x="0" y="33822"/>
                    </a:lnTo>
                    <a:lnTo>
                      <a:pt x="22237" y="44429"/>
                    </a:lnTo>
                    <a:lnTo>
                      <a:pt x="53308" y="59578"/>
                    </a:lnTo>
                    <a:lnTo>
                      <a:pt x="121428" y="94089"/>
                    </a:lnTo>
                    <a:lnTo>
                      <a:pt x="158411" y="113570"/>
                    </a:lnTo>
                    <a:lnTo>
                      <a:pt x="195196" y="133433"/>
                    </a:lnTo>
                    <a:lnTo>
                      <a:pt x="231790" y="153656"/>
                    </a:lnTo>
                    <a:lnTo>
                      <a:pt x="235203" y="183837"/>
                    </a:lnTo>
                    <a:lnTo>
                      <a:pt x="241361" y="213846"/>
                    </a:lnTo>
                    <a:lnTo>
                      <a:pt x="258561" y="272121"/>
                    </a:lnTo>
                    <a:lnTo>
                      <a:pt x="275328" y="319938"/>
                    </a:lnTo>
                    <a:lnTo>
                      <a:pt x="293941" y="367766"/>
                    </a:lnTo>
                    <a:lnTo>
                      <a:pt x="314118" y="414528"/>
                    </a:lnTo>
                    <a:lnTo>
                      <a:pt x="336056" y="460514"/>
                    </a:lnTo>
                    <a:lnTo>
                      <a:pt x="359831" y="505674"/>
                    </a:lnTo>
                    <a:lnTo>
                      <a:pt x="383047" y="545920"/>
                    </a:lnTo>
                    <a:lnTo>
                      <a:pt x="424447" y="553425"/>
                    </a:lnTo>
                    <a:lnTo>
                      <a:pt x="437962" y="550785"/>
                    </a:lnTo>
                    <a:lnTo>
                      <a:pt x="419645" y="518597"/>
                    </a:lnTo>
                    <a:lnTo>
                      <a:pt x="401643" y="486278"/>
                    </a:lnTo>
                    <a:lnTo>
                      <a:pt x="367686" y="420533"/>
                    </a:lnTo>
                    <a:lnTo>
                      <a:pt x="350848" y="384634"/>
                    </a:lnTo>
                    <a:lnTo>
                      <a:pt x="334728" y="348489"/>
                    </a:lnTo>
                    <a:lnTo>
                      <a:pt x="319463" y="311978"/>
                    </a:lnTo>
                    <a:lnTo>
                      <a:pt x="305208" y="275017"/>
                    </a:lnTo>
                    <a:lnTo>
                      <a:pt x="288093" y="225385"/>
                    </a:lnTo>
                    <a:lnTo>
                      <a:pt x="279387" y="200061"/>
                    </a:lnTo>
                    <a:lnTo>
                      <a:pt x="270131" y="175220"/>
                    </a:lnTo>
                    <a:lnTo>
                      <a:pt x="349701" y="175220"/>
                    </a:lnTo>
                    <a:lnTo>
                      <a:pt x="320423" y="158113"/>
                    </a:lnTo>
                    <a:lnTo>
                      <a:pt x="274928" y="132250"/>
                    </a:lnTo>
                    <a:lnTo>
                      <a:pt x="229098" y="106987"/>
                    </a:lnTo>
                    <a:lnTo>
                      <a:pt x="182948" y="82317"/>
                    </a:lnTo>
                    <a:lnTo>
                      <a:pt x="136491" y="58231"/>
                    </a:lnTo>
                    <a:lnTo>
                      <a:pt x="89740" y="34720"/>
                    </a:lnTo>
                    <a:lnTo>
                      <a:pt x="97017" y="31189"/>
                    </a:lnTo>
                    <a:lnTo>
                      <a:pt x="104269" y="27583"/>
                    </a:lnTo>
                    <a:lnTo>
                      <a:pt x="120125" y="19975"/>
                    </a:lnTo>
                    <a:lnTo>
                      <a:pt x="59743" y="19975"/>
                    </a:lnTo>
                    <a:lnTo>
                      <a:pt x="17930" y="0"/>
                    </a:lnTo>
                    <a:close/>
                  </a:path>
                  <a:path w="848360" h="581025">
                    <a:moveTo>
                      <a:pt x="95" y="167333"/>
                    </a:moveTo>
                    <a:lnTo>
                      <a:pt x="0" y="240426"/>
                    </a:lnTo>
                    <a:lnTo>
                      <a:pt x="19005" y="282095"/>
                    </a:lnTo>
                    <a:lnTo>
                      <a:pt x="41920" y="325401"/>
                    </a:lnTo>
                    <a:lnTo>
                      <a:pt x="67552" y="367045"/>
                    </a:lnTo>
                    <a:lnTo>
                      <a:pt x="96078" y="406728"/>
                    </a:lnTo>
                    <a:lnTo>
                      <a:pt x="131755" y="442531"/>
                    </a:lnTo>
                    <a:lnTo>
                      <a:pt x="153710" y="459205"/>
                    </a:lnTo>
                    <a:lnTo>
                      <a:pt x="125412" y="414861"/>
                    </a:lnTo>
                    <a:lnTo>
                      <a:pt x="97936" y="369901"/>
                    </a:lnTo>
                    <a:lnTo>
                      <a:pt x="71729" y="324186"/>
                    </a:lnTo>
                    <a:lnTo>
                      <a:pt x="47237" y="277580"/>
                    </a:lnTo>
                    <a:lnTo>
                      <a:pt x="24907" y="229944"/>
                    </a:lnTo>
                    <a:lnTo>
                      <a:pt x="156" y="167516"/>
                    </a:lnTo>
                    <a:lnTo>
                      <a:pt x="95" y="167333"/>
                    </a:lnTo>
                    <a:close/>
                  </a:path>
                  <a:path w="848360" h="581025">
                    <a:moveTo>
                      <a:pt x="835449" y="451966"/>
                    </a:moveTo>
                    <a:lnTo>
                      <a:pt x="801745" y="451966"/>
                    </a:lnTo>
                    <a:lnTo>
                      <a:pt x="818970" y="452568"/>
                    </a:lnTo>
                    <a:lnTo>
                      <a:pt x="836170" y="453668"/>
                    </a:lnTo>
                    <a:lnTo>
                      <a:pt x="835449" y="451966"/>
                    </a:lnTo>
                    <a:close/>
                  </a:path>
                  <a:path w="848360" h="581025">
                    <a:moveTo>
                      <a:pt x="820272" y="418978"/>
                    </a:moveTo>
                    <a:lnTo>
                      <a:pt x="791664" y="418978"/>
                    </a:lnTo>
                    <a:lnTo>
                      <a:pt x="777389" y="419553"/>
                    </a:lnTo>
                    <a:lnTo>
                      <a:pt x="737179" y="424768"/>
                    </a:lnTo>
                    <a:lnTo>
                      <a:pt x="728677" y="426909"/>
                    </a:lnTo>
                    <a:lnTo>
                      <a:pt x="824120" y="426909"/>
                    </a:lnTo>
                    <a:lnTo>
                      <a:pt x="820272" y="418978"/>
                    </a:lnTo>
                    <a:close/>
                  </a:path>
                  <a:path w="848360" h="581025">
                    <a:moveTo>
                      <a:pt x="758950" y="202043"/>
                    </a:moveTo>
                    <a:lnTo>
                      <a:pt x="659234" y="202043"/>
                    </a:lnTo>
                    <a:lnTo>
                      <a:pt x="690644" y="202523"/>
                    </a:lnTo>
                    <a:lnTo>
                      <a:pt x="687312" y="202523"/>
                    </a:lnTo>
                    <a:lnTo>
                      <a:pt x="710492" y="203363"/>
                    </a:lnTo>
                    <a:lnTo>
                      <a:pt x="736074" y="204882"/>
                    </a:lnTo>
                    <a:lnTo>
                      <a:pt x="761608" y="207046"/>
                    </a:lnTo>
                    <a:lnTo>
                      <a:pt x="758950" y="202043"/>
                    </a:lnTo>
                    <a:close/>
                  </a:path>
                  <a:path w="848360" h="581025">
                    <a:moveTo>
                      <a:pt x="677260" y="165725"/>
                    </a:moveTo>
                    <a:lnTo>
                      <a:pt x="657111" y="165725"/>
                    </a:lnTo>
                    <a:lnTo>
                      <a:pt x="621711" y="166868"/>
                    </a:lnTo>
                    <a:lnTo>
                      <a:pt x="550878" y="172993"/>
                    </a:lnTo>
                    <a:lnTo>
                      <a:pt x="497552" y="181087"/>
                    </a:lnTo>
                    <a:lnTo>
                      <a:pt x="443626" y="193038"/>
                    </a:lnTo>
                    <a:lnTo>
                      <a:pt x="404624" y="205192"/>
                    </a:lnTo>
                    <a:lnTo>
                      <a:pt x="401601" y="206272"/>
                    </a:lnTo>
                    <a:lnTo>
                      <a:pt x="568864" y="206272"/>
                    </a:lnTo>
                    <a:lnTo>
                      <a:pt x="590506" y="204317"/>
                    </a:lnTo>
                    <a:lnTo>
                      <a:pt x="624839" y="202523"/>
                    </a:lnTo>
                    <a:lnTo>
                      <a:pt x="659234" y="202043"/>
                    </a:lnTo>
                    <a:lnTo>
                      <a:pt x="758950" y="202043"/>
                    </a:lnTo>
                    <a:lnTo>
                      <a:pt x="756250" y="196963"/>
                    </a:lnTo>
                    <a:lnTo>
                      <a:pt x="717272" y="167333"/>
                    </a:lnTo>
                    <a:lnTo>
                      <a:pt x="697273" y="166278"/>
                    </a:lnTo>
                    <a:lnTo>
                      <a:pt x="677260" y="165725"/>
                    </a:lnTo>
                    <a:close/>
                  </a:path>
                  <a:path w="848360" h="581025">
                    <a:moveTo>
                      <a:pt x="162011" y="0"/>
                    </a:moveTo>
                    <a:lnTo>
                      <a:pt x="89674" y="0"/>
                    </a:lnTo>
                    <a:lnTo>
                      <a:pt x="85632" y="2455"/>
                    </a:lnTo>
                    <a:lnTo>
                      <a:pt x="76964" y="7612"/>
                    </a:lnTo>
                    <a:lnTo>
                      <a:pt x="68011" y="13445"/>
                    </a:lnTo>
                    <a:lnTo>
                      <a:pt x="59743" y="19975"/>
                    </a:lnTo>
                    <a:lnTo>
                      <a:pt x="120125" y="19975"/>
                    </a:lnTo>
                    <a:lnTo>
                      <a:pt x="159059" y="1350"/>
                    </a:lnTo>
                    <a:lnTo>
                      <a:pt x="162011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95" name="object 41">
              <a:extLst>
                <a:ext uri="{FF2B5EF4-FFF2-40B4-BE49-F238E27FC236}">
                  <a16:creationId xmlns:a16="http://schemas.microsoft.com/office/drawing/2014/main" id="{07AC049F-22BE-6AA9-7090-0EF61D6214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3226" y="1343080"/>
              <a:ext cx="82537" cy="81661"/>
            </a:xfrm>
            <a:prstGeom prst="rect">
              <a:avLst/>
            </a:prstGeom>
          </p:spPr>
        </p:pic>
        <p:sp>
          <p:nvSpPr>
            <p:cNvPr id="99" name="object 40">
              <a:extLst>
                <a:ext uri="{FF2B5EF4-FFF2-40B4-BE49-F238E27FC236}">
                  <a16:creationId xmlns:a16="http://schemas.microsoft.com/office/drawing/2014/main" id="{61EA2EF5-9456-6FD0-AAB9-3DBCE1BE17AC}"/>
                </a:ext>
              </a:extLst>
            </p:cNvPr>
            <p:cNvSpPr/>
            <p:nvPr/>
          </p:nvSpPr>
          <p:spPr>
            <a:xfrm>
              <a:off x="5275519" y="161195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07" name="object 5">
              <a:extLst>
                <a:ext uri="{FF2B5EF4-FFF2-40B4-BE49-F238E27FC236}">
                  <a16:creationId xmlns:a16="http://schemas.microsoft.com/office/drawing/2014/main" id="{1F47857C-EDF2-6BF9-E64F-0EE8BE4301C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99953" y="1481390"/>
              <a:ext cx="152198" cy="226466"/>
            </a:xfrm>
            <a:prstGeom prst="rect">
              <a:avLst/>
            </a:prstGeom>
          </p:spPr>
        </p:pic>
        <p:pic>
          <p:nvPicPr>
            <p:cNvPr id="113" name="object 5">
              <a:extLst>
                <a:ext uri="{FF2B5EF4-FFF2-40B4-BE49-F238E27FC236}">
                  <a16:creationId xmlns:a16="http://schemas.microsoft.com/office/drawing/2014/main" id="{DDFB8BAE-94E7-2A8A-C1DD-3E14C211D63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372" y="1475165"/>
              <a:ext cx="152198" cy="226466"/>
            </a:xfrm>
            <a:prstGeom prst="rect">
              <a:avLst/>
            </a:prstGeom>
          </p:spPr>
        </p:pic>
        <p:pic>
          <p:nvPicPr>
            <p:cNvPr id="121" name="object 39">
              <a:extLst>
                <a:ext uri="{FF2B5EF4-FFF2-40B4-BE49-F238E27FC236}">
                  <a16:creationId xmlns:a16="http://schemas.microsoft.com/office/drawing/2014/main" id="{4058CE43-3574-A6C3-00B6-BB0E9A4BEE8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2904" y="196328"/>
              <a:ext cx="102387" cy="105130"/>
            </a:xfrm>
            <a:prstGeom prst="rect">
              <a:avLst/>
            </a:prstGeom>
          </p:spPr>
        </p:pic>
        <p:pic>
          <p:nvPicPr>
            <p:cNvPr id="123" name="object 39">
              <a:extLst>
                <a:ext uri="{FF2B5EF4-FFF2-40B4-BE49-F238E27FC236}">
                  <a16:creationId xmlns:a16="http://schemas.microsoft.com/office/drawing/2014/main" id="{DC0E7B57-BDF2-80E6-0191-529748E1316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79236" y="855236"/>
              <a:ext cx="102387" cy="105130"/>
            </a:xfrm>
            <a:prstGeom prst="rect">
              <a:avLst/>
            </a:prstGeom>
          </p:spPr>
        </p:pic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1BF5228E-A043-9A67-BDD9-3C3EABDB4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4182" y="116224"/>
              <a:ext cx="2664878" cy="1081063"/>
            </a:xfrm>
            <a:prstGeom prst="rect">
              <a:avLst/>
            </a:prstGeom>
          </p:spPr>
        </p:pic>
        <p:pic>
          <p:nvPicPr>
            <p:cNvPr id="127" name="object 49">
              <a:extLst>
                <a:ext uri="{FF2B5EF4-FFF2-40B4-BE49-F238E27FC236}">
                  <a16:creationId xmlns:a16="http://schemas.microsoft.com/office/drawing/2014/main" id="{55A0BC23-A048-622E-2988-B01F0388B0E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266" y="1061350"/>
              <a:ext cx="94500" cy="106832"/>
            </a:xfrm>
            <a:prstGeom prst="rect">
              <a:avLst/>
            </a:prstGeom>
          </p:spPr>
        </p:pic>
        <p:sp>
          <p:nvSpPr>
            <p:cNvPr id="133" name="object 43">
              <a:extLst>
                <a:ext uri="{FF2B5EF4-FFF2-40B4-BE49-F238E27FC236}">
                  <a16:creationId xmlns:a16="http://schemas.microsoft.com/office/drawing/2014/main" id="{ACBEC770-B7BF-F1DA-CD06-6813D9BD10A9}"/>
                </a:ext>
              </a:extLst>
            </p:cNvPr>
            <p:cNvSpPr/>
            <p:nvPr/>
          </p:nvSpPr>
          <p:spPr>
            <a:xfrm>
              <a:off x="1108122" y="15911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43">
              <a:extLst>
                <a:ext uri="{FF2B5EF4-FFF2-40B4-BE49-F238E27FC236}">
                  <a16:creationId xmlns:a16="http://schemas.microsoft.com/office/drawing/2014/main" id="{19D2469A-BD9D-B8AC-D513-15913085A1AB}"/>
                </a:ext>
              </a:extLst>
            </p:cNvPr>
            <p:cNvSpPr/>
            <p:nvPr/>
          </p:nvSpPr>
          <p:spPr>
            <a:xfrm>
              <a:off x="743420" y="1143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43">
              <a:extLst>
                <a:ext uri="{FF2B5EF4-FFF2-40B4-BE49-F238E27FC236}">
                  <a16:creationId xmlns:a16="http://schemas.microsoft.com/office/drawing/2014/main" id="{C4C6A8A5-4B57-D2BD-552A-6B72E15F6A02}"/>
                </a:ext>
              </a:extLst>
            </p:cNvPr>
            <p:cNvSpPr/>
            <p:nvPr/>
          </p:nvSpPr>
          <p:spPr>
            <a:xfrm>
              <a:off x="2794612" y="9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43">
              <a:extLst>
                <a:ext uri="{FF2B5EF4-FFF2-40B4-BE49-F238E27FC236}">
                  <a16:creationId xmlns:a16="http://schemas.microsoft.com/office/drawing/2014/main" id="{962A5603-F12E-36C3-9934-B03A2D7C0536}"/>
                </a:ext>
              </a:extLst>
            </p:cNvPr>
            <p:cNvSpPr/>
            <p:nvPr/>
          </p:nvSpPr>
          <p:spPr>
            <a:xfrm>
              <a:off x="1581061" y="15678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45">
              <a:extLst>
                <a:ext uri="{FF2B5EF4-FFF2-40B4-BE49-F238E27FC236}">
                  <a16:creationId xmlns:a16="http://schemas.microsoft.com/office/drawing/2014/main" id="{725B18DC-1697-AE24-1D2B-69C3155174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54418" y="122075"/>
              <a:ext cx="119595" cy="119583"/>
            </a:xfrm>
            <a:prstGeom prst="rect">
              <a:avLst/>
            </a:prstGeom>
          </p:spPr>
        </p:pic>
        <p:pic>
          <p:nvPicPr>
            <p:cNvPr id="160" name="object 45">
              <a:extLst>
                <a:ext uri="{FF2B5EF4-FFF2-40B4-BE49-F238E27FC236}">
                  <a16:creationId xmlns:a16="http://schemas.microsoft.com/office/drawing/2014/main" id="{EC5996B8-EE59-40FF-0A04-FB64DC0FC53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91594" y="932092"/>
              <a:ext cx="119595" cy="119583"/>
            </a:xfrm>
            <a:prstGeom prst="rect">
              <a:avLst/>
            </a:prstGeom>
          </p:spPr>
        </p:pic>
        <p:sp>
          <p:nvSpPr>
            <p:cNvPr id="162" name="object 40">
              <a:extLst>
                <a:ext uri="{FF2B5EF4-FFF2-40B4-BE49-F238E27FC236}">
                  <a16:creationId xmlns:a16="http://schemas.microsoft.com/office/drawing/2014/main" id="{92D3174E-6B20-E47D-DB9F-C0928FA265F1}"/>
                </a:ext>
              </a:extLst>
            </p:cNvPr>
            <p:cNvSpPr/>
            <p:nvPr/>
          </p:nvSpPr>
          <p:spPr>
            <a:xfrm>
              <a:off x="5014735" y="753760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64" name="object 45">
              <a:extLst>
                <a:ext uri="{FF2B5EF4-FFF2-40B4-BE49-F238E27FC236}">
                  <a16:creationId xmlns:a16="http://schemas.microsoft.com/office/drawing/2014/main" id="{32159431-9193-B52F-DE71-2D29C65AE42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29953" y="77170"/>
              <a:ext cx="119595" cy="119583"/>
            </a:xfrm>
            <a:prstGeom prst="rect">
              <a:avLst/>
            </a:prstGeom>
          </p:spPr>
        </p:pic>
        <p:pic>
          <p:nvPicPr>
            <p:cNvPr id="168" name="object 45">
              <a:extLst>
                <a:ext uri="{FF2B5EF4-FFF2-40B4-BE49-F238E27FC236}">
                  <a16:creationId xmlns:a16="http://schemas.microsoft.com/office/drawing/2014/main" id="{E72241D3-B418-B235-55C5-6D31D229810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45781" y="68917"/>
              <a:ext cx="119595" cy="119583"/>
            </a:xfrm>
            <a:prstGeom prst="rect">
              <a:avLst/>
            </a:prstGeom>
          </p:spPr>
        </p:pic>
        <p:sp>
          <p:nvSpPr>
            <p:cNvPr id="170" name="object 40">
              <a:extLst>
                <a:ext uri="{FF2B5EF4-FFF2-40B4-BE49-F238E27FC236}">
                  <a16:creationId xmlns:a16="http://schemas.microsoft.com/office/drawing/2014/main" id="{83FB51A7-A80A-D283-49B4-715C3195C565}"/>
                </a:ext>
              </a:extLst>
            </p:cNvPr>
            <p:cNvSpPr/>
            <p:nvPr/>
          </p:nvSpPr>
          <p:spPr>
            <a:xfrm>
              <a:off x="1269274" y="42801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72" name="object 35">
              <a:extLst>
                <a:ext uri="{FF2B5EF4-FFF2-40B4-BE49-F238E27FC236}">
                  <a16:creationId xmlns:a16="http://schemas.microsoft.com/office/drawing/2014/main" id="{F7A4C035-3C82-6428-27E2-816D82601179}"/>
                </a:ext>
              </a:extLst>
            </p:cNvPr>
            <p:cNvSpPr txBox="1"/>
            <p:nvPr/>
          </p:nvSpPr>
          <p:spPr>
            <a:xfrm>
              <a:off x="1531459" y="1208549"/>
              <a:ext cx="337746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b="1" spc="-35" dirty="0">
                  <a:solidFill>
                    <a:srgbClr val="005480"/>
                  </a:solidFill>
                  <a:latin typeface="Britannic Bold" panose="020B0903060703020204" pitchFamily="34" charset="0"/>
                  <a:cs typeface="ADLaM Display" panose="02010000000000000000" pitchFamily="2" charset="0"/>
                </a:rPr>
                <a:t>¡CADA GOTA CUENTA!</a:t>
              </a:r>
              <a:endParaRPr sz="2800" b="1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endParaRPr>
            </a:p>
          </p:txBody>
        </p:sp>
        <p:pic>
          <p:nvPicPr>
            <p:cNvPr id="72" name="object 41">
              <a:extLst>
                <a:ext uri="{FF2B5EF4-FFF2-40B4-BE49-F238E27FC236}">
                  <a16:creationId xmlns:a16="http://schemas.microsoft.com/office/drawing/2014/main" id="{147D2813-7B7B-7E49-E544-9D9F453892B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3991" y="844347"/>
              <a:ext cx="82537" cy="81661"/>
            </a:xfrm>
            <a:prstGeom prst="rect">
              <a:avLst/>
            </a:prstGeom>
          </p:spPr>
        </p:pic>
        <p:sp>
          <p:nvSpPr>
            <p:cNvPr id="134" name="object 43">
              <a:extLst>
                <a:ext uri="{FF2B5EF4-FFF2-40B4-BE49-F238E27FC236}">
                  <a16:creationId xmlns:a16="http://schemas.microsoft.com/office/drawing/2014/main" id="{CB6BA824-6892-BCA6-3893-E408615EE7A8}"/>
                </a:ext>
              </a:extLst>
            </p:cNvPr>
            <p:cNvSpPr/>
            <p:nvPr/>
          </p:nvSpPr>
          <p:spPr>
            <a:xfrm>
              <a:off x="783973" y="147722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43">
              <a:extLst>
                <a:ext uri="{FF2B5EF4-FFF2-40B4-BE49-F238E27FC236}">
                  <a16:creationId xmlns:a16="http://schemas.microsoft.com/office/drawing/2014/main" id="{2F5111B5-8C63-1F8F-F3D6-27F000F07A8C}"/>
                </a:ext>
              </a:extLst>
            </p:cNvPr>
            <p:cNvSpPr/>
            <p:nvPr/>
          </p:nvSpPr>
          <p:spPr>
            <a:xfrm>
              <a:off x="1008244" y="8305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4" name="object 39">
              <a:extLst>
                <a:ext uri="{FF2B5EF4-FFF2-40B4-BE49-F238E27FC236}">
                  <a16:creationId xmlns:a16="http://schemas.microsoft.com/office/drawing/2014/main" id="{BCC7710E-3DED-4C7F-50DF-B915B014718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5650" y="696225"/>
              <a:ext cx="102387" cy="105130"/>
            </a:xfrm>
            <a:prstGeom prst="rect">
              <a:avLst/>
            </a:prstGeom>
          </p:spPr>
        </p:pic>
        <p:sp>
          <p:nvSpPr>
            <p:cNvPr id="246" name="object 43">
              <a:extLst>
                <a:ext uri="{FF2B5EF4-FFF2-40B4-BE49-F238E27FC236}">
                  <a16:creationId xmlns:a16="http://schemas.microsoft.com/office/drawing/2014/main" id="{2E53EA2D-A5AB-3FC5-6941-085B1B46A30A}"/>
                </a:ext>
              </a:extLst>
            </p:cNvPr>
            <p:cNvSpPr/>
            <p:nvPr/>
          </p:nvSpPr>
          <p:spPr>
            <a:xfrm>
              <a:off x="3465629" y="9114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43">
              <a:extLst>
                <a:ext uri="{FF2B5EF4-FFF2-40B4-BE49-F238E27FC236}">
                  <a16:creationId xmlns:a16="http://schemas.microsoft.com/office/drawing/2014/main" id="{220780B8-0D3E-B52A-6DD2-07EB11023610}"/>
                </a:ext>
              </a:extLst>
            </p:cNvPr>
            <p:cNvSpPr/>
            <p:nvPr/>
          </p:nvSpPr>
          <p:spPr>
            <a:xfrm>
              <a:off x="1049862" y="5353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46">
              <a:extLst>
                <a:ext uri="{FF2B5EF4-FFF2-40B4-BE49-F238E27FC236}">
                  <a16:creationId xmlns:a16="http://schemas.microsoft.com/office/drawing/2014/main" id="{A0C1B2E9-2929-F325-0AD4-676C623EB2E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4952" y="1039798"/>
              <a:ext cx="72961" cy="74253"/>
            </a:xfrm>
            <a:prstGeom prst="rect">
              <a:avLst/>
            </a:prstGeom>
          </p:spPr>
        </p:pic>
        <p:pic>
          <p:nvPicPr>
            <p:cNvPr id="169" name="object 45">
              <a:extLst>
                <a:ext uri="{FF2B5EF4-FFF2-40B4-BE49-F238E27FC236}">
                  <a16:creationId xmlns:a16="http://schemas.microsoft.com/office/drawing/2014/main" id="{FB80570C-9F6D-A5A5-DB5D-A374E867A01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91355" y="1434832"/>
              <a:ext cx="119595" cy="119583"/>
            </a:xfrm>
            <a:prstGeom prst="rect">
              <a:avLst/>
            </a:prstGeom>
          </p:spPr>
        </p:pic>
        <p:sp>
          <p:nvSpPr>
            <p:cNvPr id="175" name="object 40">
              <a:extLst>
                <a:ext uri="{FF2B5EF4-FFF2-40B4-BE49-F238E27FC236}">
                  <a16:creationId xmlns:a16="http://schemas.microsoft.com/office/drawing/2014/main" id="{3E79A27F-0F60-1ED0-FA08-5A43E8E8B7CB}"/>
                </a:ext>
              </a:extLst>
            </p:cNvPr>
            <p:cNvSpPr/>
            <p:nvPr/>
          </p:nvSpPr>
          <p:spPr>
            <a:xfrm>
              <a:off x="5596600" y="123435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95" name="object 40">
              <a:extLst>
                <a:ext uri="{FF2B5EF4-FFF2-40B4-BE49-F238E27FC236}">
                  <a16:creationId xmlns:a16="http://schemas.microsoft.com/office/drawing/2014/main" id="{E6849470-5803-A352-31C6-C4424644445A}"/>
                </a:ext>
              </a:extLst>
            </p:cNvPr>
            <p:cNvSpPr/>
            <p:nvPr/>
          </p:nvSpPr>
          <p:spPr>
            <a:xfrm>
              <a:off x="3989750" y="101083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11" name="object 45">
              <a:extLst>
                <a:ext uri="{FF2B5EF4-FFF2-40B4-BE49-F238E27FC236}">
                  <a16:creationId xmlns:a16="http://schemas.microsoft.com/office/drawing/2014/main" id="{71573FD5-192C-AF38-E914-B724FABB11A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80346" y="1000145"/>
              <a:ext cx="119595" cy="119583"/>
            </a:xfrm>
            <a:prstGeom prst="rect">
              <a:avLst/>
            </a:prstGeom>
          </p:spPr>
        </p:pic>
        <p:pic>
          <p:nvPicPr>
            <p:cNvPr id="219" name="object 17">
              <a:extLst>
                <a:ext uri="{FF2B5EF4-FFF2-40B4-BE49-F238E27FC236}">
                  <a16:creationId xmlns:a16="http://schemas.microsoft.com/office/drawing/2014/main" id="{7B5DD054-D6DC-6398-8E68-59B48278AC2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062" y="724504"/>
              <a:ext cx="152193" cy="226466"/>
            </a:xfrm>
            <a:prstGeom prst="rect">
              <a:avLst/>
            </a:prstGeom>
          </p:spPr>
        </p:pic>
        <p:pic>
          <p:nvPicPr>
            <p:cNvPr id="254" name="object 39">
              <a:extLst>
                <a:ext uri="{FF2B5EF4-FFF2-40B4-BE49-F238E27FC236}">
                  <a16:creationId xmlns:a16="http://schemas.microsoft.com/office/drawing/2014/main" id="{3A1F6341-3721-8A77-9480-924C8F0C871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0027" y="1214051"/>
              <a:ext cx="102387" cy="105130"/>
            </a:xfrm>
            <a:prstGeom prst="rect">
              <a:avLst/>
            </a:prstGeom>
          </p:spPr>
        </p:pic>
        <p:pic>
          <p:nvPicPr>
            <p:cNvPr id="256" name="object 39">
              <a:extLst>
                <a:ext uri="{FF2B5EF4-FFF2-40B4-BE49-F238E27FC236}">
                  <a16:creationId xmlns:a16="http://schemas.microsoft.com/office/drawing/2014/main" id="{C9073BEE-5E02-F94A-03B9-F45AAD8E6B5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7732" y="517805"/>
              <a:ext cx="102387" cy="105130"/>
            </a:xfrm>
            <a:prstGeom prst="rect">
              <a:avLst/>
            </a:prstGeom>
          </p:spPr>
        </p:pic>
        <p:pic>
          <p:nvPicPr>
            <p:cNvPr id="260" name="object 39">
              <a:extLst>
                <a:ext uri="{FF2B5EF4-FFF2-40B4-BE49-F238E27FC236}">
                  <a16:creationId xmlns:a16="http://schemas.microsoft.com/office/drawing/2014/main" id="{33DB38F7-3916-A2C9-9FFF-808CEB17973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91573" y="1209098"/>
              <a:ext cx="102387" cy="105130"/>
            </a:xfrm>
            <a:prstGeom prst="rect">
              <a:avLst/>
            </a:prstGeom>
          </p:spPr>
        </p:pic>
        <p:sp>
          <p:nvSpPr>
            <p:cNvPr id="284" name="object 40">
              <a:extLst>
                <a:ext uri="{FF2B5EF4-FFF2-40B4-BE49-F238E27FC236}">
                  <a16:creationId xmlns:a16="http://schemas.microsoft.com/office/drawing/2014/main" id="{4E15DDC5-46F2-519B-5B26-0E6DA6187FCE}"/>
                </a:ext>
              </a:extLst>
            </p:cNvPr>
            <p:cNvSpPr/>
            <p:nvPr/>
          </p:nvSpPr>
          <p:spPr>
            <a:xfrm>
              <a:off x="6193448" y="97464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298" name="object 40">
              <a:extLst>
                <a:ext uri="{FF2B5EF4-FFF2-40B4-BE49-F238E27FC236}">
                  <a16:creationId xmlns:a16="http://schemas.microsoft.com/office/drawing/2014/main" id="{E4F5DB07-C152-70C8-C541-55E7FA30AD06}"/>
                </a:ext>
              </a:extLst>
            </p:cNvPr>
            <p:cNvSpPr/>
            <p:nvPr/>
          </p:nvSpPr>
          <p:spPr>
            <a:xfrm>
              <a:off x="2354777" y="10521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4" name="object 45">
              <a:extLst>
                <a:ext uri="{FF2B5EF4-FFF2-40B4-BE49-F238E27FC236}">
                  <a16:creationId xmlns:a16="http://schemas.microsoft.com/office/drawing/2014/main" id="{11DE7656-AF3F-AB2E-C090-BEB9351E4A6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47177" y="526990"/>
              <a:ext cx="119595" cy="119583"/>
            </a:xfrm>
            <a:prstGeom prst="rect">
              <a:avLst/>
            </a:prstGeom>
          </p:spPr>
        </p:pic>
        <p:sp>
          <p:nvSpPr>
            <p:cNvPr id="7" name="object 40">
              <a:extLst>
                <a:ext uri="{FF2B5EF4-FFF2-40B4-BE49-F238E27FC236}">
                  <a16:creationId xmlns:a16="http://schemas.microsoft.com/office/drawing/2014/main" id="{068B2E25-38DE-108A-6182-5E3FC6CE2F03}"/>
                </a:ext>
              </a:extLst>
            </p:cNvPr>
            <p:cNvSpPr/>
            <p:nvPr/>
          </p:nvSpPr>
          <p:spPr>
            <a:xfrm>
              <a:off x="1931063" y="38183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" name="object 41">
              <a:extLst>
                <a:ext uri="{FF2B5EF4-FFF2-40B4-BE49-F238E27FC236}">
                  <a16:creationId xmlns:a16="http://schemas.microsoft.com/office/drawing/2014/main" id="{7C66D6AC-00FE-E6CA-C8F7-7EB0F27BF01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9083" y="665253"/>
              <a:ext cx="82537" cy="81661"/>
            </a:xfrm>
            <a:prstGeom prst="rect">
              <a:avLst/>
            </a:prstGeom>
          </p:spPr>
        </p:pic>
        <p:sp>
          <p:nvSpPr>
            <p:cNvPr id="11" name="object 43">
              <a:extLst>
                <a:ext uri="{FF2B5EF4-FFF2-40B4-BE49-F238E27FC236}">
                  <a16:creationId xmlns:a16="http://schemas.microsoft.com/office/drawing/2014/main" id="{1AB1E2D4-9971-4B0C-7CA9-F06F77E60796}"/>
                </a:ext>
              </a:extLst>
            </p:cNvPr>
            <p:cNvSpPr/>
            <p:nvPr/>
          </p:nvSpPr>
          <p:spPr>
            <a:xfrm>
              <a:off x="1594954" y="35621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45">
              <a:extLst>
                <a:ext uri="{FF2B5EF4-FFF2-40B4-BE49-F238E27FC236}">
                  <a16:creationId xmlns:a16="http://schemas.microsoft.com/office/drawing/2014/main" id="{1A0E18A3-EDD3-1B8B-ADFB-B533C3D54AE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8841" y="517131"/>
              <a:ext cx="119595" cy="119583"/>
            </a:xfrm>
            <a:prstGeom prst="rect">
              <a:avLst/>
            </a:prstGeom>
          </p:spPr>
        </p:pic>
        <p:sp>
          <p:nvSpPr>
            <p:cNvPr id="15" name="object 40">
              <a:extLst>
                <a:ext uri="{FF2B5EF4-FFF2-40B4-BE49-F238E27FC236}">
                  <a16:creationId xmlns:a16="http://schemas.microsoft.com/office/drawing/2014/main" id="{EE50C274-9EF2-F701-C35A-4E76F06A4C00}"/>
                </a:ext>
              </a:extLst>
            </p:cNvPr>
            <p:cNvSpPr/>
            <p:nvPr/>
          </p:nvSpPr>
          <p:spPr>
            <a:xfrm>
              <a:off x="4722727" y="37197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0" name="object 41">
              <a:extLst>
                <a:ext uri="{FF2B5EF4-FFF2-40B4-BE49-F238E27FC236}">
                  <a16:creationId xmlns:a16="http://schemas.microsoft.com/office/drawing/2014/main" id="{50A3472A-7933-17A3-2935-6DDEC2EB3F1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00747" y="655394"/>
              <a:ext cx="82537" cy="81661"/>
            </a:xfrm>
            <a:prstGeom prst="rect">
              <a:avLst/>
            </a:prstGeom>
          </p:spPr>
        </p:pic>
        <p:sp>
          <p:nvSpPr>
            <p:cNvPr id="22" name="object 43">
              <a:extLst>
                <a:ext uri="{FF2B5EF4-FFF2-40B4-BE49-F238E27FC236}">
                  <a16:creationId xmlns:a16="http://schemas.microsoft.com/office/drawing/2014/main" id="{9B73B887-69B7-BCCE-41E8-205010592F52}"/>
                </a:ext>
              </a:extLst>
            </p:cNvPr>
            <p:cNvSpPr/>
            <p:nvPr/>
          </p:nvSpPr>
          <p:spPr>
            <a:xfrm>
              <a:off x="4386618" y="3463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45">
              <a:extLst>
                <a:ext uri="{FF2B5EF4-FFF2-40B4-BE49-F238E27FC236}">
                  <a16:creationId xmlns:a16="http://schemas.microsoft.com/office/drawing/2014/main" id="{AA91519B-D9CE-6584-595D-E597D2A63D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60320" y="1325833"/>
              <a:ext cx="119595" cy="119583"/>
            </a:xfrm>
            <a:prstGeom prst="rect">
              <a:avLst/>
            </a:prstGeom>
          </p:spPr>
        </p:pic>
        <p:sp>
          <p:nvSpPr>
            <p:cNvPr id="26" name="object 40">
              <a:extLst>
                <a:ext uri="{FF2B5EF4-FFF2-40B4-BE49-F238E27FC236}">
                  <a16:creationId xmlns:a16="http://schemas.microsoft.com/office/drawing/2014/main" id="{DEA49CB6-C451-B6A2-BC1E-D831745AFF51}"/>
                </a:ext>
              </a:extLst>
            </p:cNvPr>
            <p:cNvSpPr/>
            <p:nvPr/>
          </p:nvSpPr>
          <p:spPr>
            <a:xfrm>
              <a:off x="5144206" y="118067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8" name="object 41">
              <a:extLst>
                <a:ext uri="{FF2B5EF4-FFF2-40B4-BE49-F238E27FC236}">
                  <a16:creationId xmlns:a16="http://schemas.microsoft.com/office/drawing/2014/main" id="{EEBA70C8-6D23-74CB-9537-CA3C66E8664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2226" y="1464096"/>
              <a:ext cx="82537" cy="81661"/>
            </a:xfrm>
            <a:prstGeom prst="rect">
              <a:avLst/>
            </a:prstGeom>
          </p:spPr>
        </p:pic>
        <p:sp>
          <p:nvSpPr>
            <p:cNvPr id="30" name="object 43">
              <a:extLst>
                <a:ext uri="{FF2B5EF4-FFF2-40B4-BE49-F238E27FC236}">
                  <a16:creationId xmlns:a16="http://schemas.microsoft.com/office/drawing/2014/main" id="{C141E08E-AD04-BA2E-58F6-900224270DBF}"/>
                </a:ext>
              </a:extLst>
            </p:cNvPr>
            <p:cNvSpPr/>
            <p:nvPr/>
          </p:nvSpPr>
          <p:spPr>
            <a:xfrm>
              <a:off x="4808097" y="1155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45">
              <a:extLst>
                <a:ext uri="{FF2B5EF4-FFF2-40B4-BE49-F238E27FC236}">
                  <a16:creationId xmlns:a16="http://schemas.microsoft.com/office/drawing/2014/main" id="{6522A3A4-1B62-0F8D-12F2-3D7D1A1A049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1772" y="1213386"/>
              <a:ext cx="119595" cy="119583"/>
            </a:xfrm>
            <a:prstGeom prst="rect">
              <a:avLst/>
            </a:prstGeom>
          </p:spPr>
        </p:pic>
        <p:sp>
          <p:nvSpPr>
            <p:cNvPr id="34" name="object 40">
              <a:extLst>
                <a:ext uri="{FF2B5EF4-FFF2-40B4-BE49-F238E27FC236}">
                  <a16:creationId xmlns:a16="http://schemas.microsoft.com/office/drawing/2014/main" id="{EF2410D1-3F0A-1024-386F-A20048CA32A2}"/>
                </a:ext>
              </a:extLst>
            </p:cNvPr>
            <p:cNvSpPr/>
            <p:nvPr/>
          </p:nvSpPr>
          <p:spPr>
            <a:xfrm>
              <a:off x="835658" y="106822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38" name="object 41">
              <a:extLst>
                <a:ext uri="{FF2B5EF4-FFF2-40B4-BE49-F238E27FC236}">
                  <a16:creationId xmlns:a16="http://schemas.microsoft.com/office/drawing/2014/main" id="{F4E63CA1-180B-7970-8B63-F0A7C8B0EC5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3678" y="1351649"/>
              <a:ext cx="82537" cy="81661"/>
            </a:xfrm>
            <a:prstGeom prst="rect">
              <a:avLst/>
            </a:prstGeom>
          </p:spPr>
        </p:pic>
        <p:sp>
          <p:nvSpPr>
            <p:cNvPr id="42" name="object 43">
              <a:extLst>
                <a:ext uri="{FF2B5EF4-FFF2-40B4-BE49-F238E27FC236}">
                  <a16:creationId xmlns:a16="http://schemas.microsoft.com/office/drawing/2014/main" id="{E145CAE3-6126-2EEB-BFE0-92B6650F14CE}"/>
                </a:ext>
              </a:extLst>
            </p:cNvPr>
            <p:cNvSpPr/>
            <p:nvPr/>
          </p:nvSpPr>
          <p:spPr>
            <a:xfrm>
              <a:off x="499549" y="104260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5">
              <a:extLst>
                <a:ext uri="{FF2B5EF4-FFF2-40B4-BE49-F238E27FC236}">
                  <a16:creationId xmlns:a16="http://schemas.microsoft.com/office/drawing/2014/main" id="{43E789E3-06E9-203A-97F8-055018BE0E5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70537" y="970160"/>
              <a:ext cx="119595" cy="119583"/>
            </a:xfrm>
            <a:prstGeom prst="rect">
              <a:avLst/>
            </a:prstGeom>
          </p:spPr>
        </p:pic>
        <p:sp>
          <p:nvSpPr>
            <p:cNvPr id="47" name="object 40">
              <a:extLst>
                <a:ext uri="{FF2B5EF4-FFF2-40B4-BE49-F238E27FC236}">
                  <a16:creationId xmlns:a16="http://schemas.microsoft.com/office/drawing/2014/main" id="{280DFF2F-2F2E-DBBD-8EAA-5642637FC315}"/>
                </a:ext>
              </a:extLst>
            </p:cNvPr>
            <p:cNvSpPr/>
            <p:nvPr/>
          </p:nvSpPr>
          <p:spPr>
            <a:xfrm>
              <a:off x="3754423" y="82500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49" name="object 41">
              <a:extLst>
                <a:ext uri="{FF2B5EF4-FFF2-40B4-BE49-F238E27FC236}">
                  <a16:creationId xmlns:a16="http://schemas.microsoft.com/office/drawing/2014/main" id="{7AA566DE-E717-CB87-4ADF-027F9806BEE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32443" y="1108423"/>
              <a:ext cx="82537" cy="81661"/>
            </a:xfrm>
            <a:prstGeom prst="rect">
              <a:avLst/>
            </a:prstGeom>
          </p:spPr>
        </p:pic>
        <p:sp>
          <p:nvSpPr>
            <p:cNvPr id="51" name="object 43">
              <a:extLst>
                <a:ext uri="{FF2B5EF4-FFF2-40B4-BE49-F238E27FC236}">
                  <a16:creationId xmlns:a16="http://schemas.microsoft.com/office/drawing/2014/main" id="{90CCBFB5-5BC5-3890-94EE-2308332F6771}"/>
                </a:ext>
              </a:extLst>
            </p:cNvPr>
            <p:cNvSpPr/>
            <p:nvPr/>
          </p:nvSpPr>
          <p:spPr>
            <a:xfrm>
              <a:off x="3418314" y="79938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45">
              <a:extLst>
                <a:ext uri="{FF2B5EF4-FFF2-40B4-BE49-F238E27FC236}">
                  <a16:creationId xmlns:a16="http://schemas.microsoft.com/office/drawing/2014/main" id="{BB569C3E-593F-60DA-3206-712E883F0BB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65712" y="923194"/>
              <a:ext cx="119595" cy="119583"/>
            </a:xfrm>
            <a:prstGeom prst="rect">
              <a:avLst/>
            </a:prstGeom>
          </p:spPr>
        </p:pic>
        <p:sp>
          <p:nvSpPr>
            <p:cNvPr id="67" name="object 40">
              <a:extLst>
                <a:ext uri="{FF2B5EF4-FFF2-40B4-BE49-F238E27FC236}">
                  <a16:creationId xmlns:a16="http://schemas.microsoft.com/office/drawing/2014/main" id="{1AA67293-A1E9-E0CE-4EC6-7ADA2A26E0D4}"/>
                </a:ext>
              </a:extLst>
            </p:cNvPr>
            <p:cNvSpPr/>
            <p:nvPr/>
          </p:nvSpPr>
          <p:spPr>
            <a:xfrm>
              <a:off x="1538371" y="71332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69" name="object 41">
              <a:extLst>
                <a:ext uri="{FF2B5EF4-FFF2-40B4-BE49-F238E27FC236}">
                  <a16:creationId xmlns:a16="http://schemas.microsoft.com/office/drawing/2014/main" id="{5A6501DE-AD69-D934-23A4-8C78ECD3C19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6391" y="996747"/>
              <a:ext cx="82537" cy="81661"/>
            </a:xfrm>
            <a:prstGeom prst="rect">
              <a:avLst/>
            </a:prstGeom>
          </p:spPr>
        </p:pic>
        <p:sp>
          <p:nvSpPr>
            <p:cNvPr id="71" name="object 43">
              <a:extLst>
                <a:ext uri="{FF2B5EF4-FFF2-40B4-BE49-F238E27FC236}">
                  <a16:creationId xmlns:a16="http://schemas.microsoft.com/office/drawing/2014/main" id="{0223CFA8-B646-6973-326B-D6DB0832030F}"/>
                </a:ext>
              </a:extLst>
            </p:cNvPr>
            <p:cNvSpPr/>
            <p:nvPr/>
          </p:nvSpPr>
          <p:spPr>
            <a:xfrm>
              <a:off x="1347143" y="67114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81" name="object 55">
              <a:extLst>
                <a:ext uri="{FF2B5EF4-FFF2-40B4-BE49-F238E27FC236}">
                  <a16:creationId xmlns:a16="http://schemas.microsoft.com/office/drawing/2014/main" id="{97409DBA-7AE3-637C-09D2-2872B710F6F6}"/>
                </a:ext>
              </a:extLst>
            </p:cNvPr>
            <p:cNvGrpSpPr/>
            <p:nvPr/>
          </p:nvGrpSpPr>
          <p:grpSpPr>
            <a:xfrm>
              <a:off x="5507397" y="5522464"/>
              <a:ext cx="842644" cy="828040"/>
              <a:chOff x="5507397" y="5522464"/>
              <a:chExt cx="842644" cy="828040"/>
            </a:xfrm>
          </p:grpSpPr>
          <p:sp>
            <p:nvSpPr>
              <p:cNvPr id="82" name="object 56">
                <a:extLst>
                  <a:ext uri="{FF2B5EF4-FFF2-40B4-BE49-F238E27FC236}">
                    <a16:creationId xmlns:a16="http://schemas.microsoft.com/office/drawing/2014/main" id="{EA9C79A0-9DEA-A368-1376-B789E05E0B41}"/>
                  </a:ext>
                </a:extLst>
              </p:cNvPr>
              <p:cNvSpPr/>
              <p:nvPr/>
            </p:nvSpPr>
            <p:spPr>
              <a:xfrm>
                <a:off x="5946350" y="5522464"/>
                <a:ext cx="403860" cy="760095"/>
              </a:xfrm>
              <a:custGeom>
                <a:avLst/>
                <a:gdLst/>
                <a:ahLst/>
                <a:cxnLst/>
                <a:rect l="l" t="t" r="r" b="b"/>
                <a:pathLst>
                  <a:path w="403860" h="760095">
                    <a:moveTo>
                      <a:pt x="116921" y="0"/>
                    </a:moveTo>
                    <a:lnTo>
                      <a:pt x="71901" y="20699"/>
                    </a:lnTo>
                    <a:lnTo>
                      <a:pt x="52792" y="74486"/>
                    </a:lnTo>
                    <a:lnTo>
                      <a:pt x="45947" y="128827"/>
                    </a:lnTo>
                    <a:lnTo>
                      <a:pt x="41222" y="181662"/>
                    </a:lnTo>
                    <a:lnTo>
                      <a:pt x="39643" y="208141"/>
                    </a:lnTo>
                    <a:lnTo>
                      <a:pt x="31883" y="205169"/>
                    </a:lnTo>
                    <a:lnTo>
                      <a:pt x="0" y="264785"/>
                    </a:lnTo>
                    <a:lnTo>
                      <a:pt x="6458" y="313846"/>
                    </a:lnTo>
                    <a:lnTo>
                      <a:pt x="24241" y="361216"/>
                    </a:lnTo>
                    <a:lnTo>
                      <a:pt x="49295" y="406096"/>
                    </a:lnTo>
                    <a:lnTo>
                      <a:pt x="41357" y="406908"/>
                    </a:lnTo>
                    <a:lnTo>
                      <a:pt x="30423" y="409829"/>
                    </a:lnTo>
                    <a:lnTo>
                      <a:pt x="22968" y="414744"/>
                    </a:lnTo>
                    <a:lnTo>
                      <a:pt x="22752" y="422974"/>
                    </a:lnTo>
                    <a:lnTo>
                      <a:pt x="26349" y="449250"/>
                    </a:lnTo>
                    <a:lnTo>
                      <a:pt x="52784" y="493115"/>
                    </a:lnTo>
                    <a:lnTo>
                      <a:pt x="107503" y="547452"/>
                    </a:lnTo>
                    <a:lnTo>
                      <a:pt x="145204" y="581240"/>
                    </a:lnTo>
                    <a:lnTo>
                      <a:pt x="184065" y="613660"/>
                    </a:lnTo>
                    <a:lnTo>
                      <a:pt x="224035" y="644687"/>
                    </a:lnTo>
                    <a:lnTo>
                      <a:pt x="265065" y="674296"/>
                    </a:lnTo>
                    <a:lnTo>
                      <a:pt x="307103" y="702463"/>
                    </a:lnTo>
                    <a:lnTo>
                      <a:pt x="350100" y="729163"/>
                    </a:lnTo>
                    <a:lnTo>
                      <a:pt x="394004" y="754372"/>
                    </a:lnTo>
                    <a:lnTo>
                      <a:pt x="403649" y="759478"/>
                    </a:lnTo>
                    <a:lnTo>
                      <a:pt x="403649" y="248959"/>
                    </a:lnTo>
                    <a:lnTo>
                      <a:pt x="379484" y="197244"/>
                    </a:lnTo>
                    <a:lnTo>
                      <a:pt x="351770" y="168791"/>
                    </a:lnTo>
                    <a:lnTo>
                      <a:pt x="332734" y="163742"/>
                    </a:lnTo>
                    <a:lnTo>
                      <a:pt x="323119" y="164881"/>
                    </a:lnTo>
                    <a:lnTo>
                      <a:pt x="296996" y="189548"/>
                    </a:lnTo>
                    <a:lnTo>
                      <a:pt x="286926" y="167828"/>
                    </a:lnTo>
                    <a:lnTo>
                      <a:pt x="262475" y="126603"/>
                    </a:lnTo>
                    <a:lnTo>
                      <a:pt x="232553" y="86000"/>
                    </a:lnTo>
                    <a:lnTo>
                      <a:pt x="197507" y="45352"/>
                    </a:lnTo>
                    <a:lnTo>
                      <a:pt x="159725" y="14169"/>
                    </a:lnTo>
                    <a:lnTo>
                      <a:pt x="138984" y="4247"/>
                    </a:lnTo>
                    <a:lnTo>
                      <a:pt x="116921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4" name="object 57">
                <a:extLst>
                  <a:ext uri="{FF2B5EF4-FFF2-40B4-BE49-F238E27FC236}">
                    <a16:creationId xmlns:a16="http://schemas.microsoft.com/office/drawing/2014/main" id="{5A3F57A1-05C6-4468-CB5B-9E6DD9FDF0BB}"/>
                  </a:ext>
                </a:extLst>
              </p:cNvPr>
              <p:cNvSpPr/>
              <p:nvPr/>
            </p:nvSpPr>
            <p:spPr>
              <a:xfrm>
                <a:off x="5507393" y="5523814"/>
                <a:ext cx="842644" cy="826769"/>
              </a:xfrm>
              <a:custGeom>
                <a:avLst/>
                <a:gdLst/>
                <a:ahLst/>
                <a:cxnLst/>
                <a:rect l="l" t="t" r="r" b="b"/>
                <a:pathLst>
                  <a:path w="842645" h="826770">
                    <a:moveTo>
                      <a:pt x="842606" y="659498"/>
                    </a:moveTo>
                    <a:lnTo>
                      <a:pt x="842594" y="594334"/>
                    </a:lnTo>
                    <a:lnTo>
                      <a:pt x="821182" y="559968"/>
                    </a:lnTo>
                    <a:lnTo>
                      <a:pt x="793356" y="520522"/>
                    </a:lnTo>
                    <a:lnTo>
                      <a:pt x="763244" y="483069"/>
                    </a:lnTo>
                    <a:lnTo>
                      <a:pt x="758240" y="477621"/>
                    </a:lnTo>
                    <a:lnTo>
                      <a:pt x="759447" y="475195"/>
                    </a:lnTo>
                    <a:lnTo>
                      <a:pt x="774700" y="432244"/>
                    </a:lnTo>
                    <a:lnTo>
                      <a:pt x="791667" y="364401"/>
                    </a:lnTo>
                    <a:lnTo>
                      <a:pt x="800671" y="317842"/>
                    </a:lnTo>
                    <a:lnTo>
                      <a:pt x="807516" y="270941"/>
                    </a:lnTo>
                    <a:lnTo>
                      <a:pt x="812076" y="223672"/>
                    </a:lnTo>
                    <a:lnTo>
                      <a:pt x="813904" y="189128"/>
                    </a:lnTo>
                    <a:lnTo>
                      <a:pt x="807199" y="180759"/>
                    </a:lnTo>
                    <a:lnTo>
                      <a:pt x="799617" y="173443"/>
                    </a:lnTo>
                    <a:lnTo>
                      <a:pt x="791095" y="167652"/>
                    </a:lnTo>
                    <a:lnTo>
                      <a:pt x="781583" y="163817"/>
                    </a:lnTo>
                    <a:lnTo>
                      <a:pt x="778116" y="218821"/>
                    </a:lnTo>
                    <a:lnTo>
                      <a:pt x="775754" y="246278"/>
                    </a:lnTo>
                    <a:lnTo>
                      <a:pt x="768616" y="302907"/>
                    </a:lnTo>
                    <a:lnTo>
                      <a:pt x="758761" y="361010"/>
                    </a:lnTo>
                    <a:lnTo>
                      <a:pt x="748093" y="408876"/>
                    </a:lnTo>
                    <a:lnTo>
                      <a:pt x="738416" y="447154"/>
                    </a:lnTo>
                    <a:lnTo>
                      <a:pt x="736828" y="454279"/>
                    </a:lnTo>
                    <a:lnTo>
                      <a:pt x="730770" y="447662"/>
                    </a:lnTo>
                    <a:lnTo>
                      <a:pt x="719061" y="436524"/>
                    </a:lnTo>
                    <a:lnTo>
                      <a:pt x="712076" y="422605"/>
                    </a:lnTo>
                    <a:lnTo>
                      <a:pt x="690778" y="378421"/>
                    </a:lnTo>
                    <a:lnTo>
                      <a:pt x="670217" y="333895"/>
                    </a:lnTo>
                    <a:lnTo>
                      <a:pt x="650405" y="289026"/>
                    </a:lnTo>
                    <a:lnTo>
                      <a:pt x="631367" y="243840"/>
                    </a:lnTo>
                    <a:lnTo>
                      <a:pt x="633831" y="236778"/>
                    </a:lnTo>
                    <a:lnTo>
                      <a:pt x="635774" y="229501"/>
                    </a:lnTo>
                    <a:lnTo>
                      <a:pt x="649503" y="151879"/>
                    </a:lnTo>
                    <a:lnTo>
                      <a:pt x="654646" y="109639"/>
                    </a:lnTo>
                    <a:lnTo>
                      <a:pt x="658266" y="68275"/>
                    </a:lnTo>
                    <a:lnTo>
                      <a:pt x="646023" y="54216"/>
                    </a:lnTo>
                    <a:lnTo>
                      <a:pt x="633196" y="40843"/>
                    </a:lnTo>
                    <a:lnTo>
                      <a:pt x="630186" y="74104"/>
                    </a:lnTo>
                    <a:lnTo>
                      <a:pt x="626478" y="106311"/>
                    </a:lnTo>
                    <a:lnTo>
                      <a:pt x="623633" y="127406"/>
                    </a:lnTo>
                    <a:lnTo>
                      <a:pt x="620471" y="148463"/>
                    </a:lnTo>
                    <a:lnTo>
                      <a:pt x="616991" y="169456"/>
                    </a:lnTo>
                    <a:lnTo>
                      <a:pt x="612127" y="195973"/>
                    </a:lnTo>
                    <a:lnTo>
                      <a:pt x="597573" y="158127"/>
                    </a:lnTo>
                    <a:lnTo>
                      <a:pt x="583463" y="120129"/>
                    </a:lnTo>
                    <a:lnTo>
                      <a:pt x="569810" y="81965"/>
                    </a:lnTo>
                    <a:lnTo>
                      <a:pt x="556602" y="43649"/>
                    </a:lnTo>
                    <a:lnTo>
                      <a:pt x="541985" y="0"/>
                    </a:lnTo>
                    <a:lnTo>
                      <a:pt x="536333" y="1397"/>
                    </a:lnTo>
                    <a:lnTo>
                      <a:pt x="524992" y="5829"/>
                    </a:lnTo>
                    <a:lnTo>
                      <a:pt x="518299" y="10909"/>
                    </a:lnTo>
                    <a:lnTo>
                      <a:pt x="512902" y="17056"/>
                    </a:lnTo>
                    <a:lnTo>
                      <a:pt x="531304" y="71970"/>
                    </a:lnTo>
                    <a:lnTo>
                      <a:pt x="539153" y="93802"/>
                    </a:lnTo>
                    <a:lnTo>
                      <a:pt x="525043" y="85090"/>
                    </a:lnTo>
                    <a:lnTo>
                      <a:pt x="514311" y="78041"/>
                    </a:lnTo>
                    <a:lnTo>
                      <a:pt x="503796" y="70688"/>
                    </a:lnTo>
                    <a:lnTo>
                      <a:pt x="493496" y="63030"/>
                    </a:lnTo>
                    <a:lnTo>
                      <a:pt x="492239" y="70154"/>
                    </a:lnTo>
                    <a:lnTo>
                      <a:pt x="516382" y="108165"/>
                    </a:lnTo>
                    <a:lnTo>
                      <a:pt x="549783" y="123329"/>
                    </a:lnTo>
                    <a:lnTo>
                      <a:pt x="568312" y="172554"/>
                    </a:lnTo>
                    <a:lnTo>
                      <a:pt x="587756" y="221449"/>
                    </a:lnTo>
                    <a:lnTo>
                      <a:pt x="608063" y="270002"/>
                    </a:lnTo>
                    <a:lnTo>
                      <a:pt x="629246" y="318173"/>
                    </a:lnTo>
                    <a:lnTo>
                      <a:pt x="651268" y="365975"/>
                    </a:lnTo>
                    <a:lnTo>
                      <a:pt x="603262" y="346595"/>
                    </a:lnTo>
                    <a:lnTo>
                      <a:pt x="568464" y="330314"/>
                    </a:lnTo>
                    <a:lnTo>
                      <a:pt x="523659" y="305562"/>
                    </a:lnTo>
                    <a:lnTo>
                      <a:pt x="486130" y="281279"/>
                    </a:lnTo>
                    <a:lnTo>
                      <a:pt x="455142" y="258991"/>
                    </a:lnTo>
                    <a:lnTo>
                      <a:pt x="440067" y="247294"/>
                    </a:lnTo>
                    <a:lnTo>
                      <a:pt x="439331" y="255765"/>
                    </a:lnTo>
                    <a:lnTo>
                      <a:pt x="439051" y="264210"/>
                    </a:lnTo>
                    <a:lnTo>
                      <a:pt x="439216" y="272630"/>
                    </a:lnTo>
                    <a:lnTo>
                      <a:pt x="439801" y="281025"/>
                    </a:lnTo>
                    <a:lnTo>
                      <a:pt x="475996" y="307289"/>
                    </a:lnTo>
                    <a:lnTo>
                      <a:pt x="511149" y="329107"/>
                    </a:lnTo>
                    <a:lnTo>
                      <a:pt x="557885" y="353987"/>
                    </a:lnTo>
                    <a:lnTo>
                      <a:pt x="594461" y="370547"/>
                    </a:lnTo>
                    <a:lnTo>
                      <a:pt x="632993" y="384962"/>
                    </a:lnTo>
                    <a:lnTo>
                      <a:pt x="664603" y="393725"/>
                    </a:lnTo>
                    <a:lnTo>
                      <a:pt x="671626" y="408190"/>
                    </a:lnTo>
                    <a:lnTo>
                      <a:pt x="670687" y="408190"/>
                    </a:lnTo>
                    <a:lnTo>
                      <a:pt x="659993" y="414642"/>
                    </a:lnTo>
                    <a:lnTo>
                      <a:pt x="655154" y="427786"/>
                    </a:lnTo>
                    <a:lnTo>
                      <a:pt x="653313" y="468477"/>
                    </a:lnTo>
                    <a:lnTo>
                      <a:pt x="615911" y="433070"/>
                    </a:lnTo>
                    <a:lnTo>
                      <a:pt x="576618" y="399770"/>
                    </a:lnTo>
                    <a:lnTo>
                      <a:pt x="535495" y="368782"/>
                    </a:lnTo>
                    <a:lnTo>
                      <a:pt x="492633" y="340283"/>
                    </a:lnTo>
                    <a:lnTo>
                      <a:pt x="444487" y="318490"/>
                    </a:lnTo>
                    <a:lnTo>
                      <a:pt x="418439" y="316115"/>
                    </a:lnTo>
                    <a:lnTo>
                      <a:pt x="393611" y="324243"/>
                    </a:lnTo>
                    <a:lnTo>
                      <a:pt x="383743" y="332460"/>
                    </a:lnTo>
                    <a:lnTo>
                      <a:pt x="376682" y="342773"/>
                    </a:lnTo>
                    <a:lnTo>
                      <a:pt x="372516" y="354622"/>
                    </a:lnTo>
                    <a:lnTo>
                      <a:pt x="371322" y="367411"/>
                    </a:lnTo>
                    <a:lnTo>
                      <a:pt x="371424" y="371297"/>
                    </a:lnTo>
                    <a:lnTo>
                      <a:pt x="371881" y="375056"/>
                    </a:lnTo>
                    <a:lnTo>
                      <a:pt x="372478" y="378777"/>
                    </a:lnTo>
                    <a:lnTo>
                      <a:pt x="345592" y="361886"/>
                    </a:lnTo>
                    <a:lnTo>
                      <a:pt x="288594" y="333667"/>
                    </a:lnTo>
                    <a:lnTo>
                      <a:pt x="225958" y="310083"/>
                    </a:lnTo>
                    <a:lnTo>
                      <a:pt x="157607" y="290169"/>
                    </a:lnTo>
                    <a:lnTo>
                      <a:pt x="93027" y="282765"/>
                    </a:lnTo>
                    <a:lnTo>
                      <a:pt x="62776" y="286715"/>
                    </a:lnTo>
                    <a:lnTo>
                      <a:pt x="35153" y="297929"/>
                    </a:lnTo>
                    <a:lnTo>
                      <a:pt x="13055" y="318312"/>
                    </a:lnTo>
                    <a:lnTo>
                      <a:pt x="0" y="353479"/>
                    </a:lnTo>
                    <a:lnTo>
                      <a:pt x="3924" y="390537"/>
                    </a:lnTo>
                    <a:lnTo>
                      <a:pt x="17589" y="427139"/>
                    </a:lnTo>
                    <a:lnTo>
                      <a:pt x="49225" y="492569"/>
                    </a:lnTo>
                    <a:lnTo>
                      <a:pt x="82143" y="554774"/>
                    </a:lnTo>
                    <a:lnTo>
                      <a:pt x="99517" y="585381"/>
                    </a:lnTo>
                    <a:lnTo>
                      <a:pt x="88709" y="587679"/>
                    </a:lnTo>
                    <a:lnTo>
                      <a:pt x="80365" y="591273"/>
                    </a:lnTo>
                    <a:lnTo>
                      <a:pt x="73850" y="597636"/>
                    </a:lnTo>
                    <a:lnTo>
                      <a:pt x="70142" y="605853"/>
                    </a:lnTo>
                    <a:lnTo>
                      <a:pt x="70154" y="615022"/>
                    </a:lnTo>
                    <a:lnTo>
                      <a:pt x="85509" y="657834"/>
                    </a:lnTo>
                    <a:lnTo>
                      <a:pt x="108940" y="694956"/>
                    </a:lnTo>
                    <a:lnTo>
                      <a:pt x="138938" y="726998"/>
                    </a:lnTo>
                    <a:lnTo>
                      <a:pt x="174002" y="754570"/>
                    </a:lnTo>
                    <a:lnTo>
                      <a:pt x="212610" y="778281"/>
                    </a:lnTo>
                    <a:lnTo>
                      <a:pt x="253250" y="798715"/>
                    </a:lnTo>
                    <a:lnTo>
                      <a:pt x="249047" y="801903"/>
                    </a:lnTo>
                    <a:lnTo>
                      <a:pt x="233743" y="826185"/>
                    </a:lnTo>
                    <a:lnTo>
                      <a:pt x="842594" y="826185"/>
                    </a:lnTo>
                    <a:lnTo>
                      <a:pt x="842594" y="713105"/>
                    </a:lnTo>
                    <a:lnTo>
                      <a:pt x="842606" y="659498"/>
                    </a:lnTo>
                    <a:close/>
                  </a:path>
                </a:pathLst>
              </a:custGeom>
              <a:solidFill>
                <a:srgbClr val="9BB31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5" name="object 58">
                <a:extLst>
                  <a:ext uri="{FF2B5EF4-FFF2-40B4-BE49-F238E27FC236}">
                    <a16:creationId xmlns:a16="http://schemas.microsoft.com/office/drawing/2014/main" id="{28EBC1E2-8700-9137-5A1C-381FDBC76930}"/>
                  </a:ext>
                </a:extLst>
              </p:cNvPr>
              <p:cNvSpPr/>
              <p:nvPr/>
            </p:nvSpPr>
            <p:spPr>
              <a:xfrm>
                <a:off x="5508015" y="5812809"/>
                <a:ext cx="842010" cy="537210"/>
              </a:xfrm>
              <a:custGeom>
                <a:avLst/>
                <a:gdLst/>
                <a:ahLst/>
                <a:cxnLst/>
                <a:rect l="l" t="t" r="r" b="b"/>
                <a:pathLst>
                  <a:path w="842010" h="537210">
                    <a:moveTo>
                      <a:pt x="518352" y="370052"/>
                    </a:moveTo>
                    <a:lnTo>
                      <a:pt x="440956" y="370052"/>
                    </a:lnTo>
                    <a:lnTo>
                      <a:pt x="480947" y="394054"/>
                    </a:lnTo>
                    <a:lnTo>
                      <a:pt x="521157" y="417626"/>
                    </a:lnTo>
                    <a:lnTo>
                      <a:pt x="566103" y="443177"/>
                    </a:lnTo>
                    <a:lnTo>
                      <a:pt x="611382" y="468138"/>
                    </a:lnTo>
                    <a:lnTo>
                      <a:pt x="656980" y="492515"/>
                    </a:lnTo>
                    <a:lnTo>
                      <a:pt x="702881" y="516312"/>
                    </a:lnTo>
                    <a:lnTo>
                      <a:pt x="744410" y="537190"/>
                    </a:lnTo>
                    <a:lnTo>
                      <a:pt x="830958" y="537190"/>
                    </a:lnTo>
                    <a:lnTo>
                      <a:pt x="815767" y="529945"/>
                    </a:lnTo>
                    <a:lnTo>
                      <a:pt x="785068" y="514977"/>
                    </a:lnTo>
                    <a:lnTo>
                      <a:pt x="717767" y="480873"/>
                    </a:lnTo>
                    <a:lnTo>
                      <a:pt x="681231" y="461629"/>
                    </a:lnTo>
                    <a:lnTo>
                      <a:pt x="644889" y="442008"/>
                    </a:lnTo>
                    <a:lnTo>
                      <a:pt x="608736" y="422033"/>
                    </a:lnTo>
                    <a:lnTo>
                      <a:pt x="606325" y="400735"/>
                    </a:lnTo>
                    <a:lnTo>
                      <a:pt x="570839" y="400735"/>
                    </a:lnTo>
                    <a:lnTo>
                      <a:pt x="523971" y="373432"/>
                    </a:lnTo>
                    <a:lnTo>
                      <a:pt x="518352" y="370052"/>
                    </a:lnTo>
                    <a:close/>
                  </a:path>
                  <a:path w="842010" h="537210">
                    <a:moveTo>
                      <a:pt x="685876" y="120154"/>
                    </a:moveTo>
                    <a:lnTo>
                      <a:pt x="713827" y="163964"/>
                    </a:lnTo>
                    <a:lnTo>
                      <a:pt x="740969" y="208386"/>
                    </a:lnTo>
                    <a:lnTo>
                      <a:pt x="766860" y="253553"/>
                    </a:lnTo>
                    <a:lnTo>
                      <a:pt x="791061" y="299600"/>
                    </a:lnTo>
                    <a:lnTo>
                      <a:pt x="813036" y="346459"/>
                    </a:lnTo>
                    <a:lnTo>
                      <a:pt x="837580" y="408336"/>
                    </a:lnTo>
                    <a:lnTo>
                      <a:pt x="841984" y="421451"/>
                    </a:lnTo>
                    <a:lnTo>
                      <a:pt x="841984" y="346459"/>
                    </a:lnTo>
                    <a:lnTo>
                      <a:pt x="818986" y="295211"/>
                    </a:lnTo>
                    <a:lnTo>
                      <a:pt x="796315" y="252353"/>
                    </a:lnTo>
                    <a:lnTo>
                      <a:pt x="770991" y="211212"/>
                    </a:lnTo>
                    <a:lnTo>
                      <a:pt x="742797" y="172008"/>
                    </a:lnTo>
                    <a:lnTo>
                      <a:pt x="707559" y="136627"/>
                    </a:lnTo>
                    <a:lnTo>
                      <a:pt x="689254" y="121323"/>
                    </a:lnTo>
                    <a:lnTo>
                      <a:pt x="685876" y="120154"/>
                    </a:lnTo>
                    <a:close/>
                  </a:path>
                  <a:path w="842010" h="537210">
                    <a:moveTo>
                      <a:pt x="85280" y="369277"/>
                    </a:moveTo>
                    <a:lnTo>
                      <a:pt x="109359" y="407034"/>
                    </a:lnTo>
                    <a:lnTo>
                      <a:pt x="148842" y="409562"/>
                    </a:lnTo>
                    <a:lnTo>
                      <a:pt x="168669" y="410108"/>
                    </a:lnTo>
                    <a:lnTo>
                      <a:pt x="188391" y="410108"/>
                    </a:lnTo>
                    <a:lnTo>
                      <a:pt x="258546" y="406593"/>
                    </a:lnTo>
                    <a:lnTo>
                      <a:pt x="328244" y="397954"/>
                    </a:lnTo>
                    <a:lnTo>
                      <a:pt x="381856" y="387678"/>
                    </a:lnTo>
                    <a:lnTo>
                      <a:pt x="428357" y="374218"/>
                    </a:lnTo>
                    <a:lnTo>
                      <a:pt x="186423" y="374218"/>
                    </a:lnTo>
                    <a:lnTo>
                      <a:pt x="161093" y="373830"/>
                    </a:lnTo>
                    <a:lnTo>
                      <a:pt x="135785" y="372914"/>
                    </a:lnTo>
                    <a:lnTo>
                      <a:pt x="110510" y="371416"/>
                    </a:lnTo>
                    <a:lnTo>
                      <a:pt x="85280" y="369277"/>
                    </a:lnTo>
                    <a:close/>
                  </a:path>
                  <a:path w="842010" h="537210">
                    <a:moveTo>
                      <a:pt x="418397" y="27069"/>
                    </a:moveTo>
                    <a:lnTo>
                      <a:pt x="405041" y="29679"/>
                    </a:lnTo>
                    <a:lnTo>
                      <a:pt x="423131" y="61478"/>
                    </a:lnTo>
                    <a:lnTo>
                      <a:pt x="440915" y="93410"/>
                    </a:lnTo>
                    <a:lnTo>
                      <a:pt x="474484" y="158407"/>
                    </a:lnTo>
                    <a:lnTo>
                      <a:pt x="491104" y="193837"/>
                    </a:lnTo>
                    <a:lnTo>
                      <a:pt x="507030" y="229546"/>
                    </a:lnTo>
                    <a:lnTo>
                      <a:pt x="522110" y="265616"/>
                    </a:lnTo>
                    <a:lnTo>
                      <a:pt x="536193" y="302132"/>
                    </a:lnTo>
                    <a:lnTo>
                      <a:pt x="553102" y="351154"/>
                    </a:lnTo>
                    <a:lnTo>
                      <a:pt x="561704" y="376185"/>
                    </a:lnTo>
                    <a:lnTo>
                      <a:pt x="570839" y="400735"/>
                    </a:lnTo>
                    <a:lnTo>
                      <a:pt x="606325" y="400735"/>
                    </a:lnTo>
                    <a:lnTo>
                      <a:pt x="599271" y="362564"/>
                    </a:lnTo>
                    <a:lnTo>
                      <a:pt x="582282" y="304990"/>
                    </a:lnTo>
                    <a:lnTo>
                      <a:pt x="565714" y="257743"/>
                    </a:lnTo>
                    <a:lnTo>
                      <a:pt x="547325" y="210495"/>
                    </a:lnTo>
                    <a:lnTo>
                      <a:pt x="527389" y="164299"/>
                    </a:lnTo>
                    <a:lnTo>
                      <a:pt x="505713" y="118869"/>
                    </a:lnTo>
                    <a:lnTo>
                      <a:pt x="482218" y="74256"/>
                    </a:lnTo>
                    <a:lnTo>
                      <a:pt x="459282" y="34493"/>
                    </a:lnTo>
                    <a:lnTo>
                      <a:pt x="445995" y="30078"/>
                    </a:lnTo>
                    <a:lnTo>
                      <a:pt x="446141" y="30078"/>
                    </a:lnTo>
                    <a:lnTo>
                      <a:pt x="432071" y="27357"/>
                    </a:lnTo>
                    <a:lnTo>
                      <a:pt x="418397" y="27069"/>
                    </a:lnTo>
                    <a:close/>
                  </a:path>
                  <a:path w="842010" h="537210">
                    <a:moveTo>
                      <a:pt x="190484" y="152069"/>
                    </a:moveTo>
                    <a:lnTo>
                      <a:pt x="117817" y="152069"/>
                    </a:lnTo>
                    <a:lnTo>
                      <a:pt x="157872" y="181741"/>
                    </a:lnTo>
                    <a:lnTo>
                      <a:pt x="198321" y="210894"/>
                    </a:lnTo>
                    <a:lnTo>
                      <a:pt x="239153" y="239525"/>
                    </a:lnTo>
                    <a:lnTo>
                      <a:pt x="280355" y="267632"/>
                    </a:lnTo>
                    <a:lnTo>
                      <a:pt x="321914" y="295211"/>
                    </a:lnTo>
                    <a:lnTo>
                      <a:pt x="363819" y="322262"/>
                    </a:lnTo>
                    <a:lnTo>
                      <a:pt x="406057" y="348780"/>
                    </a:lnTo>
                    <a:lnTo>
                      <a:pt x="394436" y="351154"/>
                    </a:lnTo>
                    <a:lnTo>
                      <a:pt x="355319" y="358862"/>
                    </a:lnTo>
                    <a:lnTo>
                      <a:pt x="288155" y="368928"/>
                    </a:lnTo>
                    <a:lnTo>
                      <a:pt x="253337" y="372071"/>
                    </a:lnTo>
                    <a:lnTo>
                      <a:pt x="252617" y="372071"/>
                    </a:lnTo>
                    <a:lnTo>
                      <a:pt x="218897" y="373830"/>
                    </a:lnTo>
                    <a:lnTo>
                      <a:pt x="214689" y="373830"/>
                    </a:lnTo>
                    <a:lnTo>
                      <a:pt x="186423" y="374218"/>
                    </a:lnTo>
                    <a:lnTo>
                      <a:pt x="428357" y="374218"/>
                    </a:lnTo>
                    <a:lnTo>
                      <a:pt x="434949" y="372071"/>
                    </a:lnTo>
                    <a:lnTo>
                      <a:pt x="437972" y="371119"/>
                    </a:lnTo>
                    <a:lnTo>
                      <a:pt x="440956" y="370052"/>
                    </a:lnTo>
                    <a:lnTo>
                      <a:pt x="518352" y="370052"/>
                    </a:lnTo>
                    <a:lnTo>
                      <a:pt x="477494" y="345476"/>
                    </a:lnTo>
                    <a:lnTo>
                      <a:pt x="431415" y="316872"/>
                    </a:lnTo>
                    <a:lnTo>
                      <a:pt x="385746" y="287626"/>
                    </a:lnTo>
                    <a:lnTo>
                      <a:pt x="340493" y="257743"/>
                    </a:lnTo>
                    <a:lnTo>
                      <a:pt x="295668" y="227228"/>
                    </a:lnTo>
                    <a:lnTo>
                      <a:pt x="293322" y="217601"/>
                    </a:lnTo>
                    <a:lnTo>
                      <a:pt x="290318" y="208386"/>
                    </a:lnTo>
                    <a:lnTo>
                      <a:pt x="286749" y="198723"/>
                    </a:lnTo>
                    <a:lnTo>
                      <a:pt x="283260" y="189445"/>
                    </a:lnTo>
                    <a:lnTo>
                      <a:pt x="282652" y="187871"/>
                    </a:lnTo>
                    <a:lnTo>
                      <a:pt x="239674" y="187871"/>
                    </a:lnTo>
                    <a:lnTo>
                      <a:pt x="196145" y="156282"/>
                    </a:lnTo>
                    <a:lnTo>
                      <a:pt x="190484" y="152069"/>
                    </a:lnTo>
                    <a:close/>
                  </a:path>
                  <a:path w="842010" h="537210">
                    <a:moveTo>
                      <a:pt x="151079" y="0"/>
                    </a:moveTo>
                    <a:lnTo>
                      <a:pt x="171749" y="39206"/>
                    </a:lnTo>
                    <a:lnTo>
                      <a:pt x="190880" y="77732"/>
                    </a:lnTo>
                    <a:lnTo>
                      <a:pt x="214639" y="128970"/>
                    </a:lnTo>
                    <a:lnTo>
                      <a:pt x="232856" y="171342"/>
                    </a:lnTo>
                    <a:lnTo>
                      <a:pt x="239674" y="187871"/>
                    </a:lnTo>
                    <a:lnTo>
                      <a:pt x="282652" y="187871"/>
                    </a:lnTo>
                    <a:lnTo>
                      <a:pt x="267021" y="150323"/>
                    </a:lnTo>
                    <a:lnTo>
                      <a:pt x="249425" y="111806"/>
                    </a:lnTo>
                    <a:lnTo>
                      <a:pt x="224643" y="61072"/>
                    </a:lnTo>
                    <a:lnTo>
                      <a:pt x="198793" y="12420"/>
                    </a:lnTo>
                    <a:lnTo>
                      <a:pt x="163054" y="2646"/>
                    </a:lnTo>
                    <a:lnTo>
                      <a:pt x="151079" y="0"/>
                    </a:lnTo>
                    <a:close/>
                  </a:path>
                  <a:path w="842010" h="537210">
                    <a:moveTo>
                      <a:pt x="51409" y="159965"/>
                    </a:moveTo>
                    <a:lnTo>
                      <a:pt x="29317" y="159965"/>
                    </a:lnTo>
                    <a:lnTo>
                      <a:pt x="41465" y="160101"/>
                    </a:lnTo>
                    <a:lnTo>
                      <a:pt x="51409" y="159965"/>
                    </a:lnTo>
                    <a:close/>
                  </a:path>
                  <a:path w="842010" h="537210">
                    <a:moveTo>
                      <a:pt x="12266" y="125657"/>
                    </a:moveTo>
                    <a:lnTo>
                      <a:pt x="11625" y="125657"/>
                    </a:lnTo>
                    <a:lnTo>
                      <a:pt x="15361" y="134469"/>
                    </a:lnTo>
                    <a:lnTo>
                      <a:pt x="19299" y="143160"/>
                    </a:lnTo>
                    <a:lnTo>
                      <a:pt x="23325" y="151661"/>
                    </a:lnTo>
                    <a:lnTo>
                      <a:pt x="27353" y="159965"/>
                    </a:lnTo>
                    <a:lnTo>
                      <a:pt x="54175" y="159965"/>
                    </a:lnTo>
                    <a:lnTo>
                      <a:pt x="69691" y="159340"/>
                    </a:lnTo>
                    <a:lnTo>
                      <a:pt x="83204" y="158407"/>
                    </a:lnTo>
                    <a:lnTo>
                      <a:pt x="83421" y="158407"/>
                    </a:lnTo>
                    <a:lnTo>
                      <a:pt x="92303" y="157397"/>
                    </a:lnTo>
                    <a:lnTo>
                      <a:pt x="100882" y="155976"/>
                    </a:lnTo>
                    <a:lnTo>
                      <a:pt x="109413" y="154177"/>
                    </a:lnTo>
                    <a:lnTo>
                      <a:pt x="117817" y="152069"/>
                    </a:lnTo>
                    <a:lnTo>
                      <a:pt x="190484" y="152069"/>
                    </a:lnTo>
                    <a:lnTo>
                      <a:pt x="157320" y="127387"/>
                    </a:lnTo>
                    <a:lnTo>
                      <a:pt x="48077" y="127387"/>
                    </a:lnTo>
                    <a:lnTo>
                      <a:pt x="28605" y="126706"/>
                    </a:lnTo>
                    <a:lnTo>
                      <a:pt x="12266" y="125657"/>
                    </a:lnTo>
                    <a:close/>
                  </a:path>
                  <a:path w="842010" h="537210">
                    <a:moveTo>
                      <a:pt x="20053" y="20434"/>
                    </a:moveTo>
                    <a:lnTo>
                      <a:pt x="0" y="60439"/>
                    </a:lnTo>
                    <a:lnTo>
                      <a:pt x="14962" y="72500"/>
                    </a:lnTo>
                    <a:lnTo>
                      <a:pt x="60147" y="108254"/>
                    </a:lnTo>
                    <a:lnTo>
                      <a:pt x="66241" y="112953"/>
                    </a:lnTo>
                    <a:lnTo>
                      <a:pt x="84758" y="126949"/>
                    </a:lnTo>
                    <a:lnTo>
                      <a:pt x="79692" y="126949"/>
                    </a:lnTo>
                    <a:lnTo>
                      <a:pt x="62658" y="127387"/>
                    </a:lnTo>
                    <a:lnTo>
                      <a:pt x="157320" y="127387"/>
                    </a:lnTo>
                    <a:lnTo>
                      <a:pt x="152996" y="124169"/>
                    </a:lnTo>
                    <a:lnTo>
                      <a:pt x="110229" y="91553"/>
                    </a:lnTo>
                    <a:lnTo>
                      <a:pt x="67843" y="58458"/>
                    </a:lnTo>
                    <a:lnTo>
                      <a:pt x="20053" y="20434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" name="object 51">
              <a:extLst>
                <a:ext uri="{FF2B5EF4-FFF2-40B4-BE49-F238E27FC236}">
                  <a16:creationId xmlns:a16="http://schemas.microsoft.com/office/drawing/2014/main" id="{86066AF5-262A-4C1B-A601-EF59B3D53297}"/>
                </a:ext>
              </a:extLst>
            </p:cNvPr>
            <p:cNvGrpSpPr/>
            <p:nvPr/>
          </p:nvGrpSpPr>
          <p:grpSpPr>
            <a:xfrm>
              <a:off x="0" y="5522464"/>
              <a:ext cx="836930" cy="828040"/>
              <a:chOff x="0" y="5522464"/>
              <a:chExt cx="836930" cy="828040"/>
            </a:xfrm>
          </p:grpSpPr>
          <p:sp>
            <p:nvSpPr>
              <p:cNvPr id="6" name="object 52">
                <a:extLst>
                  <a:ext uri="{FF2B5EF4-FFF2-40B4-BE49-F238E27FC236}">
                    <a16:creationId xmlns:a16="http://schemas.microsoft.com/office/drawing/2014/main" id="{7355DB7E-3E23-484F-E7F1-B346DA44551A}"/>
                  </a:ext>
                </a:extLst>
              </p:cNvPr>
              <p:cNvSpPr/>
              <p:nvPr/>
            </p:nvSpPr>
            <p:spPr>
              <a:xfrm>
                <a:off x="0" y="5522464"/>
                <a:ext cx="398145" cy="756920"/>
              </a:xfrm>
              <a:custGeom>
                <a:avLst/>
                <a:gdLst/>
                <a:ahLst/>
                <a:cxnLst/>
                <a:rect l="l" t="t" r="r" b="b"/>
                <a:pathLst>
                  <a:path w="398145" h="756920">
                    <a:moveTo>
                      <a:pt x="280801" y="0"/>
                    </a:moveTo>
                    <a:lnTo>
                      <a:pt x="238000" y="14169"/>
                    </a:lnTo>
                    <a:lnTo>
                      <a:pt x="200213" y="45352"/>
                    </a:lnTo>
                    <a:lnTo>
                      <a:pt x="165172" y="86000"/>
                    </a:lnTo>
                    <a:lnTo>
                      <a:pt x="135256" y="126603"/>
                    </a:lnTo>
                    <a:lnTo>
                      <a:pt x="110802" y="167828"/>
                    </a:lnTo>
                    <a:lnTo>
                      <a:pt x="100737" y="189548"/>
                    </a:lnTo>
                    <a:lnTo>
                      <a:pt x="98337" y="184379"/>
                    </a:lnTo>
                    <a:lnTo>
                      <a:pt x="64999" y="163742"/>
                    </a:lnTo>
                    <a:lnTo>
                      <a:pt x="45961" y="168791"/>
                    </a:lnTo>
                    <a:lnTo>
                      <a:pt x="30470" y="180980"/>
                    </a:lnTo>
                    <a:lnTo>
                      <a:pt x="18238" y="197244"/>
                    </a:lnTo>
                    <a:lnTo>
                      <a:pt x="8980" y="214516"/>
                    </a:lnTo>
                    <a:lnTo>
                      <a:pt x="0" y="235273"/>
                    </a:lnTo>
                    <a:lnTo>
                      <a:pt x="0" y="756341"/>
                    </a:lnTo>
                    <a:lnTo>
                      <a:pt x="47626" y="729163"/>
                    </a:lnTo>
                    <a:lnTo>
                      <a:pt x="90623" y="702463"/>
                    </a:lnTo>
                    <a:lnTo>
                      <a:pt x="132662" y="674296"/>
                    </a:lnTo>
                    <a:lnTo>
                      <a:pt x="173691" y="644687"/>
                    </a:lnTo>
                    <a:lnTo>
                      <a:pt x="213662" y="613660"/>
                    </a:lnTo>
                    <a:lnTo>
                      <a:pt x="252524" y="581240"/>
                    </a:lnTo>
                    <a:lnTo>
                      <a:pt x="290227" y="547452"/>
                    </a:lnTo>
                    <a:lnTo>
                      <a:pt x="326721" y="512318"/>
                    </a:lnTo>
                    <a:lnTo>
                      <a:pt x="360600" y="472361"/>
                    </a:lnTo>
                    <a:lnTo>
                      <a:pt x="374981" y="422974"/>
                    </a:lnTo>
                    <a:lnTo>
                      <a:pt x="374765" y="414744"/>
                    </a:lnTo>
                    <a:lnTo>
                      <a:pt x="367310" y="409829"/>
                    </a:lnTo>
                    <a:lnTo>
                      <a:pt x="356375" y="406908"/>
                    </a:lnTo>
                    <a:lnTo>
                      <a:pt x="348438" y="406096"/>
                    </a:lnTo>
                    <a:lnTo>
                      <a:pt x="373484" y="361216"/>
                    </a:lnTo>
                    <a:lnTo>
                      <a:pt x="391266" y="313846"/>
                    </a:lnTo>
                    <a:lnTo>
                      <a:pt x="397726" y="264785"/>
                    </a:lnTo>
                    <a:lnTo>
                      <a:pt x="388811" y="214834"/>
                    </a:lnTo>
                    <a:lnTo>
                      <a:pt x="385056" y="209018"/>
                    </a:lnTo>
                    <a:lnTo>
                      <a:pt x="379331" y="205348"/>
                    </a:lnTo>
                    <a:lnTo>
                      <a:pt x="372606" y="204006"/>
                    </a:lnTo>
                    <a:lnTo>
                      <a:pt x="365850" y="205169"/>
                    </a:lnTo>
                    <a:lnTo>
                      <a:pt x="358090" y="208141"/>
                    </a:lnTo>
                    <a:lnTo>
                      <a:pt x="356505" y="181662"/>
                    </a:lnTo>
                    <a:lnTo>
                      <a:pt x="351784" y="128827"/>
                    </a:lnTo>
                    <a:lnTo>
                      <a:pt x="344933" y="74486"/>
                    </a:lnTo>
                    <a:lnTo>
                      <a:pt x="325819" y="20699"/>
                    </a:lnTo>
                    <a:lnTo>
                      <a:pt x="303137" y="3823"/>
                    </a:lnTo>
                    <a:lnTo>
                      <a:pt x="280801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" name="object 53">
                <a:extLst>
                  <a:ext uri="{FF2B5EF4-FFF2-40B4-BE49-F238E27FC236}">
                    <a16:creationId xmlns:a16="http://schemas.microsoft.com/office/drawing/2014/main" id="{F9C0B25D-C3DA-39E1-1599-54E14B23D5E6}"/>
                  </a:ext>
                </a:extLst>
              </p:cNvPr>
              <p:cNvSpPr/>
              <p:nvPr/>
            </p:nvSpPr>
            <p:spPr>
              <a:xfrm>
                <a:off x="0" y="5523814"/>
                <a:ext cx="836930" cy="826769"/>
              </a:xfrm>
              <a:custGeom>
                <a:avLst/>
                <a:gdLst/>
                <a:ahLst/>
                <a:cxnLst/>
                <a:rect l="l" t="t" r="r" b="b"/>
                <a:pathLst>
                  <a:path w="836930" h="826770">
                    <a:moveTo>
                      <a:pt x="836676" y="353479"/>
                    </a:moveTo>
                    <a:lnTo>
                      <a:pt x="823683" y="318490"/>
                    </a:lnTo>
                    <a:lnTo>
                      <a:pt x="823620" y="318312"/>
                    </a:lnTo>
                    <a:lnTo>
                      <a:pt x="801522" y="297929"/>
                    </a:lnTo>
                    <a:lnTo>
                      <a:pt x="773899" y="286715"/>
                    </a:lnTo>
                    <a:lnTo>
                      <a:pt x="743635" y="282765"/>
                    </a:lnTo>
                    <a:lnTo>
                      <a:pt x="713651" y="284175"/>
                    </a:lnTo>
                    <a:lnTo>
                      <a:pt x="644626" y="299148"/>
                    </a:lnTo>
                    <a:lnTo>
                      <a:pt x="577659" y="321957"/>
                    </a:lnTo>
                    <a:lnTo>
                      <a:pt x="519137" y="346900"/>
                    </a:lnTo>
                    <a:lnTo>
                      <a:pt x="464197" y="378777"/>
                    </a:lnTo>
                    <a:lnTo>
                      <a:pt x="464794" y="375056"/>
                    </a:lnTo>
                    <a:lnTo>
                      <a:pt x="465264" y="371297"/>
                    </a:lnTo>
                    <a:lnTo>
                      <a:pt x="465353" y="367411"/>
                    </a:lnTo>
                    <a:lnTo>
                      <a:pt x="464159" y="354622"/>
                    </a:lnTo>
                    <a:lnTo>
                      <a:pt x="459994" y="342773"/>
                    </a:lnTo>
                    <a:lnTo>
                      <a:pt x="452932" y="332460"/>
                    </a:lnTo>
                    <a:lnTo>
                      <a:pt x="443064" y="324243"/>
                    </a:lnTo>
                    <a:lnTo>
                      <a:pt x="418223" y="316115"/>
                    </a:lnTo>
                    <a:lnTo>
                      <a:pt x="392176" y="318490"/>
                    </a:lnTo>
                    <a:lnTo>
                      <a:pt x="344043" y="340283"/>
                    </a:lnTo>
                    <a:lnTo>
                      <a:pt x="301180" y="368782"/>
                    </a:lnTo>
                    <a:lnTo>
                      <a:pt x="260057" y="399770"/>
                    </a:lnTo>
                    <a:lnTo>
                      <a:pt x="220764" y="433070"/>
                    </a:lnTo>
                    <a:lnTo>
                      <a:pt x="183362" y="468477"/>
                    </a:lnTo>
                    <a:lnTo>
                      <a:pt x="181533" y="427786"/>
                    </a:lnTo>
                    <a:lnTo>
                      <a:pt x="176695" y="414642"/>
                    </a:lnTo>
                    <a:lnTo>
                      <a:pt x="165989" y="408190"/>
                    </a:lnTo>
                    <a:lnTo>
                      <a:pt x="165023" y="408190"/>
                    </a:lnTo>
                    <a:lnTo>
                      <a:pt x="172059" y="393725"/>
                    </a:lnTo>
                    <a:lnTo>
                      <a:pt x="216662" y="380619"/>
                    </a:lnTo>
                    <a:lnTo>
                      <a:pt x="254774" y="365112"/>
                    </a:lnTo>
                    <a:lnTo>
                      <a:pt x="302374" y="341972"/>
                    </a:lnTo>
                    <a:lnTo>
                      <a:pt x="348170" y="315417"/>
                    </a:lnTo>
                    <a:lnTo>
                      <a:pt x="385013" y="290068"/>
                    </a:lnTo>
                    <a:lnTo>
                      <a:pt x="397611" y="264210"/>
                    </a:lnTo>
                    <a:lnTo>
                      <a:pt x="397332" y="255765"/>
                    </a:lnTo>
                    <a:lnTo>
                      <a:pt x="396595" y="247294"/>
                    </a:lnTo>
                    <a:lnTo>
                      <a:pt x="381520" y="258991"/>
                    </a:lnTo>
                    <a:lnTo>
                      <a:pt x="366166" y="270306"/>
                    </a:lnTo>
                    <a:lnTo>
                      <a:pt x="334683" y="291922"/>
                    </a:lnTo>
                    <a:lnTo>
                      <a:pt x="290842" y="318363"/>
                    </a:lnTo>
                    <a:lnTo>
                      <a:pt x="245110" y="341414"/>
                    </a:lnTo>
                    <a:lnTo>
                      <a:pt x="185407" y="365975"/>
                    </a:lnTo>
                    <a:lnTo>
                      <a:pt x="207429" y="318173"/>
                    </a:lnTo>
                    <a:lnTo>
                      <a:pt x="228612" y="270002"/>
                    </a:lnTo>
                    <a:lnTo>
                      <a:pt x="248932" y="221449"/>
                    </a:lnTo>
                    <a:lnTo>
                      <a:pt x="268363" y="172554"/>
                    </a:lnTo>
                    <a:lnTo>
                      <a:pt x="286893" y="123329"/>
                    </a:lnTo>
                    <a:lnTo>
                      <a:pt x="299199" y="118846"/>
                    </a:lnTo>
                    <a:lnTo>
                      <a:pt x="338455" y="97066"/>
                    </a:lnTo>
                    <a:lnTo>
                      <a:pt x="347319" y="91173"/>
                    </a:lnTo>
                    <a:lnTo>
                      <a:pt x="344436" y="70154"/>
                    </a:lnTo>
                    <a:lnTo>
                      <a:pt x="343179" y="63030"/>
                    </a:lnTo>
                    <a:lnTo>
                      <a:pt x="332879" y="70688"/>
                    </a:lnTo>
                    <a:lnTo>
                      <a:pt x="322364" y="78041"/>
                    </a:lnTo>
                    <a:lnTo>
                      <a:pt x="311632" y="85090"/>
                    </a:lnTo>
                    <a:lnTo>
                      <a:pt x="297522" y="93802"/>
                    </a:lnTo>
                    <a:lnTo>
                      <a:pt x="305371" y="71970"/>
                    </a:lnTo>
                    <a:lnTo>
                      <a:pt x="323761" y="17056"/>
                    </a:lnTo>
                    <a:lnTo>
                      <a:pt x="318363" y="10909"/>
                    </a:lnTo>
                    <a:lnTo>
                      <a:pt x="311683" y="5829"/>
                    </a:lnTo>
                    <a:lnTo>
                      <a:pt x="300329" y="1397"/>
                    </a:lnTo>
                    <a:lnTo>
                      <a:pt x="294678" y="0"/>
                    </a:lnTo>
                    <a:lnTo>
                      <a:pt x="280073" y="43649"/>
                    </a:lnTo>
                    <a:lnTo>
                      <a:pt x="266865" y="81965"/>
                    </a:lnTo>
                    <a:lnTo>
                      <a:pt x="253199" y="120129"/>
                    </a:lnTo>
                    <a:lnTo>
                      <a:pt x="239102" y="158127"/>
                    </a:lnTo>
                    <a:lnTo>
                      <a:pt x="224548" y="195973"/>
                    </a:lnTo>
                    <a:lnTo>
                      <a:pt x="219684" y="169456"/>
                    </a:lnTo>
                    <a:lnTo>
                      <a:pt x="213042" y="127406"/>
                    </a:lnTo>
                    <a:lnTo>
                      <a:pt x="206489" y="74104"/>
                    </a:lnTo>
                    <a:lnTo>
                      <a:pt x="203466" y="40843"/>
                    </a:lnTo>
                    <a:lnTo>
                      <a:pt x="190652" y="54216"/>
                    </a:lnTo>
                    <a:lnTo>
                      <a:pt x="178409" y="68275"/>
                    </a:lnTo>
                    <a:lnTo>
                      <a:pt x="179933" y="88468"/>
                    </a:lnTo>
                    <a:lnTo>
                      <a:pt x="182029" y="109639"/>
                    </a:lnTo>
                    <a:lnTo>
                      <a:pt x="187172" y="151879"/>
                    </a:lnTo>
                    <a:lnTo>
                      <a:pt x="193548" y="193954"/>
                    </a:lnTo>
                    <a:lnTo>
                      <a:pt x="202844" y="236778"/>
                    </a:lnTo>
                    <a:lnTo>
                      <a:pt x="205308" y="243840"/>
                    </a:lnTo>
                    <a:lnTo>
                      <a:pt x="186258" y="289026"/>
                    </a:lnTo>
                    <a:lnTo>
                      <a:pt x="166458" y="333895"/>
                    </a:lnTo>
                    <a:lnTo>
                      <a:pt x="145897" y="378421"/>
                    </a:lnTo>
                    <a:lnTo>
                      <a:pt x="124587" y="422605"/>
                    </a:lnTo>
                    <a:lnTo>
                      <a:pt x="105905" y="447662"/>
                    </a:lnTo>
                    <a:lnTo>
                      <a:pt x="99822" y="454291"/>
                    </a:lnTo>
                    <a:lnTo>
                      <a:pt x="98247" y="447154"/>
                    </a:lnTo>
                    <a:lnTo>
                      <a:pt x="88569" y="408876"/>
                    </a:lnTo>
                    <a:lnTo>
                      <a:pt x="83985" y="389877"/>
                    </a:lnTo>
                    <a:lnTo>
                      <a:pt x="72631" y="332016"/>
                    </a:lnTo>
                    <a:lnTo>
                      <a:pt x="64020" y="273697"/>
                    </a:lnTo>
                    <a:lnTo>
                      <a:pt x="58559" y="218821"/>
                    </a:lnTo>
                    <a:lnTo>
                      <a:pt x="55092" y="163817"/>
                    </a:lnTo>
                    <a:lnTo>
                      <a:pt x="45580" y="167652"/>
                    </a:lnTo>
                    <a:lnTo>
                      <a:pt x="37058" y="173443"/>
                    </a:lnTo>
                    <a:lnTo>
                      <a:pt x="29464" y="180759"/>
                    </a:lnTo>
                    <a:lnTo>
                      <a:pt x="22771" y="189128"/>
                    </a:lnTo>
                    <a:lnTo>
                      <a:pt x="24587" y="223672"/>
                    </a:lnTo>
                    <a:lnTo>
                      <a:pt x="29159" y="270941"/>
                    </a:lnTo>
                    <a:lnTo>
                      <a:pt x="36004" y="317842"/>
                    </a:lnTo>
                    <a:lnTo>
                      <a:pt x="45008" y="364401"/>
                    </a:lnTo>
                    <a:lnTo>
                      <a:pt x="56032" y="410591"/>
                    </a:lnTo>
                    <a:lnTo>
                      <a:pt x="68910" y="453961"/>
                    </a:lnTo>
                    <a:lnTo>
                      <a:pt x="78435" y="477621"/>
                    </a:lnTo>
                    <a:lnTo>
                      <a:pt x="73431" y="483069"/>
                    </a:lnTo>
                    <a:lnTo>
                      <a:pt x="43319" y="520522"/>
                    </a:lnTo>
                    <a:lnTo>
                      <a:pt x="15506" y="559968"/>
                    </a:lnTo>
                    <a:lnTo>
                      <a:pt x="0" y="584847"/>
                    </a:lnTo>
                    <a:lnTo>
                      <a:pt x="0" y="649833"/>
                    </a:lnTo>
                    <a:lnTo>
                      <a:pt x="0" y="703719"/>
                    </a:lnTo>
                    <a:lnTo>
                      <a:pt x="0" y="826185"/>
                    </a:lnTo>
                    <a:lnTo>
                      <a:pt x="602932" y="826185"/>
                    </a:lnTo>
                    <a:lnTo>
                      <a:pt x="583425" y="798715"/>
                    </a:lnTo>
                    <a:lnTo>
                      <a:pt x="624065" y="778281"/>
                    </a:lnTo>
                    <a:lnTo>
                      <a:pt x="662673" y="754570"/>
                    </a:lnTo>
                    <a:lnTo>
                      <a:pt x="697725" y="726998"/>
                    </a:lnTo>
                    <a:lnTo>
                      <a:pt x="727722" y="694956"/>
                    </a:lnTo>
                    <a:lnTo>
                      <a:pt x="751154" y="657834"/>
                    </a:lnTo>
                    <a:lnTo>
                      <a:pt x="766521" y="615022"/>
                    </a:lnTo>
                    <a:lnTo>
                      <a:pt x="766546" y="605853"/>
                    </a:lnTo>
                    <a:lnTo>
                      <a:pt x="762825" y="597636"/>
                    </a:lnTo>
                    <a:lnTo>
                      <a:pt x="756310" y="591273"/>
                    </a:lnTo>
                    <a:lnTo>
                      <a:pt x="747953" y="587679"/>
                    </a:lnTo>
                    <a:lnTo>
                      <a:pt x="737171" y="585381"/>
                    </a:lnTo>
                    <a:lnTo>
                      <a:pt x="754532" y="554774"/>
                    </a:lnTo>
                    <a:lnTo>
                      <a:pt x="787450" y="492569"/>
                    </a:lnTo>
                    <a:lnTo>
                      <a:pt x="819086" y="427139"/>
                    </a:lnTo>
                    <a:lnTo>
                      <a:pt x="832751" y="390537"/>
                    </a:lnTo>
                    <a:lnTo>
                      <a:pt x="836549" y="354622"/>
                    </a:lnTo>
                    <a:lnTo>
                      <a:pt x="836676" y="353479"/>
                    </a:lnTo>
                    <a:close/>
                  </a:path>
                </a:pathLst>
              </a:custGeom>
              <a:solidFill>
                <a:srgbClr val="9BB31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54">
                <a:extLst>
                  <a:ext uri="{FF2B5EF4-FFF2-40B4-BE49-F238E27FC236}">
                    <a16:creationId xmlns:a16="http://schemas.microsoft.com/office/drawing/2014/main" id="{2774C5BF-0E77-0B52-527C-5AA3350CA310}"/>
                  </a:ext>
                </a:extLst>
              </p:cNvPr>
              <p:cNvSpPr/>
              <p:nvPr/>
            </p:nvSpPr>
            <p:spPr>
              <a:xfrm>
                <a:off x="0" y="5812809"/>
                <a:ext cx="836294" cy="537210"/>
              </a:xfrm>
              <a:custGeom>
                <a:avLst/>
                <a:gdLst/>
                <a:ahLst/>
                <a:cxnLst/>
                <a:rect l="l" t="t" r="r" b="b"/>
                <a:pathLst>
                  <a:path w="836294" h="537210">
                    <a:moveTo>
                      <a:pt x="417670" y="27069"/>
                    </a:moveTo>
                    <a:lnTo>
                      <a:pt x="403995" y="27357"/>
                    </a:lnTo>
                    <a:lnTo>
                      <a:pt x="389922" y="30078"/>
                    </a:lnTo>
                    <a:lnTo>
                      <a:pt x="390069" y="30078"/>
                    </a:lnTo>
                    <a:lnTo>
                      <a:pt x="376779" y="34493"/>
                    </a:lnTo>
                    <a:lnTo>
                      <a:pt x="353843" y="74256"/>
                    </a:lnTo>
                    <a:lnTo>
                      <a:pt x="330353" y="118869"/>
                    </a:lnTo>
                    <a:lnTo>
                      <a:pt x="308678" y="164299"/>
                    </a:lnTo>
                    <a:lnTo>
                      <a:pt x="288741" y="210495"/>
                    </a:lnTo>
                    <a:lnTo>
                      <a:pt x="270466" y="257408"/>
                    </a:lnTo>
                    <a:lnTo>
                      <a:pt x="253780" y="304990"/>
                    </a:lnTo>
                    <a:lnTo>
                      <a:pt x="236792" y="362564"/>
                    </a:lnTo>
                    <a:lnTo>
                      <a:pt x="227338" y="422033"/>
                    </a:lnTo>
                    <a:lnTo>
                      <a:pt x="191183" y="442008"/>
                    </a:lnTo>
                    <a:lnTo>
                      <a:pt x="154837" y="461629"/>
                    </a:lnTo>
                    <a:lnTo>
                      <a:pt x="118296" y="480873"/>
                    </a:lnTo>
                    <a:lnTo>
                      <a:pt x="81555" y="499719"/>
                    </a:lnTo>
                    <a:lnTo>
                      <a:pt x="20300" y="529945"/>
                    </a:lnTo>
                    <a:lnTo>
                      <a:pt x="5107" y="537190"/>
                    </a:lnTo>
                    <a:lnTo>
                      <a:pt x="91651" y="537190"/>
                    </a:lnTo>
                    <a:lnTo>
                      <a:pt x="133181" y="516312"/>
                    </a:lnTo>
                    <a:lnTo>
                      <a:pt x="179082" y="492515"/>
                    </a:lnTo>
                    <a:lnTo>
                      <a:pt x="224679" y="468138"/>
                    </a:lnTo>
                    <a:lnTo>
                      <a:pt x="269958" y="443177"/>
                    </a:lnTo>
                    <a:lnTo>
                      <a:pt x="314905" y="417626"/>
                    </a:lnTo>
                    <a:lnTo>
                      <a:pt x="343801" y="400735"/>
                    </a:lnTo>
                    <a:lnTo>
                      <a:pt x="265222" y="400735"/>
                    </a:lnTo>
                    <a:lnTo>
                      <a:pt x="274363" y="376185"/>
                    </a:lnTo>
                    <a:lnTo>
                      <a:pt x="282893" y="351367"/>
                    </a:lnTo>
                    <a:lnTo>
                      <a:pt x="291249" y="326583"/>
                    </a:lnTo>
                    <a:lnTo>
                      <a:pt x="299868" y="302132"/>
                    </a:lnTo>
                    <a:lnTo>
                      <a:pt x="313954" y="265616"/>
                    </a:lnTo>
                    <a:lnTo>
                      <a:pt x="329037" y="229546"/>
                    </a:lnTo>
                    <a:lnTo>
                      <a:pt x="344963" y="193837"/>
                    </a:lnTo>
                    <a:lnTo>
                      <a:pt x="361577" y="158407"/>
                    </a:lnTo>
                    <a:lnTo>
                      <a:pt x="395142" y="93410"/>
                    </a:lnTo>
                    <a:lnTo>
                      <a:pt x="431021" y="29679"/>
                    </a:lnTo>
                    <a:lnTo>
                      <a:pt x="417670" y="27069"/>
                    </a:lnTo>
                    <a:close/>
                  </a:path>
                  <a:path w="836294" h="537210">
                    <a:moveTo>
                      <a:pt x="560364" y="370052"/>
                    </a:moveTo>
                    <a:lnTo>
                      <a:pt x="395105" y="370052"/>
                    </a:lnTo>
                    <a:lnTo>
                      <a:pt x="398090" y="371119"/>
                    </a:lnTo>
                    <a:lnTo>
                      <a:pt x="436622" y="383120"/>
                    </a:lnTo>
                    <a:lnTo>
                      <a:pt x="489903" y="394925"/>
                    </a:lnTo>
                    <a:lnTo>
                      <a:pt x="542582" y="402928"/>
                    </a:lnTo>
                    <a:lnTo>
                      <a:pt x="612563" y="408977"/>
                    </a:lnTo>
                    <a:lnTo>
                      <a:pt x="647670" y="410108"/>
                    </a:lnTo>
                    <a:lnTo>
                      <a:pt x="667394" y="410108"/>
                    </a:lnTo>
                    <a:lnTo>
                      <a:pt x="706978" y="408522"/>
                    </a:lnTo>
                    <a:lnTo>
                      <a:pt x="739694" y="388851"/>
                    </a:lnTo>
                    <a:lnTo>
                      <a:pt x="748156" y="374218"/>
                    </a:lnTo>
                    <a:lnTo>
                      <a:pt x="649651" y="374218"/>
                    </a:lnTo>
                    <a:lnTo>
                      <a:pt x="621379" y="373830"/>
                    </a:lnTo>
                    <a:lnTo>
                      <a:pt x="617170" y="373830"/>
                    </a:lnTo>
                    <a:lnTo>
                      <a:pt x="583448" y="372071"/>
                    </a:lnTo>
                    <a:lnTo>
                      <a:pt x="582728" y="372071"/>
                    </a:lnTo>
                    <a:lnTo>
                      <a:pt x="560364" y="370052"/>
                    </a:lnTo>
                    <a:close/>
                  </a:path>
                  <a:path w="836294" h="537210">
                    <a:moveTo>
                      <a:pt x="150186" y="120154"/>
                    </a:moveTo>
                    <a:lnTo>
                      <a:pt x="116464" y="148169"/>
                    </a:lnTo>
                    <a:lnTo>
                      <a:pt x="65074" y="211212"/>
                    </a:lnTo>
                    <a:lnTo>
                      <a:pt x="39747" y="252353"/>
                    </a:lnTo>
                    <a:lnTo>
                      <a:pt x="17072" y="295211"/>
                    </a:lnTo>
                    <a:lnTo>
                      <a:pt x="0" y="332644"/>
                    </a:lnTo>
                    <a:lnTo>
                      <a:pt x="0" y="404300"/>
                    </a:lnTo>
                    <a:lnTo>
                      <a:pt x="10161" y="377284"/>
                    </a:lnTo>
                    <a:lnTo>
                      <a:pt x="22932" y="346659"/>
                    </a:lnTo>
                    <a:lnTo>
                      <a:pt x="44995" y="299600"/>
                    </a:lnTo>
                    <a:lnTo>
                      <a:pt x="69192" y="253553"/>
                    </a:lnTo>
                    <a:lnTo>
                      <a:pt x="95084" y="208386"/>
                    </a:lnTo>
                    <a:lnTo>
                      <a:pt x="122228" y="163964"/>
                    </a:lnTo>
                    <a:lnTo>
                      <a:pt x="150186" y="120154"/>
                    </a:lnTo>
                    <a:close/>
                  </a:path>
                  <a:path w="836294" h="537210">
                    <a:moveTo>
                      <a:pt x="684996" y="0"/>
                    </a:moveTo>
                    <a:lnTo>
                      <a:pt x="637282" y="12420"/>
                    </a:lnTo>
                    <a:lnTo>
                      <a:pt x="611426" y="61072"/>
                    </a:lnTo>
                    <a:lnTo>
                      <a:pt x="586644" y="111806"/>
                    </a:lnTo>
                    <a:lnTo>
                      <a:pt x="569039" y="150323"/>
                    </a:lnTo>
                    <a:lnTo>
                      <a:pt x="552814" y="189445"/>
                    </a:lnTo>
                    <a:lnTo>
                      <a:pt x="540393" y="227228"/>
                    </a:lnTo>
                    <a:lnTo>
                      <a:pt x="495572" y="257743"/>
                    </a:lnTo>
                    <a:lnTo>
                      <a:pt x="450319" y="287626"/>
                    </a:lnTo>
                    <a:lnTo>
                      <a:pt x="404646" y="316872"/>
                    </a:lnTo>
                    <a:lnTo>
                      <a:pt x="358565" y="345476"/>
                    </a:lnTo>
                    <a:lnTo>
                      <a:pt x="312087" y="373432"/>
                    </a:lnTo>
                    <a:lnTo>
                      <a:pt x="265222" y="400735"/>
                    </a:lnTo>
                    <a:lnTo>
                      <a:pt x="343801" y="400735"/>
                    </a:lnTo>
                    <a:lnTo>
                      <a:pt x="395105" y="370052"/>
                    </a:lnTo>
                    <a:lnTo>
                      <a:pt x="560364" y="370052"/>
                    </a:lnTo>
                    <a:lnTo>
                      <a:pt x="547912" y="368928"/>
                    </a:lnTo>
                    <a:lnTo>
                      <a:pt x="497440" y="361902"/>
                    </a:lnTo>
                    <a:lnTo>
                      <a:pt x="441625" y="351154"/>
                    </a:lnTo>
                    <a:lnTo>
                      <a:pt x="430005" y="348780"/>
                    </a:lnTo>
                    <a:lnTo>
                      <a:pt x="472243" y="322262"/>
                    </a:lnTo>
                    <a:lnTo>
                      <a:pt x="514147" y="295211"/>
                    </a:lnTo>
                    <a:lnTo>
                      <a:pt x="555707" y="267632"/>
                    </a:lnTo>
                    <a:lnTo>
                      <a:pt x="596909" y="239525"/>
                    </a:lnTo>
                    <a:lnTo>
                      <a:pt x="637741" y="210894"/>
                    </a:lnTo>
                    <a:lnTo>
                      <a:pt x="669685" y="187871"/>
                    </a:lnTo>
                    <a:lnTo>
                      <a:pt x="596375" y="187871"/>
                    </a:lnTo>
                    <a:lnTo>
                      <a:pt x="603209" y="171342"/>
                    </a:lnTo>
                    <a:lnTo>
                      <a:pt x="621416" y="128970"/>
                    </a:lnTo>
                    <a:lnTo>
                      <a:pt x="645175" y="77732"/>
                    </a:lnTo>
                    <a:lnTo>
                      <a:pt x="664318" y="39206"/>
                    </a:lnTo>
                    <a:lnTo>
                      <a:pt x="678003" y="13016"/>
                    </a:lnTo>
                    <a:lnTo>
                      <a:pt x="684996" y="0"/>
                    </a:lnTo>
                    <a:close/>
                  </a:path>
                  <a:path w="836294" h="537210">
                    <a:moveTo>
                      <a:pt x="750782" y="369277"/>
                    </a:moveTo>
                    <a:lnTo>
                      <a:pt x="725552" y="371416"/>
                    </a:lnTo>
                    <a:lnTo>
                      <a:pt x="700278" y="372914"/>
                    </a:lnTo>
                    <a:lnTo>
                      <a:pt x="674974" y="373830"/>
                    </a:lnTo>
                    <a:lnTo>
                      <a:pt x="649651" y="374218"/>
                    </a:lnTo>
                    <a:lnTo>
                      <a:pt x="748156" y="374218"/>
                    </a:lnTo>
                    <a:lnTo>
                      <a:pt x="750782" y="369277"/>
                    </a:lnTo>
                    <a:close/>
                  </a:path>
                  <a:path w="836294" h="537210">
                    <a:moveTo>
                      <a:pt x="815996" y="20434"/>
                    </a:moveTo>
                    <a:lnTo>
                      <a:pt x="768219" y="58458"/>
                    </a:lnTo>
                    <a:lnTo>
                      <a:pt x="725832" y="91553"/>
                    </a:lnTo>
                    <a:lnTo>
                      <a:pt x="683064" y="124169"/>
                    </a:lnTo>
                    <a:lnTo>
                      <a:pt x="639912" y="156282"/>
                    </a:lnTo>
                    <a:lnTo>
                      <a:pt x="596375" y="187871"/>
                    </a:lnTo>
                    <a:lnTo>
                      <a:pt x="669685" y="187871"/>
                    </a:lnTo>
                    <a:lnTo>
                      <a:pt x="678190" y="181741"/>
                    </a:lnTo>
                    <a:lnTo>
                      <a:pt x="718244" y="152069"/>
                    </a:lnTo>
                    <a:lnTo>
                      <a:pt x="812537" y="152069"/>
                    </a:lnTo>
                    <a:lnTo>
                      <a:pt x="816757" y="143160"/>
                    </a:lnTo>
                    <a:lnTo>
                      <a:pt x="820690" y="134469"/>
                    </a:lnTo>
                    <a:lnTo>
                      <a:pt x="823691" y="127387"/>
                    </a:lnTo>
                    <a:lnTo>
                      <a:pt x="773408" y="127387"/>
                    </a:lnTo>
                    <a:lnTo>
                      <a:pt x="756382" y="126949"/>
                    </a:lnTo>
                    <a:lnTo>
                      <a:pt x="751304" y="126949"/>
                    </a:lnTo>
                    <a:lnTo>
                      <a:pt x="769820" y="112953"/>
                    </a:lnTo>
                    <a:lnTo>
                      <a:pt x="775915" y="108254"/>
                    </a:lnTo>
                    <a:lnTo>
                      <a:pt x="821094" y="72500"/>
                    </a:lnTo>
                    <a:lnTo>
                      <a:pt x="836049" y="60439"/>
                    </a:lnTo>
                    <a:lnTo>
                      <a:pt x="834446" y="52430"/>
                    </a:lnTo>
                    <a:lnTo>
                      <a:pt x="818714" y="23164"/>
                    </a:lnTo>
                    <a:lnTo>
                      <a:pt x="815996" y="20434"/>
                    </a:lnTo>
                    <a:close/>
                  </a:path>
                  <a:path w="836294" h="537210">
                    <a:moveTo>
                      <a:pt x="806745" y="159965"/>
                    </a:moveTo>
                    <a:lnTo>
                      <a:pt x="784658" y="159965"/>
                    </a:lnTo>
                    <a:lnTo>
                      <a:pt x="794602" y="160101"/>
                    </a:lnTo>
                    <a:lnTo>
                      <a:pt x="806745" y="159965"/>
                    </a:lnTo>
                    <a:close/>
                  </a:path>
                  <a:path w="836294" h="537210">
                    <a:moveTo>
                      <a:pt x="812537" y="152069"/>
                    </a:moveTo>
                    <a:lnTo>
                      <a:pt x="718244" y="152069"/>
                    </a:lnTo>
                    <a:lnTo>
                      <a:pt x="726649" y="154177"/>
                    </a:lnTo>
                    <a:lnTo>
                      <a:pt x="735180" y="155976"/>
                    </a:lnTo>
                    <a:lnTo>
                      <a:pt x="743758" y="157397"/>
                    </a:lnTo>
                    <a:lnTo>
                      <a:pt x="752641" y="158407"/>
                    </a:lnTo>
                    <a:lnTo>
                      <a:pt x="752857" y="158407"/>
                    </a:lnTo>
                    <a:lnTo>
                      <a:pt x="766373" y="159340"/>
                    </a:lnTo>
                    <a:lnTo>
                      <a:pt x="781892" y="159965"/>
                    </a:lnTo>
                    <a:lnTo>
                      <a:pt x="808708" y="159965"/>
                    </a:lnTo>
                    <a:lnTo>
                      <a:pt x="812537" y="152069"/>
                    </a:lnTo>
                    <a:close/>
                  </a:path>
                  <a:path w="836294" h="537210">
                    <a:moveTo>
                      <a:pt x="824424" y="125657"/>
                    </a:moveTo>
                    <a:lnTo>
                      <a:pt x="823783" y="125657"/>
                    </a:lnTo>
                    <a:lnTo>
                      <a:pt x="807451" y="126706"/>
                    </a:lnTo>
                    <a:lnTo>
                      <a:pt x="787986" y="127387"/>
                    </a:lnTo>
                    <a:lnTo>
                      <a:pt x="823691" y="127387"/>
                    </a:lnTo>
                    <a:lnTo>
                      <a:pt x="824424" y="125657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4" name="object 35">
              <a:extLst>
                <a:ext uri="{FF2B5EF4-FFF2-40B4-BE49-F238E27FC236}">
                  <a16:creationId xmlns:a16="http://schemas.microsoft.com/office/drawing/2014/main" id="{92849B78-9EEB-D185-B17D-B33931358B9B}"/>
                </a:ext>
              </a:extLst>
            </p:cNvPr>
            <p:cNvSpPr txBox="1"/>
            <p:nvPr/>
          </p:nvSpPr>
          <p:spPr>
            <a:xfrm>
              <a:off x="503636" y="3002439"/>
              <a:ext cx="2882624" cy="11208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pc="-35" dirty="0">
                  <a:solidFill>
                    <a:schemeClr val="accent3">
                      <a:lumMod val="75000"/>
                    </a:schemeClr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Riega las plantas cuando sea necesario. Preferiblemente en la mañana o en la tarde.  De ser posible reutiliza agua. 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E5760EA-8C7F-7B37-E50B-EBA13F9A0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2601" y="2162673"/>
              <a:ext cx="3704508" cy="4498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447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8928" y="1739332"/>
            <a:ext cx="3447895" cy="44371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Utilizar solamente </a:t>
            </a:r>
            <a:r>
              <a:rPr lang="es-ES" sz="12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el agua necesaria al lavarse las manos o cepillarse los dientes.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396" y="2315910"/>
            <a:ext cx="152198" cy="22646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44894" y="5310734"/>
            <a:ext cx="152193" cy="22646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0594" y="906532"/>
            <a:ext cx="152193" cy="22646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58699" y="765346"/>
            <a:ext cx="152198" cy="226466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1717947" y="659798"/>
            <a:ext cx="28435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pc="-35" dirty="0">
                <a:solidFill>
                  <a:srgbClr val="005480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Usa el agua que necesitas, sin desperdiciarla.</a:t>
            </a:r>
            <a:endParaRPr dirty="0">
              <a:solidFill>
                <a:srgbClr val="005480"/>
              </a:solidFill>
              <a:latin typeface="Berlin Sans FB Demi" panose="020E0802020502020306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718379" y="622935"/>
            <a:ext cx="284353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56C1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3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8944" y="387037"/>
            <a:ext cx="117856" cy="11510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27122" y="379329"/>
            <a:ext cx="117868" cy="11510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8231" y="927508"/>
            <a:ext cx="102387" cy="10513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1493" y="5255475"/>
            <a:ext cx="82537" cy="81661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23179" y="6022569"/>
            <a:ext cx="117754" cy="117690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4946318" y="614025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853926" y="2198220"/>
            <a:ext cx="116662" cy="116674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379236" y="1518496"/>
            <a:ext cx="119595" cy="119583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95483" y="119659"/>
            <a:ext cx="72961" cy="74253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910897" y="1619354"/>
            <a:ext cx="115506" cy="115519"/>
          </a:xfrm>
          <a:prstGeom prst="rect">
            <a:avLst/>
          </a:prstGeom>
        </p:spPr>
      </p:pic>
      <p:grpSp>
        <p:nvGrpSpPr>
          <p:cNvPr id="51" name="object 51"/>
          <p:cNvGrpSpPr/>
          <p:nvPr/>
        </p:nvGrpSpPr>
        <p:grpSpPr>
          <a:xfrm>
            <a:off x="0" y="5522464"/>
            <a:ext cx="836930" cy="828040"/>
            <a:chOff x="0" y="5522464"/>
            <a:chExt cx="836930" cy="828040"/>
          </a:xfrm>
        </p:grpSpPr>
        <p:sp>
          <p:nvSpPr>
            <p:cNvPr id="52" name="object 52"/>
            <p:cNvSpPr/>
            <p:nvPr/>
          </p:nvSpPr>
          <p:spPr>
            <a:xfrm>
              <a:off x="0" y="5522464"/>
              <a:ext cx="398145" cy="756920"/>
            </a:xfrm>
            <a:custGeom>
              <a:avLst/>
              <a:gdLst/>
              <a:ahLst/>
              <a:cxnLst/>
              <a:rect l="l" t="t" r="r" b="b"/>
              <a:pathLst>
                <a:path w="398145" h="756920">
                  <a:moveTo>
                    <a:pt x="280801" y="0"/>
                  </a:moveTo>
                  <a:lnTo>
                    <a:pt x="238000" y="14169"/>
                  </a:lnTo>
                  <a:lnTo>
                    <a:pt x="200213" y="45352"/>
                  </a:lnTo>
                  <a:lnTo>
                    <a:pt x="165172" y="86000"/>
                  </a:lnTo>
                  <a:lnTo>
                    <a:pt x="135256" y="126603"/>
                  </a:lnTo>
                  <a:lnTo>
                    <a:pt x="110802" y="167828"/>
                  </a:lnTo>
                  <a:lnTo>
                    <a:pt x="100737" y="189548"/>
                  </a:lnTo>
                  <a:lnTo>
                    <a:pt x="98337" y="184379"/>
                  </a:lnTo>
                  <a:lnTo>
                    <a:pt x="64999" y="163742"/>
                  </a:lnTo>
                  <a:lnTo>
                    <a:pt x="45961" y="168791"/>
                  </a:lnTo>
                  <a:lnTo>
                    <a:pt x="30470" y="180980"/>
                  </a:lnTo>
                  <a:lnTo>
                    <a:pt x="18238" y="197244"/>
                  </a:lnTo>
                  <a:lnTo>
                    <a:pt x="8980" y="214516"/>
                  </a:lnTo>
                  <a:lnTo>
                    <a:pt x="0" y="235273"/>
                  </a:lnTo>
                  <a:lnTo>
                    <a:pt x="0" y="756341"/>
                  </a:lnTo>
                  <a:lnTo>
                    <a:pt x="47626" y="729163"/>
                  </a:lnTo>
                  <a:lnTo>
                    <a:pt x="90623" y="702463"/>
                  </a:lnTo>
                  <a:lnTo>
                    <a:pt x="132662" y="674296"/>
                  </a:lnTo>
                  <a:lnTo>
                    <a:pt x="173691" y="644687"/>
                  </a:lnTo>
                  <a:lnTo>
                    <a:pt x="213662" y="613660"/>
                  </a:lnTo>
                  <a:lnTo>
                    <a:pt x="252524" y="581240"/>
                  </a:lnTo>
                  <a:lnTo>
                    <a:pt x="290227" y="547452"/>
                  </a:lnTo>
                  <a:lnTo>
                    <a:pt x="326721" y="512318"/>
                  </a:lnTo>
                  <a:lnTo>
                    <a:pt x="360600" y="472361"/>
                  </a:lnTo>
                  <a:lnTo>
                    <a:pt x="374981" y="422974"/>
                  </a:lnTo>
                  <a:lnTo>
                    <a:pt x="374765" y="414744"/>
                  </a:lnTo>
                  <a:lnTo>
                    <a:pt x="367310" y="409829"/>
                  </a:lnTo>
                  <a:lnTo>
                    <a:pt x="356375" y="406908"/>
                  </a:lnTo>
                  <a:lnTo>
                    <a:pt x="348438" y="406096"/>
                  </a:lnTo>
                  <a:lnTo>
                    <a:pt x="373484" y="361216"/>
                  </a:lnTo>
                  <a:lnTo>
                    <a:pt x="391266" y="313846"/>
                  </a:lnTo>
                  <a:lnTo>
                    <a:pt x="397726" y="264785"/>
                  </a:lnTo>
                  <a:lnTo>
                    <a:pt x="388811" y="214834"/>
                  </a:lnTo>
                  <a:lnTo>
                    <a:pt x="385056" y="209018"/>
                  </a:lnTo>
                  <a:lnTo>
                    <a:pt x="379331" y="205348"/>
                  </a:lnTo>
                  <a:lnTo>
                    <a:pt x="372606" y="204006"/>
                  </a:lnTo>
                  <a:lnTo>
                    <a:pt x="365850" y="205169"/>
                  </a:lnTo>
                  <a:lnTo>
                    <a:pt x="358090" y="208141"/>
                  </a:lnTo>
                  <a:lnTo>
                    <a:pt x="356505" y="181662"/>
                  </a:lnTo>
                  <a:lnTo>
                    <a:pt x="351784" y="128827"/>
                  </a:lnTo>
                  <a:lnTo>
                    <a:pt x="344933" y="74486"/>
                  </a:lnTo>
                  <a:lnTo>
                    <a:pt x="325819" y="20699"/>
                  </a:lnTo>
                  <a:lnTo>
                    <a:pt x="303137" y="3823"/>
                  </a:lnTo>
                  <a:lnTo>
                    <a:pt x="28080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5523814"/>
              <a:ext cx="836930" cy="826769"/>
            </a:xfrm>
            <a:custGeom>
              <a:avLst/>
              <a:gdLst/>
              <a:ahLst/>
              <a:cxnLst/>
              <a:rect l="l" t="t" r="r" b="b"/>
              <a:pathLst>
                <a:path w="836930" h="826770">
                  <a:moveTo>
                    <a:pt x="836676" y="353479"/>
                  </a:moveTo>
                  <a:lnTo>
                    <a:pt x="823683" y="318490"/>
                  </a:lnTo>
                  <a:lnTo>
                    <a:pt x="823620" y="318312"/>
                  </a:lnTo>
                  <a:lnTo>
                    <a:pt x="801522" y="297929"/>
                  </a:lnTo>
                  <a:lnTo>
                    <a:pt x="773899" y="286715"/>
                  </a:lnTo>
                  <a:lnTo>
                    <a:pt x="743635" y="282765"/>
                  </a:lnTo>
                  <a:lnTo>
                    <a:pt x="713651" y="284175"/>
                  </a:lnTo>
                  <a:lnTo>
                    <a:pt x="644626" y="299148"/>
                  </a:lnTo>
                  <a:lnTo>
                    <a:pt x="577659" y="321957"/>
                  </a:lnTo>
                  <a:lnTo>
                    <a:pt x="519137" y="346900"/>
                  </a:lnTo>
                  <a:lnTo>
                    <a:pt x="464197" y="378777"/>
                  </a:lnTo>
                  <a:lnTo>
                    <a:pt x="464794" y="375056"/>
                  </a:lnTo>
                  <a:lnTo>
                    <a:pt x="465264" y="371297"/>
                  </a:lnTo>
                  <a:lnTo>
                    <a:pt x="465353" y="367411"/>
                  </a:lnTo>
                  <a:lnTo>
                    <a:pt x="464159" y="354622"/>
                  </a:lnTo>
                  <a:lnTo>
                    <a:pt x="459994" y="342773"/>
                  </a:lnTo>
                  <a:lnTo>
                    <a:pt x="452932" y="332460"/>
                  </a:lnTo>
                  <a:lnTo>
                    <a:pt x="443064" y="324243"/>
                  </a:lnTo>
                  <a:lnTo>
                    <a:pt x="418223" y="316115"/>
                  </a:lnTo>
                  <a:lnTo>
                    <a:pt x="392176" y="318490"/>
                  </a:lnTo>
                  <a:lnTo>
                    <a:pt x="344043" y="340283"/>
                  </a:lnTo>
                  <a:lnTo>
                    <a:pt x="301180" y="368782"/>
                  </a:lnTo>
                  <a:lnTo>
                    <a:pt x="260057" y="399770"/>
                  </a:lnTo>
                  <a:lnTo>
                    <a:pt x="220764" y="433070"/>
                  </a:lnTo>
                  <a:lnTo>
                    <a:pt x="183362" y="468477"/>
                  </a:lnTo>
                  <a:lnTo>
                    <a:pt x="181533" y="427786"/>
                  </a:lnTo>
                  <a:lnTo>
                    <a:pt x="176695" y="414642"/>
                  </a:lnTo>
                  <a:lnTo>
                    <a:pt x="165989" y="408190"/>
                  </a:lnTo>
                  <a:lnTo>
                    <a:pt x="165023" y="408190"/>
                  </a:lnTo>
                  <a:lnTo>
                    <a:pt x="172059" y="393725"/>
                  </a:lnTo>
                  <a:lnTo>
                    <a:pt x="216662" y="380619"/>
                  </a:lnTo>
                  <a:lnTo>
                    <a:pt x="254774" y="365112"/>
                  </a:lnTo>
                  <a:lnTo>
                    <a:pt x="302374" y="341972"/>
                  </a:lnTo>
                  <a:lnTo>
                    <a:pt x="348170" y="315417"/>
                  </a:lnTo>
                  <a:lnTo>
                    <a:pt x="385013" y="290068"/>
                  </a:lnTo>
                  <a:lnTo>
                    <a:pt x="397611" y="264210"/>
                  </a:lnTo>
                  <a:lnTo>
                    <a:pt x="397332" y="255765"/>
                  </a:lnTo>
                  <a:lnTo>
                    <a:pt x="396595" y="247294"/>
                  </a:lnTo>
                  <a:lnTo>
                    <a:pt x="381520" y="258991"/>
                  </a:lnTo>
                  <a:lnTo>
                    <a:pt x="366166" y="270306"/>
                  </a:lnTo>
                  <a:lnTo>
                    <a:pt x="334683" y="291922"/>
                  </a:lnTo>
                  <a:lnTo>
                    <a:pt x="290842" y="318363"/>
                  </a:lnTo>
                  <a:lnTo>
                    <a:pt x="245110" y="341414"/>
                  </a:lnTo>
                  <a:lnTo>
                    <a:pt x="185407" y="365975"/>
                  </a:lnTo>
                  <a:lnTo>
                    <a:pt x="207429" y="318173"/>
                  </a:lnTo>
                  <a:lnTo>
                    <a:pt x="228612" y="270002"/>
                  </a:lnTo>
                  <a:lnTo>
                    <a:pt x="248932" y="221449"/>
                  </a:lnTo>
                  <a:lnTo>
                    <a:pt x="268363" y="172554"/>
                  </a:lnTo>
                  <a:lnTo>
                    <a:pt x="286893" y="123329"/>
                  </a:lnTo>
                  <a:lnTo>
                    <a:pt x="299199" y="118846"/>
                  </a:lnTo>
                  <a:lnTo>
                    <a:pt x="338455" y="97066"/>
                  </a:lnTo>
                  <a:lnTo>
                    <a:pt x="347319" y="91173"/>
                  </a:lnTo>
                  <a:lnTo>
                    <a:pt x="344436" y="70154"/>
                  </a:lnTo>
                  <a:lnTo>
                    <a:pt x="343179" y="63030"/>
                  </a:lnTo>
                  <a:lnTo>
                    <a:pt x="332879" y="70688"/>
                  </a:lnTo>
                  <a:lnTo>
                    <a:pt x="322364" y="78041"/>
                  </a:lnTo>
                  <a:lnTo>
                    <a:pt x="311632" y="85090"/>
                  </a:lnTo>
                  <a:lnTo>
                    <a:pt x="297522" y="93802"/>
                  </a:lnTo>
                  <a:lnTo>
                    <a:pt x="305371" y="71970"/>
                  </a:lnTo>
                  <a:lnTo>
                    <a:pt x="323761" y="17056"/>
                  </a:lnTo>
                  <a:lnTo>
                    <a:pt x="318363" y="10909"/>
                  </a:lnTo>
                  <a:lnTo>
                    <a:pt x="311683" y="5829"/>
                  </a:lnTo>
                  <a:lnTo>
                    <a:pt x="300329" y="1397"/>
                  </a:lnTo>
                  <a:lnTo>
                    <a:pt x="294678" y="0"/>
                  </a:lnTo>
                  <a:lnTo>
                    <a:pt x="280073" y="43649"/>
                  </a:lnTo>
                  <a:lnTo>
                    <a:pt x="266865" y="81965"/>
                  </a:lnTo>
                  <a:lnTo>
                    <a:pt x="253199" y="120129"/>
                  </a:lnTo>
                  <a:lnTo>
                    <a:pt x="239102" y="158127"/>
                  </a:lnTo>
                  <a:lnTo>
                    <a:pt x="224548" y="195973"/>
                  </a:lnTo>
                  <a:lnTo>
                    <a:pt x="219684" y="169456"/>
                  </a:lnTo>
                  <a:lnTo>
                    <a:pt x="213042" y="127406"/>
                  </a:lnTo>
                  <a:lnTo>
                    <a:pt x="206489" y="74104"/>
                  </a:lnTo>
                  <a:lnTo>
                    <a:pt x="203466" y="40843"/>
                  </a:lnTo>
                  <a:lnTo>
                    <a:pt x="190652" y="54216"/>
                  </a:lnTo>
                  <a:lnTo>
                    <a:pt x="178409" y="68275"/>
                  </a:lnTo>
                  <a:lnTo>
                    <a:pt x="179933" y="88468"/>
                  </a:lnTo>
                  <a:lnTo>
                    <a:pt x="182029" y="109639"/>
                  </a:lnTo>
                  <a:lnTo>
                    <a:pt x="187172" y="151879"/>
                  </a:lnTo>
                  <a:lnTo>
                    <a:pt x="193548" y="193954"/>
                  </a:lnTo>
                  <a:lnTo>
                    <a:pt x="202844" y="236778"/>
                  </a:lnTo>
                  <a:lnTo>
                    <a:pt x="205308" y="243840"/>
                  </a:lnTo>
                  <a:lnTo>
                    <a:pt x="186258" y="289026"/>
                  </a:lnTo>
                  <a:lnTo>
                    <a:pt x="166458" y="333895"/>
                  </a:lnTo>
                  <a:lnTo>
                    <a:pt x="145897" y="378421"/>
                  </a:lnTo>
                  <a:lnTo>
                    <a:pt x="124587" y="422605"/>
                  </a:lnTo>
                  <a:lnTo>
                    <a:pt x="105905" y="447662"/>
                  </a:lnTo>
                  <a:lnTo>
                    <a:pt x="99822" y="454291"/>
                  </a:lnTo>
                  <a:lnTo>
                    <a:pt x="98247" y="447154"/>
                  </a:lnTo>
                  <a:lnTo>
                    <a:pt x="88569" y="408876"/>
                  </a:lnTo>
                  <a:lnTo>
                    <a:pt x="83985" y="389877"/>
                  </a:lnTo>
                  <a:lnTo>
                    <a:pt x="72631" y="332016"/>
                  </a:lnTo>
                  <a:lnTo>
                    <a:pt x="64020" y="273697"/>
                  </a:lnTo>
                  <a:lnTo>
                    <a:pt x="58559" y="218821"/>
                  </a:lnTo>
                  <a:lnTo>
                    <a:pt x="55092" y="163817"/>
                  </a:lnTo>
                  <a:lnTo>
                    <a:pt x="45580" y="167652"/>
                  </a:lnTo>
                  <a:lnTo>
                    <a:pt x="37058" y="173443"/>
                  </a:lnTo>
                  <a:lnTo>
                    <a:pt x="29464" y="180759"/>
                  </a:lnTo>
                  <a:lnTo>
                    <a:pt x="22771" y="189128"/>
                  </a:lnTo>
                  <a:lnTo>
                    <a:pt x="24587" y="223672"/>
                  </a:lnTo>
                  <a:lnTo>
                    <a:pt x="29159" y="270941"/>
                  </a:lnTo>
                  <a:lnTo>
                    <a:pt x="36004" y="317842"/>
                  </a:lnTo>
                  <a:lnTo>
                    <a:pt x="45008" y="364401"/>
                  </a:lnTo>
                  <a:lnTo>
                    <a:pt x="56032" y="410591"/>
                  </a:lnTo>
                  <a:lnTo>
                    <a:pt x="68910" y="453961"/>
                  </a:lnTo>
                  <a:lnTo>
                    <a:pt x="78435" y="477621"/>
                  </a:lnTo>
                  <a:lnTo>
                    <a:pt x="73431" y="483069"/>
                  </a:lnTo>
                  <a:lnTo>
                    <a:pt x="43319" y="520522"/>
                  </a:lnTo>
                  <a:lnTo>
                    <a:pt x="15506" y="559968"/>
                  </a:lnTo>
                  <a:lnTo>
                    <a:pt x="0" y="584847"/>
                  </a:lnTo>
                  <a:lnTo>
                    <a:pt x="0" y="649833"/>
                  </a:lnTo>
                  <a:lnTo>
                    <a:pt x="0" y="703719"/>
                  </a:lnTo>
                  <a:lnTo>
                    <a:pt x="0" y="826185"/>
                  </a:lnTo>
                  <a:lnTo>
                    <a:pt x="602932" y="826185"/>
                  </a:lnTo>
                  <a:lnTo>
                    <a:pt x="583425" y="798715"/>
                  </a:lnTo>
                  <a:lnTo>
                    <a:pt x="624065" y="778281"/>
                  </a:lnTo>
                  <a:lnTo>
                    <a:pt x="662673" y="754570"/>
                  </a:lnTo>
                  <a:lnTo>
                    <a:pt x="697725" y="726998"/>
                  </a:lnTo>
                  <a:lnTo>
                    <a:pt x="727722" y="694956"/>
                  </a:lnTo>
                  <a:lnTo>
                    <a:pt x="751154" y="657834"/>
                  </a:lnTo>
                  <a:lnTo>
                    <a:pt x="766521" y="615022"/>
                  </a:lnTo>
                  <a:lnTo>
                    <a:pt x="766546" y="605853"/>
                  </a:lnTo>
                  <a:lnTo>
                    <a:pt x="762825" y="597636"/>
                  </a:lnTo>
                  <a:lnTo>
                    <a:pt x="756310" y="591273"/>
                  </a:lnTo>
                  <a:lnTo>
                    <a:pt x="747953" y="587679"/>
                  </a:lnTo>
                  <a:lnTo>
                    <a:pt x="737171" y="585381"/>
                  </a:lnTo>
                  <a:lnTo>
                    <a:pt x="754532" y="554774"/>
                  </a:lnTo>
                  <a:lnTo>
                    <a:pt x="787450" y="492569"/>
                  </a:lnTo>
                  <a:lnTo>
                    <a:pt x="819086" y="427139"/>
                  </a:lnTo>
                  <a:lnTo>
                    <a:pt x="832751" y="390537"/>
                  </a:lnTo>
                  <a:lnTo>
                    <a:pt x="836549" y="354622"/>
                  </a:lnTo>
                  <a:lnTo>
                    <a:pt x="836676" y="35347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0" y="5812809"/>
              <a:ext cx="836294" cy="537210"/>
            </a:xfrm>
            <a:custGeom>
              <a:avLst/>
              <a:gdLst/>
              <a:ahLst/>
              <a:cxnLst/>
              <a:rect l="l" t="t" r="r" b="b"/>
              <a:pathLst>
                <a:path w="836294" h="537210">
                  <a:moveTo>
                    <a:pt x="417670" y="27069"/>
                  </a:moveTo>
                  <a:lnTo>
                    <a:pt x="403995" y="27357"/>
                  </a:lnTo>
                  <a:lnTo>
                    <a:pt x="389922" y="30078"/>
                  </a:lnTo>
                  <a:lnTo>
                    <a:pt x="390069" y="30078"/>
                  </a:lnTo>
                  <a:lnTo>
                    <a:pt x="376779" y="34493"/>
                  </a:lnTo>
                  <a:lnTo>
                    <a:pt x="353843" y="74256"/>
                  </a:lnTo>
                  <a:lnTo>
                    <a:pt x="330353" y="118869"/>
                  </a:lnTo>
                  <a:lnTo>
                    <a:pt x="308678" y="164299"/>
                  </a:lnTo>
                  <a:lnTo>
                    <a:pt x="288741" y="210495"/>
                  </a:lnTo>
                  <a:lnTo>
                    <a:pt x="270466" y="257408"/>
                  </a:lnTo>
                  <a:lnTo>
                    <a:pt x="253780" y="304990"/>
                  </a:lnTo>
                  <a:lnTo>
                    <a:pt x="236792" y="362564"/>
                  </a:lnTo>
                  <a:lnTo>
                    <a:pt x="227338" y="422033"/>
                  </a:lnTo>
                  <a:lnTo>
                    <a:pt x="191183" y="442008"/>
                  </a:lnTo>
                  <a:lnTo>
                    <a:pt x="154837" y="461629"/>
                  </a:lnTo>
                  <a:lnTo>
                    <a:pt x="118296" y="480873"/>
                  </a:lnTo>
                  <a:lnTo>
                    <a:pt x="81555" y="499719"/>
                  </a:lnTo>
                  <a:lnTo>
                    <a:pt x="20300" y="529945"/>
                  </a:lnTo>
                  <a:lnTo>
                    <a:pt x="5107" y="537190"/>
                  </a:lnTo>
                  <a:lnTo>
                    <a:pt x="91651" y="537190"/>
                  </a:lnTo>
                  <a:lnTo>
                    <a:pt x="133181" y="516312"/>
                  </a:lnTo>
                  <a:lnTo>
                    <a:pt x="179082" y="492515"/>
                  </a:lnTo>
                  <a:lnTo>
                    <a:pt x="224679" y="468138"/>
                  </a:lnTo>
                  <a:lnTo>
                    <a:pt x="269958" y="443177"/>
                  </a:lnTo>
                  <a:lnTo>
                    <a:pt x="314905" y="417626"/>
                  </a:lnTo>
                  <a:lnTo>
                    <a:pt x="343801" y="400735"/>
                  </a:lnTo>
                  <a:lnTo>
                    <a:pt x="265222" y="400735"/>
                  </a:lnTo>
                  <a:lnTo>
                    <a:pt x="274363" y="376185"/>
                  </a:lnTo>
                  <a:lnTo>
                    <a:pt x="282893" y="351367"/>
                  </a:lnTo>
                  <a:lnTo>
                    <a:pt x="291249" y="326583"/>
                  </a:lnTo>
                  <a:lnTo>
                    <a:pt x="299868" y="302132"/>
                  </a:lnTo>
                  <a:lnTo>
                    <a:pt x="313954" y="265616"/>
                  </a:lnTo>
                  <a:lnTo>
                    <a:pt x="329037" y="229546"/>
                  </a:lnTo>
                  <a:lnTo>
                    <a:pt x="344963" y="193837"/>
                  </a:lnTo>
                  <a:lnTo>
                    <a:pt x="361577" y="158407"/>
                  </a:lnTo>
                  <a:lnTo>
                    <a:pt x="395142" y="93410"/>
                  </a:lnTo>
                  <a:lnTo>
                    <a:pt x="431021" y="29679"/>
                  </a:lnTo>
                  <a:lnTo>
                    <a:pt x="417670" y="27069"/>
                  </a:lnTo>
                  <a:close/>
                </a:path>
                <a:path w="836294" h="537210">
                  <a:moveTo>
                    <a:pt x="560364" y="370052"/>
                  </a:moveTo>
                  <a:lnTo>
                    <a:pt x="395105" y="370052"/>
                  </a:lnTo>
                  <a:lnTo>
                    <a:pt x="398090" y="371119"/>
                  </a:lnTo>
                  <a:lnTo>
                    <a:pt x="436622" y="383120"/>
                  </a:lnTo>
                  <a:lnTo>
                    <a:pt x="489903" y="394925"/>
                  </a:lnTo>
                  <a:lnTo>
                    <a:pt x="542582" y="402928"/>
                  </a:lnTo>
                  <a:lnTo>
                    <a:pt x="612563" y="408977"/>
                  </a:lnTo>
                  <a:lnTo>
                    <a:pt x="647670" y="410108"/>
                  </a:lnTo>
                  <a:lnTo>
                    <a:pt x="667394" y="410108"/>
                  </a:lnTo>
                  <a:lnTo>
                    <a:pt x="706978" y="408522"/>
                  </a:lnTo>
                  <a:lnTo>
                    <a:pt x="739694" y="388851"/>
                  </a:lnTo>
                  <a:lnTo>
                    <a:pt x="748156" y="374218"/>
                  </a:lnTo>
                  <a:lnTo>
                    <a:pt x="649651" y="374218"/>
                  </a:lnTo>
                  <a:lnTo>
                    <a:pt x="621379" y="373830"/>
                  </a:lnTo>
                  <a:lnTo>
                    <a:pt x="617170" y="373830"/>
                  </a:lnTo>
                  <a:lnTo>
                    <a:pt x="583448" y="372071"/>
                  </a:lnTo>
                  <a:lnTo>
                    <a:pt x="582728" y="372071"/>
                  </a:lnTo>
                  <a:lnTo>
                    <a:pt x="560364" y="370052"/>
                  </a:lnTo>
                  <a:close/>
                </a:path>
                <a:path w="836294" h="537210">
                  <a:moveTo>
                    <a:pt x="150186" y="120154"/>
                  </a:moveTo>
                  <a:lnTo>
                    <a:pt x="116464" y="148169"/>
                  </a:lnTo>
                  <a:lnTo>
                    <a:pt x="65074" y="211212"/>
                  </a:lnTo>
                  <a:lnTo>
                    <a:pt x="39747" y="252353"/>
                  </a:lnTo>
                  <a:lnTo>
                    <a:pt x="17072" y="295211"/>
                  </a:lnTo>
                  <a:lnTo>
                    <a:pt x="0" y="332644"/>
                  </a:lnTo>
                  <a:lnTo>
                    <a:pt x="0" y="404300"/>
                  </a:lnTo>
                  <a:lnTo>
                    <a:pt x="10161" y="377284"/>
                  </a:lnTo>
                  <a:lnTo>
                    <a:pt x="22932" y="346659"/>
                  </a:lnTo>
                  <a:lnTo>
                    <a:pt x="44995" y="299600"/>
                  </a:lnTo>
                  <a:lnTo>
                    <a:pt x="69192" y="253553"/>
                  </a:lnTo>
                  <a:lnTo>
                    <a:pt x="95084" y="208386"/>
                  </a:lnTo>
                  <a:lnTo>
                    <a:pt x="122228" y="163964"/>
                  </a:lnTo>
                  <a:lnTo>
                    <a:pt x="150186" y="120154"/>
                  </a:lnTo>
                  <a:close/>
                </a:path>
                <a:path w="836294" h="537210">
                  <a:moveTo>
                    <a:pt x="684996" y="0"/>
                  </a:moveTo>
                  <a:lnTo>
                    <a:pt x="637282" y="12420"/>
                  </a:lnTo>
                  <a:lnTo>
                    <a:pt x="611426" y="61072"/>
                  </a:lnTo>
                  <a:lnTo>
                    <a:pt x="586644" y="111806"/>
                  </a:lnTo>
                  <a:lnTo>
                    <a:pt x="569039" y="150323"/>
                  </a:lnTo>
                  <a:lnTo>
                    <a:pt x="552814" y="189445"/>
                  </a:lnTo>
                  <a:lnTo>
                    <a:pt x="540393" y="227228"/>
                  </a:lnTo>
                  <a:lnTo>
                    <a:pt x="495572" y="257743"/>
                  </a:lnTo>
                  <a:lnTo>
                    <a:pt x="450319" y="287626"/>
                  </a:lnTo>
                  <a:lnTo>
                    <a:pt x="404646" y="316872"/>
                  </a:lnTo>
                  <a:lnTo>
                    <a:pt x="358565" y="345476"/>
                  </a:lnTo>
                  <a:lnTo>
                    <a:pt x="312087" y="373432"/>
                  </a:lnTo>
                  <a:lnTo>
                    <a:pt x="265222" y="400735"/>
                  </a:lnTo>
                  <a:lnTo>
                    <a:pt x="343801" y="400735"/>
                  </a:lnTo>
                  <a:lnTo>
                    <a:pt x="395105" y="370052"/>
                  </a:lnTo>
                  <a:lnTo>
                    <a:pt x="560364" y="370052"/>
                  </a:lnTo>
                  <a:lnTo>
                    <a:pt x="547912" y="368928"/>
                  </a:lnTo>
                  <a:lnTo>
                    <a:pt x="497440" y="361902"/>
                  </a:lnTo>
                  <a:lnTo>
                    <a:pt x="441625" y="351154"/>
                  </a:lnTo>
                  <a:lnTo>
                    <a:pt x="430005" y="348780"/>
                  </a:lnTo>
                  <a:lnTo>
                    <a:pt x="472243" y="322262"/>
                  </a:lnTo>
                  <a:lnTo>
                    <a:pt x="514147" y="295211"/>
                  </a:lnTo>
                  <a:lnTo>
                    <a:pt x="555707" y="267632"/>
                  </a:lnTo>
                  <a:lnTo>
                    <a:pt x="596909" y="239525"/>
                  </a:lnTo>
                  <a:lnTo>
                    <a:pt x="637741" y="210894"/>
                  </a:lnTo>
                  <a:lnTo>
                    <a:pt x="669685" y="187871"/>
                  </a:lnTo>
                  <a:lnTo>
                    <a:pt x="596375" y="187871"/>
                  </a:lnTo>
                  <a:lnTo>
                    <a:pt x="603209" y="171342"/>
                  </a:lnTo>
                  <a:lnTo>
                    <a:pt x="621416" y="128970"/>
                  </a:lnTo>
                  <a:lnTo>
                    <a:pt x="645175" y="77732"/>
                  </a:lnTo>
                  <a:lnTo>
                    <a:pt x="664318" y="39206"/>
                  </a:lnTo>
                  <a:lnTo>
                    <a:pt x="678003" y="13016"/>
                  </a:lnTo>
                  <a:lnTo>
                    <a:pt x="684996" y="0"/>
                  </a:lnTo>
                  <a:close/>
                </a:path>
                <a:path w="836294" h="537210">
                  <a:moveTo>
                    <a:pt x="750782" y="369277"/>
                  </a:moveTo>
                  <a:lnTo>
                    <a:pt x="725552" y="371416"/>
                  </a:lnTo>
                  <a:lnTo>
                    <a:pt x="700278" y="372914"/>
                  </a:lnTo>
                  <a:lnTo>
                    <a:pt x="674974" y="373830"/>
                  </a:lnTo>
                  <a:lnTo>
                    <a:pt x="649651" y="374218"/>
                  </a:lnTo>
                  <a:lnTo>
                    <a:pt x="748156" y="374218"/>
                  </a:lnTo>
                  <a:lnTo>
                    <a:pt x="750782" y="369277"/>
                  </a:lnTo>
                  <a:close/>
                </a:path>
                <a:path w="836294" h="537210">
                  <a:moveTo>
                    <a:pt x="815996" y="20434"/>
                  </a:moveTo>
                  <a:lnTo>
                    <a:pt x="768219" y="58458"/>
                  </a:lnTo>
                  <a:lnTo>
                    <a:pt x="725832" y="91553"/>
                  </a:lnTo>
                  <a:lnTo>
                    <a:pt x="683064" y="124169"/>
                  </a:lnTo>
                  <a:lnTo>
                    <a:pt x="639912" y="156282"/>
                  </a:lnTo>
                  <a:lnTo>
                    <a:pt x="596375" y="187871"/>
                  </a:lnTo>
                  <a:lnTo>
                    <a:pt x="669685" y="187871"/>
                  </a:lnTo>
                  <a:lnTo>
                    <a:pt x="678190" y="181741"/>
                  </a:lnTo>
                  <a:lnTo>
                    <a:pt x="718244" y="152069"/>
                  </a:lnTo>
                  <a:lnTo>
                    <a:pt x="812537" y="152069"/>
                  </a:lnTo>
                  <a:lnTo>
                    <a:pt x="816757" y="143160"/>
                  </a:lnTo>
                  <a:lnTo>
                    <a:pt x="820690" y="134469"/>
                  </a:lnTo>
                  <a:lnTo>
                    <a:pt x="823691" y="127387"/>
                  </a:lnTo>
                  <a:lnTo>
                    <a:pt x="773408" y="127387"/>
                  </a:lnTo>
                  <a:lnTo>
                    <a:pt x="756382" y="126949"/>
                  </a:lnTo>
                  <a:lnTo>
                    <a:pt x="751304" y="126949"/>
                  </a:lnTo>
                  <a:lnTo>
                    <a:pt x="769820" y="112953"/>
                  </a:lnTo>
                  <a:lnTo>
                    <a:pt x="775915" y="108254"/>
                  </a:lnTo>
                  <a:lnTo>
                    <a:pt x="821094" y="72500"/>
                  </a:lnTo>
                  <a:lnTo>
                    <a:pt x="836049" y="60439"/>
                  </a:lnTo>
                  <a:lnTo>
                    <a:pt x="834446" y="52430"/>
                  </a:lnTo>
                  <a:lnTo>
                    <a:pt x="818714" y="23164"/>
                  </a:lnTo>
                  <a:lnTo>
                    <a:pt x="815996" y="20434"/>
                  </a:lnTo>
                  <a:close/>
                </a:path>
                <a:path w="836294" h="537210">
                  <a:moveTo>
                    <a:pt x="806745" y="159965"/>
                  </a:moveTo>
                  <a:lnTo>
                    <a:pt x="784658" y="159965"/>
                  </a:lnTo>
                  <a:lnTo>
                    <a:pt x="794602" y="160101"/>
                  </a:lnTo>
                  <a:lnTo>
                    <a:pt x="806745" y="159965"/>
                  </a:lnTo>
                  <a:close/>
                </a:path>
                <a:path w="836294" h="537210">
                  <a:moveTo>
                    <a:pt x="812537" y="152069"/>
                  </a:moveTo>
                  <a:lnTo>
                    <a:pt x="718244" y="152069"/>
                  </a:lnTo>
                  <a:lnTo>
                    <a:pt x="726649" y="154177"/>
                  </a:lnTo>
                  <a:lnTo>
                    <a:pt x="735180" y="155976"/>
                  </a:lnTo>
                  <a:lnTo>
                    <a:pt x="743758" y="157397"/>
                  </a:lnTo>
                  <a:lnTo>
                    <a:pt x="752641" y="158407"/>
                  </a:lnTo>
                  <a:lnTo>
                    <a:pt x="752857" y="158407"/>
                  </a:lnTo>
                  <a:lnTo>
                    <a:pt x="766373" y="159340"/>
                  </a:lnTo>
                  <a:lnTo>
                    <a:pt x="781892" y="159965"/>
                  </a:lnTo>
                  <a:lnTo>
                    <a:pt x="808708" y="159965"/>
                  </a:lnTo>
                  <a:lnTo>
                    <a:pt x="812537" y="152069"/>
                  </a:lnTo>
                  <a:close/>
                </a:path>
                <a:path w="836294" h="537210">
                  <a:moveTo>
                    <a:pt x="824424" y="125657"/>
                  </a:moveTo>
                  <a:lnTo>
                    <a:pt x="823783" y="125657"/>
                  </a:lnTo>
                  <a:lnTo>
                    <a:pt x="807451" y="126706"/>
                  </a:lnTo>
                  <a:lnTo>
                    <a:pt x="787986" y="127387"/>
                  </a:lnTo>
                  <a:lnTo>
                    <a:pt x="823691" y="127387"/>
                  </a:lnTo>
                  <a:lnTo>
                    <a:pt x="824424" y="125657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5507397" y="5522464"/>
            <a:ext cx="842644" cy="828040"/>
            <a:chOff x="5507397" y="5522464"/>
            <a:chExt cx="842644" cy="828040"/>
          </a:xfrm>
        </p:grpSpPr>
        <p:sp>
          <p:nvSpPr>
            <p:cNvPr id="56" name="object 56"/>
            <p:cNvSpPr/>
            <p:nvPr/>
          </p:nvSpPr>
          <p:spPr>
            <a:xfrm>
              <a:off x="5946350" y="5522464"/>
              <a:ext cx="403860" cy="760095"/>
            </a:xfrm>
            <a:custGeom>
              <a:avLst/>
              <a:gdLst/>
              <a:ahLst/>
              <a:cxnLst/>
              <a:rect l="l" t="t" r="r" b="b"/>
              <a:pathLst>
                <a:path w="403860" h="760095">
                  <a:moveTo>
                    <a:pt x="116921" y="0"/>
                  </a:moveTo>
                  <a:lnTo>
                    <a:pt x="71901" y="20699"/>
                  </a:lnTo>
                  <a:lnTo>
                    <a:pt x="52792" y="74486"/>
                  </a:lnTo>
                  <a:lnTo>
                    <a:pt x="45947" y="128827"/>
                  </a:lnTo>
                  <a:lnTo>
                    <a:pt x="41222" y="181662"/>
                  </a:lnTo>
                  <a:lnTo>
                    <a:pt x="39643" y="208141"/>
                  </a:lnTo>
                  <a:lnTo>
                    <a:pt x="31883" y="205169"/>
                  </a:lnTo>
                  <a:lnTo>
                    <a:pt x="0" y="264785"/>
                  </a:lnTo>
                  <a:lnTo>
                    <a:pt x="6458" y="313846"/>
                  </a:lnTo>
                  <a:lnTo>
                    <a:pt x="24241" y="361216"/>
                  </a:lnTo>
                  <a:lnTo>
                    <a:pt x="49295" y="406096"/>
                  </a:lnTo>
                  <a:lnTo>
                    <a:pt x="41357" y="406908"/>
                  </a:lnTo>
                  <a:lnTo>
                    <a:pt x="30423" y="409829"/>
                  </a:lnTo>
                  <a:lnTo>
                    <a:pt x="22968" y="414744"/>
                  </a:lnTo>
                  <a:lnTo>
                    <a:pt x="22752" y="422974"/>
                  </a:lnTo>
                  <a:lnTo>
                    <a:pt x="26349" y="449250"/>
                  </a:lnTo>
                  <a:lnTo>
                    <a:pt x="52784" y="493115"/>
                  </a:lnTo>
                  <a:lnTo>
                    <a:pt x="107503" y="547452"/>
                  </a:lnTo>
                  <a:lnTo>
                    <a:pt x="145204" y="581240"/>
                  </a:lnTo>
                  <a:lnTo>
                    <a:pt x="184065" y="613660"/>
                  </a:lnTo>
                  <a:lnTo>
                    <a:pt x="224035" y="644687"/>
                  </a:lnTo>
                  <a:lnTo>
                    <a:pt x="265065" y="674296"/>
                  </a:lnTo>
                  <a:lnTo>
                    <a:pt x="307103" y="702463"/>
                  </a:lnTo>
                  <a:lnTo>
                    <a:pt x="350100" y="729163"/>
                  </a:lnTo>
                  <a:lnTo>
                    <a:pt x="394004" y="754372"/>
                  </a:lnTo>
                  <a:lnTo>
                    <a:pt x="403649" y="759478"/>
                  </a:lnTo>
                  <a:lnTo>
                    <a:pt x="403649" y="248959"/>
                  </a:lnTo>
                  <a:lnTo>
                    <a:pt x="379484" y="197244"/>
                  </a:lnTo>
                  <a:lnTo>
                    <a:pt x="351770" y="168791"/>
                  </a:lnTo>
                  <a:lnTo>
                    <a:pt x="332734" y="163742"/>
                  </a:lnTo>
                  <a:lnTo>
                    <a:pt x="323119" y="164881"/>
                  </a:lnTo>
                  <a:lnTo>
                    <a:pt x="296996" y="189548"/>
                  </a:lnTo>
                  <a:lnTo>
                    <a:pt x="286926" y="167828"/>
                  </a:lnTo>
                  <a:lnTo>
                    <a:pt x="262475" y="126603"/>
                  </a:lnTo>
                  <a:lnTo>
                    <a:pt x="232553" y="86000"/>
                  </a:lnTo>
                  <a:lnTo>
                    <a:pt x="197507" y="45352"/>
                  </a:lnTo>
                  <a:lnTo>
                    <a:pt x="159725" y="14169"/>
                  </a:lnTo>
                  <a:lnTo>
                    <a:pt x="138984" y="4247"/>
                  </a:lnTo>
                  <a:lnTo>
                    <a:pt x="11692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507393" y="5523814"/>
              <a:ext cx="842644" cy="826769"/>
            </a:xfrm>
            <a:custGeom>
              <a:avLst/>
              <a:gdLst/>
              <a:ahLst/>
              <a:cxnLst/>
              <a:rect l="l" t="t" r="r" b="b"/>
              <a:pathLst>
                <a:path w="842645" h="826770">
                  <a:moveTo>
                    <a:pt x="842606" y="659498"/>
                  </a:moveTo>
                  <a:lnTo>
                    <a:pt x="842594" y="594334"/>
                  </a:lnTo>
                  <a:lnTo>
                    <a:pt x="821182" y="559968"/>
                  </a:lnTo>
                  <a:lnTo>
                    <a:pt x="793356" y="520522"/>
                  </a:lnTo>
                  <a:lnTo>
                    <a:pt x="763244" y="483069"/>
                  </a:lnTo>
                  <a:lnTo>
                    <a:pt x="758240" y="477621"/>
                  </a:lnTo>
                  <a:lnTo>
                    <a:pt x="759447" y="475195"/>
                  </a:lnTo>
                  <a:lnTo>
                    <a:pt x="774700" y="432244"/>
                  </a:lnTo>
                  <a:lnTo>
                    <a:pt x="791667" y="364401"/>
                  </a:lnTo>
                  <a:lnTo>
                    <a:pt x="800671" y="317842"/>
                  </a:lnTo>
                  <a:lnTo>
                    <a:pt x="807516" y="270941"/>
                  </a:lnTo>
                  <a:lnTo>
                    <a:pt x="812076" y="223672"/>
                  </a:lnTo>
                  <a:lnTo>
                    <a:pt x="813904" y="189128"/>
                  </a:lnTo>
                  <a:lnTo>
                    <a:pt x="807199" y="180759"/>
                  </a:lnTo>
                  <a:lnTo>
                    <a:pt x="799617" y="173443"/>
                  </a:lnTo>
                  <a:lnTo>
                    <a:pt x="791095" y="167652"/>
                  </a:lnTo>
                  <a:lnTo>
                    <a:pt x="781583" y="163817"/>
                  </a:lnTo>
                  <a:lnTo>
                    <a:pt x="778116" y="218821"/>
                  </a:lnTo>
                  <a:lnTo>
                    <a:pt x="775754" y="246278"/>
                  </a:lnTo>
                  <a:lnTo>
                    <a:pt x="768616" y="302907"/>
                  </a:lnTo>
                  <a:lnTo>
                    <a:pt x="758761" y="361010"/>
                  </a:lnTo>
                  <a:lnTo>
                    <a:pt x="748093" y="408876"/>
                  </a:lnTo>
                  <a:lnTo>
                    <a:pt x="738416" y="447154"/>
                  </a:lnTo>
                  <a:lnTo>
                    <a:pt x="736828" y="454279"/>
                  </a:lnTo>
                  <a:lnTo>
                    <a:pt x="730770" y="447662"/>
                  </a:lnTo>
                  <a:lnTo>
                    <a:pt x="719061" y="436524"/>
                  </a:lnTo>
                  <a:lnTo>
                    <a:pt x="712076" y="422605"/>
                  </a:lnTo>
                  <a:lnTo>
                    <a:pt x="690778" y="378421"/>
                  </a:lnTo>
                  <a:lnTo>
                    <a:pt x="670217" y="333895"/>
                  </a:lnTo>
                  <a:lnTo>
                    <a:pt x="650405" y="289026"/>
                  </a:lnTo>
                  <a:lnTo>
                    <a:pt x="631367" y="243840"/>
                  </a:lnTo>
                  <a:lnTo>
                    <a:pt x="633831" y="236778"/>
                  </a:lnTo>
                  <a:lnTo>
                    <a:pt x="635774" y="229501"/>
                  </a:lnTo>
                  <a:lnTo>
                    <a:pt x="649503" y="151879"/>
                  </a:lnTo>
                  <a:lnTo>
                    <a:pt x="654646" y="109639"/>
                  </a:lnTo>
                  <a:lnTo>
                    <a:pt x="658266" y="68275"/>
                  </a:lnTo>
                  <a:lnTo>
                    <a:pt x="646023" y="54216"/>
                  </a:lnTo>
                  <a:lnTo>
                    <a:pt x="633196" y="40843"/>
                  </a:lnTo>
                  <a:lnTo>
                    <a:pt x="630186" y="74104"/>
                  </a:lnTo>
                  <a:lnTo>
                    <a:pt x="626478" y="106311"/>
                  </a:lnTo>
                  <a:lnTo>
                    <a:pt x="623633" y="127406"/>
                  </a:lnTo>
                  <a:lnTo>
                    <a:pt x="620471" y="148463"/>
                  </a:lnTo>
                  <a:lnTo>
                    <a:pt x="616991" y="169456"/>
                  </a:lnTo>
                  <a:lnTo>
                    <a:pt x="612127" y="195973"/>
                  </a:lnTo>
                  <a:lnTo>
                    <a:pt x="597573" y="158127"/>
                  </a:lnTo>
                  <a:lnTo>
                    <a:pt x="583463" y="120129"/>
                  </a:lnTo>
                  <a:lnTo>
                    <a:pt x="569810" y="81965"/>
                  </a:lnTo>
                  <a:lnTo>
                    <a:pt x="556602" y="43649"/>
                  </a:lnTo>
                  <a:lnTo>
                    <a:pt x="541985" y="0"/>
                  </a:lnTo>
                  <a:lnTo>
                    <a:pt x="536333" y="1397"/>
                  </a:lnTo>
                  <a:lnTo>
                    <a:pt x="524992" y="5829"/>
                  </a:lnTo>
                  <a:lnTo>
                    <a:pt x="518299" y="10909"/>
                  </a:lnTo>
                  <a:lnTo>
                    <a:pt x="512902" y="17056"/>
                  </a:lnTo>
                  <a:lnTo>
                    <a:pt x="531304" y="71970"/>
                  </a:lnTo>
                  <a:lnTo>
                    <a:pt x="539153" y="93802"/>
                  </a:lnTo>
                  <a:lnTo>
                    <a:pt x="525043" y="85090"/>
                  </a:lnTo>
                  <a:lnTo>
                    <a:pt x="514311" y="78041"/>
                  </a:lnTo>
                  <a:lnTo>
                    <a:pt x="503796" y="70688"/>
                  </a:lnTo>
                  <a:lnTo>
                    <a:pt x="493496" y="63030"/>
                  </a:lnTo>
                  <a:lnTo>
                    <a:pt x="492239" y="70154"/>
                  </a:lnTo>
                  <a:lnTo>
                    <a:pt x="516382" y="108165"/>
                  </a:lnTo>
                  <a:lnTo>
                    <a:pt x="549783" y="123329"/>
                  </a:lnTo>
                  <a:lnTo>
                    <a:pt x="568312" y="172554"/>
                  </a:lnTo>
                  <a:lnTo>
                    <a:pt x="587756" y="221449"/>
                  </a:lnTo>
                  <a:lnTo>
                    <a:pt x="608063" y="270002"/>
                  </a:lnTo>
                  <a:lnTo>
                    <a:pt x="629246" y="318173"/>
                  </a:lnTo>
                  <a:lnTo>
                    <a:pt x="651268" y="365975"/>
                  </a:lnTo>
                  <a:lnTo>
                    <a:pt x="603262" y="346595"/>
                  </a:lnTo>
                  <a:lnTo>
                    <a:pt x="568464" y="330314"/>
                  </a:lnTo>
                  <a:lnTo>
                    <a:pt x="523659" y="305562"/>
                  </a:lnTo>
                  <a:lnTo>
                    <a:pt x="486130" y="281279"/>
                  </a:lnTo>
                  <a:lnTo>
                    <a:pt x="455142" y="258991"/>
                  </a:lnTo>
                  <a:lnTo>
                    <a:pt x="440067" y="247294"/>
                  </a:lnTo>
                  <a:lnTo>
                    <a:pt x="439331" y="255765"/>
                  </a:lnTo>
                  <a:lnTo>
                    <a:pt x="439051" y="264210"/>
                  </a:lnTo>
                  <a:lnTo>
                    <a:pt x="439216" y="272630"/>
                  </a:lnTo>
                  <a:lnTo>
                    <a:pt x="439801" y="281025"/>
                  </a:lnTo>
                  <a:lnTo>
                    <a:pt x="475996" y="307289"/>
                  </a:lnTo>
                  <a:lnTo>
                    <a:pt x="511149" y="329107"/>
                  </a:lnTo>
                  <a:lnTo>
                    <a:pt x="557885" y="353987"/>
                  </a:lnTo>
                  <a:lnTo>
                    <a:pt x="594461" y="370547"/>
                  </a:lnTo>
                  <a:lnTo>
                    <a:pt x="632993" y="384962"/>
                  </a:lnTo>
                  <a:lnTo>
                    <a:pt x="664603" y="393725"/>
                  </a:lnTo>
                  <a:lnTo>
                    <a:pt x="671626" y="408190"/>
                  </a:lnTo>
                  <a:lnTo>
                    <a:pt x="670687" y="408190"/>
                  </a:lnTo>
                  <a:lnTo>
                    <a:pt x="659993" y="414642"/>
                  </a:lnTo>
                  <a:lnTo>
                    <a:pt x="655154" y="427786"/>
                  </a:lnTo>
                  <a:lnTo>
                    <a:pt x="653313" y="468477"/>
                  </a:lnTo>
                  <a:lnTo>
                    <a:pt x="615911" y="433070"/>
                  </a:lnTo>
                  <a:lnTo>
                    <a:pt x="576618" y="399770"/>
                  </a:lnTo>
                  <a:lnTo>
                    <a:pt x="535495" y="368782"/>
                  </a:lnTo>
                  <a:lnTo>
                    <a:pt x="492633" y="340283"/>
                  </a:lnTo>
                  <a:lnTo>
                    <a:pt x="444487" y="318490"/>
                  </a:lnTo>
                  <a:lnTo>
                    <a:pt x="418439" y="316115"/>
                  </a:lnTo>
                  <a:lnTo>
                    <a:pt x="393611" y="324243"/>
                  </a:lnTo>
                  <a:lnTo>
                    <a:pt x="383743" y="332460"/>
                  </a:lnTo>
                  <a:lnTo>
                    <a:pt x="376682" y="342773"/>
                  </a:lnTo>
                  <a:lnTo>
                    <a:pt x="372516" y="354622"/>
                  </a:lnTo>
                  <a:lnTo>
                    <a:pt x="371322" y="367411"/>
                  </a:lnTo>
                  <a:lnTo>
                    <a:pt x="371424" y="371297"/>
                  </a:lnTo>
                  <a:lnTo>
                    <a:pt x="371881" y="375056"/>
                  </a:lnTo>
                  <a:lnTo>
                    <a:pt x="372478" y="378777"/>
                  </a:lnTo>
                  <a:lnTo>
                    <a:pt x="345592" y="361886"/>
                  </a:lnTo>
                  <a:lnTo>
                    <a:pt x="288594" y="333667"/>
                  </a:lnTo>
                  <a:lnTo>
                    <a:pt x="225958" y="310083"/>
                  </a:lnTo>
                  <a:lnTo>
                    <a:pt x="157607" y="290169"/>
                  </a:lnTo>
                  <a:lnTo>
                    <a:pt x="93027" y="282765"/>
                  </a:lnTo>
                  <a:lnTo>
                    <a:pt x="62776" y="286715"/>
                  </a:lnTo>
                  <a:lnTo>
                    <a:pt x="35153" y="297929"/>
                  </a:lnTo>
                  <a:lnTo>
                    <a:pt x="13055" y="318312"/>
                  </a:lnTo>
                  <a:lnTo>
                    <a:pt x="0" y="353479"/>
                  </a:lnTo>
                  <a:lnTo>
                    <a:pt x="3924" y="390537"/>
                  </a:lnTo>
                  <a:lnTo>
                    <a:pt x="17589" y="427139"/>
                  </a:lnTo>
                  <a:lnTo>
                    <a:pt x="49225" y="492569"/>
                  </a:lnTo>
                  <a:lnTo>
                    <a:pt x="82143" y="554774"/>
                  </a:lnTo>
                  <a:lnTo>
                    <a:pt x="99517" y="585381"/>
                  </a:lnTo>
                  <a:lnTo>
                    <a:pt x="88709" y="587679"/>
                  </a:lnTo>
                  <a:lnTo>
                    <a:pt x="80365" y="591273"/>
                  </a:lnTo>
                  <a:lnTo>
                    <a:pt x="73850" y="597636"/>
                  </a:lnTo>
                  <a:lnTo>
                    <a:pt x="70142" y="605853"/>
                  </a:lnTo>
                  <a:lnTo>
                    <a:pt x="70154" y="615022"/>
                  </a:lnTo>
                  <a:lnTo>
                    <a:pt x="85509" y="657834"/>
                  </a:lnTo>
                  <a:lnTo>
                    <a:pt x="108940" y="694956"/>
                  </a:lnTo>
                  <a:lnTo>
                    <a:pt x="138938" y="726998"/>
                  </a:lnTo>
                  <a:lnTo>
                    <a:pt x="174002" y="754570"/>
                  </a:lnTo>
                  <a:lnTo>
                    <a:pt x="212610" y="778281"/>
                  </a:lnTo>
                  <a:lnTo>
                    <a:pt x="253250" y="798715"/>
                  </a:lnTo>
                  <a:lnTo>
                    <a:pt x="249047" y="801903"/>
                  </a:lnTo>
                  <a:lnTo>
                    <a:pt x="233743" y="826185"/>
                  </a:lnTo>
                  <a:lnTo>
                    <a:pt x="842594" y="826185"/>
                  </a:lnTo>
                  <a:lnTo>
                    <a:pt x="842594" y="713105"/>
                  </a:lnTo>
                  <a:lnTo>
                    <a:pt x="842606" y="659498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508015" y="5812809"/>
              <a:ext cx="842010" cy="537210"/>
            </a:xfrm>
            <a:custGeom>
              <a:avLst/>
              <a:gdLst/>
              <a:ahLst/>
              <a:cxnLst/>
              <a:rect l="l" t="t" r="r" b="b"/>
              <a:pathLst>
                <a:path w="842010" h="537210">
                  <a:moveTo>
                    <a:pt x="518352" y="370052"/>
                  </a:moveTo>
                  <a:lnTo>
                    <a:pt x="440956" y="370052"/>
                  </a:lnTo>
                  <a:lnTo>
                    <a:pt x="480947" y="394054"/>
                  </a:lnTo>
                  <a:lnTo>
                    <a:pt x="521157" y="417626"/>
                  </a:lnTo>
                  <a:lnTo>
                    <a:pt x="566103" y="443177"/>
                  </a:lnTo>
                  <a:lnTo>
                    <a:pt x="611382" y="468138"/>
                  </a:lnTo>
                  <a:lnTo>
                    <a:pt x="656980" y="492515"/>
                  </a:lnTo>
                  <a:lnTo>
                    <a:pt x="702881" y="516312"/>
                  </a:lnTo>
                  <a:lnTo>
                    <a:pt x="744410" y="537190"/>
                  </a:lnTo>
                  <a:lnTo>
                    <a:pt x="830958" y="537190"/>
                  </a:lnTo>
                  <a:lnTo>
                    <a:pt x="815767" y="529945"/>
                  </a:lnTo>
                  <a:lnTo>
                    <a:pt x="785068" y="514977"/>
                  </a:lnTo>
                  <a:lnTo>
                    <a:pt x="717767" y="480873"/>
                  </a:lnTo>
                  <a:lnTo>
                    <a:pt x="681231" y="461629"/>
                  </a:lnTo>
                  <a:lnTo>
                    <a:pt x="644889" y="442008"/>
                  </a:lnTo>
                  <a:lnTo>
                    <a:pt x="608736" y="422033"/>
                  </a:lnTo>
                  <a:lnTo>
                    <a:pt x="606325" y="400735"/>
                  </a:lnTo>
                  <a:lnTo>
                    <a:pt x="570839" y="400735"/>
                  </a:lnTo>
                  <a:lnTo>
                    <a:pt x="523971" y="373432"/>
                  </a:lnTo>
                  <a:lnTo>
                    <a:pt x="518352" y="370052"/>
                  </a:lnTo>
                  <a:close/>
                </a:path>
                <a:path w="842010" h="537210">
                  <a:moveTo>
                    <a:pt x="685876" y="120154"/>
                  </a:moveTo>
                  <a:lnTo>
                    <a:pt x="713827" y="163964"/>
                  </a:lnTo>
                  <a:lnTo>
                    <a:pt x="740969" y="208386"/>
                  </a:lnTo>
                  <a:lnTo>
                    <a:pt x="766860" y="253553"/>
                  </a:lnTo>
                  <a:lnTo>
                    <a:pt x="791061" y="299600"/>
                  </a:lnTo>
                  <a:lnTo>
                    <a:pt x="813036" y="346459"/>
                  </a:lnTo>
                  <a:lnTo>
                    <a:pt x="837580" y="408336"/>
                  </a:lnTo>
                  <a:lnTo>
                    <a:pt x="841984" y="421451"/>
                  </a:lnTo>
                  <a:lnTo>
                    <a:pt x="841984" y="346459"/>
                  </a:lnTo>
                  <a:lnTo>
                    <a:pt x="818986" y="295211"/>
                  </a:lnTo>
                  <a:lnTo>
                    <a:pt x="796315" y="252353"/>
                  </a:lnTo>
                  <a:lnTo>
                    <a:pt x="770991" y="211212"/>
                  </a:lnTo>
                  <a:lnTo>
                    <a:pt x="742797" y="172008"/>
                  </a:lnTo>
                  <a:lnTo>
                    <a:pt x="707559" y="136627"/>
                  </a:lnTo>
                  <a:lnTo>
                    <a:pt x="689254" y="121323"/>
                  </a:lnTo>
                  <a:lnTo>
                    <a:pt x="685876" y="120154"/>
                  </a:lnTo>
                  <a:close/>
                </a:path>
                <a:path w="842010" h="537210">
                  <a:moveTo>
                    <a:pt x="85280" y="369277"/>
                  </a:moveTo>
                  <a:lnTo>
                    <a:pt x="109359" y="407034"/>
                  </a:lnTo>
                  <a:lnTo>
                    <a:pt x="148842" y="409562"/>
                  </a:lnTo>
                  <a:lnTo>
                    <a:pt x="168669" y="410108"/>
                  </a:lnTo>
                  <a:lnTo>
                    <a:pt x="188391" y="410108"/>
                  </a:lnTo>
                  <a:lnTo>
                    <a:pt x="258546" y="406593"/>
                  </a:lnTo>
                  <a:lnTo>
                    <a:pt x="328244" y="397954"/>
                  </a:lnTo>
                  <a:lnTo>
                    <a:pt x="381856" y="387678"/>
                  </a:lnTo>
                  <a:lnTo>
                    <a:pt x="428357" y="374218"/>
                  </a:lnTo>
                  <a:lnTo>
                    <a:pt x="186423" y="374218"/>
                  </a:lnTo>
                  <a:lnTo>
                    <a:pt x="161093" y="373830"/>
                  </a:lnTo>
                  <a:lnTo>
                    <a:pt x="135785" y="372914"/>
                  </a:lnTo>
                  <a:lnTo>
                    <a:pt x="110510" y="371416"/>
                  </a:lnTo>
                  <a:lnTo>
                    <a:pt x="85280" y="369277"/>
                  </a:lnTo>
                  <a:close/>
                </a:path>
                <a:path w="842010" h="537210">
                  <a:moveTo>
                    <a:pt x="418397" y="27069"/>
                  </a:moveTo>
                  <a:lnTo>
                    <a:pt x="405041" y="29679"/>
                  </a:lnTo>
                  <a:lnTo>
                    <a:pt x="423131" y="61478"/>
                  </a:lnTo>
                  <a:lnTo>
                    <a:pt x="440915" y="93410"/>
                  </a:lnTo>
                  <a:lnTo>
                    <a:pt x="474484" y="158407"/>
                  </a:lnTo>
                  <a:lnTo>
                    <a:pt x="491104" y="193837"/>
                  </a:lnTo>
                  <a:lnTo>
                    <a:pt x="507030" y="229546"/>
                  </a:lnTo>
                  <a:lnTo>
                    <a:pt x="522110" y="265616"/>
                  </a:lnTo>
                  <a:lnTo>
                    <a:pt x="536193" y="302132"/>
                  </a:lnTo>
                  <a:lnTo>
                    <a:pt x="553102" y="351154"/>
                  </a:lnTo>
                  <a:lnTo>
                    <a:pt x="561704" y="376185"/>
                  </a:lnTo>
                  <a:lnTo>
                    <a:pt x="570839" y="400735"/>
                  </a:lnTo>
                  <a:lnTo>
                    <a:pt x="606325" y="400735"/>
                  </a:lnTo>
                  <a:lnTo>
                    <a:pt x="599271" y="362564"/>
                  </a:lnTo>
                  <a:lnTo>
                    <a:pt x="582282" y="304990"/>
                  </a:lnTo>
                  <a:lnTo>
                    <a:pt x="565714" y="257743"/>
                  </a:lnTo>
                  <a:lnTo>
                    <a:pt x="547325" y="210495"/>
                  </a:lnTo>
                  <a:lnTo>
                    <a:pt x="527389" y="164299"/>
                  </a:lnTo>
                  <a:lnTo>
                    <a:pt x="505713" y="118869"/>
                  </a:lnTo>
                  <a:lnTo>
                    <a:pt x="482218" y="74256"/>
                  </a:lnTo>
                  <a:lnTo>
                    <a:pt x="459282" y="34493"/>
                  </a:lnTo>
                  <a:lnTo>
                    <a:pt x="445995" y="30078"/>
                  </a:lnTo>
                  <a:lnTo>
                    <a:pt x="446141" y="30078"/>
                  </a:lnTo>
                  <a:lnTo>
                    <a:pt x="432071" y="27357"/>
                  </a:lnTo>
                  <a:lnTo>
                    <a:pt x="418397" y="27069"/>
                  </a:lnTo>
                  <a:close/>
                </a:path>
                <a:path w="842010" h="537210">
                  <a:moveTo>
                    <a:pt x="190484" y="152069"/>
                  </a:moveTo>
                  <a:lnTo>
                    <a:pt x="117817" y="152069"/>
                  </a:lnTo>
                  <a:lnTo>
                    <a:pt x="157872" y="181741"/>
                  </a:lnTo>
                  <a:lnTo>
                    <a:pt x="198321" y="210894"/>
                  </a:lnTo>
                  <a:lnTo>
                    <a:pt x="239153" y="239525"/>
                  </a:lnTo>
                  <a:lnTo>
                    <a:pt x="280355" y="267632"/>
                  </a:lnTo>
                  <a:lnTo>
                    <a:pt x="321914" y="295211"/>
                  </a:lnTo>
                  <a:lnTo>
                    <a:pt x="363819" y="322262"/>
                  </a:lnTo>
                  <a:lnTo>
                    <a:pt x="406057" y="348780"/>
                  </a:lnTo>
                  <a:lnTo>
                    <a:pt x="394436" y="351154"/>
                  </a:lnTo>
                  <a:lnTo>
                    <a:pt x="355319" y="358862"/>
                  </a:lnTo>
                  <a:lnTo>
                    <a:pt x="288155" y="368928"/>
                  </a:lnTo>
                  <a:lnTo>
                    <a:pt x="253337" y="372071"/>
                  </a:lnTo>
                  <a:lnTo>
                    <a:pt x="252617" y="372071"/>
                  </a:lnTo>
                  <a:lnTo>
                    <a:pt x="218897" y="373830"/>
                  </a:lnTo>
                  <a:lnTo>
                    <a:pt x="214689" y="373830"/>
                  </a:lnTo>
                  <a:lnTo>
                    <a:pt x="186423" y="374218"/>
                  </a:lnTo>
                  <a:lnTo>
                    <a:pt x="428357" y="374218"/>
                  </a:lnTo>
                  <a:lnTo>
                    <a:pt x="434949" y="372071"/>
                  </a:lnTo>
                  <a:lnTo>
                    <a:pt x="437972" y="371119"/>
                  </a:lnTo>
                  <a:lnTo>
                    <a:pt x="440956" y="370052"/>
                  </a:lnTo>
                  <a:lnTo>
                    <a:pt x="518352" y="370052"/>
                  </a:lnTo>
                  <a:lnTo>
                    <a:pt x="477494" y="345476"/>
                  </a:lnTo>
                  <a:lnTo>
                    <a:pt x="431415" y="316872"/>
                  </a:lnTo>
                  <a:lnTo>
                    <a:pt x="385746" y="287626"/>
                  </a:lnTo>
                  <a:lnTo>
                    <a:pt x="340493" y="257743"/>
                  </a:lnTo>
                  <a:lnTo>
                    <a:pt x="295668" y="227228"/>
                  </a:lnTo>
                  <a:lnTo>
                    <a:pt x="293322" y="217601"/>
                  </a:lnTo>
                  <a:lnTo>
                    <a:pt x="290318" y="208386"/>
                  </a:lnTo>
                  <a:lnTo>
                    <a:pt x="286749" y="198723"/>
                  </a:lnTo>
                  <a:lnTo>
                    <a:pt x="283260" y="189445"/>
                  </a:lnTo>
                  <a:lnTo>
                    <a:pt x="282652" y="187871"/>
                  </a:lnTo>
                  <a:lnTo>
                    <a:pt x="239674" y="187871"/>
                  </a:lnTo>
                  <a:lnTo>
                    <a:pt x="196145" y="156282"/>
                  </a:lnTo>
                  <a:lnTo>
                    <a:pt x="190484" y="152069"/>
                  </a:lnTo>
                  <a:close/>
                </a:path>
                <a:path w="842010" h="537210">
                  <a:moveTo>
                    <a:pt x="151079" y="0"/>
                  </a:moveTo>
                  <a:lnTo>
                    <a:pt x="171749" y="39206"/>
                  </a:lnTo>
                  <a:lnTo>
                    <a:pt x="190880" y="77732"/>
                  </a:lnTo>
                  <a:lnTo>
                    <a:pt x="214639" y="128970"/>
                  </a:lnTo>
                  <a:lnTo>
                    <a:pt x="232856" y="171342"/>
                  </a:lnTo>
                  <a:lnTo>
                    <a:pt x="239674" y="187871"/>
                  </a:lnTo>
                  <a:lnTo>
                    <a:pt x="282652" y="187871"/>
                  </a:lnTo>
                  <a:lnTo>
                    <a:pt x="267021" y="150323"/>
                  </a:lnTo>
                  <a:lnTo>
                    <a:pt x="249425" y="111806"/>
                  </a:lnTo>
                  <a:lnTo>
                    <a:pt x="224643" y="61072"/>
                  </a:lnTo>
                  <a:lnTo>
                    <a:pt x="198793" y="12420"/>
                  </a:lnTo>
                  <a:lnTo>
                    <a:pt x="163054" y="2646"/>
                  </a:lnTo>
                  <a:lnTo>
                    <a:pt x="151079" y="0"/>
                  </a:lnTo>
                  <a:close/>
                </a:path>
                <a:path w="842010" h="537210">
                  <a:moveTo>
                    <a:pt x="51409" y="159965"/>
                  </a:moveTo>
                  <a:lnTo>
                    <a:pt x="29317" y="159965"/>
                  </a:lnTo>
                  <a:lnTo>
                    <a:pt x="41465" y="160101"/>
                  </a:lnTo>
                  <a:lnTo>
                    <a:pt x="51409" y="159965"/>
                  </a:lnTo>
                  <a:close/>
                </a:path>
                <a:path w="842010" h="537210">
                  <a:moveTo>
                    <a:pt x="12266" y="125657"/>
                  </a:moveTo>
                  <a:lnTo>
                    <a:pt x="11625" y="125657"/>
                  </a:lnTo>
                  <a:lnTo>
                    <a:pt x="15361" y="134469"/>
                  </a:lnTo>
                  <a:lnTo>
                    <a:pt x="19299" y="143160"/>
                  </a:lnTo>
                  <a:lnTo>
                    <a:pt x="23325" y="151661"/>
                  </a:lnTo>
                  <a:lnTo>
                    <a:pt x="27353" y="159965"/>
                  </a:lnTo>
                  <a:lnTo>
                    <a:pt x="54175" y="159965"/>
                  </a:lnTo>
                  <a:lnTo>
                    <a:pt x="69691" y="159340"/>
                  </a:lnTo>
                  <a:lnTo>
                    <a:pt x="83204" y="158407"/>
                  </a:lnTo>
                  <a:lnTo>
                    <a:pt x="83421" y="158407"/>
                  </a:lnTo>
                  <a:lnTo>
                    <a:pt x="92303" y="157397"/>
                  </a:lnTo>
                  <a:lnTo>
                    <a:pt x="100882" y="155976"/>
                  </a:lnTo>
                  <a:lnTo>
                    <a:pt x="109413" y="154177"/>
                  </a:lnTo>
                  <a:lnTo>
                    <a:pt x="117817" y="152069"/>
                  </a:lnTo>
                  <a:lnTo>
                    <a:pt x="190484" y="152069"/>
                  </a:lnTo>
                  <a:lnTo>
                    <a:pt x="157320" y="127387"/>
                  </a:lnTo>
                  <a:lnTo>
                    <a:pt x="48077" y="127387"/>
                  </a:lnTo>
                  <a:lnTo>
                    <a:pt x="28605" y="126706"/>
                  </a:lnTo>
                  <a:lnTo>
                    <a:pt x="12266" y="125657"/>
                  </a:lnTo>
                  <a:close/>
                </a:path>
                <a:path w="842010" h="537210">
                  <a:moveTo>
                    <a:pt x="20053" y="20434"/>
                  </a:moveTo>
                  <a:lnTo>
                    <a:pt x="0" y="60439"/>
                  </a:lnTo>
                  <a:lnTo>
                    <a:pt x="14962" y="72500"/>
                  </a:lnTo>
                  <a:lnTo>
                    <a:pt x="60147" y="108254"/>
                  </a:lnTo>
                  <a:lnTo>
                    <a:pt x="66241" y="112953"/>
                  </a:lnTo>
                  <a:lnTo>
                    <a:pt x="84758" y="126949"/>
                  </a:lnTo>
                  <a:lnTo>
                    <a:pt x="79692" y="126949"/>
                  </a:lnTo>
                  <a:lnTo>
                    <a:pt x="62658" y="127387"/>
                  </a:lnTo>
                  <a:lnTo>
                    <a:pt x="157320" y="127387"/>
                  </a:lnTo>
                  <a:lnTo>
                    <a:pt x="152996" y="124169"/>
                  </a:lnTo>
                  <a:lnTo>
                    <a:pt x="110229" y="91553"/>
                  </a:lnTo>
                  <a:lnTo>
                    <a:pt x="67843" y="58458"/>
                  </a:lnTo>
                  <a:lnTo>
                    <a:pt x="20053" y="20434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5501145" y="0"/>
            <a:ext cx="848994" cy="875030"/>
            <a:chOff x="5501145" y="0"/>
            <a:chExt cx="848994" cy="875030"/>
          </a:xfrm>
        </p:grpSpPr>
        <p:sp>
          <p:nvSpPr>
            <p:cNvPr id="60" name="object 60"/>
            <p:cNvSpPr/>
            <p:nvPr/>
          </p:nvSpPr>
          <p:spPr>
            <a:xfrm>
              <a:off x="5945441" y="108102"/>
              <a:ext cx="405130" cy="767080"/>
            </a:xfrm>
            <a:custGeom>
              <a:avLst/>
              <a:gdLst/>
              <a:ahLst/>
              <a:cxnLst/>
              <a:rect l="l" t="t" r="r" b="b"/>
              <a:pathLst>
                <a:path w="405129" h="767080">
                  <a:moveTo>
                    <a:pt x="404559" y="0"/>
                  </a:moveTo>
                  <a:lnTo>
                    <a:pt x="354361" y="28561"/>
                  </a:lnTo>
                  <a:lnTo>
                    <a:pt x="310840" y="55585"/>
                  </a:lnTo>
                  <a:lnTo>
                    <a:pt x="268288" y="84093"/>
                  </a:lnTo>
                  <a:lnTo>
                    <a:pt x="226758" y="114061"/>
                  </a:lnTo>
                  <a:lnTo>
                    <a:pt x="186300" y="145464"/>
                  </a:lnTo>
                  <a:lnTo>
                    <a:pt x="146965" y="178277"/>
                  </a:lnTo>
                  <a:lnTo>
                    <a:pt x="108802" y="212476"/>
                  </a:lnTo>
                  <a:lnTo>
                    <a:pt x="71864" y="248037"/>
                  </a:lnTo>
                  <a:lnTo>
                    <a:pt x="37574" y="288483"/>
                  </a:lnTo>
                  <a:lnTo>
                    <a:pt x="23020" y="338474"/>
                  </a:lnTo>
                  <a:lnTo>
                    <a:pt x="23249" y="346805"/>
                  </a:lnTo>
                  <a:lnTo>
                    <a:pt x="30792" y="351783"/>
                  </a:lnTo>
                  <a:lnTo>
                    <a:pt x="41854" y="354742"/>
                  </a:lnTo>
                  <a:lnTo>
                    <a:pt x="49893" y="355555"/>
                  </a:lnTo>
                  <a:lnTo>
                    <a:pt x="24536" y="400984"/>
                  </a:lnTo>
                  <a:lnTo>
                    <a:pt x="6537" y="448930"/>
                  </a:lnTo>
                  <a:lnTo>
                    <a:pt x="0" y="498589"/>
                  </a:lnTo>
                  <a:lnTo>
                    <a:pt x="9025" y="549154"/>
                  </a:lnTo>
                  <a:lnTo>
                    <a:pt x="12824" y="555033"/>
                  </a:lnTo>
                  <a:lnTo>
                    <a:pt x="18616" y="558749"/>
                  </a:lnTo>
                  <a:lnTo>
                    <a:pt x="25423" y="560113"/>
                  </a:lnTo>
                  <a:lnTo>
                    <a:pt x="32266" y="558933"/>
                  </a:lnTo>
                  <a:lnTo>
                    <a:pt x="40114" y="555923"/>
                  </a:lnTo>
                  <a:lnTo>
                    <a:pt x="41720" y="582726"/>
                  </a:lnTo>
                  <a:lnTo>
                    <a:pt x="46499" y="636208"/>
                  </a:lnTo>
                  <a:lnTo>
                    <a:pt x="53433" y="691207"/>
                  </a:lnTo>
                  <a:lnTo>
                    <a:pt x="72781" y="745650"/>
                  </a:lnTo>
                  <a:lnTo>
                    <a:pt x="118351" y="766599"/>
                  </a:lnTo>
                  <a:lnTo>
                    <a:pt x="140678" y="762297"/>
                  </a:lnTo>
                  <a:lnTo>
                    <a:pt x="180271" y="738879"/>
                  </a:lnTo>
                  <a:lnTo>
                    <a:pt x="218219" y="700641"/>
                  </a:lnTo>
                  <a:lnTo>
                    <a:pt x="251595" y="658222"/>
                  </a:lnTo>
                  <a:lnTo>
                    <a:pt x="278681" y="617959"/>
                  </a:lnTo>
                  <a:lnTo>
                    <a:pt x="300604" y="574745"/>
                  </a:lnTo>
                  <a:lnTo>
                    <a:pt x="303030" y="579964"/>
                  </a:lnTo>
                  <a:lnTo>
                    <a:pt x="336774" y="600868"/>
                  </a:lnTo>
                  <a:lnTo>
                    <a:pt x="356044" y="595754"/>
                  </a:lnTo>
                  <a:lnTo>
                    <a:pt x="371721" y="583414"/>
                  </a:lnTo>
                  <a:lnTo>
                    <a:pt x="384097" y="566952"/>
                  </a:lnTo>
                  <a:lnTo>
                    <a:pt x="393466" y="549472"/>
                  </a:lnTo>
                  <a:lnTo>
                    <a:pt x="404559" y="523835"/>
                  </a:lnTo>
                  <a:lnTo>
                    <a:pt x="404559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501145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5" h="873760">
                  <a:moveTo>
                    <a:pt x="848855" y="0"/>
                  </a:moveTo>
                  <a:lnTo>
                    <a:pt x="261607" y="0"/>
                  </a:lnTo>
                  <a:lnTo>
                    <a:pt x="238785" y="26479"/>
                  </a:lnTo>
                  <a:lnTo>
                    <a:pt x="236296" y="33756"/>
                  </a:lnTo>
                  <a:lnTo>
                    <a:pt x="236943" y="41122"/>
                  </a:lnTo>
                  <a:lnTo>
                    <a:pt x="256336" y="64909"/>
                  </a:lnTo>
                  <a:lnTo>
                    <a:pt x="215188" y="85598"/>
                  </a:lnTo>
                  <a:lnTo>
                    <a:pt x="176110" y="109588"/>
                  </a:lnTo>
                  <a:lnTo>
                    <a:pt x="140627" y="137502"/>
                  </a:lnTo>
                  <a:lnTo>
                    <a:pt x="110274" y="169938"/>
                  </a:lnTo>
                  <a:lnTo>
                    <a:pt x="86550" y="207518"/>
                  </a:lnTo>
                  <a:lnTo>
                    <a:pt x="71018" y="250837"/>
                  </a:lnTo>
                  <a:lnTo>
                    <a:pt x="70980" y="260121"/>
                  </a:lnTo>
                  <a:lnTo>
                    <a:pt x="74739" y="268439"/>
                  </a:lnTo>
                  <a:lnTo>
                    <a:pt x="81330" y="274866"/>
                  </a:lnTo>
                  <a:lnTo>
                    <a:pt x="89789" y="278498"/>
                  </a:lnTo>
                  <a:lnTo>
                    <a:pt x="100723" y="280822"/>
                  </a:lnTo>
                  <a:lnTo>
                    <a:pt x="83134" y="311823"/>
                  </a:lnTo>
                  <a:lnTo>
                    <a:pt x="49822" y="374789"/>
                  </a:lnTo>
                  <a:lnTo>
                    <a:pt x="17792" y="441007"/>
                  </a:lnTo>
                  <a:lnTo>
                    <a:pt x="3962" y="478053"/>
                  </a:lnTo>
                  <a:lnTo>
                    <a:pt x="0" y="515569"/>
                  </a:lnTo>
                  <a:lnTo>
                    <a:pt x="13157" y="550989"/>
                  </a:lnTo>
                  <a:lnTo>
                    <a:pt x="13220" y="551154"/>
                  </a:lnTo>
                  <a:lnTo>
                    <a:pt x="35572" y="571804"/>
                  </a:lnTo>
                  <a:lnTo>
                    <a:pt x="63525" y="583158"/>
                  </a:lnTo>
                  <a:lnTo>
                    <a:pt x="94157" y="587133"/>
                  </a:lnTo>
                  <a:lnTo>
                    <a:pt x="124523" y="585698"/>
                  </a:lnTo>
                  <a:lnTo>
                    <a:pt x="194373" y="570547"/>
                  </a:lnTo>
                  <a:lnTo>
                    <a:pt x="262178" y="547471"/>
                  </a:lnTo>
                  <a:lnTo>
                    <a:pt x="321398" y="522224"/>
                  </a:lnTo>
                  <a:lnTo>
                    <a:pt x="377024" y="489953"/>
                  </a:lnTo>
                  <a:lnTo>
                    <a:pt x="376415" y="493725"/>
                  </a:lnTo>
                  <a:lnTo>
                    <a:pt x="375945" y="497522"/>
                  </a:lnTo>
                  <a:lnTo>
                    <a:pt x="375843" y="501459"/>
                  </a:lnTo>
                  <a:lnTo>
                    <a:pt x="377050" y="514413"/>
                  </a:lnTo>
                  <a:lnTo>
                    <a:pt x="381266" y="526402"/>
                  </a:lnTo>
                  <a:lnTo>
                    <a:pt x="388404" y="536841"/>
                  </a:lnTo>
                  <a:lnTo>
                    <a:pt x="398399" y="545147"/>
                  </a:lnTo>
                  <a:lnTo>
                    <a:pt x="423532" y="553389"/>
                  </a:lnTo>
                  <a:lnTo>
                    <a:pt x="449897" y="550989"/>
                  </a:lnTo>
                  <a:lnTo>
                    <a:pt x="475564" y="541604"/>
                  </a:lnTo>
                  <a:lnTo>
                    <a:pt x="498627" y="528916"/>
                  </a:lnTo>
                  <a:lnTo>
                    <a:pt x="542010" y="500075"/>
                  </a:lnTo>
                  <a:lnTo>
                    <a:pt x="555434" y="489953"/>
                  </a:lnTo>
                  <a:lnTo>
                    <a:pt x="583615" y="468706"/>
                  </a:lnTo>
                  <a:lnTo>
                    <a:pt x="623392" y="435000"/>
                  </a:lnTo>
                  <a:lnTo>
                    <a:pt x="661263" y="399161"/>
                  </a:lnTo>
                  <a:lnTo>
                    <a:pt x="663117" y="440347"/>
                  </a:lnTo>
                  <a:lnTo>
                    <a:pt x="668007" y="453656"/>
                  </a:lnTo>
                  <a:lnTo>
                    <a:pt x="678878" y="460209"/>
                  </a:lnTo>
                  <a:lnTo>
                    <a:pt x="679792" y="460209"/>
                  </a:lnTo>
                  <a:lnTo>
                    <a:pt x="672693" y="474827"/>
                  </a:lnTo>
                  <a:lnTo>
                    <a:pt x="627545" y="488099"/>
                  </a:lnTo>
                  <a:lnTo>
                    <a:pt x="588987" y="503783"/>
                  </a:lnTo>
                  <a:lnTo>
                    <a:pt x="540791" y="527202"/>
                  </a:lnTo>
                  <a:lnTo>
                    <a:pt x="494449" y="554088"/>
                  </a:lnTo>
                  <a:lnTo>
                    <a:pt x="457161" y="579755"/>
                  </a:lnTo>
                  <a:lnTo>
                    <a:pt x="444398" y="605917"/>
                  </a:lnTo>
                  <a:lnTo>
                    <a:pt x="444677" y="614476"/>
                  </a:lnTo>
                  <a:lnTo>
                    <a:pt x="445427" y="623049"/>
                  </a:lnTo>
                  <a:lnTo>
                    <a:pt x="460679" y="611212"/>
                  </a:lnTo>
                  <a:lnTo>
                    <a:pt x="476224" y="599744"/>
                  </a:lnTo>
                  <a:lnTo>
                    <a:pt x="508101" y="577875"/>
                  </a:lnTo>
                  <a:lnTo>
                    <a:pt x="552475" y="551103"/>
                  </a:lnTo>
                  <a:lnTo>
                    <a:pt x="598754" y="527773"/>
                  </a:lnTo>
                  <a:lnTo>
                    <a:pt x="659193" y="502932"/>
                  </a:lnTo>
                  <a:lnTo>
                    <a:pt x="636905" y="551307"/>
                  </a:lnTo>
                  <a:lnTo>
                    <a:pt x="615467" y="600062"/>
                  </a:lnTo>
                  <a:lnTo>
                    <a:pt x="594893" y="649198"/>
                  </a:lnTo>
                  <a:lnTo>
                    <a:pt x="575221" y="698690"/>
                  </a:lnTo>
                  <a:lnTo>
                    <a:pt x="556463" y="748512"/>
                  </a:lnTo>
                  <a:lnTo>
                    <a:pt x="544004" y="753059"/>
                  </a:lnTo>
                  <a:lnTo>
                    <a:pt x="504278" y="775093"/>
                  </a:lnTo>
                  <a:lnTo>
                    <a:pt x="495312" y="781062"/>
                  </a:lnTo>
                  <a:lnTo>
                    <a:pt x="498221" y="802335"/>
                  </a:lnTo>
                  <a:lnTo>
                    <a:pt x="499503" y="809548"/>
                  </a:lnTo>
                  <a:lnTo>
                    <a:pt x="509917" y="801801"/>
                  </a:lnTo>
                  <a:lnTo>
                    <a:pt x="520560" y="794346"/>
                  </a:lnTo>
                  <a:lnTo>
                    <a:pt x="531431" y="787222"/>
                  </a:lnTo>
                  <a:lnTo>
                    <a:pt x="545706" y="778395"/>
                  </a:lnTo>
                  <a:lnTo>
                    <a:pt x="537768" y="800506"/>
                  </a:lnTo>
                  <a:lnTo>
                    <a:pt x="519150" y="856094"/>
                  </a:lnTo>
                  <a:lnTo>
                    <a:pt x="548589" y="873340"/>
                  </a:lnTo>
                  <a:lnTo>
                    <a:pt x="563372" y="829157"/>
                  </a:lnTo>
                  <a:lnTo>
                    <a:pt x="576745" y="790384"/>
                  </a:lnTo>
                  <a:lnTo>
                    <a:pt x="590562" y="751751"/>
                  </a:lnTo>
                  <a:lnTo>
                    <a:pt x="604837" y="713282"/>
                  </a:lnTo>
                  <a:lnTo>
                    <a:pt x="619569" y="674992"/>
                  </a:lnTo>
                  <a:lnTo>
                    <a:pt x="624497" y="701827"/>
                  </a:lnTo>
                  <a:lnTo>
                    <a:pt x="631215" y="744385"/>
                  </a:lnTo>
                  <a:lnTo>
                    <a:pt x="637844" y="798334"/>
                  </a:lnTo>
                  <a:lnTo>
                    <a:pt x="640918" y="832015"/>
                  </a:lnTo>
                  <a:lnTo>
                    <a:pt x="653884" y="818476"/>
                  </a:lnTo>
                  <a:lnTo>
                    <a:pt x="666280" y="804240"/>
                  </a:lnTo>
                  <a:lnTo>
                    <a:pt x="664730" y="783805"/>
                  </a:lnTo>
                  <a:lnTo>
                    <a:pt x="662609" y="762368"/>
                  </a:lnTo>
                  <a:lnTo>
                    <a:pt x="657402" y="719620"/>
                  </a:lnTo>
                  <a:lnTo>
                    <a:pt x="650925" y="677037"/>
                  </a:lnTo>
                  <a:lnTo>
                    <a:pt x="641553" y="633691"/>
                  </a:lnTo>
                  <a:lnTo>
                    <a:pt x="639051" y="626541"/>
                  </a:lnTo>
                  <a:lnTo>
                    <a:pt x="658317" y="580809"/>
                  </a:lnTo>
                  <a:lnTo>
                    <a:pt x="678370" y="535393"/>
                  </a:lnTo>
                  <a:lnTo>
                    <a:pt x="699173" y="490321"/>
                  </a:lnTo>
                  <a:lnTo>
                    <a:pt x="720737" y="445604"/>
                  </a:lnTo>
                  <a:lnTo>
                    <a:pt x="739660" y="420243"/>
                  </a:lnTo>
                  <a:lnTo>
                    <a:pt x="745794" y="413550"/>
                  </a:lnTo>
                  <a:lnTo>
                    <a:pt x="747407" y="420751"/>
                  </a:lnTo>
                  <a:lnTo>
                    <a:pt x="757199" y="459498"/>
                  </a:lnTo>
                  <a:lnTo>
                    <a:pt x="761834" y="478726"/>
                  </a:lnTo>
                  <a:lnTo>
                    <a:pt x="773328" y="537286"/>
                  </a:lnTo>
                  <a:lnTo>
                    <a:pt x="782053" y="596328"/>
                  </a:lnTo>
                  <a:lnTo>
                    <a:pt x="787577" y="651865"/>
                  </a:lnTo>
                  <a:lnTo>
                    <a:pt x="791083" y="707529"/>
                  </a:lnTo>
                  <a:lnTo>
                    <a:pt x="800709" y="703656"/>
                  </a:lnTo>
                  <a:lnTo>
                    <a:pt x="809345" y="697788"/>
                  </a:lnTo>
                  <a:lnTo>
                    <a:pt x="817016" y="690397"/>
                  </a:lnTo>
                  <a:lnTo>
                    <a:pt x="823798" y="681926"/>
                  </a:lnTo>
                  <a:lnTo>
                    <a:pt x="821956" y="646950"/>
                  </a:lnTo>
                  <a:lnTo>
                    <a:pt x="817346" y="599109"/>
                  </a:lnTo>
                  <a:lnTo>
                    <a:pt x="810412" y="551624"/>
                  </a:lnTo>
                  <a:lnTo>
                    <a:pt x="801293" y="504507"/>
                  </a:lnTo>
                  <a:lnTo>
                    <a:pt x="790143" y="457746"/>
                  </a:lnTo>
                  <a:lnTo>
                    <a:pt x="777100" y="413854"/>
                  </a:lnTo>
                  <a:lnTo>
                    <a:pt x="767448" y="389928"/>
                  </a:lnTo>
                  <a:lnTo>
                    <a:pt x="772528" y="384390"/>
                  </a:lnTo>
                  <a:lnTo>
                    <a:pt x="802995" y="346481"/>
                  </a:lnTo>
                  <a:lnTo>
                    <a:pt x="831164" y="306552"/>
                  </a:lnTo>
                  <a:lnTo>
                    <a:pt x="848855" y="278180"/>
                  </a:lnTo>
                  <a:lnTo>
                    <a:pt x="848855" y="0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501777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286077" y="390663"/>
                  </a:moveTo>
                  <a:lnTo>
                    <a:pt x="242595" y="390663"/>
                  </a:lnTo>
                  <a:lnTo>
                    <a:pt x="235678" y="407394"/>
                  </a:lnTo>
                  <a:lnTo>
                    <a:pt x="232266" y="415585"/>
                  </a:lnTo>
                  <a:lnTo>
                    <a:pt x="205420" y="476299"/>
                  </a:lnTo>
                  <a:lnTo>
                    <a:pt x="180593" y="527798"/>
                  </a:lnTo>
                  <a:lnTo>
                    <a:pt x="159973" y="567653"/>
                  </a:lnTo>
                  <a:lnTo>
                    <a:pt x="152895" y="580833"/>
                  </a:lnTo>
                  <a:lnTo>
                    <a:pt x="165028" y="578148"/>
                  </a:lnTo>
                  <a:lnTo>
                    <a:pt x="210981" y="550452"/>
                  </a:lnTo>
                  <a:lnTo>
                    <a:pt x="240103" y="493425"/>
                  </a:lnTo>
                  <a:lnTo>
                    <a:pt x="264388" y="441704"/>
                  </a:lnTo>
                  <a:lnTo>
                    <a:pt x="281549" y="402401"/>
                  </a:lnTo>
                  <a:lnTo>
                    <a:pt x="286077" y="390663"/>
                  </a:lnTo>
                  <a:close/>
                </a:path>
                <a:path w="848360" h="581025">
                  <a:moveTo>
                    <a:pt x="159103" y="451966"/>
                  </a:moveTo>
                  <a:lnTo>
                    <a:pt x="66820" y="451966"/>
                  </a:lnTo>
                  <a:lnTo>
                    <a:pt x="83607" y="452398"/>
                  </a:lnTo>
                  <a:lnTo>
                    <a:pt x="85674" y="452398"/>
                  </a:lnTo>
                  <a:lnTo>
                    <a:pt x="67041" y="466494"/>
                  </a:lnTo>
                  <a:lnTo>
                    <a:pt x="60871" y="471257"/>
                  </a:lnTo>
                  <a:lnTo>
                    <a:pt x="30345" y="495314"/>
                  </a:lnTo>
                  <a:lnTo>
                    <a:pt x="0" y="519657"/>
                  </a:lnTo>
                  <a:lnTo>
                    <a:pt x="1637" y="527798"/>
                  </a:lnTo>
                  <a:lnTo>
                    <a:pt x="20307" y="560144"/>
                  </a:lnTo>
                  <a:lnTo>
                    <a:pt x="68656" y="521638"/>
                  </a:lnTo>
                  <a:lnTo>
                    <a:pt x="111559" y="488139"/>
                  </a:lnTo>
                  <a:lnTo>
                    <a:pt x="154849" y="455131"/>
                  </a:lnTo>
                  <a:lnTo>
                    <a:pt x="159103" y="451966"/>
                  </a:lnTo>
                  <a:close/>
                </a:path>
                <a:path w="848360" h="581025">
                  <a:moveTo>
                    <a:pt x="613688" y="175220"/>
                  </a:moveTo>
                  <a:lnTo>
                    <a:pt x="577786" y="175220"/>
                  </a:lnTo>
                  <a:lnTo>
                    <a:pt x="568535" y="200061"/>
                  </a:lnTo>
                  <a:lnTo>
                    <a:pt x="559901" y="225176"/>
                  </a:lnTo>
                  <a:lnTo>
                    <a:pt x="551443" y="250262"/>
                  </a:lnTo>
                  <a:lnTo>
                    <a:pt x="542721" y="275017"/>
                  </a:lnTo>
                  <a:lnTo>
                    <a:pt x="528460" y="311978"/>
                  </a:lnTo>
                  <a:lnTo>
                    <a:pt x="513191" y="348489"/>
                  </a:lnTo>
                  <a:lnTo>
                    <a:pt x="497069" y="384634"/>
                  </a:lnTo>
                  <a:lnTo>
                    <a:pt x="480231" y="420533"/>
                  </a:lnTo>
                  <a:lnTo>
                    <a:pt x="446279" y="486278"/>
                  </a:lnTo>
                  <a:lnTo>
                    <a:pt x="409955" y="550785"/>
                  </a:lnTo>
                  <a:lnTo>
                    <a:pt x="423478" y="553425"/>
                  </a:lnTo>
                  <a:lnTo>
                    <a:pt x="464870" y="545920"/>
                  </a:lnTo>
                  <a:lnTo>
                    <a:pt x="488086" y="505674"/>
                  </a:lnTo>
                  <a:lnTo>
                    <a:pt x="511861" y="460514"/>
                  </a:lnTo>
                  <a:lnTo>
                    <a:pt x="533799" y="414528"/>
                  </a:lnTo>
                  <a:lnTo>
                    <a:pt x="553976" y="367766"/>
                  </a:lnTo>
                  <a:lnTo>
                    <a:pt x="572469" y="320280"/>
                  </a:lnTo>
                  <a:lnTo>
                    <a:pt x="589356" y="272121"/>
                  </a:lnTo>
                  <a:lnTo>
                    <a:pt x="606556" y="213846"/>
                  </a:lnTo>
                  <a:lnTo>
                    <a:pt x="612714" y="183837"/>
                  </a:lnTo>
                  <a:lnTo>
                    <a:pt x="613688" y="175220"/>
                  </a:lnTo>
                  <a:close/>
                </a:path>
                <a:path w="848360" h="581025">
                  <a:moveTo>
                    <a:pt x="848222" y="166278"/>
                  </a:moveTo>
                  <a:lnTo>
                    <a:pt x="847985" y="166868"/>
                  </a:lnTo>
                  <a:lnTo>
                    <a:pt x="847829" y="167333"/>
                  </a:lnTo>
                  <a:lnTo>
                    <a:pt x="835943" y="198945"/>
                  </a:lnTo>
                  <a:lnTo>
                    <a:pt x="800680" y="277580"/>
                  </a:lnTo>
                  <a:lnTo>
                    <a:pt x="776188" y="324186"/>
                  </a:lnTo>
                  <a:lnTo>
                    <a:pt x="749981" y="369901"/>
                  </a:lnTo>
                  <a:lnTo>
                    <a:pt x="722505" y="414861"/>
                  </a:lnTo>
                  <a:lnTo>
                    <a:pt x="694207" y="459205"/>
                  </a:lnTo>
                  <a:lnTo>
                    <a:pt x="697636" y="458036"/>
                  </a:lnTo>
                  <a:lnTo>
                    <a:pt x="728352" y="430847"/>
                  </a:lnTo>
                  <a:lnTo>
                    <a:pt x="780371" y="367045"/>
                  </a:lnTo>
                  <a:lnTo>
                    <a:pt x="806002" y="325401"/>
                  </a:lnTo>
                  <a:lnTo>
                    <a:pt x="828913" y="282095"/>
                  </a:lnTo>
                  <a:lnTo>
                    <a:pt x="848222" y="239758"/>
                  </a:lnTo>
                  <a:lnTo>
                    <a:pt x="848222" y="166278"/>
                  </a:lnTo>
                  <a:close/>
                </a:path>
                <a:path w="848360" h="581025">
                  <a:moveTo>
                    <a:pt x="56254" y="418978"/>
                  </a:moveTo>
                  <a:lnTo>
                    <a:pt x="27645" y="418978"/>
                  </a:lnTo>
                  <a:lnTo>
                    <a:pt x="23597" y="427325"/>
                  </a:lnTo>
                  <a:lnTo>
                    <a:pt x="19527" y="435926"/>
                  </a:lnTo>
                  <a:lnTo>
                    <a:pt x="15546" y="444717"/>
                  </a:lnTo>
                  <a:lnTo>
                    <a:pt x="11747" y="453668"/>
                  </a:lnTo>
                  <a:lnTo>
                    <a:pt x="28952" y="452568"/>
                  </a:lnTo>
                  <a:lnTo>
                    <a:pt x="46177" y="451966"/>
                  </a:lnTo>
                  <a:lnTo>
                    <a:pt x="159103" y="451966"/>
                  </a:lnTo>
                  <a:lnTo>
                    <a:pt x="192780" y="426909"/>
                  </a:lnTo>
                  <a:lnTo>
                    <a:pt x="119240" y="426909"/>
                  </a:lnTo>
                  <a:lnTo>
                    <a:pt x="110738" y="424768"/>
                  </a:lnTo>
                  <a:lnTo>
                    <a:pt x="102106" y="422945"/>
                  </a:lnTo>
                  <a:lnTo>
                    <a:pt x="93424" y="421510"/>
                  </a:lnTo>
                  <a:lnTo>
                    <a:pt x="84772" y="420533"/>
                  </a:lnTo>
                  <a:lnTo>
                    <a:pt x="70533" y="419553"/>
                  </a:lnTo>
                  <a:lnTo>
                    <a:pt x="56254" y="418978"/>
                  </a:lnTo>
                  <a:close/>
                </a:path>
                <a:path w="848360" h="581025">
                  <a:moveTo>
                    <a:pt x="433528" y="202043"/>
                  </a:moveTo>
                  <a:lnTo>
                    <a:pt x="188683" y="202043"/>
                  </a:lnTo>
                  <a:lnTo>
                    <a:pt x="223076" y="202523"/>
                  </a:lnTo>
                  <a:lnTo>
                    <a:pt x="257406" y="204317"/>
                  </a:lnTo>
                  <a:lnTo>
                    <a:pt x="325767" y="211783"/>
                  </a:lnTo>
                  <a:lnTo>
                    <a:pt x="399224" y="225385"/>
                  </a:lnTo>
                  <a:lnTo>
                    <a:pt x="405104" y="226630"/>
                  </a:lnTo>
                  <a:lnTo>
                    <a:pt x="410984" y="227798"/>
                  </a:lnTo>
                  <a:lnTo>
                    <a:pt x="368236" y="254636"/>
                  </a:lnTo>
                  <a:lnTo>
                    <a:pt x="325699" y="282095"/>
                  </a:lnTo>
                  <a:lnTo>
                    <a:pt x="283757" y="309928"/>
                  </a:lnTo>
                  <a:lnTo>
                    <a:pt x="242053" y="338378"/>
                  </a:lnTo>
                  <a:lnTo>
                    <a:pt x="200724" y="367360"/>
                  </a:lnTo>
                  <a:lnTo>
                    <a:pt x="159781" y="396871"/>
                  </a:lnTo>
                  <a:lnTo>
                    <a:pt x="119240" y="426909"/>
                  </a:lnTo>
                  <a:lnTo>
                    <a:pt x="192780" y="426909"/>
                  </a:lnTo>
                  <a:lnTo>
                    <a:pt x="198527" y="422633"/>
                  </a:lnTo>
                  <a:lnTo>
                    <a:pt x="242595" y="390663"/>
                  </a:lnTo>
                  <a:lnTo>
                    <a:pt x="286077" y="390663"/>
                  </a:lnTo>
                  <a:lnTo>
                    <a:pt x="290231" y="379684"/>
                  </a:lnTo>
                  <a:lnTo>
                    <a:pt x="293752" y="370187"/>
                  </a:lnTo>
                  <a:lnTo>
                    <a:pt x="296885" y="360572"/>
                  </a:lnTo>
                  <a:lnTo>
                    <a:pt x="299262" y="350823"/>
                  </a:lnTo>
                  <a:lnTo>
                    <a:pt x="344631" y="319938"/>
                  </a:lnTo>
                  <a:lnTo>
                    <a:pt x="390435" y="289692"/>
                  </a:lnTo>
                  <a:lnTo>
                    <a:pt x="436662" y="260093"/>
                  </a:lnTo>
                  <a:lnTo>
                    <a:pt x="483303" y="231144"/>
                  </a:lnTo>
                  <a:lnTo>
                    <a:pt x="524661" y="206272"/>
                  </a:lnTo>
                  <a:lnTo>
                    <a:pt x="446316" y="206272"/>
                  </a:lnTo>
                  <a:lnTo>
                    <a:pt x="443293" y="205192"/>
                  </a:lnTo>
                  <a:lnTo>
                    <a:pt x="433528" y="202043"/>
                  </a:lnTo>
                  <a:close/>
                </a:path>
                <a:path w="848360" h="581025">
                  <a:moveTo>
                    <a:pt x="190806" y="165725"/>
                  </a:moveTo>
                  <a:lnTo>
                    <a:pt x="170657" y="165725"/>
                  </a:lnTo>
                  <a:lnTo>
                    <a:pt x="150645" y="166278"/>
                  </a:lnTo>
                  <a:lnTo>
                    <a:pt x="110680" y="168845"/>
                  </a:lnTo>
                  <a:lnTo>
                    <a:pt x="86309" y="207046"/>
                  </a:lnTo>
                  <a:lnTo>
                    <a:pt x="111843" y="204882"/>
                  </a:lnTo>
                  <a:lnTo>
                    <a:pt x="137425" y="203363"/>
                  </a:lnTo>
                  <a:lnTo>
                    <a:pt x="160605" y="202523"/>
                  </a:lnTo>
                  <a:lnTo>
                    <a:pt x="157273" y="202523"/>
                  </a:lnTo>
                  <a:lnTo>
                    <a:pt x="188683" y="202043"/>
                  </a:lnTo>
                  <a:lnTo>
                    <a:pt x="433528" y="202043"/>
                  </a:lnTo>
                  <a:lnTo>
                    <a:pt x="420822" y="197982"/>
                  </a:lnTo>
                  <a:lnTo>
                    <a:pt x="368490" y="184494"/>
                  </a:lnTo>
                  <a:lnTo>
                    <a:pt x="297044" y="172993"/>
                  </a:lnTo>
                  <a:lnTo>
                    <a:pt x="226208" y="166868"/>
                  </a:lnTo>
                  <a:lnTo>
                    <a:pt x="190806" y="165725"/>
                  </a:lnTo>
                  <a:close/>
                </a:path>
                <a:path w="848360" h="581025">
                  <a:moveTo>
                    <a:pt x="758244" y="0"/>
                  </a:moveTo>
                  <a:lnTo>
                    <a:pt x="685913" y="0"/>
                  </a:lnTo>
                  <a:lnTo>
                    <a:pt x="688864" y="1350"/>
                  </a:lnTo>
                  <a:lnTo>
                    <a:pt x="743661" y="27583"/>
                  </a:lnTo>
                  <a:lnTo>
                    <a:pt x="750900" y="31189"/>
                  </a:lnTo>
                  <a:lnTo>
                    <a:pt x="758177" y="34720"/>
                  </a:lnTo>
                  <a:lnTo>
                    <a:pt x="711426" y="58231"/>
                  </a:lnTo>
                  <a:lnTo>
                    <a:pt x="664969" y="82317"/>
                  </a:lnTo>
                  <a:lnTo>
                    <a:pt x="618819" y="106987"/>
                  </a:lnTo>
                  <a:lnTo>
                    <a:pt x="572989" y="132250"/>
                  </a:lnTo>
                  <a:lnTo>
                    <a:pt x="527494" y="158113"/>
                  </a:lnTo>
                  <a:lnTo>
                    <a:pt x="486790" y="181969"/>
                  </a:lnTo>
                  <a:lnTo>
                    <a:pt x="446316" y="206272"/>
                  </a:lnTo>
                  <a:lnTo>
                    <a:pt x="524661" y="206272"/>
                  </a:lnTo>
                  <a:lnTo>
                    <a:pt x="530348" y="202851"/>
                  </a:lnTo>
                  <a:lnTo>
                    <a:pt x="577786" y="175220"/>
                  </a:lnTo>
                  <a:lnTo>
                    <a:pt x="613688" y="175220"/>
                  </a:lnTo>
                  <a:lnTo>
                    <a:pt x="616127" y="153656"/>
                  </a:lnTo>
                  <a:lnTo>
                    <a:pt x="652721" y="133433"/>
                  </a:lnTo>
                  <a:lnTo>
                    <a:pt x="689508" y="113570"/>
                  </a:lnTo>
                  <a:lnTo>
                    <a:pt x="726495" y="94089"/>
                  </a:lnTo>
                  <a:lnTo>
                    <a:pt x="763689" y="75017"/>
                  </a:lnTo>
                  <a:lnTo>
                    <a:pt x="825682" y="44429"/>
                  </a:lnTo>
                  <a:lnTo>
                    <a:pt x="848222" y="33678"/>
                  </a:lnTo>
                  <a:lnTo>
                    <a:pt x="848222" y="19975"/>
                  </a:lnTo>
                  <a:lnTo>
                    <a:pt x="788187" y="19975"/>
                  </a:lnTo>
                  <a:lnTo>
                    <a:pt x="779917" y="13445"/>
                  </a:lnTo>
                  <a:lnTo>
                    <a:pt x="770959" y="7612"/>
                  </a:lnTo>
                  <a:lnTo>
                    <a:pt x="762287" y="2455"/>
                  </a:lnTo>
                  <a:lnTo>
                    <a:pt x="758244" y="0"/>
                  </a:lnTo>
                  <a:close/>
                </a:path>
                <a:path w="848360" h="581025">
                  <a:moveTo>
                    <a:pt x="848222" y="0"/>
                  </a:moveTo>
                  <a:lnTo>
                    <a:pt x="829989" y="0"/>
                  </a:lnTo>
                  <a:lnTo>
                    <a:pt x="788187" y="19975"/>
                  </a:lnTo>
                  <a:lnTo>
                    <a:pt x="848222" y="19975"/>
                  </a:lnTo>
                  <a:lnTo>
                    <a:pt x="848222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0" y="0"/>
            <a:ext cx="848994" cy="875030"/>
            <a:chOff x="0" y="0"/>
            <a:chExt cx="848994" cy="875030"/>
          </a:xfrm>
        </p:grpSpPr>
        <p:sp>
          <p:nvSpPr>
            <p:cNvPr id="64" name="object 64"/>
            <p:cNvSpPr/>
            <p:nvPr/>
          </p:nvSpPr>
          <p:spPr>
            <a:xfrm>
              <a:off x="0" y="108259"/>
              <a:ext cx="404495" cy="766445"/>
            </a:xfrm>
            <a:custGeom>
              <a:avLst/>
              <a:gdLst/>
              <a:ahLst/>
              <a:cxnLst/>
              <a:rect l="l" t="t" r="r" b="b"/>
              <a:pathLst>
                <a:path w="404495" h="766444">
                  <a:moveTo>
                    <a:pt x="0" y="0"/>
                  </a:moveTo>
                  <a:lnTo>
                    <a:pt x="0" y="524393"/>
                  </a:lnTo>
                  <a:lnTo>
                    <a:pt x="10782" y="549314"/>
                  </a:lnTo>
                  <a:lnTo>
                    <a:pt x="20151" y="566794"/>
                  </a:lnTo>
                  <a:lnTo>
                    <a:pt x="32529" y="583257"/>
                  </a:lnTo>
                  <a:lnTo>
                    <a:pt x="48210" y="595597"/>
                  </a:lnTo>
                  <a:lnTo>
                    <a:pt x="67487" y="600711"/>
                  </a:lnTo>
                  <a:lnTo>
                    <a:pt x="77211" y="599556"/>
                  </a:lnTo>
                  <a:lnTo>
                    <a:pt x="103657" y="574587"/>
                  </a:lnTo>
                  <a:lnTo>
                    <a:pt x="113845" y="596571"/>
                  </a:lnTo>
                  <a:lnTo>
                    <a:pt x="138593" y="638295"/>
                  </a:lnTo>
                  <a:lnTo>
                    <a:pt x="168872" y="679391"/>
                  </a:lnTo>
                  <a:lnTo>
                    <a:pt x="204342" y="720531"/>
                  </a:lnTo>
                  <a:lnTo>
                    <a:pt x="242587" y="752091"/>
                  </a:lnTo>
                  <a:lnTo>
                    <a:pt x="285908" y="766442"/>
                  </a:lnTo>
                  <a:lnTo>
                    <a:pt x="308521" y="762573"/>
                  </a:lnTo>
                  <a:lnTo>
                    <a:pt x="344363" y="720145"/>
                  </a:lnTo>
                  <a:lnTo>
                    <a:pt x="357756" y="636051"/>
                  </a:lnTo>
                  <a:lnTo>
                    <a:pt x="362535" y="582569"/>
                  </a:lnTo>
                  <a:lnTo>
                    <a:pt x="364134" y="555766"/>
                  </a:lnTo>
                  <a:lnTo>
                    <a:pt x="371995" y="558776"/>
                  </a:lnTo>
                  <a:lnTo>
                    <a:pt x="404260" y="498432"/>
                  </a:lnTo>
                  <a:lnTo>
                    <a:pt x="397719" y="448773"/>
                  </a:lnTo>
                  <a:lnTo>
                    <a:pt x="379720" y="400826"/>
                  </a:lnTo>
                  <a:lnTo>
                    <a:pt x="354368" y="355398"/>
                  </a:lnTo>
                  <a:lnTo>
                    <a:pt x="362407" y="354585"/>
                  </a:lnTo>
                  <a:lnTo>
                    <a:pt x="373468" y="351626"/>
                  </a:lnTo>
                  <a:lnTo>
                    <a:pt x="381012" y="346648"/>
                  </a:lnTo>
                  <a:lnTo>
                    <a:pt x="381241" y="338316"/>
                  </a:lnTo>
                  <a:lnTo>
                    <a:pt x="377598" y="311720"/>
                  </a:lnTo>
                  <a:lnTo>
                    <a:pt x="350835" y="267318"/>
                  </a:lnTo>
                  <a:lnTo>
                    <a:pt x="295449" y="212319"/>
                  </a:lnTo>
                  <a:lnTo>
                    <a:pt x="257290" y="178120"/>
                  </a:lnTo>
                  <a:lnTo>
                    <a:pt x="217957" y="145307"/>
                  </a:lnTo>
                  <a:lnTo>
                    <a:pt x="177500" y="113904"/>
                  </a:lnTo>
                  <a:lnTo>
                    <a:pt x="135971" y="83936"/>
                  </a:lnTo>
                  <a:lnTo>
                    <a:pt x="93421" y="55428"/>
                  </a:lnTo>
                  <a:lnTo>
                    <a:pt x="49899" y="28404"/>
                  </a:lnTo>
                  <a:lnTo>
                    <a:pt x="5458" y="2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0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4" h="873760">
                  <a:moveTo>
                    <a:pt x="848537" y="515569"/>
                  </a:moveTo>
                  <a:lnTo>
                    <a:pt x="830745" y="441007"/>
                  </a:lnTo>
                  <a:lnTo>
                    <a:pt x="810641" y="399161"/>
                  </a:lnTo>
                  <a:lnTo>
                    <a:pt x="798728" y="374789"/>
                  </a:lnTo>
                  <a:lnTo>
                    <a:pt x="782383" y="343128"/>
                  </a:lnTo>
                  <a:lnTo>
                    <a:pt x="765403" y="311823"/>
                  </a:lnTo>
                  <a:lnTo>
                    <a:pt x="747826" y="280822"/>
                  </a:lnTo>
                  <a:lnTo>
                    <a:pt x="758748" y="278498"/>
                  </a:lnTo>
                  <a:lnTo>
                    <a:pt x="767207" y="274866"/>
                  </a:lnTo>
                  <a:lnTo>
                    <a:pt x="773798" y="268439"/>
                  </a:lnTo>
                  <a:lnTo>
                    <a:pt x="777557" y="260121"/>
                  </a:lnTo>
                  <a:lnTo>
                    <a:pt x="777532" y="250837"/>
                  </a:lnTo>
                  <a:lnTo>
                    <a:pt x="761987" y="207518"/>
                  </a:lnTo>
                  <a:lnTo>
                    <a:pt x="738263" y="169938"/>
                  </a:lnTo>
                  <a:lnTo>
                    <a:pt x="707898" y="137502"/>
                  </a:lnTo>
                  <a:lnTo>
                    <a:pt x="672414" y="109588"/>
                  </a:lnTo>
                  <a:lnTo>
                    <a:pt x="633349" y="85598"/>
                  </a:lnTo>
                  <a:lnTo>
                    <a:pt x="592213" y="64909"/>
                  </a:lnTo>
                  <a:lnTo>
                    <a:pt x="596468" y="61683"/>
                  </a:lnTo>
                  <a:lnTo>
                    <a:pt x="612241" y="33756"/>
                  </a:lnTo>
                  <a:lnTo>
                    <a:pt x="609765" y="26479"/>
                  </a:lnTo>
                  <a:lnTo>
                    <a:pt x="586930" y="0"/>
                  </a:lnTo>
                  <a:lnTo>
                    <a:pt x="0" y="0"/>
                  </a:lnTo>
                  <a:lnTo>
                    <a:pt x="0" y="158381"/>
                  </a:lnTo>
                  <a:lnTo>
                    <a:pt x="0" y="212852"/>
                  </a:lnTo>
                  <a:lnTo>
                    <a:pt x="0" y="278676"/>
                  </a:lnTo>
                  <a:lnTo>
                    <a:pt x="17373" y="306552"/>
                  </a:lnTo>
                  <a:lnTo>
                    <a:pt x="45542" y="346481"/>
                  </a:lnTo>
                  <a:lnTo>
                    <a:pt x="76009" y="384390"/>
                  </a:lnTo>
                  <a:lnTo>
                    <a:pt x="81076" y="389928"/>
                  </a:lnTo>
                  <a:lnTo>
                    <a:pt x="79870" y="392353"/>
                  </a:lnTo>
                  <a:lnTo>
                    <a:pt x="64414" y="435825"/>
                  </a:lnTo>
                  <a:lnTo>
                    <a:pt x="47244" y="504507"/>
                  </a:lnTo>
                  <a:lnTo>
                    <a:pt x="38125" y="551624"/>
                  </a:lnTo>
                  <a:lnTo>
                    <a:pt x="31191" y="599109"/>
                  </a:lnTo>
                  <a:lnTo>
                    <a:pt x="26581" y="646950"/>
                  </a:lnTo>
                  <a:lnTo>
                    <a:pt x="24739" y="681926"/>
                  </a:lnTo>
                  <a:lnTo>
                    <a:pt x="31521" y="690397"/>
                  </a:lnTo>
                  <a:lnTo>
                    <a:pt x="39204" y="697788"/>
                  </a:lnTo>
                  <a:lnTo>
                    <a:pt x="47828" y="703656"/>
                  </a:lnTo>
                  <a:lnTo>
                    <a:pt x="57454" y="707529"/>
                  </a:lnTo>
                  <a:lnTo>
                    <a:pt x="59080" y="679678"/>
                  </a:lnTo>
                  <a:lnTo>
                    <a:pt x="60972" y="651865"/>
                  </a:lnTo>
                  <a:lnTo>
                    <a:pt x="66497" y="596328"/>
                  </a:lnTo>
                  <a:lnTo>
                    <a:pt x="75209" y="537286"/>
                  </a:lnTo>
                  <a:lnTo>
                    <a:pt x="86690" y="478726"/>
                  </a:lnTo>
                  <a:lnTo>
                    <a:pt x="101130" y="420751"/>
                  </a:lnTo>
                  <a:lnTo>
                    <a:pt x="102730" y="413537"/>
                  </a:lnTo>
                  <a:lnTo>
                    <a:pt x="108889" y="420243"/>
                  </a:lnTo>
                  <a:lnTo>
                    <a:pt x="120700" y="431507"/>
                  </a:lnTo>
                  <a:lnTo>
                    <a:pt x="127800" y="445604"/>
                  </a:lnTo>
                  <a:lnTo>
                    <a:pt x="149364" y="490321"/>
                  </a:lnTo>
                  <a:lnTo>
                    <a:pt x="170167" y="535393"/>
                  </a:lnTo>
                  <a:lnTo>
                    <a:pt x="190220" y="580809"/>
                  </a:lnTo>
                  <a:lnTo>
                    <a:pt x="209486" y="626541"/>
                  </a:lnTo>
                  <a:lnTo>
                    <a:pt x="206997" y="633691"/>
                  </a:lnTo>
                  <a:lnTo>
                    <a:pt x="205028" y="641057"/>
                  </a:lnTo>
                  <a:lnTo>
                    <a:pt x="191135" y="719620"/>
                  </a:lnTo>
                  <a:lnTo>
                    <a:pt x="185928" y="762368"/>
                  </a:lnTo>
                  <a:lnTo>
                    <a:pt x="182270" y="804240"/>
                  </a:lnTo>
                  <a:lnTo>
                    <a:pt x="194652" y="818476"/>
                  </a:lnTo>
                  <a:lnTo>
                    <a:pt x="207632" y="832015"/>
                  </a:lnTo>
                  <a:lnTo>
                    <a:pt x="210693" y="798334"/>
                  </a:lnTo>
                  <a:lnTo>
                    <a:pt x="214439" y="765733"/>
                  </a:lnTo>
                  <a:lnTo>
                    <a:pt x="217322" y="744385"/>
                  </a:lnTo>
                  <a:lnTo>
                    <a:pt x="220535" y="723087"/>
                  </a:lnTo>
                  <a:lnTo>
                    <a:pt x="224053" y="701827"/>
                  </a:lnTo>
                  <a:lnTo>
                    <a:pt x="228968" y="674992"/>
                  </a:lnTo>
                  <a:lnTo>
                    <a:pt x="243700" y="713282"/>
                  </a:lnTo>
                  <a:lnTo>
                    <a:pt x="257975" y="751751"/>
                  </a:lnTo>
                  <a:lnTo>
                    <a:pt x="271805" y="790384"/>
                  </a:lnTo>
                  <a:lnTo>
                    <a:pt x="285165" y="829157"/>
                  </a:lnTo>
                  <a:lnTo>
                    <a:pt x="299948" y="873340"/>
                  </a:lnTo>
                  <a:lnTo>
                    <a:pt x="305676" y="871943"/>
                  </a:lnTo>
                  <a:lnTo>
                    <a:pt x="329399" y="856094"/>
                  </a:lnTo>
                  <a:lnTo>
                    <a:pt x="310769" y="800506"/>
                  </a:lnTo>
                  <a:lnTo>
                    <a:pt x="302831" y="778395"/>
                  </a:lnTo>
                  <a:lnTo>
                    <a:pt x="317119" y="787222"/>
                  </a:lnTo>
                  <a:lnTo>
                    <a:pt x="327977" y="794346"/>
                  </a:lnTo>
                  <a:lnTo>
                    <a:pt x="338620" y="801801"/>
                  </a:lnTo>
                  <a:lnTo>
                    <a:pt x="349046" y="809548"/>
                  </a:lnTo>
                  <a:lnTo>
                    <a:pt x="350316" y="802335"/>
                  </a:lnTo>
                  <a:lnTo>
                    <a:pt x="325882" y="763854"/>
                  </a:lnTo>
                  <a:lnTo>
                    <a:pt x="292074" y="748512"/>
                  </a:lnTo>
                  <a:lnTo>
                    <a:pt x="273316" y="698690"/>
                  </a:lnTo>
                  <a:lnTo>
                    <a:pt x="253644" y="649198"/>
                  </a:lnTo>
                  <a:lnTo>
                    <a:pt x="233083" y="600062"/>
                  </a:lnTo>
                  <a:lnTo>
                    <a:pt x="211645" y="551307"/>
                  </a:lnTo>
                  <a:lnTo>
                    <a:pt x="189344" y="502932"/>
                  </a:lnTo>
                  <a:lnTo>
                    <a:pt x="237934" y="522541"/>
                  </a:lnTo>
                  <a:lnTo>
                    <a:pt x="273151" y="539013"/>
                  </a:lnTo>
                  <a:lnTo>
                    <a:pt x="318516" y="564070"/>
                  </a:lnTo>
                  <a:lnTo>
                    <a:pt x="356501" y="588645"/>
                  </a:lnTo>
                  <a:lnTo>
                    <a:pt x="387858" y="611212"/>
                  </a:lnTo>
                  <a:lnTo>
                    <a:pt x="403110" y="623049"/>
                  </a:lnTo>
                  <a:lnTo>
                    <a:pt x="403860" y="614476"/>
                  </a:lnTo>
                  <a:lnTo>
                    <a:pt x="404152" y="605917"/>
                  </a:lnTo>
                  <a:lnTo>
                    <a:pt x="403987" y="597395"/>
                  </a:lnTo>
                  <a:lnTo>
                    <a:pt x="403390" y="588899"/>
                  </a:lnTo>
                  <a:lnTo>
                    <a:pt x="366750" y="562317"/>
                  </a:lnTo>
                  <a:lnTo>
                    <a:pt x="331165" y="540232"/>
                  </a:lnTo>
                  <a:lnTo>
                    <a:pt x="283870" y="515048"/>
                  </a:lnTo>
                  <a:lnTo>
                    <a:pt x="246837" y="498284"/>
                  </a:lnTo>
                  <a:lnTo>
                    <a:pt x="207848" y="483704"/>
                  </a:lnTo>
                  <a:lnTo>
                    <a:pt x="175844" y="474827"/>
                  </a:lnTo>
                  <a:lnTo>
                    <a:pt x="168732" y="460209"/>
                  </a:lnTo>
                  <a:lnTo>
                    <a:pt x="169659" y="460209"/>
                  </a:lnTo>
                  <a:lnTo>
                    <a:pt x="180530" y="453656"/>
                  </a:lnTo>
                  <a:lnTo>
                    <a:pt x="185432" y="440347"/>
                  </a:lnTo>
                  <a:lnTo>
                    <a:pt x="187274" y="399161"/>
                  </a:lnTo>
                  <a:lnTo>
                    <a:pt x="225145" y="435000"/>
                  </a:lnTo>
                  <a:lnTo>
                    <a:pt x="264922" y="468706"/>
                  </a:lnTo>
                  <a:lnTo>
                    <a:pt x="306539" y="500075"/>
                  </a:lnTo>
                  <a:lnTo>
                    <a:pt x="349923" y="528916"/>
                  </a:lnTo>
                  <a:lnTo>
                    <a:pt x="398640" y="550989"/>
                  </a:lnTo>
                  <a:lnTo>
                    <a:pt x="425005" y="553389"/>
                  </a:lnTo>
                  <a:lnTo>
                    <a:pt x="450138" y="545147"/>
                  </a:lnTo>
                  <a:lnTo>
                    <a:pt x="460133" y="536841"/>
                  </a:lnTo>
                  <a:lnTo>
                    <a:pt x="467283" y="526402"/>
                  </a:lnTo>
                  <a:lnTo>
                    <a:pt x="471500" y="514413"/>
                  </a:lnTo>
                  <a:lnTo>
                    <a:pt x="472706" y="501459"/>
                  </a:lnTo>
                  <a:lnTo>
                    <a:pt x="472605" y="497522"/>
                  </a:lnTo>
                  <a:lnTo>
                    <a:pt x="472135" y="493725"/>
                  </a:lnTo>
                  <a:lnTo>
                    <a:pt x="471525" y="489953"/>
                  </a:lnTo>
                  <a:lnTo>
                    <a:pt x="498754" y="507060"/>
                  </a:lnTo>
                  <a:lnTo>
                    <a:pt x="556437" y="535622"/>
                  </a:lnTo>
                  <a:lnTo>
                    <a:pt x="619823" y="559485"/>
                  </a:lnTo>
                  <a:lnTo>
                    <a:pt x="689013" y="579640"/>
                  </a:lnTo>
                  <a:lnTo>
                    <a:pt x="754380" y="587133"/>
                  </a:lnTo>
                  <a:lnTo>
                    <a:pt x="785012" y="583158"/>
                  </a:lnTo>
                  <a:lnTo>
                    <a:pt x="812965" y="571804"/>
                  </a:lnTo>
                  <a:lnTo>
                    <a:pt x="835329" y="551154"/>
                  </a:lnTo>
                  <a:lnTo>
                    <a:pt x="848537" y="51556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0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349701" y="175220"/>
                  </a:moveTo>
                  <a:lnTo>
                    <a:pt x="270131" y="175220"/>
                  </a:lnTo>
                  <a:lnTo>
                    <a:pt x="317570" y="202851"/>
                  </a:lnTo>
                  <a:lnTo>
                    <a:pt x="364617" y="231144"/>
                  </a:lnTo>
                  <a:lnTo>
                    <a:pt x="411260" y="260093"/>
                  </a:lnTo>
                  <a:lnTo>
                    <a:pt x="457488" y="289692"/>
                  </a:lnTo>
                  <a:lnTo>
                    <a:pt x="503290" y="319938"/>
                  </a:lnTo>
                  <a:lnTo>
                    <a:pt x="548655" y="350823"/>
                  </a:lnTo>
                  <a:lnTo>
                    <a:pt x="551034" y="360572"/>
                  </a:lnTo>
                  <a:lnTo>
                    <a:pt x="554076" y="369901"/>
                  </a:lnTo>
                  <a:lnTo>
                    <a:pt x="571893" y="415585"/>
                  </a:lnTo>
                  <a:lnTo>
                    <a:pt x="595473" y="467656"/>
                  </a:lnTo>
                  <a:lnTo>
                    <a:pt x="620551" y="519003"/>
                  </a:lnTo>
                  <a:lnTo>
                    <a:pt x="646737" y="568234"/>
                  </a:lnTo>
                  <a:lnTo>
                    <a:pt x="695022" y="580833"/>
                  </a:lnTo>
                  <a:lnTo>
                    <a:pt x="687944" y="567653"/>
                  </a:lnTo>
                  <a:lnTo>
                    <a:pt x="680977" y="554442"/>
                  </a:lnTo>
                  <a:lnTo>
                    <a:pt x="654721" y="502140"/>
                  </a:lnTo>
                  <a:lnTo>
                    <a:pt x="630671" y="450277"/>
                  </a:lnTo>
                  <a:lnTo>
                    <a:pt x="612240" y="407394"/>
                  </a:lnTo>
                  <a:lnTo>
                    <a:pt x="605335" y="390663"/>
                  </a:lnTo>
                  <a:lnTo>
                    <a:pt x="679524" y="390663"/>
                  </a:lnTo>
                  <a:lnTo>
                    <a:pt x="647196" y="367360"/>
                  </a:lnTo>
                  <a:lnTo>
                    <a:pt x="605868" y="338378"/>
                  </a:lnTo>
                  <a:lnTo>
                    <a:pt x="564165" y="309928"/>
                  </a:lnTo>
                  <a:lnTo>
                    <a:pt x="522223" y="282095"/>
                  </a:lnTo>
                  <a:lnTo>
                    <a:pt x="479685" y="254636"/>
                  </a:lnTo>
                  <a:lnTo>
                    <a:pt x="436933" y="227798"/>
                  </a:lnTo>
                  <a:lnTo>
                    <a:pt x="442813" y="226630"/>
                  </a:lnTo>
                  <a:lnTo>
                    <a:pt x="488292" y="217597"/>
                  </a:lnTo>
                  <a:lnTo>
                    <a:pt x="556265" y="207409"/>
                  </a:lnTo>
                  <a:lnTo>
                    <a:pt x="568864" y="206272"/>
                  </a:lnTo>
                  <a:lnTo>
                    <a:pt x="401601" y="206272"/>
                  </a:lnTo>
                  <a:lnTo>
                    <a:pt x="361136" y="181969"/>
                  </a:lnTo>
                  <a:lnTo>
                    <a:pt x="349701" y="175220"/>
                  </a:lnTo>
                  <a:close/>
                </a:path>
                <a:path w="848360" h="581025">
                  <a:moveTo>
                    <a:pt x="679524" y="390663"/>
                  </a:moveTo>
                  <a:lnTo>
                    <a:pt x="605335" y="390663"/>
                  </a:lnTo>
                  <a:lnTo>
                    <a:pt x="649390" y="422633"/>
                  </a:lnTo>
                  <a:lnTo>
                    <a:pt x="693065" y="455131"/>
                  </a:lnTo>
                  <a:lnTo>
                    <a:pt x="736357" y="488139"/>
                  </a:lnTo>
                  <a:lnTo>
                    <a:pt x="779261" y="521638"/>
                  </a:lnTo>
                  <a:lnTo>
                    <a:pt x="827623" y="560144"/>
                  </a:lnTo>
                  <a:lnTo>
                    <a:pt x="830366" y="557376"/>
                  </a:lnTo>
                  <a:lnTo>
                    <a:pt x="832982" y="554442"/>
                  </a:lnTo>
                  <a:lnTo>
                    <a:pt x="835332" y="551153"/>
                  </a:lnTo>
                  <a:lnTo>
                    <a:pt x="840108" y="543535"/>
                  </a:lnTo>
                  <a:lnTo>
                    <a:pt x="843633" y="535926"/>
                  </a:lnTo>
                  <a:lnTo>
                    <a:pt x="843725" y="535729"/>
                  </a:lnTo>
                  <a:lnTo>
                    <a:pt x="846280" y="527798"/>
                  </a:lnTo>
                  <a:lnTo>
                    <a:pt x="847918" y="519657"/>
                  </a:lnTo>
                  <a:lnTo>
                    <a:pt x="817577" y="495314"/>
                  </a:lnTo>
                  <a:lnTo>
                    <a:pt x="787046" y="471257"/>
                  </a:lnTo>
                  <a:lnTo>
                    <a:pt x="780878" y="466494"/>
                  </a:lnTo>
                  <a:lnTo>
                    <a:pt x="762231" y="452398"/>
                  </a:lnTo>
                  <a:lnTo>
                    <a:pt x="764310" y="452398"/>
                  </a:lnTo>
                  <a:lnTo>
                    <a:pt x="781098" y="451966"/>
                  </a:lnTo>
                  <a:lnTo>
                    <a:pt x="835449" y="451966"/>
                  </a:lnTo>
                  <a:lnTo>
                    <a:pt x="832376" y="444717"/>
                  </a:lnTo>
                  <a:lnTo>
                    <a:pt x="828394" y="435926"/>
                  </a:lnTo>
                  <a:lnTo>
                    <a:pt x="824120" y="426909"/>
                  </a:lnTo>
                  <a:lnTo>
                    <a:pt x="728677" y="426909"/>
                  </a:lnTo>
                  <a:lnTo>
                    <a:pt x="688136" y="396871"/>
                  </a:lnTo>
                  <a:lnTo>
                    <a:pt x="679524" y="390663"/>
                  </a:lnTo>
                  <a:close/>
                </a:path>
                <a:path w="848360" h="581025">
                  <a:moveTo>
                    <a:pt x="17930" y="0"/>
                  </a:moveTo>
                  <a:lnTo>
                    <a:pt x="0" y="0"/>
                  </a:lnTo>
                  <a:lnTo>
                    <a:pt x="0" y="33822"/>
                  </a:lnTo>
                  <a:lnTo>
                    <a:pt x="22237" y="44429"/>
                  </a:lnTo>
                  <a:lnTo>
                    <a:pt x="53308" y="59578"/>
                  </a:lnTo>
                  <a:lnTo>
                    <a:pt x="121428" y="94089"/>
                  </a:lnTo>
                  <a:lnTo>
                    <a:pt x="158411" y="113570"/>
                  </a:lnTo>
                  <a:lnTo>
                    <a:pt x="195196" y="133433"/>
                  </a:lnTo>
                  <a:lnTo>
                    <a:pt x="231790" y="153656"/>
                  </a:lnTo>
                  <a:lnTo>
                    <a:pt x="235203" y="183837"/>
                  </a:lnTo>
                  <a:lnTo>
                    <a:pt x="241361" y="213846"/>
                  </a:lnTo>
                  <a:lnTo>
                    <a:pt x="258561" y="272121"/>
                  </a:lnTo>
                  <a:lnTo>
                    <a:pt x="275328" y="319938"/>
                  </a:lnTo>
                  <a:lnTo>
                    <a:pt x="293941" y="367766"/>
                  </a:lnTo>
                  <a:lnTo>
                    <a:pt x="314118" y="414528"/>
                  </a:lnTo>
                  <a:lnTo>
                    <a:pt x="336056" y="460514"/>
                  </a:lnTo>
                  <a:lnTo>
                    <a:pt x="359831" y="505674"/>
                  </a:lnTo>
                  <a:lnTo>
                    <a:pt x="383047" y="545920"/>
                  </a:lnTo>
                  <a:lnTo>
                    <a:pt x="424447" y="553425"/>
                  </a:lnTo>
                  <a:lnTo>
                    <a:pt x="437962" y="550785"/>
                  </a:lnTo>
                  <a:lnTo>
                    <a:pt x="419645" y="518597"/>
                  </a:lnTo>
                  <a:lnTo>
                    <a:pt x="401643" y="486278"/>
                  </a:lnTo>
                  <a:lnTo>
                    <a:pt x="367686" y="420533"/>
                  </a:lnTo>
                  <a:lnTo>
                    <a:pt x="350848" y="384634"/>
                  </a:lnTo>
                  <a:lnTo>
                    <a:pt x="334728" y="348489"/>
                  </a:lnTo>
                  <a:lnTo>
                    <a:pt x="319463" y="311978"/>
                  </a:lnTo>
                  <a:lnTo>
                    <a:pt x="305208" y="275017"/>
                  </a:lnTo>
                  <a:lnTo>
                    <a:pt x="288093" y="225385"/>
                  </a:lnTo>
                  <a:lnTo>
                    <a:pt x="279387" y="200061"/>
                  </a:lnTo>
                  <a:lnTo>
                    <a:pt x="270131" y="175220"/>
                  </a:lnTo>
                  <a:lnTo>
                    <a:pt x="349701" y="175220"/>
                  </a:lnTo>
                  <a:lnTo>
                    <a:pt x="320423" y="158113"/>
                  </a:lnTo>
                  <a:lnTo>
                    <a:pt x="274928" y="132250"/>
                  </a:lnTo>
                  <a:lnTo>
                    <a:pt x="229098" y="106987"/>
                  </a:lnTo>
                  <a:lnTo>
                    <a:pt x="182948" y="82317"/>
                  </a:lnTo>
                  <a:lnTo>
                    <a:pt x="136491" y="58231"/>
                  </a:lnTo>
                  <a:lnTo>
                    <a:pt x="89740" y="34720"/>
                  </a:lnTo>
                  <a:lnTo>
                    <a:pt x="97017" y="31189"/>
                  </a:lnTo>
                  <a:lnTo>
                    <a:pt x="104269" y="27583"/>
                  </a:lnTo>
                  <a:lnTo>
                    <a:pt x="120125" y="19975"/>
                  </a:lnTo>
                  <a:lnTo>
                    <a:pt x="59743" y="19975"/>
                  </a:lnTo>
                  <a:lnTo>
                    <a:pt x="17930" y="0"/>
                  </a:lnTo>
                  <a:close/>
                </a:path>
                <a:path w="848360" h="581025">
                  <a:moveTo>
                    <a:pt x="95" y="167333"/>
                  </a:moveTo>
                  <a:lnTo>
                    <a:pt x="0" y="240426"/>
                  </a:lnTo>
                  <a:lnTo>
                    <a:pt x="19005" y="282095"/>
                  </a:lnTo>
                  <a:lnTo>
                    <a:pt x="41920" y="325401"/>
                  </a:lnTo>
                  <a:lnTo>
                    <a:pt x="67552" y="367045"/>
                  </a:lnTo>
                  <a:lnTo>
                    <a:pt x="96078" y="406728"/>
                  </a:lnTo>
                  <a:lnTo>
                    <a:pt x="131755" y="442531"/>
                  </a:lnTo>
                  <a:lnTo>
                    <a:pt x="153710" y="459205"/>
                  </a:lnTo>
                  <a:lnTo>
                    <a:pt x="125412" y="414861"/>
                  </a:lnTo>
                  <a:lnTo>
                    <a:pt x="97936" y="369901"/>
                  </a:lnTo>
                  <a:lnTo>
                    <a:pt x="71729" y="324186"/>
                  </a:lnTo>
                  <a:lnTo>
                    <a:pt x="47237" y="277580"/>
                  </a:lnTo>
                  <a:lnTo>
                    <a:pt x="24907" y="229944"/>
                  </a:lnTo>
                  <a:lnTo>
                    <a:pt x="156" y="167516"/>
                  </a:lnTo>
                  <a:lnTo>
                    <a:pt x="95" y="167333"/>
                  </a:lnTo>
                  <a:close/>
                </a:path>
                <a:path w="848360" h="581025">
                  <a:moveTo>
                    <a:pt x="835449" y="451966"/>
                  </a:moveTo>
                  <a:lnTo>
                    <a:pt x="801745" y="451966"/>
                  </a:lnTo>
                  <a:lnTo>
                    <a:pt x="818970" y="452568"/>
                  </a:lnTo>
                  <a:lnTo>
                    <a:pt x="836170" y="453668"/>
                  </a:lnTo>
                  <a:lnTo>
                    <a:pt x="835449" y="451966"/>
                  </a:lnTo>
                  <a:close/>
                </a:path>
                <a:path w="848360" h="581025">
                  <a:moveTo>
                    <a:pt x="820272" y="418978"/>
                  </a:moveTo>
                  <a:lnTo>
                    <a:pt x="791664" y="418978"/>
                  </a:lnTo>
                  <a:lnTo>
                    <a:pt x="777389" y="419553"/>
                  </a:lnTo>
                  <a:lnTo>
                    <a:pt x="737179" y="424768"/>
                  </a:lnTo>
                  <a:lnTo>
                    <a:pt x="728677" y="426909"/>
                  </a:lnTo>
                  <a:lnTo>
                    <a:pt x="824120" y="426909"/>
                  </a:lnTo>
                  <a:lnTo>
                    <a:pt x="820272" y="418978"/>
                  </a:lnTo>
                  <a:close/>
                </a:path>
                <a:path w="848360" h="581025">
                  <a:moveTo>
                    <a:pt x="758950" y="202043"/>
                  </a:moveTo>
                  <a:lnTo>
                    <a:pt x="659234" y="202043"/>
                  </a:lnTo>
                  <a:lnTo>
                    <a:pt x="690644" y="202523"/>
                  </a:lnTo>
                  <a:lnTo>
                    <a:pt x="687312" y="202523"/>
                  </a:lnTo>
                  <a:lnTo>
                    <a:pt x="710492" y="203363"/>
                  </a:lnTo>
                  <a:lnTo>
                    <a:pt x="736074" y="204882"/>
                  </a:lnTo>
                  <a:lnTo>
                    <a:pt x="761608" y="207046"/>
                  </a:lnTo>
                  <a:lnTo>
                    <a:pt x="758950" y="202043"/>
                  </a:lnTo>
                  <a:close/>
                </a:path>
                <a:path w="848360" h="581025">
                  <a:moveTo>
                    <a:pt x="677260" y="165725"/>
                  </a:moveTo>
                  <a:lnTo>
                    <a:pt x="657111" y="165725"/>
                  </a:lnTo>
                  <a:lnTo>
                    <a:pt x="621711" y="166868"/>
                  </a:lnTo>
                  <a:lnTo>
                    <a:pt x="550878" y="172993"/>
                  </a:lnTo>
                  <a:lnTo>
                    <a:pt x="497552" y="181087"/>
                  </a:lnTo>
                  <a:lnTo>
                    <a:pt x="443626" y="193038"/>
                  </a:lnTo>
                  <a:lnTo>
                    <a:pt x="404624" y="205192"/>
                  </a:lnTo>
                  <a:lnTo>
                    <a:pt x="401601" y="206272"/>
                  </a:lnTo>
                  <a:lnTo>
                    <a:pt x="568864" y="206272"/>
                  </a:lnTo>
                  <a:lnTo>
                    <a:pt x="590506" y="204317"/>
                  </a:lnTo>
                  <a:lnTo>
                    <a:pt x="624839" y="202523"/>
                  </a:lnTo>
                  <a:lnTo>
                    <a:pt x="659234" y="202043"/>
                  </a:lnTo>
                  <a:lnTo>
                    <a:pt x="758950" y="202043"/>
                  </a:lnTo>
                  <a:lnTo>
                    <a:pt x="756250" y="196963"/>
                  </a:lnTo>
                  <a:lnTo>
                    <a:pt x="717272" y="167333"/>
                  </a:lnTo>
                  <a:lnTo>
                    <a:pt x="697273" y="166278"/>
                  </a:lnTo>
                  <a:lnTo>
                    <a:pt x="677260" y="165725"/>
                  </a:lnTo>
                  <a:close/>
                </a:path>
                <a:path w="848360" h="581025">
                  <a:moveTo>
                    <a:pt x="162011" y="0"/>
                  </a:moveTo>
                  <a:lnTo>
                    <a:pt x="89674" y="0"/>
                  </a:lnTo>
                  <a:lnTo>
                    <a:pt x="85632" y="2455"/>
                  </a:lnTo>
                  <a:lnTo>
                    <a:pt x="76964" y="7612"/>
                  </a:lnTo>
                  <a:lnTo>
                    <a:pt x="68011" y="13445"/>
                  </a:lnTo>
                  <a:lnTo>
                    <a:pt x="59743" y="19975"/>
                  </a:lnTo>
                  <a:lnTo>
                    <a:pt x="120125" y="19975"/>
                  </a:lnTo>
                  <a:lnTo>
                    <a:pt x="159059" y="1350"/>
                  </a:lnTo>
                  <a:lnTo>
                    <a:pt x="16201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2">
            <a:extLst>
              <a:ext uri="{FF2B5EF4-FFF2-40B4-BE49-F238E27FC236}">
                <a16:creationId xmlns:a16="http://schemas.microsoft.com/office/drawing/2014/main" id="{B42DABB9-D5B7-90D0-543C-07BC63DDA8CB}"/>
              </a:ext>
            </a:extLst>
          </p:cNvPr>
          <p:cNvSpPr txBox="1"/>
          <p:nvPr/>
        </p:nvSpPr>
        <p:spPr>
          <a:xfrm>
            <a:off x="2444894" y="2204042"/>
            <a:ext cx="3313031" cy="44371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Cerrar correctamente </a:t>
            </a:r>
            <a:r>
              <a:rPr lang="es-ES" sz="12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las plumas después de utilizarlas.</a:t>
            </a:r>
          </a:p>
        </p:txBody>
      </p:sp>
      <p:sp>
        <p:nvSpPr>
          <p:cNvPr id="77" name="object 2">
            <a:extLst>
              <a:ext uri="{FF2B5EF4-FFF2-40B4-BE49-F238E27FC236}">
                <a16:creationId xmlns:a16="http://schemas.microsoft.com/office/drawing/2014/main" id="{D1A276A7-73D9-F23C-5718-5850E40B2910}"/>
              </a:ext>
            </a:extLst>
          </p:cNvPr>
          <p:cNvSpPr txBox="1"/>
          <p:nvPr/>
        </p:nvSpPr>
        <p:spPr>
          <a:xfrm>
            <a:off x="2794613" y="3121041"/>
            <a:ext cx="3309346" cy="44371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Evitar desperdiciar </a:t>
            </a:r>
            <a:r>
              <a:rPr lang="es-ES" sz="12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agua en baños, fuentes, lavamanos u otras áreas.</a:t>
            </a:r>
          </a:p>
        </p:txBody>
      </p:sp>
      <p:pic>
        <p:nvPicPr>
          <p:cNvPr id="79" name="bg object 17">
            <a:extLst>
              <a:ext uri="{FF2B5EF4-FFF2-40B4-BE49-F238E27FC236}">
                <a16:creationId xmlns:a16="http://schemas.microsoft.com/office/drawing/2014/main" id="{ADB07176-074A-D220-D301-F02BACFB09A7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6448" y="1523430"/>
            <a:ext cx="2775555" cy="3814542"/>
          </a:xfrm>
          <a:prstGeom prst="rect">
            <a:avLst/>
          </a:prstGeom>
        </p:spPr>
      </p:pic>
      <p:sp>
        <p:nvSpPr>
          <p:cNvPr id="81" name="object 2">
            <a:extLst>
              <a:ext uri="{FF2B5EF4-FFF2-40B4-BE49-F238E27FC236}">
                <a16:creationId xmlns:a16="http://schemas.microsoft.com/office/drawing/2014/main" id="{A1CD24BD-67D5-26A0-A47D-C71ED0A2AB68}"/>
              </a:ext>
            </a:extLst>
          </p:cNvPr>
          <p:cNvSpPr txBox="1"/>
          <p:nvPr/>
        </p:nvSpPr>
        <p:spPr>
          <a:xfrm>
            <a:off x="2597087" y="2671592"/>
            <a:ext cx="3009737" cy="44371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Evitar descargar </a:t>
            </a:r>
            <a:r>
              <a:rPr lang="es-ES" sz="12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innecesariamente el inodoro.</a:t>
            </a:r>
          </a:p>
        </p:txBody>
      </p:sp>
      <p:sp>
        <p:nvSpPr>
          <p:cNvPr id="83" name="object 2">
            <a:extLst>
              <a:ext uri="{FF2B5EF4-FFF2-40B4-BE49-F238E27FC236}">
                <a16:creationId xmlns:a16="http://schemas.microsoft.com/office/drawing/2014/main" id="{BBA51BD1-0725-F780-6443-11BC032D9AE7}"/>
              </a:ext>
            </a:extLst>
          </p:cNvPr>
          <p:cNvSpPr txBox="1"/>
          <p:nvPr/>
        </p:nvSpPr>
        <p:spPr>
          <a:xfrm>
            <a:off x="2946400" y="3581157"/>
            <a:ext cx="3261052" cy="813043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Informar a un maestro, director u otro adulto en la escuela </a:t>
            </a:r>
            <a:r>
              <a:rPr lang="es-ES" sz="12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si observan una pluma abierta, un inodoro con flujo continuo o algún salidero.</a:t>
            </a:r>
          </a:p>
        </p:txBody>
      </p:sp>
      <p:sp>
        <p:nvSpPr>
          <p:cNvPr id="89" name="object 2">
            <a:extLst>
              <a:ext uri="{FF2B5EF4-FFF2-40B4-BE49-F238E27FC236}">
                <a16:creationId xmlns:a16="http://schemas.microsoft.com/office/drawing/2014/main" id="{773ACA29-6D8B-4C51-C135-057A200A8651}"/>
              </a:ext>
            </a:extLst>
          </p:cNvPr>
          <p:cNvSpPr txBox="1"/>
          <p:nvPr/>
        </p:nvSpPr>
        <p:spPr>
          <a:xfrm>
            <a:off x="2870200" y="4412219"/>
            <a:ext cx="3360626" cy="628377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Llevar una botella reutilizable </a:t>
            </a:r>
            <a:r>
              <a:rPr lang="es-ES" sz="12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para agua y mantente hidratado. </a:t>
            </a:r>
            <a:r>
              <a:rPr lang="es-ES" sz="1200" spc="120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  <a:cs typeface="Arial"/>
              </a:rPr>
              <a:t>Conservar agua no significa beber menos agua.</a:t>
            </a:r>
          </a:p>
        </p:txBody>
      </p:sp>
      <p:sp>
        <p:nvSpPr>
          <p:cNvPr id="91" name="object 2">
            <a:extLst>
              <a:ext uri="{FF2B5EF4-FFF2-40B4-BE49-F238E27FC236}">
                <a16:creationId xmlns:a16="http://schemas.microsoft.com/office/drawing/2014/main" id="{748F6FC9-0035-BB31-5569-65787135A11E}"/>
              </a:ext>
            </a:extLst>
          </p:cNvPr>
          <p:cNvSpPr txBox="1"/>
          <p:nvPr/>
        </p:nvSpPr>
        <p:spPr>
          <a:xfrm>
            <a:off x="2754953" y="5076071"/>
            <a:ext cx="3475874" cy="44371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Practicar en tu hogar </a:t>
            </a:r>
            <a:r>
              <a:rPr lang="es-ES" sz="12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los mismos hábitos de conservación aprendidos en la escuela.</a:t>
            </a:r>
          </a:p>
        </p:txBody>
      </p:sp>
      <p:pic>
        <p:nvPicPr>
          <p:cNvPr id="93" name="object 50">
            <a:extLst>
              <a:ext uri="{FF2B5EF4-FFF2-40B4-BE49-F238E27FC236}">
                <a16:creationId xmlns:a16="http://schemas.microsoft.com/office/drawing/2014/main" id="{C677AD72-C8C3-E153-5773-C2719DA7FEC2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23873" y="2128213"/>
            <a:ext cx="117932" cy="119138"/>
          </a:xfrm>
          <a:prstGeom prst="rect">
            <a:avLst/>
          </a:prstGeom>
        </p:spPr>
      </p:pic>
      <p:pic>
        <p:nvPicPr>
          <p:cNvPr id="95" name="object 41">
            <a:extLst>
              <a:ext uri="{FF2B5EF4-FFF2-40B4-BE49-F238E27FC236}">
                <a16:creationId xmlns:a16="http://schemas.microsoft.com/office/drawing/2014/main" id="{82994684-8036-7010-AAD5-987DF1C2587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3226" y="1343080"/>
            <a:ext cx="82537" cy="81661"/>
          </a:xfrm>
          <a:prstGeom prst="rect">
            <a:avLst/>
          </a:prstGeom>
        </p:spPr>
      </p:pic>
      <p:sp>
        <p:nvSpPr>
          <p:cNvPr id="97" name="object 40">
            <a:extLst>
              <a:ext uri="{FF2B5EF4-FFF2-40B4-BE49-F238E27FC236}">
                <a16:creationId xmlns:a16="http://schemas.microsoft.com/office/drawing/2014/main" id="{09C1C43F-2685-7C33-EBA2-C470D9AE68EF}"/>
              </a:ext>
            </a:extLst>
          </p:cNvPr>
          <p:cNvSpPr/>
          <p:nvPr/>
        </p:nvSpPr>
        <p:spPr>
          <a:xfrm>
            <a:off x="183708" y="196871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99" name="object 40">
            <a:extLst>
              <a:ext uri="{FF2B5EF4-FFF2-40B4-BE49-F238E27FC236}">
                <a16:creationId xmlns:a16="http://schemas.microsoft.com/office/drawing/2014/main" id="{85AA01C3-65BC-42F5-436F-22CF972AA8EC}"/>
              </a:ext>
            </a:extLst>
          </p:cNvPr>
          <p:cNvSpPr/>
          <p:nvPr/>
        </p:nvSpPr>
        <p:spPr>
          <a:xfrm>
            <a:off x="1676102" y="12018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01" name="object 49">
            <a:extLst>
              <a:ext uri="{FF2B5EF4-FFF2-40B4-BE49-F238E27FC236}">
                <a16:creationId xmlns:a16="http://schemas.microsoft.com/office/drawing/2014/main" id="{F70835DE-73A7-970B-721F-1951BF5719FB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1542" y="3090808"/>
            <a:ext cx="94500" cy="106832"/>
          </a:xfrm>
          <a:prstGeom prst="rect">
            <a:avLst/>
          </a:prstGeom>
        </p:spPr>
      </p:pic>
      <p:pic>
        <p:nvPicPr>
          <p:cNvPr id="103" name="object 49">
            <a:extLst>
              <a:ext uri="{FF2B5EF4-FFF2-40B4-BE49-F238E27FC236}">
                <a16:creationId xmlns:a16="http://schemas.microsoft.com/office/drawing/2014/main" id="{6CCEC7F9-F2E7-D9CF-5B00-CDD741D966E0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82206" y="3026209"/>
            <a:ext cx="94500" cy="106832"/>
          </a:xfrm>
          <a:prstGeom prst="rect">
            <a:avLst/>
          </a:prstGeom>
        </p:spPr>
      </p:pic>
      <p:pic>
        <p:nvPicPr>
          <p:cNvPr id="105" name="object 49">
            <a:extLst>
              <a:ext uri="{FF2B5EF4-FFF2-40B4-BE49-F238E27FC236}">
                <a16:creationId xmlns:a16="http://schemas.microsoft.com/office/drawing/2014/main" id="{39A26C25-F4D6-F1C9-16D5-458B538F8945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39597" y="1483698"/>
            <a:ext cx="94500" cy="106832"/>
          </a:xfrm>
          <a:prstGeom prst="rect">
            <a:avLst/>
          </a:prstGeom>
        </p:spPr>
      </p:pic>
      <p:pic>
        <p:nvPicPr>
          <p:cNvPr id="107" name="object 5">
            <a:extLst>
              <a:ext uri="{FF2B5EF4-FFF2-40B4-BE49-F238E27FC236}">
                <a16:creationId xmlns:a16="http://schemas.microsoft.com/office/drawing/2014/main" id="{8EA89994-6128-3697-1950-FBAD22E3F9F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7741" y="5539926"/>
            <a:ext cx="152198" cy="226466"/>
          </a:xfrm>
          <a:prstGeom prst="rect">
            <a:avLst/>
          </a:prstGeom>
        </p:spPr>
      </p:pic>
      <p:pic>
        <p:nvPicPr>
          <p:cNvPr id="109" name="object 5">
            <a:extLst>
              <a:ext uri="{FF2B5EF4-FFF2-40B4-BE49-F238E27FC236}">
                <a16:creationId xmlns:a16="http://schemas.microsoft.com/office/drawing/2014/main" id="{FF1A6EE6-E3B8-15C9-A86C-BDF6D25C09D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1261" y="1107267"/>
            <a:ext cx="152198" cy="226466"/>
          </a:xfrm>
          <a:prstGeom prst="rect">
            <a:avLst/>
          </a:prstGeom>
        </p:spPr>
      </p:pic>
      <p:pic>
        <p:nvPicPr>
          <p:cNvPr id="111" name="object 5">
            <a:extLst>
              <a:ext uri="{FF2B5EF4-FFF2-40B4-BE49-F238E27FC236}">
                <a16:creationId xmlns:a16="http://schemas.microsoft.com/office/drawing/2014/main" id="{43FA23B4-C3D1-D668-45C3-03D384E2085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0712" y="5898521"/>
            <a:ext cx="152198" cy="226466"/>
          </a:xfrm>
          <a:prstGeom prst="rect">
            <a:avLst/>
          </a:prstGeom>
        </p:spPr>
      </p:pic>
      <p:pic>
        <p:nvPicPr>
          <p:cNvPr id="113" name="object 5">
            <a:extLst>
              <a:ext uri="{FF2B5EF4-FFF2-40B4-BE49-F238E27FC236}">
                <a16:creationId xmlns:a16="http://schemas.microsoft.com/office/drawing/2014/main" id="{2B7CB297-988E-0BD7-246A-E32FE3FF703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2085" y="1151527"/>
            <a:ext cx="152198" cy="226466"/>
          </a:xfrm>
          <a:prstGeom prst="rect">
            <a:avLst/>
          </a:prstGeom>
        </p:spPr>
      </p:pic>
      <p:sp>
        <p:nvSpPr>
          <p:cNvPr id="115" name="object 40">
            <a:extLst>
              <a:ext uri="{FF2B5EF4-FFF2-40B4-BE49-F238E27FC236}">
                <a16:creationId xmlns:a16="http://schemas.microsoft.com/office/drawing/2014/main" id="{151BAB0F-EB22-A3A4-2C80-A3498486CBE8}"/>
              </a:ext>
            </a:extLst>
          </p:cNvPr>
          <p:cNvSpPr/>
          <p:nvPr/>
        </p:nvSpPr>
        <p:spPr>
          <a:xfrm>
            <a:off x="1828502" y="13542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17" name="object 40">
            <a:extLst>
              <a:ext uri="{FF2B5EF4-FFF2-40B4-BE49-F238E27FC236}">
                <a16:creationId xmlns:a16="http://schemas.microsoft.com/office/drawing/2014/main" id="{97C255D1-E0CE-3C5C-DB10-846D6E48DE14}"/>
              </a:ext>
            </a:extLst>
          </p:cNvPr>
          <p:cNvSpPr/>
          <p:nvPr/>
        </p:nvSpPr>
        <p:spPr>
          <a:xfrm>
            <a:off x="4870219" y="143641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19" name="object 39">
            <a:extLst>
              <a:ext uri="{FF2B5EF4-FFF2-40B4-BE49-F238E27FC236}">
                <a16:creationId xmlns:a16="http://schemas.microsoft.com/office/drawing/2014/main" id="{87CC62FE-B91B-9FE7-519E-C82448BAF49E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330129" y="6112776"/>
            <a:ext cx="102387" cy="105130"/>
          </a:xfrm>
          <a:prstGeom prst="rect">
            <a:avLst/>
          </a:prstGeom>
        </p:spPr>
      </p:pic>
      <p:pic>
        <p:nvPicPr>
          <p:cNvPr id="121" name="object 39">
            <a:extLst>
              <a:ext uri="{FF2B5EF4-FFF2-40B4-BE49-F238E27FC236}">
                <a16:creationId xmlns:a16="http://schemas.microsoft.com/office/drawing/2014/main" id="{BAF81651-BD86-68A6-0004-E98F5B0B2EA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2904" y="196328"/>
            <a:ext cx="102387" cy="105130"/>
          </a:xfrm>
          <a:prstGeom prst="rect">
            <a:avLst/>
          </a:prstGeom>
        </p:spPr>
      </p:pic>
      <p:pic>
        <p:nvPicPr>
          <p:cNvPr id="123" name="object 39">
            <a:extLst>
              <a:ext uri="{FF2B5EF4-FFF2-40B4-BE49-F238E27FC236}">
                <a16:creationId xmlns:a16="http://schemas.microsoft.com/office/drawing/2014/main" id="{9CB440D7-C3EB-5BCB-9DCC-9C43487599F7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379236" y="855236"/>
            <a:ext cx="102387" cy="105130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589A8FD7-78F7-876F-F0A4-9623DCF6039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372" y="5439225"/>
            <a:ext cx="2622817" cy="1064000"/>
          </a:xfrm>
          <a:prstGeom prst="rect">
            <a:avLst/>
          </a:prstGeom>
        </p:spPr>
      </p:pic>
      <p:pic>
        <p:nvPicPr>
          <p:cNvPr id="127" name="object 49">
            <a:extLst>
              <a:ext uri="{FF2B5EF4-FFF2-40B4-BE49-F238E27FC236}">
                <a16:creationId xmlns:a16="http://schemas.microsoft.com/office/drawing/2014/main" id="{F016F8F2-5959-1081-D5FD-EEBDC11CA866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2266" y="1061350"/>
            <a:ext cx="94500" cy="106832"/>
          </a:xfrm>
          <a:prstGeom prst="rect">
            <a:avLst/>
          </a:prstGeom>
        </p:spPr>
      </p:pic>
      <p:pic>
        <p:nvPicPr>
          <p:cNvPr id="129" name="object 17">
            <a:extLst>
              <a:ext uri="{FF2B5EF4-FFF2-40B4-BE49-F238E27FC236}">
                <a16:creationId xmlns:a16="http://schemas.microsoft.com/office/drawing/2014/main" id="{EBA8AED4-2CB3-D758-4454-432194D65F6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88474" y="5674248"/>
            <a:ext cx="152193" cy="226466"/>
          </a:xfrm>
          <a:prstGeom prst="rect">
            <a:avLst/>
          </a:prstGeom>
        </p:spPr>
      </p:pic>
      <p:pic>
        <p:nvPicPr>
          <p:cNvPr id="131" name="object 45">
            <a:extLst>
              <a:ext uri="{FF2B5EF4-FFF2-40B4-BE49-F238E27FC236}">
                <a16:creationId xmlns:a16="http://schemas.microsoft.com/office/drawing/2014/main" id="{55A4A29B-1643-0A3D-8B0B-FCD7255E0454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64605" y="5778938"/>
            <a:ext cx="119595" cy="119583"/>
          </a:xfrm>
          <a:prstGeom prst="rect">
            <a:avLst/>
          </a:prstGeom>
        </p:spPr>
      </p:pic>
      <p:sp>
        <p:nvSpPr>
          <p:cNvPr id="133" name="object 43">
            <a:extLst>
              <a:ext uri="{FF2B5EF4-FFF2-40B4-BE49-F238E27FC236}">
                <a16:creationId xmlns:a16="http://schemas.microsoft.com/office/drawing/2014/main" id="{B3A6113A-D637-D823-33CA-6687B8AF8CC9}"/>
              </a:ext>
            </a:extLst>
          </p:cNvPr>
          <p:cNvSpPr/>
          <p:nvPr/>
        </p:nvSpPr>
        <p:spPr>
          <a:xfrm>
            <a:off x="1512905" y="618361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43">
            <a:extLst>
              <a:ext uri="{FF2B5EF4-FFF2-40B4-BE49-F238E27FC236}">
                <a16:creationId xmlns:a16="http://schemas.microsoft.com/office/drawing/2014/main" id="{3B5B8072-EE5F-FD06-8FC9-2DB19D78B913}"/>
              </a:ext>
            </a:extLst>
          </p:cNvPr>
          <p:cNvSpPr/>
          <p:nvPr/>
        </p:nvSpPr>
        <p:spPr>
          <a:xfrm>
            <a:off x="1557637" y="563319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43">
            <a:extLst>
              <a:ext uri="{FF2B5EF4-FFF2-40B4-BE49-F238E27FC236}">
                <a16:creationId xmlns:a16="http://schemas.microsoft.com/office/drawing/2014/main" id="{47D6B7FA-6FF2-962E-D7AA-C8AC58042F54}"/>
              </a:ext>
            </a:extLst>
          </p:cNvPr>
          <p:cNvSpPr/>
          <p:nvPr/>
        </p:nvSpPr>
        <p:spPr>
          <a:xfrm>
            <a:off x="2794612" y="9692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43">
            <a:extLst>
              <a:ext uri="{FF2B5EF4-FFF2-40B4-BE49-F238E27FC236}">
                <a16:creationId xmlns:a16="http://schemas.microsoft.com/office/drawing/2014/main" id="{E0B89398-A10B-3E5A-3BF9-798C8BB360F0}"/>
              </a:ext>
            </a:extLst>
          </p:cNvPr>
          <p:cNvSpPr/>
          <p:nvPr/>
        </p:nvSpPr>
        <p:spPr>
          <a:xfrm>
            <a:off x="1581061" y="15678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43">
            <a:extLst>
              <a:ext uri="{FF2B5EF4-FFF2-40B4-BE49-F238E27FC236}">
                <a16:creationId xmlns:a16="http://schemas.microsoft.com/office/drawing/2014/main" id="{B3A532AF-E3FC-6241-DC01-4027A3650DD8}"/>
              </a:ext>
            </a:extLst>
          </p:cNvPr>
          <p:cNvSpPr/>
          <p:nvPr/>
        </p:nvSpPr>
        <p:spPr>
          <a:xfrm>
            <a:off x="582622" y="184994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43">
            <a:extLst>
              <a:ext uri="{FF2B5EF4-FFF2-40B4-BE49-F238E27FC236}">
                <a16:creationId xmlns:a16="http://schemas.microsoft.com/office/drawing/2014/main" id="{4D3C71DE-0FF6-9650-BC31-6DED86D89AA7}"/>
              </a:ext>
            </a:extLst>
          </p:cNvPr>
          <p:cNvSpPr/>
          <p:nvPr/>
        </p:nvSpPr>
        <p:spPr>
          <a:xfrm>
            <a:off x="6027960" y="282034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43">
            <a:extLst>
              <a:ext uri="{FF2B5EF4-FFF2-40B4-BE49-F238E27FC236}">
                <a16:creationId xmlns:a16="http://schemas.microsoft.com/office/drawing/2014/main" id="{4B582883-D86A-2576-FDE9-001E1EA51831}"/>
              </a:ext>
            </a:extLst>
          </p:cNvPr>
          <p:cNvSpPr/>
          <p:nvPr/>
        </p:nvSpPr>
        <p:spPr>
          <a:xfrm>
            <a:off x="5676706" y="56187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43">
            <a:extLst>
              <a:ext uri="{FF2B5EF4-FFF2-40B4-BE49-F238E27FC236}">
                <a16:creationId xmlns:a16="http://schemas.microsoft.com/office/drawing/2014/main" id="{DFC6B38B-62C4-0332-7D04-F701687A92BC}"/>
              </a:ext>
            </a:extLst>
          </p:cNvPr>
          <p:cNvSpPr/>
          <p:nvPr/>
        </p:nvSpPr>
        <p:spPr>
          <a:xfrm>
            <a:off x="4921235" y="565684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A377F935-9A84-7041-E38F-94D971E0C86F}"/>
              </a:ext>
            </a:extLst>
          </p:cNvPr>
          <p:cNvSpPr txBox="1"/>
          <p:nvPr/>
        </p:nvSpPr>
        <p:spPr>
          <a:xfrm>
            <a:off x="1593905" y="1416243"/>
            <a:ext cx="2915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R" sz="1600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</a:rPr>
              <a:t>Estudiantes, recuerden: </a:t>
            </a:r>
          </a:p>
        </p:txBody>
      </p:sp>
      <p:pic>
        <p:nvPicPr>
          <p:cNvPr id="150" name="object 19">
            <a:extLst>
              <a:ext uri="{FF2B5EF4-FFF2-40B4-BE49-F238E27FC236}">
                <a16:creationId xmlns:a16="http://schemas.microsoft.com/office/drawing/2014/main" id="{6440FC30-D52A-FB59-6CC5-528D1CB0656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76943" y="2625563"/>
            <a:ext cx="152198" cy="226466"/>
          </a:xfrm>
          <a:prstGeom prst="rect">
            <a:avLst/>
          </a:prstGeom>
        </p:spPr>
      </p:pic>
      <p:pic>
        <p:nvPicPr>
          <p:cNvPr id="152" name="object 45">
            <a:extLst>
              <a:ext uri="{FF2B5EF4-FFF2-40B4-BE49-F238E27FC236}">
                <a16:creationId xmlns:a16="http://schemas.microsoft.com/office/drawing/2014/main" id="{6F8E0460-137F-91BE-B07E-FCC97A49643A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24175" y="823626"/>
            <a:ext cx="119595" cy="119583"/>
          </a:xfrm>
          <a:prstGeom prst="rect">
            <a:avLst/>
          </a:prstGeom>
        </p:spPr>
      </p:pic>
      <p:sp>
        <p:nvSpPr>
          <p:cNvPr id="154" name="object 40">
            <a:extLst>
              <a:ext uri="{FF2B5EF4-FFF2-40B4-BE49-F238E27FC236}">
                <a16:creationId xmlns:a16="http://schemas.microsoft.com/office/drawing/2014/main" id="{B9948B54-26C0-8C24-F8C4-2F053B11C0AA}"/>
              </a:ext>
            </a:extLst>
          </p:cNvPr>
          <p:cNvSpPr/>
          <p:nvPr/>
        </p:nvSpPr>
        <p:spPr>
          <a:xfrm>
            <a:off x="5910897" y="127058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56" name="object 45">
            <a:extLst>
              <a:ext uri="{FF2B5EF4-FFF2-40B4-BE49-F238E27FC236}">
                <a16:creationId xmlns:a16="http://schemas.microsoft.com/office/drawing/2014/main" id="{8734A4D2-48AB-11D3-92D6-9D872AF75EAD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352311" y="1357533"/>
            <a:ext cx="119595" cy="119583"/>
          </a:xfrm>
          <a:prstGeom prst="rect">
            <a:avLst/>
          </a:prstGeom>
        </p:spPr>
      </p:pic>
      <p:sp>
        <p:nvSpPr>
          <p:cNvPr id="158" name="object 40">
            <a:extLst>
              <a:ext uri="{FF2B5EF4-FFF2-40B4-BE49-F238E27FC236}">
                <a16:creationId xmlns:a16="http://schemas.microsoft.com/office/drawing/2014/main" id="{FC35E0FC-7850-8D17-5310-33B7B12B30AC}"/>
              </a:ext>
            </a:extLst>
          </p:cNvPr>
          <p:cNvSpPr/>
          <p:nvPr/>
        </p:nvSpPr>
        <p:spPr>
          <a:xfrm>
            <a:off x="3776145" y="134308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0" name="object 45">
            <a:extLst>
              <a:ext uri="{FF2B5EF4-FFF2-40B4-BE49-F238E27FC236}">
                <a16:creationId xmlns:a16="http://schemas.microsoft.com/office/drawing/2014/main" id="{2A03BFF6-FA0C-5B26-299F-14CE15755678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91594" y="932092"/>
            <a:ext cx="119595" cy="119583"/>
          </a:xfrm>
          <a:prstGeom prst="rect">
            <a:avLst/>
          </a:prstGeom>
        </p:spPr>
      </p:pic>
      <p:sp>
        <p:nvSpPr>
          <p:cNvPr id="162" name="object 40">
            <a:extLst>
              <a:ext uri="{FF2B5EF4-FFF2-40B4-BE49-F238E27FC236}">
                <a16:creationId xmlns:a16="http://schemas.microsoft.com/office/drawing/2014/main" id="{A96CA4A0-FB31-2404-1165-FD38FEC3A121}"/>
              </a:ext>
            </a:extLst>
          </p:cNvPr>
          <p:cNvSpPr/>
          <p:nvPr/>
        </p:nvSpPr>
        <p:spPr>
          <a:xfrm>
            <a:off x="5014735" y="7537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4B55A021-0247-95DA-AB23-094592D88406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929953" y="77170"/>
            <a:ext cx="119595" cy="119583"/>
          </a:xfrm>
          <a:prstGeom prst="rect">
            <a:avLst/>
          </a:prstGeom>
        </p:spPr>
      </p:pic>
      <p:sp>
        <p:nvSpPr>
          <p:cNvPr id="166" name="object 40">
            <a:extLst>
              <a:ext uri="{FF2B5EF4-FFF2-40B4-BE49-F238E27FC236}">
                <a16:creationId xmlns:a16="http://schemas.microsoft.com/office/drawing/2014/main" id="{5A5865CC-87AF-404D-7251-0C62975E4D7D}"/>
              </a:ext>
            </a:extLst>
          </p:cNvPr>
          <p:cNvSpPr/>
          <p:nvPr/>
        </p:nvSpPr>
        <p:spPr>
          <a:xfrm>
            <a:off x="4062292" y="168472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8" name="object 45">
            <a:extLst>
              <a:ext uri="{FF2B5EF4-FFF2-40B4-BE49-F238E27FC236}">
                <a16:creationId xmlns:a16="http://schemas.microsoft.com/office/drawing/2014/main" id="{93ED6530-241C-4014-9BBE-15CBB8D53BA6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245781" y="68917"/>
            <a:ext cx="119595" cy="119583"/>
          </a:xfrm>
          <a:prstGeom prst="rect">
            <a:avLst/>
          </a:prstGeom>
        </p:spPr>
      </p:pic>
      <p:sp>
        <p:nvSpPr>
          <p:cNvPr id="170" name="object 40">
            <a:extLst>
              <a:ext uri="{FF2B5EF4-FFF2-40B4-BE49-F238E27FC236}">
                <a16:creationId xmlns:a16="http://schemas.microsoft.com/office/drawing/2014/main" id="{706A1A09-AF51-62EA-E92D-A1C58F2A5237}"/>
              </a:ext>
            </a:extLst>
          </p:cNvPr>
          <p:cNvSpPr/>
          <p:nvPr/>
        </p:nvSpPr>
        <p:spPr>
          <a:xfrm>
            <a:off x="2643225" y="129510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72" name="object 35">
            <a:extLst>
              <a:ext uri="{FF2B5EF4-FFF2-40B4-BE49-F238E27FC236}">
                <a16:creationId xmlns:a16="http://schemas.microsoft.com/office/drawing/2014/main" id="{1D889A4B-BD3B-A59E-0C6C-42428B2B5443}"/>
              </a:ext>
            </a:extLst>
          </p:cNvPr>
          <p:cNvSpPr txBox="1"/>
          <p:nvPr/>
        </p:nvSpPr>
        <p:spPr>
          <a:xfrm>
            <a:off x="1428148" y="156785"/>
            <a:ext cx="337746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800" b="1" spc="-35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rPr>
              <a:t>¡CADA GOTA CUENTA!</a:t>
            </a:r>
            <a:endParaRPr sz="2800" b="1" dirty="0">
              <a:solidFill>
                <a:srgbClr val="005480"/>
              </a:solidFill>
              <a:latin typeface="Britannic Bold" panose="020B0903060703020204" pitchFamily="34" charset="0"/>
              <a:cs typeface="ADLaM Display" panose="02010000000000000000" pitchFamily="2" charset="0"/>
            </a:endParaRPr>
          </a:p>
        </p:txBody>
      </p:sp>
      <p:sp>
        <p:nvSpPr>
          <p:cNvPr id="4" name="object 43">
            <a:extLst>
              <a:ext uri="{FF2B5EF4-FFF2-40B4-BE49-F238E27FC236}">
                <a16:creationId xmlns:a16="http://schemas.microsoft.com/office/drawing/2014/main" id="{B4DA0CB1-AD9C-79E6-1D88-82B0EDDB8219}"/>
              </a:ext>
            </a:extLst>
          </p:cNvPr>
          <p:cNvSpPr/>
          <p:nvPr/>
        </p:nvSpPr>
        <p:spPr>
          <a:xfrm>
            <a:off x="4564552" y="611517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3">
            <a:extLst>
              <a:ext uri="{FF2B5EF4-FFF2-40B4-BE49-F238E27FC236}">
                <a16:creationId xmlns:a16="http://schemas.microsoft.com/office/drawing/2014/main" id="{E5B92D32-6F21-B318-1495-7FD9E9B3D16E}"/>
              </a:ext>
            </a:extLst>
          </p:cNvPr>
          <p:cNvSpPr/>
          <p:nvPr/>
        </p:nvSpPr>
        <p:spPr>
          <a:xfrm>
            <a:off x="2027841" y="546961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3">
            <a:extLst>
              <a:ext uri="{FF2B5EF4-FFF2-40B4-BE49-F238E27FC236}">
                <a16:creationId xmlns:a16="http://schemas.microsoft.com/office/drawing/2014/main" id="{B049671A-53F4-F051-733E-C90031879475}"/>
              </a:ext>
            </a:extLst>
          </p:cNvPr>
          <p:cNvSpPr/>
          <p:nvPr/>
        </p:nvSpPr>
        <p:spPr>
          <a:xfrm>
            <a:off x="3684486" y="555588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3">
            <a:extLst>
              <a:ext uri="{FF2B5EF4-FFF2-40B4-BE49-F238E27FC236}">
                <a16:creationId xmlns:a16="http://schemas.microsoft.com/office/drawing/2014/main" id="{C78E4B32-D06B-A4E1-857C-1C8D236017F1}"/>
              </a:ext>
            </a:extLst>
          </p:cNvPr>
          <p:cNvSpPr/>
          <p:nvPr/>
        </p:nvSpPr>
        <p:spPr>
          <a:xfrm>
            <a:off x="4049323" y="62052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45">
            <a:extLst>
              <a:ext uri="{FF2B5EF4-FFF2-40B4-BE49-F238E27FC236}">
                <a16:creationId xmlns:a16="http://schemas.microsoft.com/office/drawing/2014/main" id="{6AA28E4E-6F92-B57E-B6FB-B747C661E587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79738" y="5385367"/>
            <a:ext cx="119595" cy="119583"/>
          </a:xfrm>
          <a:prstGeom prst="rect">
            <a:avLst/>
          </a:prstGeom>
        </p:spPr>
      </p:pic>
      <p:pic>
        <p:nvPicPr>
          <p:cNvPr id="15" name="object 45">
            <a:extLst>
              <a:ext uri="{FF2B5EF4-FFF2-40B4-BE49-F238E27FC236}">
                <a16:creationId xmlns:a16="http://schemas.microsoft.com/office/drawing/2014/main" id="{1DF4B693-67C6-C907-60F9-4511DFB9F809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23597" y="1647456"/>
            <a:ext cx="119595" cy="119583"/>
          </a:xfrm>
          <a:prstGeom prst="rect">
            <a:avLst/>
          </a:prstGeom>
        </p:spPr>
      </p:pic>
      <p:pic>
        <p:nvPicPr>
          <p:cNvPr id="20" name="object 45">
            <a:extLst>
              <a:ext uri="{FF2B5EF4-FFF2-40B4-BE49-F238E27FC236}">
                <a16:creationId xmlns:a16="http://schemas.microsoft.com/office/drawing/2014/main" id="{A6AB67BA-2B94-E4E5-C4B8-E00A3BEB915C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810261" y="5573400"/>
            <a:ext cx="119595" cy="119583"/>
          </a:xfrm>
          <a:prstGeom prst="rect">
            <a:avLst/>
          </a:prstGeom>
        </p:spPr>
      </p:pic>
      <p:sp>
        <p:nvSpPr>
          <p:cNvPr id="22" name="object 43">
            <a:extLst>
              <a:ext uri="{FF2B5EF4-FFF2-40B4-BE49-F238E27FC236}">
                <a16:creationId xmlns:a16="http://schemas.microsoft.com/office/drawing/2014/main" id="{E7B9109F-D8CB-660F-39E0-920E235A54F5}"/>
              </a:ext>
            </a:extLst>
          </p:cNvPr>
          <p:cNvSpPr/>
          <p:nvPr/>
        </p:nvSpPr>
        <p:spPr>
          <a:xfrm>
            <a:off x="93942" y="246998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43">
            <a:extLst>
              <a:ext uri="{FF2B5EF4-FFF2-40B4-BE49-F238E27FC236}">
                <a16:creationId xmlns:a16="http://schemas.microsoft.com/office/drawing/2014/main" id="{CEDF937A-A7C3-2EA4-C52C-2A9981CFF297}"/>
              </a:ext>
            </a:extLst>
          </p:cNvPr>
          <p:cNvSpPr/>
          <p:nvPr/>
        </p:nvSpPr>
        <p:spPr>
          <a:xfrm>
            <a:off x="124433" y="368843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43">
            <a:extLst>
              <a:ext uri="{FF2B5EF4-FFF2-40B4-BE49-F238E27FC236}">
                <a16:creationId xmlns:a16="http://schemas.microsoft.com/office/drawing/2014/main" id="{9AFCA4F4-7647-A86F-495A-239C344DFFB8}"/>
              </a:ext>
            </a:extLst>
          </p:cNvPr>
          <p:cNvSpPr/>
          <p:nvPr/>
        </p:nvSpPr>
        <p:spPr>
          <a:xfrm>
            <a:off x="418109" y="288581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3">
            <a:extLst>
              <a:ext uri="{FF2B5EF4-FFF2-40B4-BE49-F238E27FC236}">
                <a16:creationId xmlns:a16="http://schemas.microsoft.com/office/drawing/2014/main" id="{9CE072A9-0C9F-F240-9F92-0ABB50D1AF09}"/>
              </a:ext>
            </a:extLst>
          </p:cNvPr>
          <p:cNvSpPr/>
          <p:nvPr/>
        </p:nvSpPr>
        <p:spPr>
          <a:xfrm>
            <a:off x="5152790" y="260764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43">
            <a:extLst>
              <a:ext uri="{FF2B5EF4-FFF2-40B4-BE49-F238E27FC236}">
                <a16:creationId xmlns:a16="http://schemas.microsoft.com/office/drawing/2014/main" id="{838795E4-E387-1339-4F00-61F0154AA449}"/>
              </a:ext>
            </a:extLst>
          </p:cNvPr>
          <p:cNvSpPr/>
          <p:nvPr/>
        </p:nvSpPr>
        <p:spPr>
          <a:xfrm>
            <a:off x="4589634" y="26477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3">
            <a:extLst>
              <a:ext uri="{FF2B5EF4-FFF2-40B4-BE49-F238E27FC236}">
                <a16:creationId xmlns:a16="http://schemas.microsoft.com/office/drawing/2014/main" id="{3522743B-93CB-4A7D-6706-5E2BF3F664C6}"/>
              </a:ext>
            </a:extLst>
          </p:cNvPr>
          <p:cNvSpPr/>
          <p:nvPr/>
        </p:nvSpPr>
        <p:spPr>
          <a:xfrm>
            <a:off x="4024240" y="310141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43">
            <a:extLst>
              <a:ext uri="{FF2B5EF4-FFF2-40B4-BE49-F238E27FC236}">
                <a16:creationId xmlns:a16="http://schemas.microsoft.com/office/drawing/2014/main" id="{DDCFD18E-F16D-0763-D734-311E9B72D004}"/>
              </a:ext>
            </a:extLst>
          </p:cNvPr>
          <p:cNvSpPr/>
          <p:nvPr/>
        </p:nvSpPr>
        <p:spPr>
          <a:xfrm>
            <a:off x="6078125" y="210497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3">
            <a:extLst>
              <a:ext uri="{FF2B5EF4-FFF2-40B4-BE49-F238E27FC236}">
                <a16:creationId xmlns:a16="http://schemas.microsoft.com/office/drawing/2014/main" id="{AC0D901F-AFE7-E1E2-0382-3ECB2E23A1D6}"/>
              </a:ext>
            </a:extLst>
          </p:cNvPr>
          <p:cNvSpPr/>
          <p:nvPr/>
        </p:nvSpPr>
        <p:spPr>
          <a:xfrm>
            <a:off x="4327228" y="565144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43">
            <a:extLst>
              <a:ext uri="{FF2B5EF4-FFF2-40B4-BE49-F238E27FC236}">
                <a16:creationId xmlns:a16="http://schemas.microsoft.com/office/drawing/2014/main" id="{44748A92-9973-93BB-226A-5077ED3D94EE}"/>
              </a:ext>
            </a:extLst>
          </p:cNvPr>
          <p:cNvSpPr/>
          <p:nvPr/>
        </p:nvSpPr>
        <p:spPr>
          <a:xfrm>
            <a:off x="1466533" y="583872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>
            <a:extLst>
              <a:ext uri="{FF2B5EF4-FFF2-40B4-BE49-F238E27FC236}">
                <a16:creationId xmlns:a16="http://schemas.microsoft.com/office/drawing/2014/main" id="{C45C55BC-1CB9-A814-3609-2974942D075D}"/>
              </a:ext>
            </a:extLst>
          </p:cNvPr>
          <p:cNvSpPr/>
          <p:nvPr/>
        </p:nvSpPr>
        <p:spPr>
          <a:xfrm>
            <a:off x="582621" y="550572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0">
            <a:extLst>
              <a:ext uri="{FF2B5EF4-FFF2-40B4-BE49-F238E27FC236}">
                <a16:creationId xmlns:a16="http://schemas.microsoft.com/office/drawing/2014/main" id="{B18295C8-6FD8-80C4-865E-A4CED17C45E7}"/>
              </a:ext>
            </a:extLst>
          </p:cNvPr>
          <p:cNvSpPr/>
          <p:nvPr/>
        </p:nvSpPr>
        <p:spPr>
          <a:xfrm>
            <a:off x="4591679" y="162465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72" name="object 40">
            <a:extLst>
              <a:ext uri="{FF2B5EF4-FFF2-40B4-BE49-F238E27FC236}">
                <a16:creationId xmlns:a16="http://schemas.microsoft.com/office/drawing/2014/main" id="{45788439-5341-68B1-5000-6D553C298AB0}"/>
              </a:ext>
            </a:extLst>
          </p:cNvPr>
          <p:cNvSpPr/>
          <p:nvPr/>
        </p:nvSpPr>
        <p:spPr>
          <a:xfrm>
            <a:off x="5744059" y="2559286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74" name="object 40">
            <a:extLst>
              <a:ext uri="{FF2B5EF4-FFF2-40B4-BE49-F238E27FC236}">
                <a16:creationId xmlns:a16="http://schemas.microsoft.com/office/drawing/2014/main" id="{528473EF-3CC5-27B8-B8D4-0C463FE9F01A}"/>
              </a:ext>
            </a:extLst>
          </p:cNvPr>
          <p:cNvSpPr/>
          <p:nvPr/>
        </p:nvSpPr>
        <p:spPr>
          <a:xfrm>
            <a:off x="5226154" y="12948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78" name="object 40">
            <a:extLst>
              <a:ext uri="{FF2B5EF4-FFF2-40B4-BE49-F238E27FC236}">
                <a16:creationId xmlns:a16="http://schemas.microsoft.com/office/drawing/2014/main" id="{C7304F26-0255-5A5A-F9D7-C1997C3F1569}"/>
              </a:ext>
            </a:extLst>
          </p:cNvPr>
          <p:cNvSpPr/>
          <p:nvPr/>
        </p:nvSpPr>
        <p:spPr>
          <a:xfrm>
            <a:off x="1029230" y="187280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82" name="object 39">
            <a:extLst>
              <a:ext uri="{FF2B5EF4-FFF2-40B4-BE49-F238E27FC236}">
                <a16:creationId xmlns:a16="http://schemas.microsoft.com/office/drawing/2014/main" id="{31C0B6C2-B5D9-97E3-578F-EE9F9AF17F1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84200" y="3006902"/>
            <a:ext cx="102387" cy="105130"/>
          </a:xfrm>
          <a:prstGeom prst="rect">
            <a:avLst/>
          </a:prstGeom>
        </p:spPr>
      </p:pic>
      <p:pic>
        <p:nvPicPr>
          <p:cNvPr id="85" name="object 39">
            <a:extLst>
              <a:ext uri="{FF2B5EF4-FFF2-40B4-BE49-F238E27FC236}">
                <a16:creationId xmlns:a16="http://schemas.microsoft.com/office/drawing/2014/main" id="{613A697D-1665-66FD-FE1A-4A9777CA1546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835815" y="4320148"/>
            <a:ext cx="102387" cy="1051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B5984-1A9F-D97A-6F30-8E0CF3127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>
            <a:extLst>
              <a:ext uri="{FF2B5EF4-FFF2-40B4-BE49-F238E27FC236}">
                <a16:creationId xmlns:a16="http://schemas.microsoft.com/office/drawing/2014/main" id="{C32E229E-1C88-16C6-A171-9FD8C5412AB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396" y="2315910"/>
            <a:ext cx="152198" cy="226466"/>
          </a:xfrm>
          <a:prstGeom prst="rect">
            <a:avLst/>
          </a:prstGeom>
        </p:spPr>
      </p:pic>
      <p:pic>
        <p:nvPicPr>
          <p:cNvPr id="17" name="object 17">
            <a:extLst>
              <a:ext uri="{FF2B5EF4-FFF2-40B4-BE49-F238E27FC236}">
                <a16:creationId xmlns:a16="http://schemas.microsoft.com/office/drawing/2014/main" id="{B4FC6455-4267-FC5E-FA01-16F0A4DFF52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44894" y="5310734"/>
            <a:ext cx="152193" cy="226466"/>
          </a:xfrm>
          <a:prstGeom prst="rect">
            <a:avLst/>
          </a:prstGeom>
        </p:spPr>
      </p:pic>
      <p:pic>
        <p:nvPicPr>
          <p:cNvPr id="18" name="object 18">
            <a:extLst>
              <a:ext uri="{FF2B5EF4-FFF2-40B4-BE49-F238E27FC236}">
                <a16:creationId xmlns:a16="http://schemas.microsoft.com/office/drawing/2014/main" id="{DA7E95DC-728A-234E-4781-CCAB7E08462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0594" y="906532"/>
            <a:ext cx="152193" cy="226466"/>
          </a:xfrm>
          <a:prstGeom prst="rect">
            <a:avLst/>
          </a:prstGeom>
        </p:spPr>
      </p:pic>
      <p:pic>
        <p:nvPicPr>
          <p:cNvPr id="19" name="object 19">
            <a:extLst>
              <a:ext uri="{FF2B5EF4-FFF2-40B4-BE49-F238E27FC236}">
                <a16:creationId xmlns:a16="http://schemas.microsoft.com/office/drawing/2014/main" id="{5F6C767D-5DE8-7A1C-0F27-638C989BA74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58699" y="765346"/>
            <a:ext cx="152198" cy="226466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998D22D9-DAF8-8AA2-373C-63E6ACD73B73}"/>
              </a:ext>
            </a:extLst>
          </p:cNvPr>
          <p:cNvSpPr txBox="1"/>
          <p:nvPr/>
        </p:nvSpPr>
        <p:spPr>
          <a:xfrm>
            <a:off x="1466533" y="659798"/>
            <a:ext cx="3529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1400" spc="-35" dirty="0">
                <a:solidFill>
                  <a:srgbClr val="005480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Usa el agua que necesitas, sin desperdiciarla.</a:t>
            </a:r>
            <a:endParaRPr sz="1400" dirty="0">
              <a:solidFill>
                <a:srgbClr val="005480"/>
              </a:solidFill>
              <a:latin typeface="Berlin Sans FB Demi" panose="020E0802020502020306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38ADD63A-FE13-E8C0-B78D-068D9D0A9C5D}"/>
              </a:ext>
            </a:extLst>
          </p:cNvPr>
          <p:cNvSpPr/>
          <p:nvPr/>
        </p:nvSpPr>
        <p:spPr>
          <a:xfrm>
            <a:off x="1718379" y="622935"/>
            <a:ext cx="284353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56C1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37">
            <a:extLst>
              <a:ext uri="{FF2B5EF4-FFF2-40B4-BE49-F238E27FC236}">
                <a16:creationId xmlns:a16="http://schemas.microsoft.com/office/drawing/2014/main" id="{A9765346-D7E7-A4DB-BA27-099B24ED62BA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8944" y="387037"/>
            <a:ext cx="117856" cy="115100"/>
          </a:xfrm>
          <a:prstGeom prst="rect">
            <a:avLst/>
          </a:prstGeom>
        </p:spPr>
      </p:pic>
      <p:pic>
        <p:nvPicPr>
          <p:cNvPr id="38" name="object 38">
            <a:extLst>
              <a:ext uri="{FF2B5EF4-FFF2-40B4-BE49-F238E27FC236}">
                <a16:creationId xmlns:a16="http://schemas.microsoft.com/office/drawing/2014/main" id="{3E675555-858F-8E02-FFB1-77B09B22D48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27122" y="379329"/>
            <a:ext cx="117868" cy="115100"/>
          </a:xfrm>
          <a:prstGeom prst="rect">
            <a:avLst/>
          </a:prstGeom>
        </p:spPr>
      </p:pic>
      <p:pic>
        <p:nvPicPr>
          <p:cNvPr id="39" name="object 39">
            <a:extLst>
              <a:ext uri="{FF2B5EF4-FFF2-40B4-BE49-F238E27FC236}">
                <a16:creationId xmlns:a16="http://schemas.microsoft.com/office/drawing/2014/main" id="{F05A3ED4-0CFC-7FF4-F67F-4CCD983331D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8231" y="927508"/>
            <a:ext cx="102387" cy="105130"/>
          </a:xfrm>
          <a:prstGeom prst="rect">
            <a:avLst/>
          </a:prstGeom>
        </p:spPr>
      </p:pic>
      <p:pic>
        <p:nvPicPr>
          <p:cNvPr id="41" name="object 41">
            <a:extLst>
              <a:ext uri="{FF2B5EF4-FFF2-40B4-BE49-F238E27FC236}">
                <a16:creationId xmlns:a16="http://schemas.microsoft.com/office/drawing/2014/main" id="{D0B7920B-4BB8-51BE-4A51-BCF67BEF6E7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1493" y="5255475"/>
            <a:ext cx="82537" cy="81661"/>
          </a:xfrm>
          <a:prstGeom prst="rect">
            <a:avLst/>
          </a:prstGeom>
        </p:spPr>
      </p:pic>
      <p:pic>
        <p:nvPicPr>
          <p:cNvPr id="42" name="object 42">
            <a:extLst>
              <a:ext uri="{FF2B5EF4-FFF2-40B4-BE49-F238E27FC236}">
                <a16:creationId xmlns:a16="http://schemas.microsoft.com/office/drawing/2014/main" id="{13C5F4AA-8602-BCA0-ECC8-A465B44936E4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23179" y="6022569"/>
            <a:ext cx="117754" cy="117690"/>
          </a:xfrm>
          <a:prstGeom prst="rect">
            <a:avLst/>
          </a:prstGeom>
        </p:spPr>
      </p:pic>
      <p:sp>
        <p:nvSpPr>
          <p:cNvPr id="43" name="object 43">
            <a:extLst>
              <a:ext uri="{FF2B5EF4-FFF2-40B4-BE49-F238E27FC236}">
                <a16:creationId xmlns:a16="http://schemas.microsoft.com/office/drawing/2014/main" id="{4BBB1C9F-5612-42EE-06E8-E46BBE9EC165}"/>
              </a:ext>
            </a:extLst>
          </p:cNvPr>
          <p:cNvSpPr/>
          <p:nvPr/>
        </p:nvSpPr>
        <p:spPr>
          <a:xfrm>
            <a:off x="4946318" y="614025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4">
            <a:extLst>
              <a:ext uri="{FF2B5EF4-FFF2-40B4-BE49-F238E27FC236}">
                <a16:creationId xmlns:a16="http://schemas.microsoft.com/office/drawing/2014/main" id="{61B88E92-824D-63A2-8042-6AE7C3A8A08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853926" y="2198220"/>
            <a:ext cx="116662" cy="116674"/>
          </a:xfrm>
          <a:prstGeom prst="rect">
            <a:avLst/>
          </a:prstGeom>
        </p:spPr>
      </p:pic>
      <p:pic>
        <p:nvPicPr>
          <p:cNvPr id="45" name="object 45">
            <a:extLst>
              <a:ext uri="{FF2B5EF4-FFF2-40B4-BE49-F238E27FC236}">
                <a16:creationId xmlns:a16="http://schemas.microsoft.com/office/drawing/2014/main" id="{087065CC-C006-8A24-607E-756E140518E6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95239" y="4143081"/>
            <a:ext cx="119595" cy="119583"/>
          </a:xfrm>
          <a:prstGeom prst="rect">
            <a:avLst/>
          </a:prstGeom>
        </p:spPr>
      </p:pic>
      <p:pic>
        <p:nvPicPr>
          <p:cNvPr id="46" name="object 46">
            <a:extLst>
              <a:ext uri="{FF2B5EF4-FFF2-40B4-BE49-F238E27FC236}">
                <a16:creationId xmlns:a16="http://schemas.microsoft.com/office/drawing/2014/main" id="{64E871A2-96A8-9FB9-1288-E2AC42C7084A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95483" y="119659"/>
            <a:ext cx="72961" cy="74253"/>
          </a:xfrm>
          <a:prstGeom prst="rect">
            <a:avLst/>
          </a:prstGeom>
        </p:spPr>
      </p:pic>
      <p:pic>
        <p:nvPicPr>
          <p:cNvPr id="48" name="object 48">
            <a:extLst>
              <a:ext uri="{FF2B5EF4-FFF2-40B4-BE49-F238E27FC236}">
                <a16:creationId xmlns:a16="http://schemas.microsoft.com/office/drawing/2014/main" id="{C42D521D-E59B-20C1-89AE-B2872B801677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55208" y="1436418"/>
            <a:ext cx="115506" cy="115519"/>
          </a:xfrm>
          <a:prstGeom prst="rect">
            <a:avLst/>
          </a:prstGeom>
        </p:spPr>
      </p:pic>
      <p:grpSp>
        <p:nvGrpSpPr>
          <p:cNvPr id="51" name="object 51">
            <a:extLst>
              <a:ext uri="{FF2B5EF4-FFF2-40B4-BE49-F238E27FC236}">
                <a16:creationId xmlns:a16="http://schemas.microsoft.com/office/drawing/2014/main" id="{0ACCADAC-C146-CBB7-E0AB-BAA3E608CE58}"/>
              </a:ext>
            </a:extLst>
          </p:cNvPr>
          <p:cNvGrpSpPr/>
          <p:nvPr/>
        </p:nvGrpSpPr>
        <p:grpSpPr>
          <a:xfrm>
            <a:off x="0" y="5522464"/>
            <a:ext cx="836930" cy="828040"/>
            <a:chOff x="0" y="5522464"/>
            <a:chExt cx="836930" cy="828040"/>
          </a:xfrm>
        </p:grpSpPr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D9960B3B-2729-8007-C1F3-E268EB105675}"/>
                </a:ext>
              </a:extLst>
            </p:cNvPr>
            <p:cNvSpPr/>
            <p:nvPr/>
          </p:nvSpPr>
          <p:spPr>
            <a:xfrm>
              <a:off x="0" y="5522464"/>
              <a:ext cx="398145" cy="756920"/>
            </a:xfrm>
            <a:custGeom>
              <a:avLst/>
              <a:gdLst/>
              <a:ahLst/>
              <a:cxnLst/>
              <a:rect l="l" t="t" r="r" b="b"/>
              <a:pathLst>
                <a:path w="398145" h="756920">
                  <a:moveTo>
                    <a:pt x="280801" y="0"/>
                  </a:moveTo>
                  <a:lnTo>
                    <a:pt x="238000" y="14169"/>
                  </a:lnTo>
                  <a:lnTo>
                    <a:pt x="200213" y="45352"/>
                  </a:lnTo>
                  <a:lnTo>
                    <a:pt x="165172" y="86000"/>
                  </a:lnTo>
                  <a:lnTo>
                    <a:pt x="135256" y="126603"/>
                  </a:lnTo>
                  <a:lnTo>
                    <a:pt x="110802" y="167828"/>
                  </a:lnTo>
                  <a:lnTo>
                    <a:pt x="100737" y="189548"/>
                  </a:lnTo>
                  <a:lnTo>
                    <a:pt x="98337" y="184379"/>
                  </a:lnTo>
                  <a:lnTo>
                    <a:pt x="64999" y="163742"/>
                  </a:lnTo>
                  <a:lnTo>
                    <a:pt x="45961" y="168791"/>
                  </a:lnTo>
                  <a:lnTo>
                    <a:pt x="30470" y="180980"/>
                  </a:lnTo>
                  <a:lnTo>
                    <a:pt x="18238" y="197244"/>
                  </a:lnTo>
                  <a:lnTo>
                    <a:pt x="8980" y="214516"/>
                  </a:lnTo>
                  <a:lnTo>
                    <a:pt x="0" y="235273"/>
                  </a:lnTo>
                  <a:lnTo>
                    <a:pt x="0" y="756341"/>
                  </a:lnTo>
                  <a:lnTo>
                    <a:pt x="47626" y="729163"/>
                  </a:lnTo>
                  <a:lnTo>
                    <a:pt x="90623" y="702463"/>
                  </a:lnTo>
                  <a:lnTo>
                    <a:pt x="132662" y="674296"/>
                  </a:lnTo>
                  <a:lnTo>
                    <a:pt x="173691" y="644687"/>
                  </a:lnTo>
                  <a:lnTo>
                    <a:pt x="213662" y="613660"/>
                  </a:lnTo>
                  <a:lnTo>
                    <a:pt x="252524" y="581240"/>
                  </a:lnTo>
                  <a:lnTo>
                    <a:pt x="290227" y="547452"/>
                  </a:lnTo>
                  <a:lnTo>
                    <a:pt x="326721" y="512318"/>
                  </a:lnTo>
                  <a:lnTo>
                    <a:pt x="360600" y="472361"/>
                  </a:lnTo>
                  <a:lnTo>
                    <a:pt x="374981" y="422974"/>
                  </a:lnTo>
                  <a:lnTo>
                    <a:pt x="374765" y="414744"/>
                  </a:lnTo>
                  <a:lnTo>
                    <a:pt x="367310" y="409829"/>
                  </a:lnTo>
                  <a:lnTo>
                    <a:pt x="356375" y="406908"/>
                  </a:lnTo>
                  <a:lnTo>
                    <a:pt x="348438" y="406096"/>
                  </a:lnTo>
                  <a:lnTo>
                    <a:pt x="373484" y="361216"/>
                  </a:lnTo>
                  <a:lnTo>
                    <a:pt x="391266" y="313846"/>
                  </a:lnTo>
                  <a:lnTo>
                    <a:pt x="397726" y="264785"/>
                  </a:lnTo>
                  <a:lnTo>
                    <a:pt x="388811" y="214834"/>
                  </a:lnTo>
                  <a:lnTo>
                    <a:pt x="385056" y="209018"/>
                  </a:lnTo>
                  <a:lnTo>
                    <a:pt x="379331" y="205348"/>
                  </a:lnTo>
                  <a:lnTo>
                    <a:pt x="372606" y="204006"/>
                  </a:lnTo>
                  <a:lnTo>
                    <a:pt x="365850" y="205169"/>
                  </a:lnTo>
                  <a:lnTo>
                    <a:pt x="358090" y="208141"/>
                  </a:lnTo>
                  <a:lnTo>
                    <a:pt x="356505" y="181662"/>
                  </a:lnTo>
                  <a:lnTo>
                    <a:pt x="351784" y="128827"/>
                  </a:lnTo>
                  <a:lnTo>
                    <a:pt x="344933" y="74486"/>
                  </a:lnTo>
                  <a:lnTo>
                    <a:pt x="325819" y="20699"/>
                  </a:lnTo>
                  <a:lnTo>
                    <a:pt x="303137" y="3823"/>
                  </a:lnTo>
                  <a:lnTo>
                    <a:pt x="28080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D4A46BE3-0A09-9A01-0EA1-897186155283}"/>
                </a:ext>
              </a:extLst>
            </p:cNvPr>
            <p:cNvSpPr/>
            <p:nvPr/>
          </p:nvSpPr>
          <p:spPr>
            <a:xfrm>
              <a:off x="0" y="5523814"/>
              <a:ext cx="836930" cy="826769"/>
            </a:xfrm>
            <a:custGeom>
              <a:avLst/>
              <a:gdLst/>
              <a:ahLst/>
              <a:cxnLst/>
              <a:rect l="l" t="t" r="r" b="b"/>
              <a:pathLst>
                <a:path w="836930" h="826770">
                  <a:moveTo>
                    <a:pt x="836676" y="353479"/>
                  </a:moveTo>
                  <a:lnTo>
                    <a:pt x="823683" y="318490"/>
                  </a:lnTo>
                  <a:lnTo>
                    <a:pt x="823620" y="318312"/>
                  </a:lnTo>
                  <a:lnTo>
                    <a:pt x="801522" y="297929"/>
                  </a:lnTo>
                  <a:lnTo>
                    <a:pt x="773899" y="286715"/>
                  </a:lnTo>
                  <a:lnTo>
                    <a:pt x="743635" y="282765"/>
                  </a:lnTo>
                  <a:lnTo>
                    <a:pt x="713651" y="284175"/>
                  </a:lnTo>
                  <a:lnTo>
                    <a:pt x="644626" y="299148"/>
                  </a:lnTo>
                  <a:lnTo>
                    <a:pt x="577659" y="321957"/>
                  </a:lnTo>
                  <a:lnTo>
                    <a:pt x="519137" y="346900"/>
                  </a:lnTo>
                  <a:lnTo>
                    <a:pt x="464197" y="378777"/>
                  </a:lnTo>
                  <a:lnTo>
                    <a:pt x="464794" y="375056"/>
                  </a:lnTo>
                  <a:lnTo>
                    <a:pt x="465264" y="371297"/>
                  </a:lnTo>
                  <a:lnTo>
                    <a:pt x="465353" y="367411"/>
                  </a:lnTo>
                  <a:lnTo>
                    <a:pt x="464159" y="354622"/>
                  </a:lnTo>
                  <a:lnTo>
                    <a:pt x="459994" y="342773"/>
                  </a:lnTo>
                  <a:lnTo>
                    <a:pt x="452932" y="332460"/>
                  </a:lnTo>
                  <a:lnTo>
                    <a:pt x="443064" y="324243"/>
                  </a:lnTo>
                  <a:lnTo>
                    <a:pt x="418223" y="316115"/>
                  </a:lnTo>
                  <a:lnTo>
                    <a:pt x="392176" y="318490"/>
                  </a:lnTo>
                  <a:lnTo>
                    <a:pt x="344043" y="340283"/>
                  </a:lnTo>
                  <a:lnTo>
                    <a:pt x="301180" y="368782"/>
                  </a:lnTo>
                  <a:lnTo>
                    <a:pt x="260057" y="399770"/>
                  </a:lnTo>
                  <a:lnTo>
                    <a:pt x="220764" y="433070"/>
                  </a:lnTo>
                  <a:lnTo>
                    <a:pt x="183362" y="468477"/>
                  </a:lnTo>
                  <a:lnTo>
                    <a:pt x="181533" y="427786"/>
                  </a:lnTo>
                  <a:lnTo>
                    <a:pt x="176695" y="414642"/>
                  </a:lnTo>
                  <a:lnTo>
                    <a:pt x="165989" y="408190"/>
                  </a:lnTo>
                  <a:lnTo>
                    <a:pt x="165023" y="408190"/>
                  </a:lnTo>
                  <a:lnTo>
                    <a:pt x="172059" y="393725"/>
                  </a:lnTo>
                  <a:lnTo>
                    <a:pt x="216662" y="380619"/>
                  </a:lnTo>
                  <a:lnTo>
                    <a:pt x="254774" y="365112"/>
                  </a:lnTo>
                  <a:lnTo>
                    <a:pt x="302374" y="341972"/>
                  </a:lnTo>
                  <a:lnTo>
                    <a:pt x="348170" y="315417"/>
                  </a:lnTo>
                  <a:lnTo>
                    <a:pt x="385013" y="290068"/>
                  </a:lnTo>
                  <a:lnTo>
                    <a:pt x="397611" y="264210"/>
                  </a:lnTo>
                  <a:lnTo>
                    <a:pt x="397332" y="255765"/>
                  </a:lnTo>
                  <a:lnTo>
                    <a:pt x="396595" y="247294"/>
                  </a:lnTo>
                  <a:lnTo>
                    <a:pt x="381520" y="258991"/>
                  </a:lnTo>
                  <a:lnTo>
                    <a:pt x="366166" y="270306"/>
                  </a:lnTo>
                  <a:lnTo>
                    <a:pt x="334683" y="291922"/>
                  </a:lnTo>
                  <a:lnTo>
                    <a:pt x="290842" y="318363"/>
                  </a:lnTo>
                  <a:lnTo>
                    <a:pt x="245110" y="341414"/>
                  </a:lnTo>
                  <a:lnTo>
                    <a:pt x="185407" y="365975"/>
                  </a:lnTo>
                  <a:lnTo>
                    <a:pt x="207429" y="318173"/>
                  </a:lnTo>
                  <a:lnTo>
                    <a:pt x="228612" y="270002"/>
                  </a:lnTo>
                  <a:lnTo>
                    <a:pt x="248932" y="221449"/>
                  </a:lnTo>
                  <a:lnTo>
                    <a:pt x="268363" y="172554"/>
                  </a:lnTo>
                  <a:lnTo>
                    <a:pt x="286893" y="123329"/>
                  </a:lnTo>
                  <a:lnTo>
                    <a:pt x="299199" y="118846"/>
                  </a:lnTo>
                  <a:lnTo>
                    <a:pt x="338455" y="97066"/>
                  </a:lnTo>
                  <a:lnTo>
                    <a:pt x="347319" y="91173"/>
                  </a:lnTo>
                  <a:lnTo>
                    <a:pt x="344436" y="70154"/>
                  </a:lnTo>
                  <a:lnTo>
                    <a:pt x="343179" y="63030"/>
                  </a:lnTo>
                  <a:lnTo>
                    <a:pt x="332879" y="70688"/>
                  </a:lnTo>
                  <a:lnTo>
                    <a:pt x="322364" y="78041"/>
                  </a:lnTo>
                  <a:lnTo>
                    <a:pt x="311632" y="85090"/>
                  </a:lnTo>
                  <a:lnTo>
                    <a:pt x="297522" y="93802"/>
                  </a:lnTo>
                  <a:lnTo>
                    <a:pt x="305371" y="71970"/>
                  </a:lnTo>
                  <a:lnTo>
                    <a:pt x="323761" y="17056"/>
                  </a:lnTo>
                  <a:lnTo>
                    <a:pt x="318363" y="10909"/>
                  </a:lnTo>
                  <a:lnTo>
                    <a:pt x="311683" y="5829"/>
                  </a:lnTo>
                  <a:lnTo>
                    <a:pt x="300329" y="1397"/>
                  </a:lnTo>
                  <a:lnTo>
                    <a:pt x="294678" y="0"/>
                  </a:lnTo>
                  <a:lnTo>
                    <a:pt x="280073" y="43649"/>
                  </a:lnTo>
                  <a:lnTo>
                    <a:pt x="266865" y="81965"/>
                  </a:lnTo>
                  <a:lnTo>
                    <a:pt x="253199" y="120129"/>
                  </a:lnTo>
                  <a:lnTo>
                    <a:pt x="239102" y="158127"/>
                  </a:lnTo>
                  <a:lnTo>
                    <a:pt x="224548" y="195973"/>
                  </a:lnTo>
                  <a:lnTo>
                    <a:pt x="219684" y="169456"/>
                  </a:lnTo>
                  <a:lnTo>
                    <a:pt x="213042" y="127406"/>
                  </a:lnTo>
                  <a:lnTo>
                    <a:pt x="206489" y="74104"/>
                  </a:lnTo>
                  <a:lnTo>
                    <a:pt x="203466" y="40843"/>
                  </a:lnTo>
                  <a:lnTo>
                    <a:pt x="190652" y="54216"/>
                  </a:lnTo>
                  <a:lnTo>
                    <a:pt x="178409" y="68275"/>
                  </a:lnTo>
                  <a:lnTo>
                    <a:pt x="179933" y="88468"/>
                  </a:lnTo>
                  <a:lnTo>
                    <a:pt x="182029" y="109639"/>
                  </a:lnTo>
                  <a:lnTo>
                    <a:pt x="187172" y="151879"/>
                  </a:lnTo>
                  <a:lnTo>
                    <a:pt x="193548" y="193954"/>
                  </a:lnTo>
                  <a:lnTo>
                    <a:pt x="202844" y="236778"/>
                  </a:lnTo>
                  <a:lnTo>
                    <a:pt x="205308" y="243840"/>
                  </a:lnTo>
                  <a:lnTo>
                    <a:pt x="186258" y="289026"/>
                  </a:lnTo>
                  <a:lnTo>
                    <a:pt x="166458" y="333895"/>
                  </a:lnTo>
                  <a:lnTo>
                    <a:pt x="145897" y="378421"/>
                  </a:lnTo>
                  <a:lnTo>
                    <a:pt x="124587" y="422605"/>
                  </a:lnTo>
                  <a:lnTo>
                    <a:pt x="105905" y="447662"/>
                  </a:lnTo>
                  <a:lnTo>
                    <a:pt x="99822" y="454291"/>
                  </a:lnTo>
                  <a:lnTo>
                    <a:pt x="98247" y="447154"/>
                  </a:lnTo>
                  <a:lnTo>
                    <a:pt x="88569" y="408876"/>
                  </a:lnTo>
                  <a:lnTo>
                    <a:pt x="83985" y="389877"/>
                  </a:lnTo>
                  <a:lnTo>
                    <a:pt x="72631" y="332016"/>
                  </a:lnTo>
                  <a:lnTo>
                    <a:pt x="64020" y="273697"/>
                  </a:lnTo>
                  <a:lnTo>
                    <a:pt x="58559" y="218821"/>
                  </a:lnTo>
                  <a:lnTo>
                    <a:pt x="55092" y="163817"/>
                  </a:lnTo>
                  <a:lnTo>
                    <a:pt x="45580" y="167652"/>
                  </a:lnTo>
                  <a:lnTo>
                    <a:pt x="37058" y="173443"/>
                  </a:lnTo>
                  <a:lnTo>
                    <a:pt x="29464" y="180759"/>
                  </a:lnTo>
                  <a:lnTo>
                    <a:pt x="22771" y="189128"/>
                  </a:lnTo>
                  <a:lnTo>
                    <a:pt x="24587" y="223672"/>
                  </a:lnTo>
                  <a:lnTo>
                    <a:pt x="29159" y="270941"/>
                  </a:lnTo>
                  <a:lnTo>
                    <a:pt x="36004" y="317842"/>
                  </a:lnTo>
                  <a:lnTo>
                    <a:pt x="45008" y="364401"/>
                  </a:lnTo>
                  <a:lnTo>
                    <a:pt x="56032" y="410591"/>
                  </a:lnTo>
                  <a:lnTo>
                    <a:pt x="68910" y="453961"/>
                  </a:lnTo>
                  <a:lnTo>
                    <a:pt x="78435" y="477621"/>
                  </a:lnTo>
                  <a:lnTo>
                    <a:pt x="73431" y="483069"/>
                  </a:lnTo>
                  <a:lnTo>
                    <a:pt x="43319" y="520522"/>
                  </a:lnTo>
                  <a:lnTo>
                    <a:pt x="15506" y="559968"/>
                  </a:lnTo>
                  <a:lnTo>
                    <a:pt x="0" y="584847"/>
                  </a:lnTo>
                  <a:lnTo>
                    <a:pt x="0" y="649833"/>
                  </a:lnTo>
                  <a:lnTo>
                    <a:pt x="0" y="703719"/>
                  </a:lnTo>
                  <a:lnTo>
                    <a:pt x="0" y="826185"/>
                  </a:lnTo>
                  <a:lnTo>
                    <a:pt x="602932" y="826185"/>
                  </a:lnTo>
                  <a:lnTo>
                    <a:pt x="583425" y="798715"/>
                  </a:lnTo>
                  <a:lnTo>
                    <a:pt x="624065" y="778281"/>
                  </a:lnTo>
                  <a:lnTo>
                    <a:pt x="662673" y="754570"/>
                  </a:lnTo>
                  <a:lnTo>
                    <a:pt x="697725" y="726998"/>
                  </a:lnTo>
                  <a:lnTo>
                    <a:pt x="727722" y="694956"/>
                  </a:lnTo>
                  <a:lnTo>
                    <a:pt x="751154" y="657834"/>
                  </a:lnTo>
                  <a:lnTo>
                    <a:pt x="766521" y="615022"/>
                  </a:lnTo>
                  <a:lnTo>
                    <a:pt x="766546" y="605853"/>
                  </a:lnTo>
                  <a:lnTo>
                    <a:pt x="762825" y="597636"/>
                  </a:lnTo>
                  <a:lnTo>
                    <a:pt x="756310" y="591273"/>
                  </a:lnTo>
                  <a:lnTo>
                    <a:pt x="747953" y="587679"/>
                  </a:lnTo>
                  <a:lnTo>
                    <a:pt x="737171" y="585381"/>
                  </a:lnTo>
                  <a:lnTo>
                    <a:pt x="754532" y="554774"/>
                  </a:lnTo>
                  <a:lnTo>
                    <a:pt x="787450" y="492569"/>
                  </a:lnTo>
                  <a:lnTo>
                    <a:pt x="819086" y="427139"/>
                  </a:lnTo>
                  <a:lnTo>
                    <a:pt x="832751" y="390537"/>
                  </a:lnTo>
                  <a:lnTo>
                    <a:pt x="836549" y="354622"/>
                  </a:lnTo>
                  <a:lnTo>
                    <a:pt x="836676" y="35347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>
              <a:extLst>
                <a:ext uri="{FF2B5EF4-FFF2-40B4-BE49-F238E27FC236}">
                  <a16:creationId xmlns:a16="http://schemas.microsoft.com/office/drawing/2014/main" id="{934F256C-C46C-887D-8D1B-7417CD620A43}"/>
                </a:ext>
              </a:extLst>
            </p:cNvPr>
            <p:cNvSpPr/>
            <p:nvPr/>
          </p:nvSpPr>
          <p:spPr>
            <a:xfrm>
              <a:off x="0" y="5812809"/>
              <a:ext cx="836294" cy="537210"/>
            </a:xfrm>
            <a:custGeom>
              <a:avLst/>
              <a:gdLst/>
              <a:ahLst/>
              <a:cxnLst/>
              <a:rect l="l" t="t" r="r" b="b"/>
              <a:pathLst>
                <a:path w="836294" h="537210">
                  <a:moveTo>
                    <a:pt x="417670" y="27069"/>
                  </a:moveTo>
                  <a:lnTo>
                    <a:pt x="403995" y="27357"/>
                  </a:lnTo>
                  <a:lnTo>
                    <a:pt x="389922" y="30078"/>
                  </a:lnTo>
                  <a:lnTo>
                    <a:pt x="390069" y="30078"/>
                  </a:lnTo>
                  <a:lnTo>
                    <a:pt x="376779" y="34493"/>
                  </a:lnTo>
                  <a:lnTo>
                    <a:pt x="353843" y="74256"/>
                  </a:lnTo>
                  <a:lnTo>
                    <a:pt x="330353" y="118869"/>
                  </a:lnTo>
                  <a:lnTo>
                    <a:pt x="308678" y="164299"/>
                  </a:lnTo>
                  <a:lnTo>
                    <a:pt x="288741" y="210495"/>
                  </a:lnTo>
                  <a:lnTo>
                    <a:pt x="270466" y="257408"/>
                  </a:lnTo>
                  <a:lnTo>
                    <a:pt x="253780" y="304990"/>
                  </a:lnTo>
                  <a:lnTo>
                    <a:pt x="236792" y="362564"/>
                  </a:lnTo>
                  <a:lnTo>
                    <a:pt x="227338" y="422033"/>
                  </a:lnTo>
                  <a:lnTo>
                    <a:pt x="191183" y="442008"/>
                  </a:lnTo>
                  <a:lnTo>
                    <a:pt x="154837" y="461629"/>
                  </a:lnTo>
                  <a:lnTo>
                    <a:pt x="118296" y="480873"/>
                  </a:lnTo>
                  <a:lnTo>
                    <a:pt x="81555" y="499719"/>
                  </a:lnTo>
                  <a:lnTo>
                    <a:pt x="20300" y="529945"/>
                  </a:lnTo>
                  <a:lnTo>
                    <a:pt x="5107" y="537190"/>
                  </a:lnTo>
                  <a:lnTo>
                    <a:pt x="91651" y="537190"/>
                  </a:lnTo>
                  <a:lnTo>
                    <a:pt x="133181" y="516312"/>
                  </a:lnTo>
                  <a:lnTo>
                    <a:pt x="179082" y="492515"/>
                  </a:lnTo>
                  <a:lnTo>
                    <a:pt x="224679" y="468138"/>
                  </a:lnTo>
                  <a:lnTo>
                    <a:pt x="269958" y="443177"/>
                  </a:lnTo>
                  <a:lnTo>
                    <a:pt x="314905" y="417626"/>
                  </a:lnTo>
                  <a:lnTo>
                    <a:pt x="343801" y="400735"/>
                  </a:lnTo>
                  <a:lnTo>
                    <a:pt x="265222" y="400735"/>
                  </a:lnTo>
                  <a:lnTo>
                    <a:pt x="274363" y="376185"/>
                  </a:lnTo>
                  <a:lnTo>
                    <a:pt x="282893" y="351367"/>
                  </a:lnTo>
                  <a:lnTo>
                    <a:pt x="291249" y="326583"/>
                  </a:lnTo>
                  <a:lnTo>
                    <a:pt x="299868" y="302132"/>
                  </a:lnTo>
                  <a:lnTo>
                    <a:pt x="313954" y="265616"/>
                  </a:lnTo>
                  <a:lnTo>
                    <a:pt x="329037" y="229546"/>
                  </a:lnTo>
                  <a:lnTo>
                    <a:pt x="344963" y="193837"/>
                  </a:lnTo>
                  <a:lnTo>
                    <a:pt x="361577" y="158407"/>
                  </a:lnTo>
                  <a:lnTo>
                    <a:pt x="395142" y="93410"/>
                  </a:lnTo>
                  <a:lnTo>
                    <a:pt x="431021" y="29679"/>
                  </a:lnTo>
                  <a:lnTo>
                    <a:pt x="417670" y="27069"/>
                  </a:lnTo>
                  <a:close/>
                </a:path>
                <a:path w="836294" h="537210">
                  <a:moveTo>
                    <a:pt x="560364" y="370052"/>
                  </a:moveTo>
                  <a:lnTo>
                    <a:pt x="395105" y="370052"/>
                  </a:lnTo>
                  <a:lnTo>
                    <a:pt x="398090" y="371119"/>
                  </a:lnTo>
                  <a:lnTo>
                    <a:pt x="436622" y="383120"/>
                  </a:lnTo>
                  <a:lnTo>
                    <a:pt x="489903" y="394925"/>
                  </a:lnTo>
                  <a:lnTo>
                    <a:pt x="542582" y="402928"/>
                  </a:lnTo>
                  <a:lnTo>
                    <a:pt x="612563" y="408977"/>
                  </a:lnTo>
                  <a:lnTo>
                    <a:pt x="647670" y="410108"/>
                  </a:lnTo>
                  <a:lnTo>
                    <a:pt x="667394" y="410108"/>
                  </a:lnTo>
                  <a:lnTo>
                    <a:pt x="706978" y="408522"/>
                  </a:lnTo>
                  <a:lnTo>
                    <a:pt x="739694" y="388851"/>
                  </a:lnTo>
                  <a:lnTo>
                    <a:pt x="748156" y="374218"/>
                  </a:lnTo>
                  <a:lnTo>
                    <a:pt x="649651" y="374218"/>
                  </a:lnTo>
                  <a:lnTo>
                    <a:pt x="621379" y="373830"/>
                  </a:lnTo>
                  <a:lnTo>
                    <a:pt x="617170" y="373830"/>
                  </a:lnTo>
                  <a:lnTo>
                    <a:pt x="583448" y="372071"/>
                  </a:lnTo>
                  <a:lnTo>
                    <a:pt x="582728" y="372071"/>
                  </a:lnTo>
                  <a:lnTo>
                    <a:pt x="560364" y="370052"/>
                  </a:lnTo>
                  <a:close/>
                </a:path>
                <a:path w="836294" h="537210">
                  <a:moveTo>
                    <a:pt x="150186" y="120154"/>
                  </a:moveTo>
                  <a:lnTo>
                    <a:pt x="116464" y="148169"/>
                  </a:lnTo>
                  <a:lnTo>
                    <a:pt x="65074" y="211212"/>
                  </a:lnTo>
                  <a:lnTo>
                    <a:pt x="39747" y="252353"/>
                  </a:lnTo>
                  <a:lnTo>
                    <a:pt x="17072" y="295211"/>
                  </a:lnTo>
                  <a:lnTo>
                    <a:pt x="0" y="332644"/>
                  </a:lnTo>
                  <a:lnTo>
                    <a:pt x="0" y="404300"/>
                  </a:lnTo>
                  <a:lnTo>
                    <a:pt x="10161" y="377284"/>
                  </a:lnTo>
                  <a:lnTo>
                    <a:pt x="22932" y="346659"/>
                  </a:lnTo>
                  <a:lnTo>
                    <a:pt x="44995" y="299600"/>
                  </a:lnTo>
                  <a:lnTo>
                    <a:pt x="69192" y="253553"/>
                  </a:lnTo>
                  <a:lnTo>
                    <a:pt x="95084" y="208386"/>
                  </a:lnTo>
                  <a:lnTo>
                    <a:pt x="122228" y="163964"/>
                  </a:lnTo>
                  <a:lnTo>
                    <a:pt x="150186" y="120154"/>
                  </a:lnTo>
                  <a:close/>
                </a:path>
                <a:path w="836294" h="537210">
                  <a:moveTo>
                    <a:pt x="684996" y="0"/>
                  </a:moveTo>
                  <a:lnTo>
                    <a:pt x="637282" y="12420"/>
                  </a:lnTo>
                  <a:lnTo>
                    <a:pt x="611426" y="61072"/>
                  </a:lnTo>
                  <a:lnTo>
                    <a:pt x="586644" y="111806"/>
                  </a:lnTo>
                  <a:lnTo>
                    <a:pt x="569039" y="150323"/>
                  </a:lnTo>
                  <a:lnTo>
                    <a:pt x="552814" y="189445"/>
                  </a:lnTo>
                  <a:lnTo>
                    <a:pt x="540393" y="227228"/>
                  </a:lnTo>
                  <a:lnTo>
                    <a:pt x="495572" y="257743"/>
                  </a:lnTo>
                  <a:lnTo>
                    <a:pt x="450319" y="287626"/>
                  </a:lnTo>
                  <a:lnTo>
                    <a:pt x="404646" y="316872"/>
                  </a:lnTo>
                  <a:lnTo>
                    <a:pt x="358565" y="345476"/>
                  </a:lnTo>
                  <a:lnTo>
                    <a:pt x="312087" y="373432"/>
                  </a:lnTo>
                  <a:lnTo>
                    <a:pt x="265222" y="400735"/>
                  </a:lnTo>
                  <a:lnTo>
                    <a:pt x="343801" y="400735"/>
                  </a:lnTo>
                  <a:lnTo>
                    <a:pt x="395105" y="370052"/>
                  </a:lnTo>
                  <a:lnTo>
                    <a:pt x="560364" y="370052"/>
                  </a:lnTo>
                  <a:lnTo>
                    <a:pt x="547912" y="368928"/>
                  </a:lnTo>
                  <a:lnTo>
                    <a:pt x="497440" y="361902"/>
                  </a:lnTo>
                  <a:lnTo>
                    <a:pt x="441625" y="351154"/>
                  </a:lnTo>
                  <a:lnTo>
                    <a:pt x="430005" y="348780"/>
                  </a:lnTo>
                  <a:lnTo>
                    <a:pt x="472243" y="322262"/>
                  </a:lnTo>
                  <a:lnTo>
                    <a:pt x="514147" y="295211"/>
                  </a:lnTo>
                  <a:lnTo>
                    <a:pt x="555707" y="267632"/>
                  </a:lnTo>
                  <a:lnTo>
                    <a:pt x="596909" y="239525"/>
                  </a:lnTo>
                  <a:lnTo>
                    <a:pt x="637741" y="210894"/>
                  </a:lnTo>
                  <a:lnTo>
                    <a:pt x="669685" y="187871"/>
                  </a:lnTo>
                  <a:lnTo>
                    <a:pt x="596375" y="187871"/>
                  </a:lnTo>
                  <a:lnTo>
                    <a:pt x="603209" y="171342"/>
                  </a:lnTo>
                  <a:lnTo>
                    <a:pt x="621416" y="128970"/>
                  </a:lnTo>
                  <a:lnTo>
                    <a:pt x="645175" y="77732"/>
                  </a:lnTo>
                  <a:lnTo>
                    <a:pt x="664318" y="39206"/>
                  </a:lnTo>
                  <a:lnTo>
                    <a:pt x="678003" y="13016"/>
                  </a:lnTo>
                  <a:lnTo>
                    <a:pt x="684996" y="0"/>
                  </a:lnTo>
                  <a:close/>
                </a:path>
                <a:path w="836294" h="537210">
                  <a:moveTo>
                    <a:pt x="750782" y="369277"/>
                  </a:moveTo>
                  <a:lnTo>
                    <a:pt x="725552" y="371416"/>
                  </a:lnTo>
                  <a:lnTo>
                    <a:pt x="700278" y="372914"/>
                  </a:lnTo>
                  <a:lnTo>
                    <a:pt x="674974" y="373830"/>
                  </a:lnTo>
                  <a:lnTo>
                    <a:pt x="649651" y="374218"/>
                  </a:lnTo>
                  <a:lnTo>
                    <a:pt x="748156" y="374218"/>
                  </a:lnTo>
                  <a:lnTo>
                    <a:pt x="750782" y="369277"/>
                  </a:lnTo>
                  <a:close/>
                </a:path>
                <a:path w="836294" h="537210">
                  <a:moveTo>
                    <a:pt x="815996" y="20434"/>
                  </a:moveTo>
                  <a:lnTo>
                    <a:pt x="768219" y="58458"/>
                  </a:lnTo>
                  <a:lnTo>
                    <a:pt x="725832" y="91553"/>
                  </a:lnTo>
                  <a:lnTo>
                    <a:pt x="683064" y="124169"/>
                  </a:lnTo>
                  <a:lnTo>
                    <a:pt x="639912" y="156282"/>
                  </a:lnTo>
                  <a:lnTo>
                    <a:pt x="596375" y="187871"/>
                  </a:lnTo>
                  <a:lnTo>
                    <a:pt x="669685" y="187871"/>
                  </a:lnTo>
                  <a:lnTo>
                    <a:pt x="678190" y="181741"/>
                  </a:lnTo>
                  <a:lnTo>
                    <a:pt x="718244" y="152069"/>
                  </a:lnTo>
                  <a:lnTo>
                    <a:pt x="812537" y="152069"/>
                  </a:lnTo>
                  <a:lnTo>
                    <a:pt x="816757" y="143160"/>
                  </a:lnTo>
                  <a:lnTo>
                    <a:pt x="820690" y="134469"/>
                  </a:lnTo>
                  <a:lnTo>
                    <a:pt x="823691" y="127387"/>
                  </a:lnTo>
                  <a:lnTo>
                    <a:pt x="773408" y="127387"/>
                  </a:lnTo>
                  <a:lnTo>
                    <a:pt x="756382" y="126949"/>
                  </a:lnTo>
                  <a:lnTo>
                    <a:pt x="751304" y="126949"/>
                  </a:lnTo>
                  <a:lnTo>
                    <a:pt x="769820" y="112953"/>
                  </a:lnTo>
                  <a:lnTo>
                    <a:pt x="775915" y="108254"/>
                  </a:lnTo>
                  <a:lnTo>
                    <a:pt x="821094" y="72500"/>
                  </a:lnTo>
                  <a:lnTo>
                    <a:pt x="836049" y="60439"/>
                  </a:lnTo>
                  <a:lnTo>
                    <a:pt x="834446" y="52430"/>
                  </a:lnTo>
                  <a:lnTo>
                    <a:pt x="818714" y="23164"/>
                  </a:lnTo>
                  <a:lnTo>
                    <a:pt x="815996" y="20434"/>
                  </a:lnTo>
                  <a:close/>
                </a:path>
                <a:path w="836294" h="537210">
                  <a:moveTo>
                    <a:pt x="806745" y="159965"/>
                  </a:moveTo>
                  <a:lnTo>
                    <a:pt x="784658" y="159965"/>
                  </a:lnTo>
                  <a:lnTo>
                    <a:pt x="794602" y="160101"/>
                  </a:lnTo>
                  <a:lnTo>
                    <a:pt x="806745" y="159965"/>
                  </a:lnTo>
                  <a:close/>
                </a:path>
                <a:path w="836294" h="537210">
                  <a:moveTo>
                    <a:pt x="812537" y="152069"/>
                  </a:moveTo>
                  <a:lnTo>
                    <a:pt x="718244" y="152069"/>
                  </a:lnTo>
                  <a:lnTo>
                    <a:pt x="726649" y="154177"/>
                  </a:lnTo>
                  <a:lnTo>
                    <a:pt x="735180" y="155976"/>
                  </a:lnTo>
                  <a:lnTo>
                    <a:pt x="743758" y="157397"/>
                  </a:lnTo>
                  <a:lnTo>
                    <a:pt x="752641" y="158407"/>
                  </a:lnTo>
                  <a:lnTo>
                    <a:pt x="752857" y="158407"/>
                  </a:lnTo>
                  <a:lnTo>
                    <a:pt x="766373" y="159340"/>
                  </a:lnTo>
                  <a:lnTo>
                    <a:pt x="781892" y="159965"/>
                  </a:lnTo>
                  <a:lnTo>
                    <a:pt x="808708" y="159965"/>
                  </a:lnTo>
                  <a:lnTo>
                    <a:pt x="812537" y="152069"/>
                  </a:lnTo>
                  <a:close/>
                </a:path>
                <a:path w="836294" h="537210">
                  <a:moveTo>
                    <a:pt x="824424" y="125657"/>
                  </a:moveTo>
                  <a:lnTo>
                    <a:pt x="823783" y="125657"/>
                  </a:lnTo>
                  <a:lnTo>
                    <a:pt x="807451" y="126706"/>
                  </a:lnTo>
                  <a:lnTo>
                    <a:pt x="787986" y="127387"/>
                  </a:lnTo>
                  <a:lnTo>
                    <a:pt x="823691" y="127387"/>
                  </a:lnTo>
                  <a:lnTo>
                    <a:pt x="824424" y="125657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>
            <a:extLst>
              <a:ext uri="{FF2B5EF4-FFF2-40B4-BE49-F238E27FC236}">
                <a16:creationId xmlns:a16="http://schemas.microsoft.com/office/drawing/2014/main" id="{0B0A0104-7A1F-62D5-F91A-B97CD4C66D50}"/>
              </a:ext>
            </a:extLst>
          </p:cNvPr>
          <p:cNvGrpSpPr/>
          <p:nvPr/>
        </p:nvGrpSpPr>
        <p:grpSpPr>
          <a:xfrm>
            <a:off x="5507397" y="5522464"/>
            <a:ext cx="842644" cy="828040"/>
            <a:chOff x="5507397" y="5522464"/>
            <a:chExt cx="842644" cy="828040"/>
          </a:xfrm>
        </p:grpSpPr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9DCD5E42-24B5-DA8D-FBC2-3ABDE4026527}"/>
                </a:ext>
              </a:extLst>
            </p:cNvPr>
            <p:cNvSpPr/>
            <p:nvPr/>
          </p:nvSpPr>
          <p:spPr>
            <a:xfrm>
              <a:off x="5946350" y="5522464"/>
              <a:ext cx="403860" cy="760095"/>
            </a:xfrm>
            <a:custGeom>
              <a:avLst/>
              <a:gdLst/>
              <a:ahLst/>
              <a:cxnLst/>
              <a:rect l="l" t="t" r="r" b="b"/>
              <a:pathLst>
                <a:path w="403860" h="760095">
                  <a:moveTo>
                    <a:pt x="116921" y="0"/>
                  </a:moveTo>
                  <a:lnTo>
                    <a:pt x="71901" y="20699"/>
                  </a:lnTo>
                  <a:lnTo>
                    <a:pt x="52792" y="74486"/>
                  </a:lnTo>
                  <a:lnTo>
                    <a:pt x="45947" y="128827"/>
                  </a:lnTo>
                  <a:lnTo>
                    <a:pt x="41222" y="181662"/>
                  </a:lnTo>
                  <a:lnTo>
                    <a:pt x="39643" y="208141"/>
                  </a:lnTo>
                  <a:lnTo>
                    <a:pt x="31883" y="205169"/>
                  </a:lnTo>
                  <a:lnTo>
                    <a:pt x="0" y="264785"/>
                  </a:lnTo>
                  <a:lnTo>
                    <a:pt x="6458" y="313846"/>
                  </a:lnTo>
                  <a:lnTo>
                    <a:pt x="24241" y="361216"/>
                  </a:lnTo>
                  <a:lnTo>
                    <a:pt x="49295" y="406096"/>
                  </a:lnTo>
                  <a:lnTo>
                    <a:pt x="41357" y="406908"/>
                  </a:lnTo>
                  <a:lnTo>
                    <a:pt x="30423" y="409829"/>
                  </a:lnTo>
                  <a:lnTo>
                    <a:pt x="22968" y="414744"/>
                  </a:lnTo>
                  <a:lnTo>
                    <a:pt x="22752" y="422974"/>
                  </a:lnTo>
                  <a:lnTo>
                    <a:pt x="26349" y="449250"/>
                  </a:lnTo>
                  <a:lnTo>
                    <a:pt x="52784" y="493115"/>
                  </a:lnTo>
                  <a:lnTo>
                    <a:pt x="107503" y="547452"/>
                  </a:lnTo>
                  <a:lnTo>
                    <a:pt x="145204" y="581240"/>
                  </a:lnTo>
                  <a:lnTo>
                    <a:pt x="184065" y="613660"/>
                  </a:lnTo>
                  <a:lnTo>
                    <a:pt x="224035" y="644687"/>
                  </a:lnTo>
                  <a:lnTo>
                    <a:pt x="265065" y="674296"/>
                  </a:lnTo>
                  <a:lnTo>
                    <a:pt x="307103" y="702463"/>
                  </a:lnTo>
                  <a:lnTo>
                    <a:pt x="350100" y="729163"/>
                  </a:lnTo>
                  <a:lnTo>
                    <a:pt x="394004" y="754372"/>
                  </a:lnTo>
                  <a:lnTo>
                    <a:pt x="403649" y="759478"/>
                  </a:lnTo>
                  <a:lnTo>
                    <a:pt x="403649" y="248959"/>
                  </a:lnTo>
                  <a:lnTo>
                    <a:pt x="379484" y="197244"/>
                  </a:lnTo>
                  <a:lnTo>
                    <a:pt x="351770" y="168791"/>
                  </a:lnTo>
                  <a:lnTo>
                    <a:pt x="332734" y="163742"/>
                  </a:lnTo>
                  <a:lnTo>
                    <a:pt x="323119" y="164881"/>
                  </a:lnTo>
                  <a:lnTo>
                    <a:pt x="296996" y="189548"/>
                  </a:lnTo>
                  <a:lnTo>
                    <a:pt x="286926" y="167828"/>
                  </a:lnTo>
                  <a:lnTo>
                    <a:pt x="262475" y="126603"/>
                  </a:lnTo>
                  <a:lnTo>
                    <a:pt x="232553" y="86000"/>
                  </a:lnTo>
                  <a:lnTo>
                    <a:pt x="197507" y="45352"/>
                  </a:lnTo>
                  <a:lnTo>
                    <a:pt x="159725" y="14169"/>
                  </a:lnTo>
                  <a:lnTo>
                    <a:pt x="138984" y="4247"/>
                  </a:lnTo>
                  <a:lnTo>
                    <a:pt x="11692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extLst>
                <a:ext uri="{FF2B5EF4-FFF2-40B4-BE49-F238E27FC236}">
                  <a16:creationId xmlns:a16="http://schemas.microsoft.com/office/drawing/2014/main" id="{5A00E833-6517-745E-8DD9-08EFC88E8123}"/>
                </a:ext>
              </a:extLst>
            </p:cNvPr>
            <p:cNvSpPr/>
            <p:nvPr/>
          </p:nvSpPr>
          <p:spPr>
            <a:xfrm>
              <a:off x="5507393" y="5523814"/>
              <a:ext cx="842644" cy="826769"/>
            </a:xfrm>
            <a:custGeom>
              <a:avLst/>
              <a:gdLst/>
              <a:ahLst/>
              <a:cxnLst/>
              <a:rect l="l" t="t" r="r" b="b"/>
              <a:pathLst>
                <a:path w="842645" h="826770">
                  <a:moveTo>
                    <a:pt x="842606" y="659498"/>
                  </a:moveTo>
                  <a:lnTo>
                    <a:pt x="842594" y="594334"/>
                  </a:lnTo>
                  <a:lnTo>
                    <a:pt x="821182" y="559968"/>
                  </a:lnTo>
                  <a:lnTo>
                    <a:pt x="793356" y="520522"/>
                  </a:lnTo>
                  <a:lnTo>
                    <a:pt x="763244" y="483069"/>
                  </a:lnTo>
                  <a:lnTo>
                    <a:pt x="758240" y="477621"/>
                  </a:lnTo>
                  <a:lnTo>
                    <a:pt x="759447" y="475195"/>
                  </a:lnTo>
                  <a:lnTo>
                    <a:pt x="774700" y="432244"/>
                  </a:lnTo>
                  <a:lnTo>
                    <a:pt x="791667" y="364401"/>
                  </a:lnTo>
                  <a:lnTo>
                    <a:pt x="800671" y="317842"/>
                  </a:lnTo>
                  <a:lnTo>
                    <a:pt x="807516" y="270941"/>
                  </a:lnTo>
                  <a:lnTo>
                    <a:pt x="812076" y="223672"/>
                  </a:lnTo>
                  <a:lnTo>
                    <a:pt x="813904" y="189128"/>
                  </a:lnTo>
                  <a:lnTo>
                    <a:pt x="807199" y="180759"/>
                  </a:lnTo>
                  <a:lnTo>
                    <a:pt x="799617" y="173443"/>
                  </a:lnTo>
                  <a:lnTo>
                    <a:pt x="791095" y="167652"/>
                  </a:lnTo>
                  <a:lnTo>
                    <a:pt x="781583" y="163817"/>
                  </a:lnTo>
                  <a:lnTo>
                    <a:pt x="778116" y="218821"/>
                  </a:lnTo>
                  <a:lnTo>
                    <a:pt x="775754" y="246278"/>
                  </a:lnTo>
                  <a:lnTo>
                    <a:pt x="768616" y="302907"/>
                  </a:lnTo>
                  <a:lnTo>
                    <a:pt x="758761" y="361010"/>
                  </a:lnTo>
                  <a:lnTo>
                    <a:pt x="748093" y="408876"/>
                  </a:lnTo>
                  <a:lnTo>
                    <a:pt x="738416" y="447154"/>
                  </a:lnTo>
                  <a:lnTo>
                    <a:pt x="736828" y="454279"/>
                  </a:lnTo>
                  <a:lnTo>
                    <a:pt x="730770" y="447662"/>
                  </a:lnTo>
                  <a:lnTo>
                    <a:pt x="719061" y="436524"/>
                  </a:lnTo>
                  <a:lnTo>
                    <a:pt x="712076" y="422605"/>
                  </a:lnTo>
                  <a:lnTo>
                    <a:pt x="690778" y="378421"/>
                  </a:lnTo>
                  <a:lnTo>
                    <a:pt x="670217" y="333895"/>
                  </a:lnTo>
                  <a:lnTo>
                    <a:pt x="650405" y="289026"/>
                  </a:lnTo>
                  <a:lnTo>
                    <a:pt x="631367" y="243840"/>
                  </a:lnTo>
                  <a:lnTo>
                    <a:pt x="633831" y="236778"/>
                  </a:lnTo>
                  <a:lnTo>
                    <a:pt x="635774" y="229501"/>
                  </a:lnTo>
                  <a:lnTo>
                    <a:pt x="649503" y="151879"/>
                  </a:lnTo>
                  <a:lnTo>
                    <a:pt x="654646" y="109639"/>
                  </a:lnTo>
                  <a:lnTo>
                    <a:pt x="658266" y="68275"/>
                  </a:lnTo>
                  <a:lnTo>
                    <a:pt x="646023" y="54216"/>
                  </a:lnTo>
                  <a:lnTo>
                    <a:pt x="633196" y="40843"/>
                  </a:lnTo>
                  <a:lnTo>
                    <a:pt x="630186" y="74104"/>
                  </a:lnTo>
                  <a:lnTo>
                    <a:pt x="626478" y="106311"/>
                  </a:lnTo>
                  <a:lnTo>
                    <a:pt x="623633" y="127406"/>
                  </a:lnTo>
                  <a:lnTo>
                    <a:pt x="620471" y="148463"/>
                  </a:lnTo>
                  <a:lnTo>
                    <a:pt x="616991" y="169456"/>
                  </a:lnTo>
                  <a:lnTo>
                    <a:pt x="612127" y="195973"/>
                  </a:lnTo>
                  <a:lnTo>
                    <a:pt x="597573" y="158127"/>
                  </a:lnTo>
                  <a:lnTo>
                    <a:pt x="583463" y="120129"/>
                  </a:lnTo>
                  <a:lnTo>
                    <a:pt x="569810" y="81965"/>
                  </a:lnTo>
                  <a:lnTo>
                    <a:pt x="556602" y="43649"/>
                  </a:lnTo>
                  <a:lnTo>
                    <a:pt x="541985" y="0"/>
                  </a:lnTo>
                  <a:lnTo>
                    <a:pt x="536333" y="1397"/>
                  </a:lnTo>
                  <a:lnTo>
                    <a:pt x="524992" y="5829"/>
                  </a:lnTo>
                  <a:lnTo>
                    <a:pt x="518299" y="10909"/>
                  </a:lnTo>
                  <a:lnTo>
                    <a:pt x="512902" y="17056"/>
                  </a:lnTo>
                  <a:lnTo>
                    <a:pt x="531304" y="71970"/>
                  </a:lnTo>
                  <a:lnTo>
                    <a:pt x="539153" y="93802"/>
                  </a:lnTo>
                  <a:lnTo>
                    <a:pt x="525043" y="85090"/>
                  </a:lnTo>
                  <a:lnTo>
                    <a:pt x="514311" y="78041"/>
                  </a:lnTo>
                  <a:lnTo>
                    <a:pt x="503796" y="70688"/>
                  </a:lnTo>
                  <a:lnTo>
                    <a:pt x="493496" y="63030"/>
                  </a:lnTo>
                  <a:lnTo>
                    <a:pt x="492239" y="70154"/>
                  </a:lnTo>
                  <a:lnTo>
                    <a:pt x="516382" y="108165"/>
                  </a:lnTo>
                  <a:lnTo>
                    <a:pt x="549783" y="123329"/>
                  </a:lnTo>
                  <a:lnTo>
                    <a:pt x="568312" y="172554"/>
                  </a:lnTo>
                  <a:lnTo>
                    <a:pt x="587756" y="221449"/>
                  </a:lnTo>
                  <a:lnTo>
                    <a:pt x="608063" y="270002"/>
                  </a:lnTo>
                  <a:lnTo>
                    <a:pt x="629246" y="318173"/>
                  </a:lnTo>
                  <a:lnTo>
                    <a:pt x="651268" y="365975"/>
                  </a:lnTo>
                  <a:lnTo>
                    <a:pt x="603262" y="346595"/>
                  </a:lnTo>
                  <a:lnTo>
                    <a:pt x="568464" y="330314"/>
                  </a:lnTo>
                  <a:lnTo>
                    <a:pt x="523659" y="305562"/>
                  </a:lnTo>
                  <a:lnTo>
                    <a:pt x="486130" y="281279"/>
                  </a:lnTo>
                  <a:lnTo>
                    <a:pt x="455142" y="258991"/>
                  </a:lnTo>
                  <a:lnTo>
                    <a:pt x="440067" y="247294"/>
                  </a:lnTo>
                  <a:lnTo>
                    <a:pt x="439331" y="255765"/>
                  </a:lnTo>
                  <a:lnTo>
                    <a:pt x="439051" y="264210"/>
                  </a:lnTo>
                  <a:lnTo>
                    <a:pt x="439216" y="272630"/>
                  </a:lnTo>
                  <a:lnTo>
                    <a:pt x="439801" y="281025"/>
                  </a:lnTo>
                  <a:lnTo>
                    <a:pt x="475996" y="307289"/>
                  </a:lnTo>
                  <a:lnTo>
                    <a:pt x="511149" y="329107"/>
                  </a:lnTo>
                  <a:lnTo>
                    <a:pt x="557885" y="353987"/>
                  </a:lnTo>
                  <a:lnTo>
                    <a:pt x="594461" y="370547"/>
                  </a:lnTo>
                  <a:lnTo>
                    <a:pt x="632993" y="384962"/>
                  </a:lnTo>
                  <a:lnTo>
                    <a:pt x="664603" y="393725"/>
                  </a:lnTo>
                  <a:lnTo>
                    <a:pt x="671626" y="408190"/>
                  </a:lnTo>
                  <a:lnTo>
                    <a:pt x="670687" y="408190"/>
                  </a:lnTo>
                  <a:lnTo>
                    <a:pt x="659993" y="414642"/>
                  </a:lnTo>
                  <a:lnTo>
                    <a:pt x="655154" y="427786"/>
                  </a:lnTo>
                  <a:lnTo>
                    <a:pt x="653313" y="468477"/>
                  </a:lnTo>
                  <a:lnTo>
                    <a:pt x="615911" y="433070"/>
                  </a:lnTo>
                  <a:lnTo>
                    <a:pt x="576618" y="399770"/>
                  </a:lnTo>
                  <a:lnTo>
                    <a:pt x="535495" y="368782"/>
                  </a:lnTo>
                  <a:lnTo>
                    <a:pt x="492633" y="340283"/>
                  </a:lnTo>
                  <a:lnTo>
                    <a:pt x="444487" y="318490"/>
                  </a:lnTo>
                  <a:lnTo>
                    <a:pt x="418439" y="316115"/>
                  </a:lnTo>
                  <a:lnTo>
                    <a:pt x="393611" y="324243"/>
                  </a:lnTo>
                  <a:lnTo>
                    <a:pt x="383743" y="332460"/>
                  </a:lnTo>
                  <a:lnTo>
                    <a:pt x="376682" y="342773"/>
                  </a:lnTo>
                  <a:lnTo>
                    <a:pt x="372516" y="354622"/>
                  </a:lnTo>
                  <a:lnTo>
                    <a:pt x="371322" y="367411"/>
                  </a:lnTo>
                  <a:lnTo>
                    <a:pt x="371424" y="371297"/>
                  </a:lnTo>
                  <a:lnTo>
                    <a:pt x="371881" y="375056"/>
                  </a:lnTo>
                  <a:lnTo>
                    <a:pt x="372478" y="378777"/>
                  </a:lnTo>
                  <a:lnTo>
                    <a:pt x="345592" y="361886"/>
                  </a:lnTo>
                  <a:lnTo>
                    <a:pt x="288594" y="333667"/>
                  </a:lnTo>
                  <a:lnTo>
                    <a:pt x="225958" y="310083"/>
                  </a:lnTo>
                  <a:lnTo>
                    <a:pt x="157607" y="290169"/>
                  </a:lnTo>
                  <a:lnTo>
                    <a:pt x="93027" y="282765"/>
                  </a:lnTo>
                  <a:lnTo>
                    <a:pt x="62776" y="286715"/>
                  </a:lnTo>
                  <a:lnTo>
                    <a:pt x="35153" y="297929"/>
                  </a:lnTo>
                  <a:lnTo>
                    <a:pt x="13055" y="318312"/>
                  </a:lnTo>
                  <a:lnTo>
                    <a:pt x="0" y="353479"/>
                  </a:lnTo>
                  <a:lnTo>
                    <a:pt x="3924" y="390537"/>
                  </a:lnTo>
                  <a:lnTo>
                    <a:pt x="17589" y="427139"/>
                  </a:lnTo>
                  <a:lnTo>
                    <a:pt x="49225" y="492569"/>
                  </a:lnTo>
                  <a:lnTo>
                    <a:pt x="82143" y="554774"/>
                  </a:lnTo>
                  <a:lnTo>
                    <a:pt x="99517" y="585381"/>
                  </a:lnTo>
                  <a:lnTo>
                    <a:pt x="88709" y="587679"/>
                  </a:lnTo>
                  <a:lnTo>
                    <a:pt x="80365" y="591273"/>
                  </a:lnTo>
                  <a:lnTo>
                    <a:pt x="73850" y="597636"/>
                  </a:lnTo>
                  <a:lnTo>
                    <a:pt x="70142" y="605853"/>
                  </a:lnTo>
                  <a:lnTo>
                    <a:pt x="70154" y="615022"/>
                  </a:lnTo>
                  <a:lnTo>
                    <a:pt x="85509" y="657834"/>
                  </a:lnTo>
                  <a:lnTo>
                    <a:pt x="108940" y="694956"/>
                  </a:lnTo>
                  <a:lnTo>
                    <a:pt x="138938" y="726998"/>
                  </a:lnTo>
                  <a:lnTo>
                    <a:pt x="174002" y="754570"/>
                  </a:lnTo>
                  <a:lnTo>
                    <a:pt x="212610" y="778281"/>
                  </a:lnTo>
                  <a:lnTo>
                    <a:pt x="253250" y="798715"/>
                  </a:lnTo>
                  <a:lnTo>
                    <a:pt x="249047" y="801903"/>
                  </a:lnTo>
                  <a:lnTo>
                    <a:pt x="233743" y="826185"/>
                  </a:lnTo>
                  <a:lnTo>
                    <a:pt x="842594" y="826185"/>
                  </a:lnTo>
                  <a:lnTo>
                    <a:pt x="842594" y="713105"/>
                  </a:lnTo>
                  <a:lnTo>
                    <a:pt x="842606" y="659498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>
              <a:extLst>
                <a:ext uri="{FF2B5EF4-FFF2-40B4-BE49-F238E27FC236}">
                  <a16:creationId xmlns:a16="http://schemas.microsoft.com/office/drawing/2014/main" id="{EC8E5AE0-A0AF-6A73-246D-9253CC109FFA}"/>
                </a:ext>
              </a:extLst>
            </p:cNvPr>
            <p:cNvSpPr/>
            <p:nvPr/>
          </p:nvSpPr>
          <p:spPr>
            <a:xfrm>
              <a:off x="5508015" y="5812809"/>
              <a:ext cx="842010" cy="537210"/>
            </a:xfrm>
            <a:custGeom>
              <a:avLst/>
              <a:gdLst/>
              <a:ahLst/>
              <a:cxnLst/>
              <a:rect l="l" t="t" r="r" b="b"/>
              <a:pathLst>
                <a:path w="842010" h="537210">
                  <a:moveTo>
                    <a:pt x="518352" y="370052"/>
                  </a:moveTo>
                  <a:lnTo>
                    <a:pt x="440956" y="370052"/>
                  </a:lnTo>
                  <a:lnTo>
                    <a:pt x="480947" y="394054"/>
                  </a:lnTo>
                  <a:lnTo>
                    <a:pt x="521157" y="417626"/>
                  </a:lnTo>
                  <a:lnTo>
                    <a:pt x="566103" y="443177"/>
                  </a:lnTo>
                  <a:lnTo>
                    <a:pt x="611382" y="468138"/>
                  </a:lnTo>
                  <a:lnTo>
                    <a:pt x="656980" y="492515"/>
                  </a:lnTo>
                  <a:lnTo>
                    <a:pt x="702881" y="516312"/>
                  </a:lnTo>
                  <a:lnTo>
                    <a:pt x="744410" y="537190"/>
                  </a:lnTo>
                  <a:lnTo>
                    <a:pt x="830958" y="537190"/>
                  </a:lnTo>
                  <a:lnTo>
                    <a:pt x="815767" y="529945"/>
                  </a:lnTo>
                  <a:lnTo>
                    <a:pt x="785068" y="514977"/>
                  </a:lnTo>
                  <a:lnTo>
                    <a:pt x="717767" y="480873"/>
                  </a:lnTo>
                  <a:lnTo>
                    <a:pt x="681231" y="461629"/>
                  </a:lnTo>
                  <a:lnTo>
                    <a:pt x="644889" y="442008"/>
                  </a:lnTo>
                  <a:lnTo>
                    <a:pt x="608736" y="422033"/>
                  </a:lnTo>
                  <a:lnTo>
                    <a:pt x="606325" y="400735"/>
                  </a:lnTo>
                  <a:lnTo>
                    <a:pt x="570839" y="400735"/>
                  </a:lnTo>
                  <a:lnTo>
                    <a:pt x="523971" y="373432"/>
                  </a:lnTo>
                  <a:lnTo>
                    <a:pt x="518352" y="370052"/>
                  </a:lnTo>
                  <a:close/>
                </a:path>
                <a:path w="842010" h="537210">
                  <a:moveTo>
                    <a:pt x="685876" y="120154"/>
                  </a:moveTo>
                  <a:lnTo>
                    <a:pt x="713827" y="163964"/>
                  </a:lnTo>
                  <a:lnTo>
                    <a:pt x="740969" y="208386"/>
                  </a:lnTo>
                  <a:lnTo>
                    <a:pt x="766860" y="253553"/>
                  </a:lnTo>
                  <a:lnTo>
                    <a:pt x="791061" y="299600"/>
                  </a:lnTo>
                  <a:lnTo>
                    <a:pt x="813036" y="346459"/>
                  </a:lnTo>
                  <a:lnTo>
                    <a:pt x="837580" y="408336"/>
                  </a:lnTo>
                  <a:lnTo>
                    <a:pt x="841984" y="421451"/>
                  </a:lnTo>
                  <a:lnTo>
                    <a:pt x="841984" y="346459"/>
                  </a:lnTo>
                  <a:lnTo>
                    <a:pt x="818986" y="295211"/>
                  </a:lnTo>
                  <a:lnTo>
                    <a:pt x="796315" y="252353"/>
                  </a:lnTo>
                  <a:lnTo>
                    <a:pt x="770991" y="211212"/>
                  </a:lnTo>
                  <a:lnTo>
                    <a:pt x="742797" y="172008"/>
                  </a:lnTo>
                  <a:lnTo>
                    <a:pt x="707559" y="136627"/>
                  </a:lnTo>
                  <a:lnTo>
                    <a:pt x="689254" y="121323"/>
                  </a:lnTo>
                  <a:lnTo>
                    <a:pt x="685876" y="120154"/>
                  </a:lnTo>
                  <a:close/>
                </a:path>
                <a:path w="842010" h="537210">
                  <a:moveTo>
                    <a:pt x="85280" y="369277"/>
                  </a:moveTo>
                  <a:lnTo>
                    <a:pt x="109359" y="407034"/>
                  </a:lnTo>
                  <a:lnTo>
                    <a:pt x="148842" y="409562"/>
                  </a:lnTo>
                  <a:lnTo>
                    <a:pt x="168669" y="410108"/>
                  </a:lnTo>
                  <a:lnTo>
                    <a:pt x="188391" y="410108"/>
                  </a:lnTo>
                  <a:lnTo>
                    <a:pt x="258546" y="406593"/>
                  </a:lnTo>
                  <a:lnTo>
                    <a:pt x="328244" y="397954"/>
                  </a:lnTo>
                  <a:lnTo>
                    <a:pt x="381856" y="387678"/>
                  </a:lnTo>
                  <a:lnTo>
                    <a:pt x="428357" y="374218"/>
                  </a:lnTo>
                  <a:lnTo>
                    <a:pt x="186423" y="374218"/>
                  </a:lnTo>
                  <a:lnTo>
                    <a:pt x="161093" y="373830"/>
                  </a:lnTo>
                  <a:lnTo>
                    <a:pt x="135785" y="372914"/>
                  </a:lnTo>
                  <a:lnTo>
                    <a:pt x="110510" y="371416"/>
                  </a:lnTo>
                  <a:lnTo>
                    <a:pt x="85280" y="369277"/>
                  </a:lnTo>
                  <a:close/>
                </a:path>
                <a:path w="842010" h="537210">
                  <a:moveTo>
                    <a:pt x="418397" y="27069"/>
                  </a:moveTo>
                  <a:lnTo>
                    <a:pt x="405041" y="29679"/>
                  </a:lnTo>
                  <a:lnTo>
                    <a:pt x="423131" y="61478"/>
                  </a:lnTo>
                  <a:lnTo>
                    <a:pt x="440915" y="93410"/>
                  </a:lnTo>
                  <a:lnTo>
                    <a:pt x="474484" y="158407"/>
                  </a:lnTo>
                  <a:lnTo>
                    <a:pt x="491104" y="193837"/>
                  </a:lnTo>
                  <a:lnTo>
                    <a:pt x="507030" y="229546"/>
                  </a:lnTo>
                  <a:lnTo>
                    <a:pt x="522110" y="265616"/>
                  </a:lnTo>
                  <a:lnTo>
                    <a:pt x="536193" y="302132"/>
                  </a:lnTo>
                  <a:lnTo>
                    <a:pt x="553102" y="351154"/>
                  </a:lnTo>
                  <a:lnTo>
                    <a:pt x="561704" y="376185"/>
                  </a:lnTo>
                  <a:lnTo>
                    <a:pt x="570839" y="400735"/>
                  </a:lnTo>
                  <a:lnTo>
                    <a:pt x="606325" y="400735"/>
                  </a:lnTo>
                  <a:lnTo>
                    <a:pt x="599271" y="362564"/>
                  </a:lnTo>
                  <a:lnTo>
                    <a:pt x="582282" y="304990"/>
                  </a:lnTo>
                  <a:lnTo>
                    <a:pt x="565714" y="257743"/>
                  </a:lnTo>
                  <a:lnTo>
                    <a:pt x="547325" y="210495"/>
                  </a:lnTo>
                  <a:lnTo>
                    <a:pt x="527389" y="164299"/>
                  </a:lnTo>
                  <a:lnTo>
                    <a:pt x="505713" y="118869"/>
                  </a:lnTo>
                  <a:lnTo>
                    <a:pt x="482218" y="74256"/>
                  </a:lnTo>
                  <a:lnTo>
                    <a:pt x="459282" y="34493"/>
                  </a:lnTo>
                  <a:lnTo>
                    <a:pt x="445995" y="30078"/>
                  </a:lnTo>
                  <a:lnTo>
                    <a:pt x="446141" y="30078"/>
                  </a:lnTo>
                  <a:lnTo>
                    <a:pt x="432071" y="27357"/>
                  </a:lnTo>
                  <a:lnTo>
                    <a:pt x="418397" y="27069"/>
                  </a:lnTo>
                  <a:close/>
                </a:path>
                <a:path w="842010" h="537210">
                  <a:moveTo>
                    <a:pt x="190484" y="152069"/>
                  </a:moveTo>
                  <a:lnTo>
                    <a:pt x="117817" y="152069"/>
                  </a:lnTo>
                  <a:lnTo>
                    <a:pt x="157872" y="181741"/>
                  </a:lnTo>
                  <a:lnTo>
                    <a:pt x="198321" y="210894"/>
                  </a:lnTo>
                  <a:lnTo>
                    <a:pt x="239153" y="239525"/>
                  </a:lnTo>
                  <a:lnTo>
                    <a:pt x="280355" y="267632"/>
                  </a:lnTo>
                  <a:lnTo>
                    <a:pt x="321914" y="295211"/>
                  </a:lnTo>
                  <a:lnTo>
                    <a:pt x="363819" y="322262"/>
                  </a:lnTo>
                  <a:lnTo>
                    <a:pt x="406057" y="348780"/>
                  </a:lnTo>
                  <a:lnTo>
                    <a:pt x="394436" y="351154"/>
                  </a:lnTo>
                  <a:lnTo>
                    <a:pt x="355319" y="358862"/>
                  </a:lnTo>
                  <a:lnTo>
                    <a:pt x="288155" y="368928"/>
                  </a:lnTo>
                  <a:lnTo>
                    <a:pt x="253337" y="372071"/>
                  </a:lnTo>
                  <a:lnTo>
                    <a:pt x="252617" y="372071"/>
                  </a:lnTo>
                  <a:lnTo>
                    <a:pt x="218897" y="373830"/>
                  </a:lnTo>
                  <a:lnTo>
                    <a:pt x="214689" y="373830"/>
                  </a:lnTo>
                  <a:lnTo>
                    <a:pt x="186423" y="374218"/>
                  </a:lnTo>
                  <a:lnTo>
                    <a:pt x="428357" y="374218"/>
                  </a:lnTo>
                  <a:lnTo>
                    <a:pt x="434949" y="372071"/>
                  </a:lnTo>
                  <a:lnTo>
                    <a:pt x="437972" y="371119"/>
                  </a:lnTo>
                  <a:lnTo>
                    <a:pt x="440956" y="370052"/>
                  </a:lnTo>
                  <a:lnTo>
                    <a:pt x="518352" y="370052"/>
                  </a:lnTo>
                  <a:lnTo>
                    <a:pt x="477494" y="345476"/>
                  </a:lnTo>
                  <a:lnTo>
                    <a:pt x="431415" y="316872"/>
                  </a:lnTo>
                  <a:lnTo>
                    <a:pt x="385746" y="287626"/>
                  </a:lnTo>
                  <a:lnTo>
                    <a:pt x="340493" y="257743"/>
                  </a:lnTo>
                  <a:lnTo>
                    <a:pt x="295668" y="227228"/>
                  </a:lnTo>
                  <a:lnTo>
                    <a:pt x="293322" y="217601"/>
                  </a:lnTo>
                  <a:lnTo>
                    <a:pt x="290318" y="208386"/>
                  </a:lnTo>
                  <a:lnTo>
                    <a:pt x="286749" y="198723"/>
                  </a:lnTo>
                  <a:lnTo>
                    <a:pt x="283260" y="189445"/>
                  </a:lnTo>
                  <a:lnTo>
                    <a:pt x="282652" y="187871"/>
                  </a:lnTo>
                  <a:lnTo>
                    <a:pt x="239674" y="187871"/>
                  </a:lnTo>
                  <a:lnTo>
                    <a:pt x="196145" y="156282"/>
                  </a:lnTo>
                  <a:lnTo>
                    <a:pt x="190484" y="152069"/>
                  </a:lnTo>
                  <a:close/>
                </a:path>
                <a:path w="842010" h="537210">
                  <a:moveTo>
                    <a:pt x="151079" y="0"/>
                  </a:moveTo>
                  <a:lnTo>
                    <a:pt x="171749" y="39206"/>
                  </a:lnTo>
                  <a:lnTo>
                    <a:pt x="190880" y="77732"/>
                  </a:lnTo>
                  <a:lnTo>
                    <a:pt x="214639" y="128970"/>
                  </a:lnTo>
                  <a:lnTo>
                    <a:pt x="232856" y="171342"/>
                  </a:lnTo>
                  <a:lnTo>
                    <a:pt x="239674" y="187871"/>
                  </a:lnTo>
                  <a:lnTo>
                    <a:pt x="282652" y="187871"/>
                  </a:lnTo>
                  <a:lnTo>
                    <a:pt x="267021" y="150323"/>
                  </a:lnTo>
                  <a:lnTo>
                    <a:pt x="249425" y="111806"/>
                  </a:lnTo>
                  <a:lnTo>
                    <a:pt x="224643" y="61072"/>
                  </a:lnTo>
                  <a:lnTo>
                    <a:pt x="198793" y="12420"/>
                  </a:lnTo>
                  <a:lnTo>
                    <a:pt x="163054" y="2646"/>
                  </a:lnTo>
                  <a:lnTo>
                    <a:pt x="151079" y="0"/>
                  </a:lnTo>
                  <a:close/>
                </a:path>
                <a:path w="842010" h="537210">
                  <a:moveTo>
                    <a:pt x="51409" y="159965"/>
                  </a:moveTo>
                  <a:lnTo>
                    <a:pt x="29317" y="159965"/>
                  </a:lnTo>
                  <a:lnTo>
                    <a:pt x="41465" y="160101"/>
                  </a:lnTo>
                  <a:lnTo>
                    <a:pt x="51409" y="159965"/>
                  </a:lnTo>
                  <a:close/>
                </a:path>
                <a:path w="842010" h="537210">
                  <a:moveTo>
                    <a:pt x="12266" y="125657"/>
                  </a:moveTo>
                  <a:lnTo>
                    <a:pt x="11625" y="125657"/>
                  </a:lnTo>
                  <a:lnTo>
                    <a:pt x="15361" y="134469"/>
                  </a:lnTo>
                  <a:lnTo>
                    <a:pt x="19299" y="143160"/>
                  </a:lnTo>
                  <a:lnTo>
                    <a:pt x="23325" y="151661"/>
                  </a:lnTo>
                  <a:lnTo>
                    <a:pt x="27353" y="159965"/>
                  </a:lnTo>
                  <a:lnTo>
                    <a:pt x="54175" y="159965"/>
                  </a:lnTo>
                  <a:lnTo>
                    <a:pt x="69691" y="159340"/>
                  </a:lnTo>
                  <a:lnTo>
                    <a:pt x="83204" y="158407"/>
                  </a:lnTo>
                  <a:lnTo>
                    <a:pt x="83421" y="158407"/>
                  </a:lnTo>
                  <a:lnTo>
                    <a:pt x="92303" y="157397"/>
                  </a:lnTo>
                  <a:lnTo>
                    <a:pt x="100882" y="155976"/>
                  </a:lnTo>
                  <a:lnTo>
                    <a:pt x="109413" y="154177"/>
                  </a:lnTo>
                  <a:lnTo>
                    <a:pt x="117817" y="152069"/>
                  </a:lnTo>
                  <a:lnTo>
                    <a:pt x="190484" y="152069"/>
                  </a:lnTo>
                  <a:lnTo>
                    <a:pt x="157320" y="127387"/>
                  </a:lnTo>
                  <a:lnTo>
                    <a:pt x="48077" y="127387"/>
                  </a:lnTo>
                  <a:lnTo>
                    <a:pt x="28605" y="126706"/>
                  </a:lnTo>
                  <a:lnTo>
                    <a:pt x="12266" y="125657"/>
                  </a:lnTo>
                  <a:close/>
                </a:path>
                <a:path w="842010" h="537210">
                  <a:moveTo>
                    <a:pt x="20053" y="20434"/>
                  </a:moveTo>
                  <a:lnTo>
                    <a:pt x="0" y="60439"/>
                  </a:lnTo>
                  <a:lnTo>
                    <a:pt x="14962" y="72500"/>
                  </a:lnTo>
                  <a:lnTo>
                    <a:pt x="60147" y="108254"/>
                  </a:lnTo>
                  <a:lnTo>
                    <a:pt x="66241" y="112953"/>
                  </a:lnTo>
                  <a:lnTo>
                    <a:pt x="84758" y="126949"/>
                  </a:lnTo>
                  <a:lnTo>
                    <a:pt x="79692" y="126949"/>
                  </a:lnTo>
                  <a:lnTo>
                    <a:pt x="62658" y="127387"/>
                  </a:lnTo>
                  <a:lnTo>
                    <a:pt x="157320" y="127387"/>
                  </a:lnTo>
                  <a:lnTo>
                    <a:pt x="152996" y="124169"/>
                  </a:lnTo>
                  <a:lnTo>
                    <a:pt x="110229" y="91553"/>
                  </a:lnTo>
                  <a:lnTo>
                    <a:pt x="67843" y="58458"/>
                  </a:lnTo>
                  <a:lnTo>
                    <a:pt x="20053" y="20434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>
            <a:extLst>
              <a:ext uri="{FF2B5EF4-FFF2-40B4-BE49-F238E27FC236}">
                <a16:creationId xmlns:a16="http://schemas.microsoft.com/office/drawing/2014/main" id="{6E57D212-79B4-1EC1-9FFC-06E20FD3EAE3}"/>
              </a:ext>
            </a:extLst>
          </p:cNvPr>
          <p:cNvGrpSpPr/>
          <p:nvPr/>
        </p:nvGrpSpPr>
        <p:grpSpPr>
          <a:xfrm>
            <a:off x="5501145" y="0"/>
            <a:ext cx="848994" cy="875030"/>
            <a:chOff x="5501145" y="0"/>
            <a:chExt cx="848994" cy="875030"/>
          </a:xfrm>
        </p:grpSpPr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B0414971-E390-E55E-60AA-ADE7A5292336}"/>
                </a:ext>
              </a:extLst>
            </p:cNvPr>
            <p:cNvSpPr/>
            <p:nvPr/>
          </p:nvSpPr>
          <p:spPr>
            <a:xfrm>
              <a:off x="5945441" y="108102"/>
              <a:ext cx="405130" cy="767080"/>
            </a:xfrm>
            <a:custGeom>
              <a:avLst/>
              <a:gdLst/>
              <a:ahLst/>
              <a:cxnLst/>
              <a:rect l="l" t="t" r="r" b="b"/>
              <a:pathLst>
                <a:path w="405129" h="767080">
                  <a:moveTo>
                    <a:pt x="404559" y="0"/>
                  </a:moveTo>
                  <a:lnTo>
                    <a:pt x="354361" y="28561"/>
                  </a:lnTo>
                  <a:lnTo>
                    <a:pt x="310840" y="55585"/>
                  </a:lnTo>
                  <a:lnTo>
                    <a:pt x="268288" y="84093"/>
                  </a:lnTo>
                  <a:lnTo>
                    <a:pt x="226758" y="114061"/>
                  </a:lnTo>
                  <a:lnTo>
                    <a:pt x="186300" y="145464"/>
                  </a:lnTo>
                  <a:lnTo>
                    <a:pt x="146965" y="178277"/>
                  </a:lnTo>
                  <a:lnTo>
                    <a:pt x="108802" y="212476"/>
                  </a:lnTo>
                  <a:lnTo>
                    <a:pt x="71864" y="248037"/>
                  </a:lnTo>
                  <a:lnTo>
                    <a:pt x="37574" y="288483"/>
                  </a:lnTo>
                  <a:lnTo>
                    <a:pt x="23020" y="338474"/>
                  </a:lnTo>
                  <a:lnTo>
                    <a:pt x="23249" y="346805"/>
                  </a:lnTo>
                  <a:lnTo>
                    <a:pt x="30792" y="351783"/>
                  </a:lnTo>
                  <a:lnTo>
                    <a:pt x="41854" y="354742"/>
                  </a:lnTo>
                  <a:lnTo>
                    <a:pt x="49893" y="355555"/>
                  </a:lnTo>
                  <a:lnTo>
                    <a:pt x="24536" y="400984"/>
                  </a:lnTo>
                  <a:lnTo>
                    <a:pt x="6537" y="448930"/>
                  </a:lnTo>
                  <a:lnTo>
                    <a:pt x="0" y="498589"/>
                  </a:lnTo>
                  <a:lnTo>
                    <a:pt x="9025" y="549154"/>
                  </a:lnTo>
                  <a:lnTo>
                    <a:pt x="12824" y="555033"/>
                  </a:lnTo>
                  <a:lnTo>
                    <a:pt x="18616" y="558749"/>
                  </a:lnTo>
                  <a:lnTo>
                    <a:pt x="25423" y="560113"/>
                  </a:lnTo>
                  <a:lnTo>
                    <a:pt x="32266" y="558933"/>
                  </a:lnTo>
                  <a:lnTo>
                    <a:pt x="40114" y="555923"/>
                  </a:lnTo>
                  <a:lnTo>
                    <a:pt x="41720" y="582726"/>
                  </a:lnTo>
                  <a:lnTo>
                    <a:pt x="46499" y="636208"/>
                  </a:lnTo>
                  <a:lnTo>
                    <a:pt x="53433" y="691207"/>
                  </a:lnTo>
                  <a:lnTo>
                    <a:pt x="72781" y="745650"/>
                  </a:lnTo>
                  <a:lnTo>
                    <a:pt x="118351" y="766599"/>
                  </a:lnTo>
                  <a:lnTo>
                    <a:pt x="140678" y="762297"/>
                  </a:lnTo>
                  <a:lnTo>
                    <a:pt x="180271" y="738879"/>
                  </a:lnTo>
                  <a:lnTo>
                    <a:pt x="218219" y="700641"/>
                  </a:lnTo>
                  <a:lnTo>
                    <a:pt x="251595" y="658222"/>
                  </a:lnTo>
                  <a:lnTo>
                    <a:pt x="278681" y="617959"/>
                  </a:lnTo>
                  <a:lnTo>
                    <a:pt x="300604" y="574745"/>
                  </a:lnTo>
                  <a:lnTo>
                    <a:pt x="303030" y="579964"/>
                  </a:lnTo>
                  <a:lnTo>
                    <a:pt x="336774" y="600868"/>
                  </a:lnTo>
                  <a:lnTo>
                    <a:pt x="356044" y="595754"/>
                  </a:lnTo>
                  <a:lnTo>
                    <a:pt x="371721" y="583414"/>
                  </a:lnTo>
                  <a:lnTo>
                    <a:pt x="384097" y="566952"/>
                  </a:lnTo>
                  <a:lnTo>
                    <a:pt x="393466" y="549472"/>
                  </a:lnTo>
                  <a:lnTo>
                    <a:pt x="404559" y="523835"/>
                  </a:lnTo>
                  <a:lnTo>
                    <a:pt x="404559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>
              <a:extLst>
                <a:ext uri="{FF2B5EF4-FFF2-40B4-BE49-F238E27FC236}">
                  <a16:creationId xmlns:a16="http://schemas.microsoft.com/office/drawing/2014/main" id="{5F753C8B-CBD3-E9B8-2F09-BDEFBC612D34}"/>
                </a:ext>
              </a:extLst>
            </p:cNvPr>
            <p:cNvSpPr/>
            <p:nvPr/>
          </p:nvSpPr>
          <p:spPr>
            <a:xfrm>
              <a:off x="5501145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5" h="873760">
                  <a:moveTo>
                    <a:pt x="848855" y="0"/>
                  </a:moveTo>
                  <a:lnTo>
                    <a:pt x="261607" y="0"/>
                  </a:lnTo>
                  <a:lnTo>
                    <a:pt x="238785" y="26479"/>
                  </a:lnTo>
                  <a:lnTo>
                    <a:pt x="236296" y="33756"/>
                  </a:lnTo>
                  <a:lnTo>
                    <a:pt x="236943" y="41122"/>
                  </a:lnTo>
                  <a:lnTo>
                    <a:pt x="256336" y="64909"/>
                  </a:lnTo>
                  <a:lnTo>
                    <a:pt x="215188" y="85598"/>
                  </a:lnTo>
                  <a:lnTo>
                    <a:pt x="176110" y="109588"/>
                  </a:lnTo>
                  <a:lnTo>
                    <a:pt x="140627" y="137502"/>
                  </a:lnTo>
                  <a:lnTo>
                    <a:pt x="110274" y="169938"/>
                  </a:lnTo>
                  <a:lnTo>
                    <a:pt x="86550" y="207518"/>
                  </a:lnTo>
                  <a:lnTo>
                    <a:pt x="71018" y="250837"/>
                  </a:lnTo>
                  <a:lnTo>
                    <a:pt x="70980" y="260121"/>
                  </a:lnTo>
                  <a:lnTo>
                    <a:pt x="74739" y="268439"/>
                  </a:lnTo>
                  <a:lnTo>
                    <a:pt x="81330" y="274866"/>
                  </a:lnTo>
                  <a:lnTo>
                    <a:pt x="89789" y="278498"/>
                  </a:lnTo>
                  <a:lnTo>
                    <a:pt x="100723" y="280822"/>
                  </a:lnTo>
                  <a:lnTo>
                    <a:pt x="83134" y="311823"/>
                  </a:lnTo>
                  <a:lnTo>
                    <a:pt x="49822" y="374789"/>
                  </a:lnTo>
                  <a:lnTo>
                    <a:pt x="17792" y="441007"/>
                  </a:lnTo>
                  <a:lnTo>
                    <a:pt x="3962" y="478053"/>
                  </a:lnTo>
                  <a:lnTo>
                    <a:pt x="0" y="515569"/>
                  </a:lnTo>
                  <a:lnTo>
                    <a:pt x="13157" y="550989"/>
                  </a:lnTo>
                  <a:lnTo>
                    <a:pt x="13220" y="551154"/>
                  </a:lnTo>
                  <a:lnTo>
                    <a:pt x="35572" y="571804"/>
                  </a:lnTo>
                  <a:lnTo>
                    <a:pt x="63525" y="583158"/>
                  </a:lnTo>
                  <a:lnTo>
                    <a:pt x="94157" y="587133"/>
                  </a:lnTo>
                  <a:lnTo>
                    <a:pt x="124523" y="585698"/>
                  </a:lnTo>
                  <a:lnTo>
                    <a:pt x="194373" y="570547"/>
                  </a:lnTo>
                  <a:lnTo>
                    <a:pt x="262178" y="547471"/>
                  </a:lnTo>
                  <a:lnTo>
                    <a:pt x="321398" y="522224"/>
                  </a:lnTo>
                  <a:lnTo>
                    <a:pt x="377024" y="489953"/>
                  </a:lnTo>
                  <a:lnTo>
                    <a:pt x="376415" y="493725"/>
                  </a:lnTo>
                  <a:lnTo>
                    <a:pt x="375945" y="497522"/>
                  </a:lnTo>
                  <a:lnTo>
                    <a:pt x="375843" y="501459"/>
                  </a:lnTo>
                  <a:lnTo>
                    <a:pt x="377050" y="514413"/>
                  </a:lnTo>
                  <a:lnTo>
                    <a:pt x="381266" y="526402"/>
                  </a:lnTo>
                  <a:lnTo>
                    <a:pt x="388404" y="536841"/>
                  </a:lnTo>
                  <a:lnTo>
                    <a:pt x="398399" y="545147"/>
                  </a:lnTo>
                  <a:lnTo>
                    <a:pt x="423532" y="553389"/>
                  </a:lnTo>
                  <a:lnTo>
                    <a:pt x="449897" y="550989"/>
                  </a:lnTo>
                  <a:lnTo>
                    <a:pt x="475564" y="541604"/>
                  </a:lnTo>
                  <a:lnTo>
                    <a:pt x="498627" y="528916"/>
                  </a:lnTo>
                  <a:lnTo>
                    <a:pt x="542010" y="500075"/>
                  </a:lnTo>
                  <a:lnTo>
                    <a:pt x="555434" y="489953"/>
                  </a:lnTo>
                  <a:lnTo>
                    <a:pt x="583615" y="468706"/>
                  </a:lnTo>
                  <a:lnTo>
                    <a:pt x="623392" y="435000"/>
                  </a:lnTo>
                  <a:lnTo>
                    <a:pt x="661263" y="399161"/>
                  </a:lnTo>
                  <a:lnTo>
                    <a:pt x="663117" y="440347"/>
                  </a:lnTo>
                  <a:lnTo>
                    <a:pt x="668007" y="453656"/>
                  </a:lnTo>
                  <a:lnTo>
                    <a:pt x="678878" y="460209"/>
                  </a:lnTo>
                  <a:lnTo>
                    <a:pt x="679792" y="460209"/>
                  </a:lnTo>
                  <a:lnTo>
                    <a:pt x="672693" y="474827"/>
                  </a:lnTo>
                  <a:lnTo>
                    <a:pt x="627545" y="488099"/>
                  </a:lnTo>
                  <a:lnTo>
                    <a:pt x="588987" y="503783"/>
                  </a:lnTo>
                  <a:lnTo>
                    <a:pt x="540791" y="527202"/>
                  </a:lnTo>
                  <a:lnTo>
                    <a:pt x="494449" y="554088"/>
                  </a:lnTo>
                  <a:lnTo>
                    <a:pt x="457161" y="579755"/>
                  </a:lnTo>
                  <a:lnTo>
                    <a:pt x="444398" y="605917"/>
                  </a:lnTo>
                  <a:lnTo>
                    <a:pt x="444677" y="614476"/>
                  </a:lnTo>
                  <a:lnTo>
                    <a:pt x="445427" y="623049"/>
                  </a:lnTo>
                  <a:lnTo>
                    <a:pt x="460679" y="611212"/>
                  </a:lnTo>
                  <a:lnTo>
                    <a:pt x="476224" y="599744"/>
                  </a:lnTo>
                  <a:lnTo>
                    <a:pt x="508101" y="577875"/>
                  </a:lnTo>
                  <a:lnTo>
                    <a:pt x="552475" y="551103"/>
                  </a:lnTo>
                  <a:lnTo>
                    <a:pt x="598754" y="527773"/>
                  </a:lnTo>
                  <a:lnTo>
                    <a:pt x="659193" y="502932"/>
                  </a:lnTo>
                  <a:lnTo>
                    <a:pt x="636905" y="551307"/>
                  </a:lnTo>
                  <a:lnTo>
                    <a:pt x="615467" y="600062"/>
                  </a:lnTo>
                  <a:lnTo>
                    <a:pt x="594893" y="649198"/>
                  </a:lnTo>
                  <a:lnTo>
                    <a:pt x="575221" y="698690"/>
                  </a:lnTo>
                  <a:lnTo>
                    <a:pt x="556463" y="748512"/>
                  </a:lnTo>
                  <a:lnTo>
                    <a:pt x="544004" y="753059"/>
                  </a:lnTo>
                  <a:lnTo>
                    <a:pt x="504278" y="775093"/>
                  </a:lnTo>
                  <a:lnTo>
                    <a:pt x="495312" y="781062"/>
                  </a:lnTo>
                  <a:lnTo>
                    <a:pt x="498221" y="802335"/>
                  </a:lnTo>
                  <a:lnTo>
                    <a:pt x="499503" y="809548"/>
                  </a:lnTo>
                  <a:lnTo>
                    <a:pt x="509917" y="801801"/>
                  </a:lnTo>
                  <a:lnTo>
                    <a:pt x="520560" y="794346"/>
                  </a:lnTo>
                  <a:lnTo>
                    <a:pt x="531431" y="787222"/>
                  </a:lnTo>
                  <a:lnTo>
                    <a:pt x="545706" y="778395"/>
                  </a:lnTo>
                  <a:lnTo>
                    <a:pt x="537768" y="800506"/>
                  </a:lnTo>
                  <a:lnTo>
                    <a:pt x="519150" y="856094"/>
                  </a:lnTo>
                  <a:lnTo>
                    <a:pt x="548589" y="873340"/>
                  </a:lnTo>
                  <a:lnTo>
                    <a:pt x="563372" y="829157"/>
                  </a:lnTo>
                  <a:lnTo>
                    <a:pt x="576745" y="790384"/>
                  </a:lnTo>
                  <a:lnTo>
                    <a:pt x="590562" y="751751"/>
                  </a:lnTo>
                  <a:lnTo>
                    <a:pt x="604837" y="713282"/>
                  </a:lnTo>
                  <a:lnTo>
                    <a:pt x="619569" y="674992"/>
                  </a:lnTo>
                  <a:lnTo>
                    <a:pt x="624497" y="701827"/>
                  </a:lnTo>
                  <a:lnTo>
                    <a:pt x="631215" y="744385"/>
                  </a:lnTo>
                  <a:lnTo>
                    <a:pt x="637844" y="798334"/>
                  </a:lnTo>
                  <a:lnTo>
                    <a:pt x="640918" y="832015"/>
                  </a:lnTo>
                  <a:lnTo>
                    <a:pt x="653884" y="818476"/>
                  </a:lnTo>
                  <a:lnTo>
                    <a:pt x="666280" y="804240"/>
                  </a:lnTo>
                  <a:lnTo>
                    <a:pt x="664730" y="783805"/>
                  </a:lnTo>
                  <a:lnTo>
                    <a:pt x="662609" y="762368"/>
                  </a:lnTo>
                  <a:lnTo>
                    <a:pt x="657402" y="719620"/>
                  </a:lnTo>
                  <a:lnTo>
                    <a:pt x="650925" y="677037"/>
                  </a:lnTo>
                  <a:lnTo>
                    <a:pt x="641553" y="633691"/>
                  </a:lnTo>
                  <a:lnTo>
                    <a:pt x="639051" y="626541"/>
                  </a:lnTo>
                  <a:lnTo>
                    <a:pt x="658317" y="580809"/>
                  </a:lnTo>
                  <a:lnTo>
                    <a:pt x="678370" y="535393"/>
                  </a:lnTo>
                  <a:lnTo>
                    <a:pt x="699173" y="490321"/>
                  </a:lnTo>
                  <a:lnTo>
                    <a:pt x="720737" y="445604"/>
                  </a:lnTo>
                  <a:lnTo>
                    <a:pt x="739660" y="420243"/>
                  </a:lnTo>
                  <a:lnTo>
                    <a:pt x="745794" y="413550"/>
                  </a:lnTo>
                  <a:lnTo>
                    <a:pt x="747407" y="420751"/>
                  </a:lnTo>
                  <a:lnTo>
                    <a:pt x="757199" y="459498"/>
                  </a:lnTo>
                  <a:lnTo>
                    <a:pt x="761834" y="478726"/>
                  </a:lnTo>
                  <a:lnTo>
                    <a:pt x="773328" y="537286"/>
                  </a:lnTo>
                  <a:lnTo>
                    <a:pt x="782053" y="596328"/>
                  </a:lnTo>
                  <a:lnTo>
                    <a:pt x="787577" y="651865"/>
                  </a:lnTo>
                  <a:lnTo>
                    <a:pt x="791083" y="707529"/>
                  </a:lnTo>
                  <a:lnTo>
                    <a:pt x="800709" y="703656"/>
                  </a:lnTo>
                  <a:lnTo>
                    <a:pt x="809345" y="697788"/>
                  </a:lnTo>
                  <a:lnTo>
                    <a:pt x="817016" y="690397"/>
                  </a:lnTo>
                  <a:lnTo>
                    <a:pt x="823798" y="681926"/>
                  </a:lnTo>
                  <a:lnTo>
                    <a:pt x="821956" y="646950"/>
                  </a:lnTo>
                  <a:lnTo>
                    <a:pt x="817346" y="599109"/>
                  </a:lnTo>
                  <a:lnTo>
                    <a:pt x="810412" y="551624"/>
                  </a:lnTo>
                  <a:lnTo>
                    <a:pt x="801293" y="504507"/>
                  </a:lnTo>
                  <a:lnTo>
                    <a:pt x="790143" y="457746"/>
                  </a:lnTo>
                  <a:lnTo>
                    <a:pt x="777100" y="413854"/>
                  </a:lnTo>
                  <a:lnTo>
                    <a:pt x="767448" y="389928"/>
                  </a:lnTo>
                  <a:lnTo>
                    <a:pt x="772528" y="384390"/>
                  </a:lnTo>
                  <a:lnTo>
                    <a:pt x="802995" y="346481"/>
                  </a:lnTo>
                  <a:lnTo>
                    <a:pt x="831164" y="306552"/>
                  </a:lnTo>
                  <a:lnTo>
                    <a:pt x="848855" y="278180"/>
                  </a:lnTo>
                  <a:lnTo>
                    <a:pt x="848855" y="0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794E2182-226B-6096-956D-804384B9425D}"/>
                </a:ext>
              </a:extLst>
            </p:cNvPr>
            <p:cNvSpPr/>
            <p:nvPr/>
          </p:nvSpPr>
          <p:spPr>
            <a:xfrm>
              <a:off x="5501777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286077" y="390663"/>
                  </a:moveTo>
                  <a:lnTo>
                    <a:pt x="242595" y="390663"/>
                  </a:lnTo>
                  <a:lnTo>
                    <a:pt x="235678" y="407394"/>
                  </a:lnTo>
                  <a:lnTo>
                    <a:pt x="232266" y="415585"/>
                  </a:lnTo>
                  <a:lnTo>
                    <a:pt x="205420" y="476299"/>
                  </a:lnTo>
                  <a:lnTo>
                    <a:pt x="180593" y="527798"/>
                  </a:lnTo>
                  <a:lnTo>
                    <a:pt x="159973" y="567653"/>
                  </a:lnTo>
                  <a:lnTo>
                    <a:pt x="152895" y="580833"/>
                  </a:lnTo>
                  <a:lnTo>
                    <a:pt x="165028" y="578148"/>
                  </a:lnTo>
                  <a:lnTo>
                    <a:pt x="210981" y="550452"/>
                  </a:lnTo>
                  <a:lnTo>
                    <a:pt x="240103" y="493425"/>
                  </a:lnTo>
                  <a:lnTo>
                    <a:pt x="264388" y="441704"/>
                  </a:lnTo>
                  <a:lnTo>
                    <a:pt x="281549" y="402401"/>
                  </a:lnTo>
                  <a:lnTo>
                    <a:pt x="286077" y="390663"/>
                  </a:lnTo>
                  <a:close/>
                </a:path>
                <a:path w="848360" h="581025">
                  <a:moveTo>
                    <a:pt x="159103" y="451966"/>
                  </a:moveTo>
                  <a:lnTo>
                    <a:pt x="66820" y="451966"/>
                  </a:lnTo>
                  <a:lnTo>
                    <a:pt x="83607" y="452398"/>
                  </a:lnTo>
                  <a:lnTo>
                    <a:pt x="85674" y="452398"/>
                  </a:lnTo>
                  <a:lnTo>
                    <a:pt x="67041" y="466494"/>
                  </a:lnTo>
                  <a:lnTo>
                    <a:pt x="60871" y="471257"/>
                  </a:lnTo>
                  <a:lnTo>
                    <a:pt x="30345" y="495314"/>
                  </a:lnTo>
                  <a:lnTo>
                    <a:pt x="0" y="519657"/>
                  </a:lnTo>
                  <a:lnTo>
                    <a:pt x="1637" y="527798"/>
                  </a:lnTo>
                  <a:lnTo>
                    <a:pt x="20307" y="560144"/>
                  </a:lnTo>
                  <a:lnTo>
                    <a:pt x="68656" y="521638"/>
                  </a:lnTo>
                  <a:lnTo>
                    <a:pt x="111559" y="488139"/>
                  </a:lnTo>
                  <a:lnTo>
                    <a:pt x="154849" y="455131"/>
                  </a:lnTo>
                  <a:lnTo>
                    <a:pt x="159103" y="451966"/>
                  </a:lnTo>
                  <a:close/>
                </a:path>
                <a:path w="848360" h="581025">
                  <a:moveTo>
                    <a:pt x="613688" y="175220"/>
                  </a:moveTo>
                  <a:lnTo>
                    <a:pt x="577786" y="175220"/>
                  </a:lnTo>
                  <a:lnTo>
                    <a:pt x="568535" y="200061"/>
                  </a:lnTo>
                  <a:lnTo>
                    <a:pt x="559901" y="225176"/>
                  </a:lnTo>
                  <a:lnTo>
                    <a:pt x="551443" y="250262"/>
                  </a:lnTo>
                  <a:lnTo>
                    <a:pt x="542721" y="275017"/>
                  </a:lnTo>
                  <a:lnTo>
                    <a:pt x="528460" y="311978"/>
                  </a:lnTo>
                  <a:lnTo>
                    <a:pt x="513191" y="348489"/>
                  </a:lnTo>
                  <a:lnTo>
                    <a:pt x="497069" y="384634"/>
                  </a:lnTo>
                  <a:lnTo>
                    <a:pt x="480231" y="420533"/>
                  </a:lnTo>
                  <a:lnTo>
                    <a:pt x="446279" y="486278"/>
                  </a:lnTo>
                  <a:lnTo>
                    <a:pt x="409955" y="550785"/>
                  </a:lnTo>
                  <a:lnTo>
                    <a:pt x="423478" y="553425"/>
                  </a:lnTo>
                  <a:lnTo>
                    <a:pt x="464870" y="545920"/>
                  </a:lnTo>
                  <a:lnTo>
                    <a:pt x="488086" y="505674"/>
                  </a:lnTo>
                  <a:lnTo>
                    <a:pt x="511861" y="460514"/>
                  </a:lnTo>
                  <a:lnTo>
                    <a:pt x="533799" y="414528"/>
                  </a:lnTo>
                  <a:lnTo>
                    <a:pt x="553976" y="367766"/>
                  </a:lnTo>
                  <a:lnTo>
                    <a:pt x="572469" y="320280"/>
                  </a:lnTo>
                  <a:lnTo>
                    <a:pt x="589356" y="272121"/>
                  </a:lnTo>
                  <a:lnTo>
                    <a:pt x="606556" y="213846"/>
                  </a:lnTo>
                  <a:lnTo>
                    <a:pt x="612714" y="183837"/>
                  </a:lnTo>
                  <a:lnTo>
                    <a:pt x="613688" y="175220"/>
                  </a:lnTo>
                  <a:close/>
                </a:path>
                <a:path w="848360" h="581025">
                  <a:moveTo>
                    <a:pt x="848222" y="166278"/>
                  </a:moveTo>
                  <a:lnTo>
                    <a:pt x="847985" y="166868"/>
                  </a:lnTo>
                  <a:lnTo>
                    <a:pt x="847829" y="167333"/>
                  </a:lnTo>
                  <a:lnTo>
                    <a:pt x="835943" y="198945"/>
                  </a:lnTo>
                  <a:lnTo>
                    <a:pt x="800680" y="277580"/>
                  </a:lnTo>
                  <a:lnTo>
                    <a:pt x="776188" y="324186"/>
                  </a:lnTo>
                  <a:lnTo>
                    <a:pt x="749981" y="369901"/>
                  </a:lnTo>
                  <a:lnTo>
                    <a:pt x="722505" y="414861"/>
                  </a:lnTo>
                  <a:lnTo>
                    <a:pt x="694207" y="459205"/>
                  </a:lnTo>
                  <a:lnTo>
                    <a:pt x="697636" y="458036"/>
                  </a:lnTo>
                  <a:lnTo>
                    <a:pt x="728352" y="430847"/>
                  </a:lnTo>
                  <a:lnTo>
                    <a:pt x="780371" y="367045"/>
                  </a:lnTo>
                  <a:lnTo>
                    <a:pt x="806002" y="325401"/>
                  </a:lnTo>
                  <a:lnTo>
                    <a:pt x="828913" y="282095"/>
                  </a:lnTo>
                  <a:lnTo>
                    <a:pt x="848222" y="239758"/>
                  </a:lnTo>
                  <a:lnTo>
                    <a:pt x="848222" y="166278"/>
                  </a:lnTo>
                  <a:close/>
                </a:path>
                <a:path w="848360" h="581025">
                  <a:moveTo>
                    <a:pt x="56254" y="418978"/>
                  </a:moveTo>
                  <a:lnTo>
                    <a:pt x="27645" y="418978"/>
                  </a:lnTo>
                  <a:lnTo>
                    <a:pt x="23597" y="427325"/>
                  </a:lnTo>
                  <a:lnTo>
                    <a:pt x="19527" y="435926"/>
                  </a:lnTo>
                  <a:lnTo>
                    <a:pt x="15546" y="444717"/>
                  </a:lnTo>
                  <a:lnTo>
                    <a:pt x="11747" y="453668"/>
                  </a:lnTo>
                  <a:lnTo>
                    <a:pt x="28952" y="452568"/>
                  </a:lnTo>
                  <a:lnTo>
                    <a:pt x="46177" y="451966"/>
                  </a:lnTo>
                  <a:lnTo>
                    <a:pt x="159103" y="451966"/>
                  </a:lnTo>
                  <a:lnTo>
                    <a:pt x="192780" y="426909"/>
                  </a:lnTo>
                  <a:lnTo>
                    <a:pt x="119240" y="426909"/>
                  </a:lnTo>
                  <a:lnTo>
                    <a:pt x="110738" y="424768"/>
                  </a:lnTo>
                  <a:lnTo>
                    <a:pt x="102106" y="422945"/>
                  </a:lnTo>
                  <a:lnTo>
                    <a:pt x="93424" y="421510"/>
                  </a:lnTo>
                  <a:lnTo>
                    <a:pt x="84772" y="420533"/>
                  </a:lnTo>
                  <a:lnTo>
                    <a:pt x="70533" y="419553"/>
                  </a:lnTo>
                  <a:lnTo>
                    <a:pt x="56254" y="418978"/>
                  </a:lnTo>
                  <a:close/>
                </a:path>
                <a:path w="848360" h="581025">
                  <a:moveTo>
                    <a:pt x="433528" y="202043"/>
                  </a:moveTo>
                  <a:lnTo>
                    <a:pt x="188683" y="202043"/>
                  </a:lnTo>
                  <a:lnTo>
                    <a:pt x="223076" y="202523"/>
                  </a:lnTo>
                  <a:lnTo>
                    <a:pt x="257406" y="204317"/>
                  </a:lnTo>
                  <a:lnTo>
                    <a:pt x="325767" y="211783"/>
                  </a:lnTo>
                  <a:lnTo>
                    <a:pt x="399224" y="225385"/>
                  </a:lnTo>
                  <a:lnTo>
                    <a:pt x="405104" y="226630"/>
                  </a:lnTo>
                  <a:lnTo>
                    <a:pt x="410984" y="227798"/>
                  </a:lnTo>
                  <a:lnTo>
                    <a:pt x="368236" y="254636"/>
                  </a:lnTo>
                  <a:lnTo>
                    <a:pt x="325699" y="282095"/>
                  </a:lnTo>
                  <a:lnTo>
                    <a:pt x="283757" y="309928"/>
                  </a:lnTo>
                  <a:lnTo>
                    <a:pt x="242053" y="338378"/>
                  </a:lnTo>
                  <a:lnTo>
                    <a:pt x="200724" y="367360"/>
                  </a:lnTo>
                  <a:lnTo>
                    <a:pt x="159781" y="396871"/>
                  </a:lnTo>
                  <a:lnTo>
                    <a:pt x="119240" y="426909"/>
                  </a:lnTo>
                  <a:lnTo>
                    <a:pt x="192780" y="426909"/>
                  </a:lnTo>
                  <a:lnTo>
                    <a:pt x="198527" y="422633"/>
                  </a:lnTo>
                  <a:lnTo>
                    <a:pt x="242595" y="390663"/>
                  </a:lnTo>
                  <a:lnTo>
                    <a:pt x="286077" y="390663"/>
                  </a:lnTo>
                  <a:lnTo>
                    <a:pt x="290231" y="379684"/>
                  </a:lnTo>
                  <a:lnTo>
                    <a:pt x="293752" y="370187"/>
                  </a:lnTo>
                  <a:lnTo>
                    <a:pt x="296885" y="360572"/>
                  </a:lnTo>
                  <a:lnTo>
                    <a:pt x="299262" y="350823"/>
                  </a:lnTo>
                  <a:lnTo>
                    <a:pt x="344631" y="319938"/>
                  </a:lnTo>
                  <a:lnTo>
                    <a:pt x="390435" y="289692"/>
                  </a:lnTo>
                  <a:lnTo>
                    <a:pt x="436662" y="260093"/>
                  </a:lnTo>
                  <a:lnTo>
                    <a:pt x="483303" y="231144"/>
                  </a:lnTo>
                  <a:lnTo>
                    <a:pt x="524661" y="206272"/>
                  </a:lnTo>
                  <a:lnTo>
                    <a:pt x="446316" y="206272"/>
                  </a:lnTo>
                  <a:lnTo>
                    <a:pt x="443293" y="205192"/>
                  </a:lnTo>
                  <a:lnTo>
                    <a:pt x="433528" y="202043"/>
                  </a:lnTo>
                  <a:close/>
                </a:path>
                <a:path w="848360" h="581025">
                  <a:moveTo>
                    <a:pt x="190806" y="165725"/>
                  </a:moveTo>
                  <a:lnTo>
                    <a:pt x="170657" y="165725"/>
                  </a:lnTo>
                  <a:lnTo>
                    <a:pt x="150645" y="166278"/>
                  </a:lnTo>
                  <a:lnTo>
                    <a:pt x="110680" y="168845"/>
                  </a:lnTo>
                  <a:lnTo>
                    <a:pt x="86309" y="207046"/>
                  </a:lnTo>
                  <a:lnTo>
                    <a:pt x="111843" y="204882"/>
                  </a:lnTo>
                  <a:lnTo>
                    <a:pt x="137425" y="203363"/>
                  </a:lnTo>
                  <a:lnTo>
                    <a:pt x="160605" y="202523"/>
                  </a:lnTo>
                  <a:lnTo>
                    <a:pt x="157273" y="202523"/>
                  </a:lnTo>
                  <a:lnTo>
                    <a:pt x="188683" y="202043"/>
                  </a:lnTo>
                  <a:lnTo>
                    <a:pt x="433528" y="202043"/>
                  </a:lnTo>
                  <a:lnTo>
                    <a:pt x="420822" y="197982"/>
                  </a:lnTo>
                  <a:lnTo>
                    <a:pt x="368490" y="184494"/>
                  </a:lnTo>
                  <a:lnTo>
                    <a:pt x="297044" y="172993"/>
                  </a:lnTo>
                  <a:lnTo>
                    <a:pt x="226208" y="166868"/>
                  </a:lnTo>
                  <a:lnTo>
                    <a:pt x="190806" y="165725"/>
                  </a:lnTo>
                  <a:close/>
                </a:path>
                <a:path w="848360" h="581025">
                  <a:moveTo>
                    <a:pt x="758244" y="0"/>
                  </a:moveTo>
                  <a:lnTo>
                    <a:pt x="685913" y="0"/>
                  </a:lnTo>
                  <a:lnTo>
                    <a:pt x="688864" y="1350"/>
                  </a:lnTo>
                  <a:lnTo>
                    <a:pt x="743661" y="27583"/>
                  </a:lnTo>
                  <a:lnTo>
                    <a:pt x="750900" y="31189"/>
                  </a:lnTo>
                  <a:lnTo>
                    <a:pt x="758177" y="34720"/>
                  </a:lnTo>
                  <a:lnTo>
                    <a:pt x="711426" y="58231"/>
                  </a:lnTo>
                  <a:lnTo>
                    <a:pt x="664969" y="82317"/>
                  </a:lnTo>
                  <a:lnTo>
                    <a:pt x="618819" y="106987"/>
                  </a:lnTo>
                  <a:lnTo>
                    <a:pt x="572989" y="132250"/>
                  </a:lnTo>
                  <a:lnTo>
                    <a:pt x="527494" y="158113"/>
                  </a:lnTo>
                  <a:lnTo>
                    <a:pt x="486790" y="181969"/>
                  </a:lnTo>
                  <a:lnTo>
                    <a:pt x="446316" y="206272"/>
                  </a:lnTo>
                  <a:lnTo>
                    <a:pt x="524661" y="206272"/>
                  </a:lnTo>
                  <a:lnTo>
                    <a:pt x="530348" y="202851"/>
                  </a:lnTo>
                  <a:lnTo>
                    <a:pt x="577786" y="175220"/>
                  </a:lnTo>
                  <a:lnTo>
                    <a:pt x="613688" y="175220"/>
                  </a:lnTo>
                  <a:lnTo>
                    <a:pt x="616127" y="153656"/>
                  </a:lnTo>
                  <a:lnTo>
                    <a:pt x="652721" y="133433"/>
                  </a:lnTo>
                  <a:lnTo>
                    <a:pt x="689508" y="113570"/>
                  </a:lnTo>
                  <a:lnTo>
                    <a:pt x="726495" y="94089"/>
                  </a:lnTo>
                  <a:lnTo>
                    <a:pt x="763689" y="75017"/>
                  </a:lnTo>
                  <a:lnTo>
                    <a:pt x="825682" y="44429"/>
                  </a:lnTo>
                  <a:lnTo>
                    <a:pt x="848222" y="33678"/>
                  </a:lnTo>
                  <a:lnTo>
                    <a:pt x="848222" y="19975"/>
                  </a:lnTo>
                  <a:lnTo>
                    <a:pt x="788187" y="19975"/>
                  </a:lnTo>
                  <a:lnTo>
                    <a:pt x="779917" y="13445"/>
                  </a:lnTo>
                  <a:lnTo>
                    <a:pt x="770959" y="7612"/>
                  </a:lnTo>
                  <a:lnTo>
                    <a:pt x="762287" y="2455"/>
                  </a:lnTo>
                  <a:lnTo>
                    <a:pt x="758244" y="0"/>
                  </a:lnTo>
                  <a:close/>
                </a:path>
                <a:path w="848360" h="581025">
                  <a:moveTo>
                    <a:pt x="848222" y="0"/>
                  </a:moveTo>
                  <a:lnTo>
                    <a:pt x="829989" y="0"/>
                  </a:lnTo>
                  <a:lnTo>
                    <a:pt x="788187" y="19975"/>
                  </a:lnTo>
                  <a:lnTo>
                    <a:pt x="848222" y="19975"/>
                  </a:lnTo>
                  <a:lnTo>
                    <a:pt x="848222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>
            <a:extLst>
              <a:ext uri="{FF2B5EF4-FFF2-40B4-BE49-F238E27FC236}">
                <a16:creationId xmlns:a16="http://schemas.microsoft.com/office/drawing/2014/main" id="{424DD8B2-38D6-6509-26B8-1C5088610761}"/>
              </a:ext>
            </a:extLst>
          </p:cNvPr>
          <p:cNvGrpSpPr/>
          <p:nvPr/>
        </p:nvGrpSpPr>
        <p:grpSpPr>
          <a:xfrm>
            <a:off x="0" y="0"/>
            <a:ext cx="848994" cy="875030"/>
            <a:chOff x="0" y="0"/>
            <a:chExt cx="848994" cy="875030"/>
          </a:xfrm>
        </p:grpSpPr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43EFD513-EFFD-580C-B52E-00B0D5ACA8D3}"/>
                </a:ext>
              </a:extLst>
            </p:cNvPr>
            <p:cNvSpPr/>
            <p:nvPr/>
          </p:nvSpPr>
          <p:spPr>
            <a:xfrm>
              <a:off x="0" y="108259"/>
              <a:ext cx="404495" cy="766445"/>
            </a:xfrm>
            <a:custGeom>
              <a:avLst/>
              <a:gdLst/>
              <a:ahLst/>
              <a:cxnLst/>
              <a:rect l="l" t="t" r="r" b="b"/>
              <a:pathLst>
                <a:path w="404495" h="766444">
                  <a:moveTo>
                    <a:pt x="0" y="0"/>
                  </a:moveTo>
                  <a:lnTo>
                    <a:pt x="0" y="524393"/>
                  </a:lnTo>
                  <a:lnTo>
                    <a:pt x="10782" y="549314"/>
                  </a:lnTo>
                  <a:lnTo>
                    <a:pt x="20151" y="566794"/>
                  </a:lnTo>
                  <a:lnTo>
                    <a:pt x="32529" y="583257"/>
                  </a:lnTo>
                  <a:lnTo>
                    <a:pt x="48210" y="595597"/>
                  </a:lnTo>
                  <a:lnTo>
                    <a:pt x="67487" y="600711"/>
                  </a:lnTo>
                  <a:lnTo>
                    <a:pt x="77211" y="599556"/>
                  </a:lnTo>
                  <a:lnTo>
                    <a:pt x="103657" y="574587"/>
                  </a:lnTo>
                  <a:lnTo>
                    <a:pt x="113845" y="596571"/>
                  </a:lnTo>
                  <a:lnTo>
                    <a:pt x="138593" y="638295"/>
                  </a:lnTo>
                  <a:lnTo>
                    <a:pt x="168872" y="679391"/>
                  </a:lnTo>
                  <a:lnTo>
                    <a:pt x="204342" y="720531"/>
                  </a:lnTo>
                  <a:lnTo>
                    <a:pt x="242587" y="752091"/>
                  </a:lnTo>
                  <a:lnTo>
                    <a:pt x="285908" y="766442"/>
                  </a:lnTo>
                  <a:lnTo>
                    <a:pt x="308521" y="762573"/>
                  </a:lnTo>
                  <a:lnTo>
                    <a:pt x="344363" y="720145"/>
                  </a:lnTo>
                  <a:lnTo>
                    <a:pt x="357756" y="636051"/>
                  </a:lnTo>
                  <a:lnTo>
                    <a:pt x="362535" y="582569"/>
                  </a:lnTo>
                  <a:lnTo>
                    <a:pt x="364134" y="555766"/>
                  </a:lnTo>
                  <a:lnTo>
                    <a:pt x="371995" y="558776"/>
                  </a:lnTo>
                  <a:lnTo>
                    <a:pt x="404260" y="498432"/>
                  </a:lnTo>
                  <a:lnTo>
                    <a:pt x="397719" y="448773"/>
                  </a:lnTo>
                  <a:lnTo>
                    <a:pt x="379720" y="400826"/>
                  </a:lnTo>
                  <a:lnTo>
                    <a:pt x="354368" y="355398"/>
                  </a:lnTo>
                  <a:lnTo>
                    <a:pt x="362407" y="354585"/>
                  </a:lnTo>
                  <a:lnTo>
                    <a:pt x="373468" y="351626"/>
                  </a:lnTo>
                  <a:lnTo>
                    <a:pt x="381012" y="346648"/>
                  </a:lnTo>
                  <a:lnTo>
                    <a:pt x="381241" y="338316"/>
                  </a:lnTo>
                  <a:lnTo>
                    <a:pt x="377598" y="311720"/>
                  </a:lnTo>
                  <a:lnTo>
                    <a:pt x="350835" y="267318"/>
                  </a:lnTo>
                  <a:lnTo>
                    <a:pt x="295449" y="212319"/>
                  </a:lnTo>
                  <a:lnTo>
                    <a:pt x="257290" y="178120"/>
                  </a:lnTo>
                  <a:lnTo>
                    <a:pt x="217957" y="145307"/>
                  </a:lnTo>
                  <a:lnTo>
                    <a:pt x="177500" y="113904"/>
                  </a:lnTo>
                  <a:lnTo>
                    <a:pt x="135971" y="83936"/>
                  </a:lnTo>
                  <a:lnTo>
                    <a:pt x="93421" y="55428"/>
                  </a:lnTo>
                  <a:lnTo>
                    <a:pt x="49899" y="28404"/>
                  </a:lnTo>
                  <a:lnTo>
                    <a:pt x="5458" y="2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>
              <a:extLst>
                <a:ext uri="{FF2B5EF4-FFF2-40B4-BE49-F238E27FC236}">
                  <a16:creationId xmlns:a16="http://schemas.microsoft.com/office/drawing/2014/main" id="{3395C004-78F8-6D30-D4FA-421BE358BEE5}"/>
                </a:ext>
              </a:extLst>
            </p:cNvPr>
            <p:cNvSpPr/>
            <p:nvPr/>
          </p:nvSpPr>
          <p:spPr>
            <a:xfrm>
              <a:off x="0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4" h="873760">
                  <a:moveTo>
                    <a:pt x="848537" y="515569"/>
                  </a:moveTo>
                  <a:lnTo>
                    <a:pt x="830745" y="441007"/>
                  </a:lnTo>
                  <a:lnTo>
                    <a:pt x="810641" y="399161"/>
                  </a:lnTo>
                  <a:lnTo>
                    <a:pt x="798728" y="374789"/>
                  </a:lnTo>
                  <a:lnTo>
                    <a:pt x="782383" y="343128"/>
                  </a:lnTo>
                  <a:lnTo>
                    <a:pt x="765403" y="311823"/>
                  </a:lnTo>
                  <a:lnTo>
                    <a:pt x="747826" y="280822"/>
                  </a:lnTo>
                  <a:lnTo>
                    <a:pt x="758748" y="278498"/>
                  </a:lnTo>
                  <a:lnTo>
                    <a:pt x="767207" y="274866"/>
                  </a:lnTo>
                  <a:lnTo>
                    <a:pt x="773798" y="268439"/>
                  </a:lnTo>
                  <a:lnTo>
                    <a:pt x="777557" y="260121"/>
                  </a:lnTo>
                  <a:lnTo>
                    <a:pt x="777532" y="250837"/>
                  </a:lnTo>
                  <a:lnTo>
                    <a:pt x="761987" y="207518"/>
                  </a:lnTo>
                  <a:lnTo>
                    <a:pt x="738263" y="169938"/>
                  </a:lnTo>
                  <a:lnTo>
                    <a:pt x="707898" y="137502"/>
                  </a:lnTo>
                  <a:lnTo>
                    <a:pt x="672414" y="109588"/>
                  </a:lnTo>
                  <a:lnTo>
                    <a:pt x="633349" y="85598"/>
                  </a:lnTo>
                  <a:lnTo>
                    <a:pt x="592213" y="64909"/>
                  </a:lnTo>
                  <a:lnTo>
                    <a:pt x="596468" y="61683"/>
                  </a:lnTo>
                  <a:lnTo>
                    <a:pt x="612241" y="33756"/>
                  </a:lnTo>
                  <a:lnTo>
                    <a:pt x="609765" y="26479"/>
                  </a:lnTo>
                  <a:lnTo>
                    <a:pt x="586930" y="0"/>
                  </a:lnTo>
                  <a:lnTo>
                    <a:pt x="0" y="0"/>
                  </a:lnTo>
                  <a:lnTo>
                    <a:pt x="0" y="158381"/>
                  </a:lnTo>
                  <a:lnTo>
                    <a:pt x="0" y="212852"/>
                  </a:lnTo>
                  <a:lnTo>
                    <a:pt x="0" y="278676"/>
                  </a:lnTo>
                  <a:lnTo>
                    <a:pt x="17373" y="306552"/>
                  </a:lnTo>
                  <a:lnTo>
                    <a:pt x="45542" y="346481"/>
                  </a:lnTo>
                  <a:lnTo>
                    <a:pt x="76009" y="384390"/>
                  </a:lnTo>
                  <a:lnTo>
                    <a:pt x="81076" y="389928"/>
                  </a:lnTo>
                  <a:lnTo>
                    <a:pt x="79870" y="392353"/>
                  </a:lnTo>
                  <a:lnTo>
                    <a:pt x="64414" y="435825"/>
                  </a:lnTo>
                  <a:lnTo>
                    <a:pt x="47244" y="504507"/>
                  </a:lnTo>
                  <a:lnTo>
                    <a:pt x="38125" y="551624"/>
                  </a:lnTo>
                  <a:lnTo>
                    <a:pt x="31191" y="599109"/>
                  </a:lnTo>
                  <a:lnTo>
                    <a:pt x="26581" y="646950"/>
                  </a:lnTo>
                  <a:lnTo>
                    <a:pt x="24739" y="681926"/>
                  </a:lnTo>
                  <a:lnTo>
                    <a:pt x="31521" y="690397"/>
                  </a:lnTo>
                  <a:lnTo>
                    <a:pt x="39204" y="697788"/>
                  </a:lnTo>
                  <a:lnTo>
                    <a:pt x="47828" y="703656"/>
                  </a:lnTo>
                  <a:lnTo>
                    <a:pt x="57454" y="707529"/>
                  </a:lnTo>
                  <a:lnTo>
                    <a:pt x="59080" y="679678"/>
                  </a:lnTo>
                  <a:lnTo>
                    <a:pt x="60972" y="651865"/>
                  </a:lnTo>
                  <a:lnTo>
                    <a:pt x="66497" y="596328"/>
                  </a:lnTo>
                  <a:lnTo>
                    <a:pt x="75209" y="537286"/>
                  </a:lnTo>
                  <a:lnTo>
                    <a:pt x="86690" y="478726"/>
                  </a:lnTo>
                  <a:lnTo>
                    <a:pt x="101130" y="420751"/>
                  </a:lnTo>
                  <a:lnTo>
                    <a:pt x="102730" y="413537"/>
                  </a:lnTo>
                  <a:lnTo>
                    <a:pt x="108889" y="420243"/>
                  </a:lnTo>
                  <a:lnTo>
                    <a:pt x="120700" y="431507"/>
                  </a:lnTo>
                  <a:lnTo>
                    <a:pt x="127800" y="445604"/>
                  </a:lnTo>
                  <a:lnTo>
                    <a:pt x="149364" y="490321"/>
                  </a:lnTo>
                  <a:lnTo>
                    <a:pt x="170167" y="535393"/>
                  </a:lnTo>
                  <a:lnTo>
                    <a:pt x="190220" y="580809"/>
                  </a:lnTo>
                  <a:lnTo>
                    <a:pt x="209486" y="626541"/>
                  </a:lnTo>
                  <a:lnTo>
                    <a:pt x="206997" y="633691"/>
                  </a:lnTo>
                  <a:lnTo>
                    <a:pt x="205028" y="641057"/>
                  </a:lnTo>
                  <a:lnTo>
                    <a:pt x="191135" y="719620"/>
                  </a:lnTo>
                  <a:lnTo>
                    <a:pt x="185928" y="762368"/>
                  </a:lnTo>
                  <a:lnTo>
                    <a:pt x="182270" y="804240"/>
                  </a:lnTo>
                  <a:lnTo>
                    <a:pt x="194652" y="818476"/>
                  </a:lnTo>
                  <a:lnTo>
                    <a:pt x="207632" y="832015"/>
                  </a:lnTo>
                  <a:lnTo>
                    <a:pt x="210693" y="798334"/>
                  </a:lnTo>
                  <a:lnTo>
                    <a:pt x="214439" y="765733"/>
                  </a:lnTo>
                  <a:lnTo>
                    <a:pt x="217322" y="744385"/>
                  </a:lnTo>
                  <a:lnTo>
                    <a:pt x="220535" y="723087"/>
                  </a:lnTo>
                  <a:lnTo>
                    <a:pt x="224053" y="701827"/>
                  </a:lnTo>
                  <a:lnTo>
                    <a:pt x="228968" y="674992"/>
                  </a:lnTo>
                  <a:lnTo>
                    <a:pt x="243700" y="713282"/>
                  </a:lnTo>
                  <a:lnTo>
                    <a:pt x="257975" y="751751"/>
                  </a:lnTo>
                  <a:lnTo>
                    <a:pt x="271805" y="790384"/>
                  </a:lnTo>
                  <a:lnTo>
                    <a:pt x="285165" y="829157"/>
                  </a:lnTo>
                  <a:lnTo>
                    <a:pt x="299948" y="873340"/>
                  </a:lnTo>
                  <a:lnTo>
                    <a:pt x="305676" y="871943"/>
                  </a:lnTo>
                  <a:lnTo>
                    <a:pt x="329399" y="856094"/>
                  </a:lnTo>
                  <a:lnTo>
                    <a:pt x="310769" y="800506"/>
                  </a:lnTo>
                  <a:lnTo>
                    <a:pt x="302831" y="778395"/>
                  </a:lnTo>
                  <a:lnTo>
                    <a:pt x="317119" y="787222"/>
                  </a:lnTo>
                  <a:lnTo>
                    <a:pt x="327977" y="794346"/>
                  </a:lnTo>
                  <a:lnTo>
                    <a:pt x="338620" y="801801"/>
                  </a:lnTo>
                  <a:lnTo>
                    <a:pt x="349046" y="809548"/>
                  </a:lnTo>
                  <a:lnTo>
                    <a:pt x="350316" y="802335"/>
                  </a:lnTo>
                  <a:lnTo>
                    <a:pt x="325882" y="763854"/>
                  </a:lnTo>
                  <a:lnTo>
                    <a:pt x="292074" y="748512"/>
                  </a:lnTo>
                  <a:lnTo>
                    <a:pt x="273316" y="698690"/>
                  </a:lnTo>
                  <a:lnTo>
                    <a:pt x="253644" y="649198"/>
                  </a:lnTo>
                  <a:lnTo>
                    <a:pt x="233083" y="600062"/>
                  </a:lnTo>
                  <a:lnTo>
                    <a:pt x="211645" y="551307"/>
                  </a:lnTo>
                  <a:lnTo>
                    <a:pt x="189344" y="502932"/>
                  </a:lnTo>
                  <a:lnTo>
                    <a:pt x="237934" y="522541"/>
                  </a:lnTo>
                  <a:lnTo>
                    <a:pt x="273151" y="539013"/>
                  </a:lnTo>
                  <a:lnTo>
                    <a:pt x="318516" y="564070"/>
                  </a:lnTo>
                  <a:lnTo>
                    <a:pt x="356501" y="588645"/>
                  </a:lnTo>
                  <a:lnTo>
                    <a:pt x="387858" y="611212"/>
                  </a:lnTo>
                  <a:lnTo>
                    <a:pt x="403110" y="623049"/>
                  </a:lnTo>
                  <a:lnTo>
                    <a:pt x="403860" y="614476"/>
                  </a:lnTo>
                  <a:lnTo>
                    <a:pt x="404152" y="605917"/>
                  </a:lnTo>
                  <a:lnTo>
                    <a:pt x="403987" y="597395"/>
                  </a:lnTo>
                  <a:lnTo>
                    <a:pt x="403390" y="588899"/>
                  </a:lnTo>
                  <a:lnTo>
                    <a:pt x="366750" y="562317"/>
                  </a:lnTo>
                  <a:lnTo>
                    <a:pt x="331165" y="540232"/>
                  </a:lnTo>
                  <a:lnTo>
                    <a:pt x="283870" y="515048"/>
                  </a:lnTo>
                  <a:lnTo>
                    <a:pt x="246837" y="498284"/>
                  </a:lnTo>
                  <a:lnTo>
                    <a:pt x="207848" y="483704"/>
                  </a:lnTo>
                  <a:lnTo>
                    <a:pt x="175844" y="474827"/>
                  </a:lnTo>
                  <a:lnTo>
                    <a:pt x="168732" y="460209"/>
                  </a:lnTo>
                  <a:lnTo>
                    <a:pt x="169659" y="460209"/>
                  </a:lnTo>
                  <a:lnTo>
                    <a:pt x="180530" y="453656"/>
                  </a:lnTo>
                  <a:lnTo>
                    <a:pt x="185432" y="440347"/>
                  </a:lnTo>
                  <a:lnTo>
                    <a:pt x="187274" y="399161"/>
                  </a:lnTo>
                  <a:lnTo>
                    <a:pt x="225145" y="435000"/>
                  </a:lnTo>
                  <a:lnTo>
                    <a:pt x="264922" y="468706"/>
                  </a:lnTo>
                  <a:lnTo>
                    <a:pt x="306539" y="500075"/>
                  </a:lnTo>
                  <a:lnTo>
                    <a:pt x="349923" y="528916"/>
                  </a:lnTo>
                  <a:lnTo>
                    <a:pt x="398640" y="550989"/>
                  </a:lnTo>
                  <a:lnTo>
                    <a:pt x="425005" y="553389"/>
                  </a:lnTo>
                  <a:lnTo>
                    <a:pt x="450138" y="545147"/>
                  </a:lnTo>
                  <a:lnTo>
                    <a:pt x="460133" y="536841"/>
                  </a:lnTo>
                  <a:lnTo>
                    <a:pt x="467283" y="526402"/>
                  </a:lnTo>
                  <a:lnTo>
                    <a:pt x="471500" y="514413"/>
                  </a:lnTo>
                  <a:lnTo>
                    <a:pt x="472706" y="501459"/>
                  </a:lnTo>
                  <a:lnTo>
                    <a:pt x="472605" y="497522"/>
                  </a:lnTo>
                  <a:lnTo>
                    <a:pt x="472135" y="493725"/>
                  </a:lnTo>
                  <a:lnTo>
                    <a:pt x="471525" y="489953"/>
                  </a:lnTo>
                  <a:lnTo>
                    <a:pt x="498754" y="507060"/>
                  </a:lnTo>
                  <a:lnTo>
                    <a:pt x="556437" y="535622"/>
                  </a:lnTo>
                  <a:lnTo>
                    <a:pt x="619823" y="559485"/>
                  </a:lnTo>
                  <a:lnTo>
                    <a:pt x="689013" y="579640"/>
                  </a:lnTo>
                  <a:lnTo>
                    <a:pt x="754380" y="587133"/>
                  </a:lnTo>
                  <a:lnTo>
                    <a:pt x="785012" y="583158"/>
                  </a:lnTo>
                  <a:lnTo>
                    <a:pt x="812965" y="571804"/>
                  </a:lnTo>
                  <a:lnTo>
                    <a:pt x="835329" y="551154"/>
                  </a:lnTo>
                  <a:lnTo>
                    <a:pt x="848537" y="51556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60EDE0A3-D072-537E-761B-F69AC081FA9F}"/>
                </a:ext>
              </a:extLst>
            </p:cNvPr>
            <p:cNvSpPr/>
            <p:nvPr/>
          </p:nvSpPr>
          <p:spPr>
            <a:xfrm>
              <a:off x="0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349701" y="175220"/>
                  </a:moveTo>
                  <a:lnTo>
                    <a:pt x="270131" y="175220"/>
                  </a:lnTo>
                  <a:lnTo>
                    <a:pt x="317570" y="202851"/>
                  </a:lnTo>
                  <a:lnTo>
                    <a:pt x="364617" y="231144"/>
                  </a:lnTo>
                  <a:lnTo>
                    <a:pt x="411260" y="260093"/>
                  </a:lnTo>
                  <a:lnTo>
                    <a:pt x="457488" y="289692"/>
                  </a:lnTo>
                  <a:lnTo>
                    <a:pt x="503290" y="319938"/>
                  </a:lnTo>
                  <a:lnTo>
                    <a:pt x="548655" y="350823"/>
                  </a:lnTo>
                  <a:lnTo>
                    <a:pt x="551034" y="360572"/>
                  </a:lnTo>
                  <a:lnTo>
                    <a:pt x="554076" y="369901"/>
                  </a:lnTo>
                  <a:lnTo>
                    <a:pt x="571893" y="415585"/>
                  </a:lnTo>
                  <a:lnTo>
                    <a:pt x="595473" y="467656"/>
                  </a:lnTo>
                  <a:lnTo>
                    <a:pt x="620551" y="519003"/>
                  </a:lnTo>
                  <a:lnTo>
                    <a:pt x="646737" y="568234"/>
                  </a:lnTo>
                  <a:lnTo>
                    <a:pt x="695022" y="580833"/>
                  </a:lnTo>
                  <a:lnTo>
                    <a:pt x="687944" y="567653"/>
                  </a:lnTo>
                  <a:lnTo>
                    <a:pt x="680977" y="554442"/>
                  </a:lnTo>
                  <a:lnTo>
                    <a:pt x="654721" y="502140"/>
                  </a:lnTo>
                  <a:lnTo>
                    <a:pt x="630671" y="450277"/>
                  </a:lnTo>
                  <a:lnTo>
                    <a:pt x="612240" y="407394"/>
                  </a:lnTo>
                  <a:lnTo>
                    <a:pt x="605335" y="390663"/>
                  </a:lnTo>
                  <a:lnTo>
                    <a:pt x="679524" y="390663"/>
                  </a:lnTo>
                  <a:lnTo>
                    <a:pt x="647196" y="367360"/>
                  </a:lnTo>
                  <a:lnTo>
                    <a:pt x="605868" y="338378"/>
                  </a:lnTo>
                  <a:lnTo>
                    <a:pt x="564165" y="309928"/>
                  </a:lnTo>
                  <a:lnTo>
                    <a:pt x="522223" y="282095"/>
                  </a:lnTo>
                  <a:lnTo>
                    <a:pt x="479685" y="254636"/>
                  </a:lnTo>
                  <a:lnTo>
                    <a:pt x="436933" y="227798"/>
                  </a:lnTo>
                  <a:lnTo>
                    <a:pt x="442813" y="226630"/>
                  </a:lnTo>
                  <a:lnTo>
                    <a:pt x="488292" y="217597"/>
                  </a:lnTo>
                  <a:lnTo>
                    <a:pt x="556265" y="207409"/>
                  </a:lnTo>
                  <a:lnTo>
                    <a:pt x="568864" y="206272"/>
                  </a:lnTo>
                  <a:lnTo>
                    <a:pt x="401601" y="206272"/>
                  </a:lnTo>
                  <a:lnTo>
                    <a:pt x="361136" y="181969"/>
                  </a:lnTo>
                  <a:lnTo>
                    <a:pt x="349701" y="175220"/>
                  </a:lnTo>
                  <a:close/>
                </a:path>
                <a:path w="848360" h="581025">
                  <a:moveTo>
                    <a:pt x="679524" y="390663"/>
                  </a:moveTo>
                  <a:lnTo>
                    <a:pt x="605335" y="390663"/>
                  </a:lnTo>
                  <a:lnTo>
                    <a:pt x="649390" y="422633"/>
                  </a:lnTo>
                  <a:lnTo>
                    <a:pt x="693065" y="455131"/>
                  </a:lnTo>
                  <a:lnTo>
                    <a:pt x="736357" y="488139"/>
                  </a:lnTo>
                  <a:lnTo>
                    <a:pt x="779261" y="521638"/>
                  </a:lnTo>
                  <a:lnTo>
                    <a:pt x="827623" y="560144"/>
                  </a:lnTo>
                  <a:lnTo>
                    <a:pt x="830366" y="557376"/>
                  </a:lnTo>
                  <a:lnTo>
                    <a:pt x="832982" y="554442"/>
                  </a:lnTo>
                  <a:lnTo>
                    <a:pt x="835332" y="551153"/>
                  </a:lnTo>
                  <a:lnTo>
                    <a:pt x="840108" y="543535"/>
                  </a:lnTo>
                  <a:lnTo>
                    <a:pt x="843633" y="535926"/>
                  </a:lnTo>
                  <a:lnTo>
                    <a:pt x="843725" y="535729"/>
                  </a:lnTo>
                  <a:lnTo>
                    <a:pt x="846280" y="527798"/>
                  </a:lnTo>
                  <a:lnTo>
                    <a:pt x="847918" y="519657"/>
                  </a:lnTo>
                  <a:lnTo>
                    <a:pt x="817577" y="495314"/>
                  </a:lnTo>
                  <a:lnTo>
                    <a:pt x="787046" y="471257"/>
                  </a:lnTo>
                  <a:lnTo>
                    <a:pt x="780878" y="466494"/>
                  </a:lnTo>
                  <a:lnTo>
                    <a:pt x="762231" y="452398"/>
                  </a:lnTo>
                  <a:lnTo>
                    <a:pt x="764310" y="452398"/>
                  </a:lnTo>
                  <a:lnTo>
                    <a:pt x="781098" y="451966"/>
                  </a:lnTo>
                  <a:lnTo>
                    <a:pt x="835449" y="451966"/>
                  </a:lnTo>
                  <a:lnTo>
                    <a:pt x="832376" y="444717"/>
                  </a:lnTo>
                  <a:lnTo>
                    <a:pt x="828394" y="435926"/>
                  </a:lnTo>
                  <a:lnTo>
                    <a:pt x="824120" y="426909"/>
                  </a:lnTo>
                  <a:lnTo>
                    <a:pt x="728677" y="426909"/>
                  </a:lnTo>
                  <a:lnTo>
                    <a:pt x="688136" y="396871"/>
                  </a:lnTo>
                  <a:lnTo>
                    <a:pt x="679524" y="390663"/>
                  </a:lnTo>
                  <a:close/>
                </a:path>
                <a:path w="848360" h="581025">
                  <a:moveTo>
                    <a:pt x="17930" y="0"/>
                  </a:moveTo>
                  <a:lnTo>
                    <a:pt x="0" y="0"/>
                  </a:lnTo>
                  <a:lnTo>
                    <a:pt x="0" y="33822"/>
                  </a:lnTo>
                  <a:lnTo>
                    <a:pt x="22237" y="44429"/>
                  </a:lnTo>
                  <a:lnTo>
                    <a:pt x="53308" y="59578"/>
                  </a:lnTo>
                  <a:lnTo>
                    <a:pt x="121428" y="94089"/>
                  </a:lnTo>
                  <a:lnTo>
                    <a:pt x="158411" y="113570"/>
                  </a:lnTo>
                  <a:lnTo>
                    <a:pt x="195196" y="133433"/>
                  </a:lnTo>
                  <a:lnTo>
                    <a:pt x="231790" y="153656"/>
                  </a:lnTo>
                  <a:lnTo>
                    <a:pt x="235203" y="183837"/>
                  </a:lnTo>
                  <a:lnTo>
                    <a:pt x="241361" y="213846"/>
                  </a:lnTo>
                  <a:lnTo>
                    <a:pt x="258561" y="272121"/>
                  </a:lnTo>
                  <a:lnTo>
                    <a:pt x="275328" y="319938"/>
                  </a:lnTo>
                  <a:lnTo>
                    <a:pt x="293941" y="367766"/>
                  </a:lnTo>
                  <a:lnTo>
                    <a:pt x="314118" y="414528"/>
                  </a:lnTo>
                  <a:lnTo>
                    <a:pt x="336056" y="460514"/>
                  </a:lnTo>
                  <a:lnTo>
                    <a:pt x="359831" y="505674"/>
                  </a:lnTo>
                  <a:lnTo>
                    <a:pt x="383047" y="545920"/>
                  </a:lnTo>
                  <a:lnTo>
                    <a:pt x="424447" y="553425"/>
                  </a:lnTo>
                  <a:lnTo>
                    <a:pt x="437962" y="550785"/>
                  </a:lnTo>
                  <a:lnTo>
                    <a:pt x="419645" y="518597"/>
                  </a:lnTo>
                  <a:lnTo>
                    <a:pt x="401643" y="486278"/>
                  </a:lnTo>
                  <a:lnTo>
                    <a:pt x="367686" y="420533"/>
                  </a:lnTo>
                  <a:lnTo>
                    <a:pt x="350848" y="384634"/>
                  </a:lnTo>
                  <a:lnTo>
                    <a:pt x="334728" y="348489"/>
                  </a:lnTo>
                  <a:lnTo>
                    <a:pt x="319463" y="311978"/>
                  </a:lnTo>
                  <a:lnTo>
                    <a:pt x="305208" y="275017"/>
                  </a:lnTo>
                  <a:lnTo>
                    <a:pt x="288093" y="225385"/>
                  </a:lnTo>
                  <a:lnTo>
                    <a:pt x="279387" y="200061"/>
                  </a:lnTo>
                  <a:lnTo>
                    <a:pt x="270131" y="175220"/>
                  </a:lnTo>
                  <a:lnTo>
                    <a:pt x="349701" y="175220"/>
                  </a:lnTo>
                  <a:lnTo>
                    <a:pt x="320423" y="158113"/>
                  </a:lnTo>
                  <a:lnTo>
                    <a:pt x="274928" y="132250"/>
                  </a:lnTo>
                  <a:lnTo>
                    <a:pt x="229098" y="106987"/>
                  </a:lnTo>
                  <a:lnTo>
                    <a:pt x="182948" y="82317"/>
                  </a:lnTo>
                  <a:lnTo>
                    <a:pt x="136491" y="58231"/>
                  </a:lnTo>
                  <a:lnTo>
                    <a:pt x="89740" y="34720"/>
                  </a:lnTo>
                  <a:lnTo>
                    <a:pt x="97017" y="31189"/>
                  </a:lnTo>
                  <a:lnTo>
                    <a:pt x="104269" y="27583"/>
                  </a:lnTo>
                  <a:lnTo>
                    <a:pt x="120125" y="19975"/>
                  </a:lnTo>
                  <a:lnTo>
                    <a:pt x="59743" y="19975"/>
                  </a:lnTo>
                  <a:lnTo>
                    <a:pt x="17930" y="0"/>
                  </a:lnTo>
                  <a:close/>
                </a:path>
                <a:path w="848360" h="581025">
                  <a:moveTo>
                    <a:pt x="95" y="167333"/>
                  </a:moveTo>
                  <a:lnTo>
                    <a:pt x="0" y="240426"/>
                  </a:lnTo>
                  <a:lnTo>
                    <a:pt x="19005" y="282095"/>
                  </a:lnTo>
                  <a:lnTo>
                    <a:pt x="41920" y="325401"/>
                  </a:lnTo>
                  <a:lnTo>
                    <a:pt x="67552" y="367045"/>
                  </a:lnTo>
                  <a:lnTo>
                    <a:pt x="96078" y="406728"/>
                  </a:lnTo>
                  <a:lnTo>
                    <a:pt x="131755" y="442531"/>
                  </a:lnTo>
                  <a:lnTo>
                    <a:pt x="153710" y="459205"/>
                  </a:lnTo>
                  <a:lnTo>
                    <a:pt x="125412" y="414861"/>
                  </a:lnTo>
                  <a:lnTo>
                    <a:pt x="97936" y="369901"/>
                  </a:lnTo>
                  <a:lnTo>
                    <a:pt x="71729" y="324186"/>
                  </a:lnTo>
                  <a:lnTo>
                    <a:pt x="47237" y="277580"/>
                  </a:lnTo>
                  <a:lnTo>
                    <a:pt x="24907" y="229944"/>
                  </a:lnTo>
                  <a:lnTo>
                    <a:pt x="156" y="167516"/>
                  </a:lnTo>
                  <a:lnTo>
                    <a:pt x="95" y="167333"/>
                  </a:lnTo>
                  <a:close/>
                </a:path>
                <a:path w="848360" h="581025">
                  <a:moveTo>
                    <a:pt x="835449" y="451966"/>
                  </a:moveTo>
                  <a:lnTo>
                    <a:pt x="801745" y="451966"/>
                  </a:lnTo>
                  <a:lnTo>
                    <a:pt x="818970" y="452568"/>
                  </a:lnTo>
                  <a:lnTo>
                    <a:pt x="836170" y="453668"/>
                  </a:lnTo>
                  <a:lnTo>
                    <a:pt x="835449" y="451966"/>
                  </a:lnTo>
                  <a:close/>
                </a:path>
                <a:path w="848360" h="581025">
                  <a:moveTo>
                    <a:pt x="820272" y="418978"/>
                  </a:moveTo>
                  <a:lnTo>
                    <a:pt x="791664" y="418978"/>
                  </a:lnTo>
                  <a:lnTo>
                    <a:pt x="777389" y="419553"/>
                  </a:lnTo>
                  <a:lnTo>
                    <a:pt x="737179" y="424768"/>
                  </a:lnTo>
                  <a:lnTo>
                    <a:pt x="728677" y="426909"/>
                  </a:lnTo>
                  <a:lnTo>
                    <a:pt x="824120" y="426909"/>
                  </a:lnTo>
                  <a:lnTo>
                    <a:pt x="820272" y="418978"/>
                  </a:lnTo>
                  <a:close/>
                </a:path>
                <a:path w="848360" h="581025">
                  <a:moveTo>
                    <a:pt x="758950" y="202043"/>
                  </a:moveTo>
                  <a:lnTo>
                    <a:pt x="659234" y="202043"/>
                  </a:lnTo>
                  <a:lnTo>
                    <a:pt x="690644" y="202523"/>
                  </a:lnTo>
                  <a:lnTo>
                    <a:pt x="687312" y="202523"/>
                  </a:lnTo>
                  <a:lnTo>
                    <a:pt x="710492" y="203363"/>
                  </a:lnTo>
                  <a:lnTo>
                    <a:pt x="736074" y="204882"/>
                  </a:lnTo>
                  <a:lnTo>
                    <a:pt x="761608" y="207046"/>
                  </a:lnTo>
                  <a:lnTo>
                    <a:pt x="758950" y="202043"/>
                  </a:lnTo>
                  <a:close/>
                </a:path>
                <a:path w="848360" h="581025">
                  <a:moveTo>
                    <a:pt x="677260" y="165725"/>
                  </a:moveTo>
                  <a:lnTo>
                    <a:pt x="657111" y="165725"/>
                  </a:lnTo>
                  <a:lnTo>
                    <a:pt x="621711" y="166868"/>
                  </a:lnTo>
                  <a:lnTo>
                    <a:pt x="550878" y="172993"/>
                  </a:lnTo>
                  <a:lnTo>
                    <a:pt x="497552" y="181087"/>
                  </a:lnTo>
                  <a:lnTo>
                    <a:pt x="443626" y="193038"/>
                  </a:lnTo>
                  <a:lnTo>
                    <a:pt x="404624" y="205192"/>
                  </a:lnTo>
                  <a:lnTo>
                    <a:pt x="401601" y="206272"/>
                  </a:lnTo>
                  <a:lnTo>
                    <a:pt x="568864" y="206272"/>
                  </a:lnTo>
                  <a:lnTo>
                    <a:pt x="590506" y="204317"/>
                  </a:lnTo>
                  <a:lnTo>
                    <a:pt x="624839" y="202523"/>
                  </a:lnTo>
                  <a:lnTo>
                    <a:pt x="659234" y="202043"/>
                  </a:lnTo>
                  <a:lnTo>
                    <a:pt x="758950" y="202043"/>
                  </a:lnTo>
                  <a:lnTo>
                    <a:pt x="756250" y="196963"/>
                  </a:lnTo>
                  <a:lnTo>
                    <a:pt x="717272" y="167333"/>
                  </a:lnTo>
                  <a:lnTo>
                    <a:pt x="697273" y="166278"/>
                  </a:lnTo>
                  <a:lnTo>
                    <a:pt x="677260" y="165725"/>
                  </a:lnTo>
                  <a:close/>
                </a:path>
                <a:path w="848360" h="581025">
                  <a:moveTo>
                    <a:pt x="162011" y="0"/>
                  </a:moveTo>
                  <a:lnTo>
                    <a:pt x="89674" y="0"/>
                  </a:lnTo>
                  <a:lnTo>
                    <a:pt x="85632" y="2455"/>
                  </a:lnTo>
                  <a:lnTo>
                    <a:pt x="76964" y="7612"/>
                  </a:lnTo>
                  <a:lnTo>
                    <a:pt x="68011" y="13445"/>
                  </a:lnTo>
                  <a:lnTo>
                    <a:pt x="59743" y="19975"/>
                  </a:lnTo>
                  <a:lnTo>
                    <a:pt x="120125" y="19975"/>
                  </a:lnTo>
                  <a:lnTo>
                    <a:pt x="159059" y="1350"/>
                  </a:lnTo>
                  <a:lnTo>
                    <a:pt x="16201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9" name="bg object 17">
            <a:extLst>
              <a:ext uri="{FF2B5EF4-FFF2-40B4-BE49-F238E27FC236}">
                <a16:creationId xmlns:a16="http://schemas.microsoft.com/office/drawing/2014/main" id="{32BA8EF1-0EDE-77BB-FF02-8401C07E248C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9057" y="1498258"/>
            <a:ext cx="2775555" cy="3814542"/>
          </a:xfrm>
          <a:prstGeom prst="rect">
            <a:avLst/>
          </a:prstGeom>
        </p:spPr>
      </p:pic>
      <p:pic>
        <p:nvPicPr>
          <p:cNvPr id="93" name="object 50">
            <a:extLst>
              <a:ext uri="{FF2B5EF4-FFF2-40B4-BE49-F238E27FC236}">
                <a16:creationId xmlns:a16="http://schemas.microsoft.com/office/drawing/2014/main" id="{BA206DF9-FEA1-A9BB-991A-B898D285B6EE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23873" y="2128213"/>
            <a:ext cx="117932" cy="119138"/>
          </a:xfrm>
          <a:prstGeom prst="rect">
            <a:avLst/>
          </a:prstGeom>
        </p:spPr>
      </p:pic>
      <p:pic>
        <p:nvPicPr>
          <p:cNvPr id="95" name="object 41">
            <a:extLst>
              <a:ext uri="{FF2B5EF4-FFF2-40B4-BE49-F238E27FC236}">
                <a16:creationId xmlns:a16="http://schemas.microsoft.com/office/drawing/2014/main" id="{E528B2F4-97EC-E655-2677-A0929BC7BEB9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3226" y="1343080"/>
            <a:ext cx="82537" cy="81661"/>
          </a:xfrm>
          <a:prstGeom prst="rect">
            <a:avLst/>
          </a:prstGeom>
        </p:spPr>
      </p:pic>
      <p:sp>
        <p:nvSpPr>
          <p:cNvPr id="97" name="object 40">
            <a:extLst>
              <a:ext uri="{FF2B5EF4-FFF2-40B4-BE49-F238E27FC236}">
                <a16:creationId xmlns:a16="http://schemas.microsoft.com/office/drawing/2014/main" id="{4071BE2D-F6B6-3E40-CF43-EC7A68FF80AB}"/>
              </a:ext>
            </a:extLst>
          </p:cNvPr>
          <p:cNvSpPr/>
          <p:nvPr/>
        </p:nvSpPr>
        <p:spPr>
          <a:xfrm>
            <a:off x="183708" y="196871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99" name="object 40">
            <a:extLst>
              <a:ext uri="{FF2B5EF4-FFF2-40B4-BE49-F238E27FC236}">
                <a16:creationId xmlns:a16="http://schemas.microsoft.com/office/drawing/2014/main" id="{3ED0171C-A6E0-D130-D9F0-B12071C6B586}"/>
              </a:ext>
            </a:extLst>
          </p:cNvPr>
          <p:cNvSpPr/>
          <p:nvPr/>
        </p:nvSpPr>
        <p:spPr>
          <a:xfrm>
            <a:off x="1676102" y="12018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01" name="object 49">
            <a:extLst>
              <a:ext uri="{FF2B5EF4-FFF2-40B4-BE49-F238E27FC236}">
                <a16:creationId xmlns:a16="http://schemas.microsoft.com/office/drawing/2014/main" id="{D5384DBD-FA85-7AC0-9260-A288FC8790B2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1542" y="3090808"/>
            <a:ext cx="94500" cy="106832"/>
          </a:xfrm>
          <a:prstGeom prst="rect">
            <a:avLst/>
          </a:prstGeom>
        </p:spPr>
      </p:pic>
      <p:pic>
        <p:nvPicPr>
          <p:cNvPr id="103" name="object 49">
            <a:extLst>
              <a:ext uri="{FF2B5EF4-FFF2-40B4-BE49-F238E27FC236}">
                <a16:creationId xmlns:a16="http://schemas.microsoft.com/office/drawing/2014/main" id="{59EB2641-EBCC-C0FE-EC35-760A0CAFE9E3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82206" y="3026209"/>
            <a:ext cx="94500" cy="106832"/>
          </a:xfrm>
          <a:prstGeom prst="rect">
            <a:avLst/>
          </a:prstGeom>
        </p:spPr>
      </p:pic>
      <p:pic>
        <p:nvPicPr>
          <p:cNvPr id="105" name="object 49">
            <a:extLst>
              <a:ext uri="{FF2B5EF4-FFF2-40B4-BE49-F238E27FC236}">
                <a16:creationId xmlns:a16="http://schemas.microsoft.com/office/drawing/2014/main" id="{36907349-5B52-5BC7-6200-B62B1ECDC26E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39597" y="1483698"/>
            <a:ext cx="94500" cy="106832"/>
          </a:xfrm>
          <a:prstGeom prst="rect">
            <a:avLst/>
          </a:prstGeom>
        </p:spPr>
      </p:pic>
      <p:pic>
        <p:nvPicPr>
          <p:cNvPr id="107" name="object 5">
            <a:extLst>
              <a:ext uri="{FF2B5EF4-FFF2-40B4-BE49-F238E27FC236}">
                <a16:creationId xmlns:a16="http://schemas.microsoft.com/office/drawing/2014/main" id="{99696657-52B7-F8A0-6757-D0D850DACBD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7741" y="5539926"/>
            <a:ext cx="152198" cy="226466"/>
          </a:xfrm>
          <a:prstGeom prst="rect">
            <a:avLst/>
          </a:prstGeom>
        </p:spPr>
      </p:pic>
      <p:pic>
        <p:nvPicPr>
          <p:cNvPr id="109" name="object 5">
            <a:extLst>
              <a:ext uri="{FF2B5EF4-FFF2-40B4-BE49-F238E27FC236}">
                <a16:creationId xmlns:a16="http://schemas.microsoft.com/office/drawing/2014/main" id="{1C4A5644-78C8-7F03-89B5-9C0C908AB08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9236" y="1131067"/>
            <a:ext cx="152198" cy="226466"/>
          </a:xfrm>
          <a:prstGeom prst="rect">
            <a:avLst/>
          </a:prstGeom>
        </p:spPr>
      </p:pic>
      <p:pic>
        <p:nvPicPr>
          <p:cNvPr id="111" name="object 5">
            <a:extLst>
              <a:ext uri="{FF2B5EF4-FFF2-40B4-BE49-F238E27FC236}">
                <a16:creationId xmlns:a16="http://schemas.microsoft.com/office/drawing/2014/main" id="{EBAD6E43-3EE2-713C-192C-1CB2F25BD8B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0712" y="5898521"/>
            <a:ext cx="152198" cy="226466"/>
          </a:xfrm>
          <a:prstGeom prst="rect">
            <a:avLst/>
          </a:prstGeom>
        </p:spPr>
      </p:pic>
      <p:pic>
        <p:nvPicPr>
          <p:cNvPr id="113" name="object 5">
            <a:extLst>
              <a:ext uri="{FF2B5EF4-FFF2-40B4-BE49-F238E27FC236}">
                <a16:creationId xmlns:a16="http://schemas.microsoft.com/office/drawing/2014/main" id="{3E474897-BCEC-E8D6-C6B8-50FE0753C21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6535" y="1101748"/>
            <a:ext cx="152198" cy="226466"/>
          </a:xfrm>
          <a:prstGeom prst="rect">
            <a:avLst/>
          </a:prstGeom>
        </p:spPr>
      </p:pic>
      <p:sp>
        <p:nvSpPr>
          <p:cNvPr id="115" name="object 40">
            <a:extLst>
              <a:ext uri="{FF2B5EF4-FFF2-40B4-BE49-F238E27FC236}">
                <a16:creationId xmlns:a16="http://schemas.microsoft.com/office/drawing/2014/main" id="{B75F34DF-4ACD-9122-36FE-9FA44004D8BD}"/>
              </a:ext>
            </a:extLst>
          </p:cNvPr>
          <p:cNvSpPr/>
          <p:nvPr/>
        </p:nvSpPr>
        <p:spPr>
          <a:xfrm>
            <a:off x="964724" y="65480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17" name="object 40">
            <a:extLst>
              <a:ext uri="{FF2B5EF4-FFF2-40B4-BE49-F238E27FC236}">
                <a16:creationId xmlns:a16="http://schemas.microsoft.com/office/drawing/2014/main" id="{5110E0C0-7E3D-6169-D18A-764CFF42819E}"/>
              </a:ext>
            </a:extLst>
          </p:cNvPr>
          <p:cNvSpPr/>
          <p:nvPr/>
        </p:nvSpPr>
        <p:spPr>
          <a:xfrm>
            <a:off x="4870219" y="143641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19" name="object 39">
            <a:extLst>
              <a:ext uri="{FF2B5EF4-FFF2-40B4-BE49-F238E27FC236}">
                <a16:creationId xmlns:a16="http://schemas.microsoft.com/office/drawing/2014/main" id="{F687E9AA-E358-9961-5629-487CA808AA6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330129" y="6112776"/>
            <a:ext cx="102387" cy="105130"/>
          </a:xfrm>
          <a:prstGeom prst="rect">
            <a:avLst/>
          </a:prstGeom>
        </p:spPr>
      </p:pic>
      <p:pic>
        <p:nvPicPr>
          <p:cNvPr id="121" name="object 39">
            <a:extLst>
              <a:ext uri="{FF2B5EF4-FFF2-40B4-BE49-F238E27FC236}">
                <a16:creationId xmlns:a16="http://schemas.microsoft.com/office/drawing/2014/main" id="{CC3924BF-6456-C23F-8D17-B792BF45C522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2904" y="196328"/>
            <a:ext cx="102387" cy="105130"/>
          </a:xfrm>
          <a:prstGeom prst="rect">
            <a:avLst/>
          </a:prstGeom>
        </p:spPr>
      </p:pic>
      <p:pic>
        <p:nvPicPr>
          <p:cNvPr id="123" name="object 39">
            <a:extLst>
              <a:ext uri="{FF2B5EF4-FFF2-40B4-BE49-F238E27FC236}">
                <a16:creationId xmlns:a16="http://schemas.microsoft.com/office/drawing/2014/main" id="{EE22ECA2-913E-49EE-F29F-F0841030A11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27069" y="703240"/>
            <a:ext cx="102387" cy="105130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BF771DF8-367D-B2D5-BF05-FFD51CA9A8A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372" y="5439225"/>
            <a:ext cx="2622817" cy="1064000"/>
          </a:xfrm>
          <a:prstGeom prst="rect">
            <a:avLst/>
          </a:prstGeom>
        </p:spPr>
      </p:pic>
      <p:pic>
        <p:nvPicPr>
          <p:cNvPr id="127" name="object 49">
            <a:extLst>
              <a:ext uri="{FF2B5EF4-FFF2-40B4-BE49-F238E27FC236}">
                <a16:creationId xmlns:a16="http://schemas.microsoft.com/office/drawing/2014/main" id="{7DB1584F-A037-9F6C-701B-D57AE2B4CAEB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2266" y="1061350"/>
            <a:ext cx="94500" cy="106832"/>
          </a:xfrm>
          <a:prstGeom prst="rect">
            <a:avLst/>
          </a:prstGeom>
        </p:spPr>
      </p:pic>
      <p:pic>
        <p:nvPicPr>
          <p:cNvPr id="129" name="object 17">
            <a:extLst>
              <a:ext uri="{FF2B5EF4-FFF2-40B4-BE49-F238E27FC236}">
                <a16:creationId xmlns:a16="http://schemas.microsoft.com/office/drawing/2014/main" id="{521877D7-468C-F3AF-8C98-C088809AAAC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88474" y="5674248"/>
            <a:ext cx="152193" cy="226466"/>
          </a:xfrm>
          <a:prstGeom prst="rect">
            <a:avLst/>
          </a:prstGeom>
        </p:spPr>
      </p:pic>
      <p:pic>
        <p:nvPicPr>
          <p:cNvPr id="131" name="object 45">
            <a:extLst>
              <a:ext uri="{FF2B5EF4-FFF2-40B4-BE49-F238E27FC236}">
                <a16:creationId xmlns:a16="http://schemas.microsoft.com/office/drawing/2014/main" id="{690C4B1A-0069-58D3-589A-1703ED76E09E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64605" y="5778938"/>
            <a:ext cx="119595" cy="119583"/>
          </a:xfrm>
          <a:prstGeom prst="rect">
            <a:avLst/>
          </a:prstGeom>
        </p:spPr>
      </p:pic>
      <p:sp>
        <p:nvSpPr>
          <p:cNvPr id="133" name="object 43">
            <a:extLst>
              <a:ext uri="{FF2B5EF4-FFF2-40B4-BE49-F238E27FC236}">
                <a16:creationId xmlns:a16="http://schemas.microsoft.com/office/drawing/2014/main" id="{B9B6DFC7-73AC-5E0F-D788-74F4DF4378D8}"/>
              </a:ext>
            </a:extLst>
          </p:cNvPr>
          <p:cNvSpPr/>
          <p:nvPr/>
        </p:nvSpPr>
        <p:spPr>
          <a:xfrm>
            <a:off x="1512905" y="618361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43">
            <a:extLst>
              <a:ext uri="{FF2B5EF4-FFF2-40B4-BE49-F238E27FC236}">
                <a16:creationId xmlns:a16="http://schemas.microsoft.com/office/drawing/2014/main" id="{5EC711D9-D8B8-F546-02CC-719EAF38027F}"/>
              </a:ext>
            </a:extLst>
          </p:cNvPr>
          <p:cNvSpPr/>
          <p:nvPr/>
        </p:nvSpPr>
        <p:spPr>
          <a:xfrm>
            <a:off x="1557637" y="563319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43">
            <a:extLst>
              <a:ext uri="{FF2B5EF4-FFF2-40B4-BE49-F238E27FC236}">
                <a16:creationId xmlns:a16="http://schemas.microsoft.com/office/drawing/2014/main" id="{BF59A0F1-430A-4A10-0462-83846A869084}"/>
              </a:ext>
            </a:extLst>
          </p:cNvPr>
          <p:cNvSpPr/>
          <p:nvPr/>
        </p:nvSpPr>
        <p:spPr>
          <a:xfrm>
            <a:off x="2794612" y="9692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43">
            <a:extLst>
              <a:ext uri="{FF2B5EF4-FFF2-40B4-BE49-F238E27FC236}">
                <a16:creationId xmlns:a16="http://schemas.microsoft.com/office/drawing/2014/main" id="{AE82561E-54D4-D0B5-BA2E-9609BC62E4F6}"/>
              </a:ext>
            </a:extLst>
          </p:cNvPr>
          <p:cNvSpPr/>
          <p:nvPr/>
        </p:nvSpPr>
        <p:spPr>
          <a:xfrm>
            <a:off x="1581061" y="15678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43">
            <a:extLst>
              <a:ext uri="{FF2B5EF4-FFF2-40B4-BE49-F238E27FC236}">
                <a16:creationId xmlns:a16="http://schemas.microsoft.com/office/drawing/2014/main" id="{DABF4FE9-2E92-FD57-DBED-016B9D5A709E}"/>
              </a:ext>
            </a:extLst>
          </p:cNvPr>
          <p:cNvSpPr/>
          <p:nvPr/>
        </p:nvSpPr>
        <p:spPr>
          <a:xfrm>
            <a:off x="582622" y="184994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43">
            <a:extLst>
              <a:ext uri="{FF2B5EF4-FFF2-40B4-BE49-F238E27FC236}">
                <a16:creationId xmlns:a16="http://schemas.microsoft.com/office/drawing/2014/main" id="{CF11951E-AE3A-BE10-0F66-1AC219301B4E}"/>
              </a:ext>
            </a:extLst>
          </p:cNvPr>
          <p:cNvSpPr/>
          <p:nvPr/>
        </p:nvSpPr>
        <p:spPr>
          <a:xfrm>
            <a:off x="6027960" y="282034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43">
            <a:extLst>
              <a:ext uri="{FF2B5EF4-FFF2-40B4-BE49-F238E27FC236}">
                <a16:creationId xmlns:a16="http://schemas.microsoft.com/office/drawing/2014/main" id="{411AD7DF-7D43-DACF-DFB1-504A254CFF86}"/>
              </a:ext>
            </a:extLst>
          </p:cNvPr>
          <p:cNvSpPr/>
          <p:nvPr/>
        </p:nvSpPr>
        <p:spPr>
          <a:xfrm>
            <a:off x="5676706" y="56187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43">
            <a:extLst>
              <a:ext uri="{FF2B5EF4-FFF2-40B4-BE49-F238E27FC236}">
                <a16:creationId xmlns:a16="http://schemas.microsoft.com/office/drawing/2014/main" id="{59C90C2F-E3AD-49D7-F6C6-3CB62F6E9F7A}"/>
              </a:ext>
            </a:extLst>
          </p:cNvPr>
          <p:cNvSpPr/>
          <p:nvPr/>
        </p:nvSpPr>
        <p:spPr>
          <a:xfrm>
            <a:off x="4921235" y="565684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0" name="object 19">
            <a:extLst>
              <a:ext uri="{FF2B5EF4-FFF2-40B4-BE49-F238E27FC236}">
                <a16:creationId xmlns:a16="http://schemas.microsoft.com/office/drawing/2014/main" id="{6397FDEB-1257-16EF-931D-0D1C348D632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49590" y="4036198"/>
            <a:ext cx="152198" cy="226466"/>
          </a:xfrm>
          <a:prstGeom prst="rect">
            <a:avLst/>
          </a:prstGeom>
        </p:spPr>
      </p:pic>
      <p:pic>
        <p:nvPicPr>
          <p:cNvPr id="152" name="object 45">
            <a:extLst>
              <a:ext uri="{FF2B5EF4-FFF2-40B4-BE49-F238E27FC236}">
                <a16:creationId xmlns:a16="http://schemas.microsoft.com/office/drawing/2014/main" id="{14DB9388-DD22-E7D5-C1FD-27B87DF1DA19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57322" y="703240"/>
            <a:ext cx="119595" cy="119583"/>
          </a:xfrm>
          <a:prstGeom prst="rect">
            <a:avLst/>
          </a:prstGeom>
        </p:spPr>
      </p:pic>
      <p:sp>
        <p:nvSpPr>
          <p:cNvPr id="154" name="object 40">
            <a:extLst>
              <a:ext uri="{FF2B5EF4-FFF2-40B4-BE49-F238E27FC236}">
                <a16:creationId xmlns:a16="http://schemas.microsoft.com/office/drawing/2014/main" id="{906B908A-BED0-CB1A-112C-6358D8E728A2}"/>
              </a:ext>
            </a:extLst>
          </p:cNvPr>
          <p:cNvSpPr/>
          <p:nvPr/>
        </p:nvSpPr>
        <p:spPr>
          <a:xfrm>
            <a:off x="5910897" y="127058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56" name="object 45">
            <a:extLst>
              <a:ext uri="{FF2B5EF4-FFF2-40B4-BE49-F238E27FC236}">
                <a16:creationId xmlns:a16="http://schemas.microsoft.com/office/drawing/2014/main" id="{A86C83C5-604F-54AE-3432-B960FC3CC9FA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352311" y="1357533"/>
            <a:ext cx="119595" cy="119583"/>
          </a:xfrm>
          <a:prstGeom prst="rect">
            <a:avLst/>
          </a:prstGeom>
        </p:spPr>
      </p:pic>
      <p:sp>
        <p:nvSpPr>
          <p:cNvPr id="158" name="object 40">
            <a:extLst>
              <a:ext uri="{FF2B5EF4-FFF2-40B4-BE49-F238E27FC236}">
                <a16:creationId xmlns:a16="http://schemas.microsoft.com/office/drawing/2014/main" id="{66B710CC-10E5-B9F1-1D5D-376D55829DBF}"/>
              </a:ext>
            </a:extLst>
          </p:cNvPr>
          <p:cNvSpPr/>
          <p:nvPr/>
        </p:nvSpPr>
        <p:spPr>
          <a:xfrm>
            <a:off x="3776145" y="134308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0" name="object 45">
            <a:extLst>
              <a:ext uri="{FF2B5EF4-FFF2-40B4-BE49-F238E27FC236}">
                <a16:creationId xmlns:a16="http://schemas.microsoft.com/office/drawing/2014/main" id="{C6B180F4-FAF6-2AE4-3E26-8EB78013E210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350488" y="206950"/>
            <a:ext cx="119595" cy="119583"/>
          </a:xfrm>
          <a:prstGeom prst="rect">
            <a:avLst/>
          </a:prstGeom>
        </p:spPr>
      </p:pic>
      <p:sp>
        <p:nvSpPr>
          <p:cNvPr id="162" name="object 40">
            <a:extLst>
              <a:ext uri="{FF2B5EF4-FFF2-40B4-BE49-F238E27FC236}">
                <a16:creationId xmlns:a16="http://schemas.microsoft.com/office/drawing/2014/main" id="{40AE2C1A-7300-D17B-F01F-4A43AF2211B4}"/>
              </a:ext>
            </a:extLst>
          </p:cNvPr>
          <p:cNvSpPr/>
          <p:nvPr/>
        </p:nvSpPr>
        <p:spPr>
          <a:xfrm>
            <a:off x="5014735" y="7537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39F2CF7E-BFDD-681E-F338-DDDD28DE4B22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929953" y="77170"/>
            <a:ext cx="119595" cy="119583"/>
          </a:xfrm>
          <a:prstGeom prst="rect">
            <a:avLst/>
          </a:prstGeom>
        </p:spPr>
      </p:pic>
      <p:sp>
        <p:nvSpPr>
          <p:cNvPr id="166" name="object 40">
            <a:extLst>
              <a:ext uri="{FF2B5EF4-FFF2-40B4-BE49-F238E27FC236}">
                <a16:creationId xmlns:a16="http://schemas.microsoft.com/office/drawing/2014/main" id="{CC18E14F-3A4D-E492-0CBC-CDB45271C7FE}"/>
              </a:ext>
            </a:extLst>
          </p:cNvPr>
          <p:cNvSpPr/>
          <p:nvPr/>
        </p:nvSpPr>
        <p:spPr>
          <a:xfrm>
            <a:off x="4062292" y="168472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8" name="object 45">
            <a:extLst>
              <a:ext uri="{FF2B5EF4-FFF2-40B4-BE49-F238E27FC236}">
                <a16:creationId xmlns:a16="http://schemas.microsoft.com/office/drawing/2014/main" id="{BC990923-3509-E6D9-28FF-1A84681AD57F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245781" y="68917"/>
            <a:ext cx="119595" cy="119583"/>
          </a:xfrm>
          <a:prstGeom prst="rect">
            <a:avLst/>
          </a:prstGeom>
        </p:spPr>
      </p:pic>
      <p:sp>
        <p:nvSpPr>
          <p:cNvPr id="170" name="object 40">
            <a:extLst>
              <a:ext uri="{FF2B5EF4-FFF2-40B4-BE49-F238E27FC236}">
                <a16:creationId xmlns:a16="http://schemas.microsoft.com/office/drawing/2014/main" id="{9004F184-DC75-8CC3-AA9B-180F19E87123}"/>
              </a:ext>
            </a:extLst>
          </p:cNvPr>
          <p:cNvSpPr/>
          <p:nvPr/>
        </p:nvSpPr>
        <p:spPr>
          <a:xfrm>
            <a:off x="5249001" y="67593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72" name="object 35">
            <a:extLst>
              <a:ext uri="{FF2B5EF4-FFF2-40B4-BE49-F238E27FC236}">
                <a16:creationId xmlns:a16="http://schemas.microsoft.com/office/drawing/2014/main" id="{11ABBE71-3C12-1934-6606-BCEFD43B9BB6}"/>
              </a:ext>
            </a:extLst>
          </p:cNvPr>
          <p:cNvSpPr txBox="1"/>
          <p:nvPr/>
        </p:nvSpPr>
        <p:spPr>
          <a:xfrm>
            <a:off x="1428148" y="156785"/>
            <a:ext cx="337746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800" b="1" spc="-35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rPr>
              <a:t>¡CADA GOTA CUENTA!</a:t>
            </a:r>
            <a:endParaRPr sz="2800" b="1" dirty="0">
              <a:solidFill>
                <a:srgbClr val="005480"/>
              </a:solidFill>
              <a:latin typeface="Britannic Bold" panose="020B0903060703020204" pitchFamily="34" charset="0"/>
              <a:cs typeface="ADLaM Display" panose="02010000000000000000" pitchFamily="2" charset="0"/>
            </a:endParaRPr>
          </a:p>
        </p:txBody>
      </p:sp>
      <p:sp>
        <p:nvSpPr>
          <p:cNvPr id="4" name="object 43">
            <a:extLst>
              <a:ext uri="{FF2B5EF4-FFF2-40B4-BE49-F238E27FC236}">
                <a16:creationId xmlns:a16="http://schemas.microsoft.com/office/drawing/2014/main" id="{55D80EFC-34C7-3B5A-A46E-7719AC5386D7}"/>
              </a:ext>
            </a:extLst>
          </p:cNvPr>
          <p:cNvSpPr/>
          <p:nvPr/>
        </p:nvSpPr>
        <p:spPr>
          <a:xfrm>
            <a:off x="4564552" y="611517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3">
            <a:extLst>
              <a:ext uri="{FF2B5EF4-FFF2-40B4-BE49-F238E27FC236}">
                <a16:creationId xmlns:a16="http://schemas.microsoft.com/office/drawing/2014/main" id="{BBEA73DB-B167-6E5C-AA29-5C8F0ABC42B1}"/>
              </a:ext>
            </a:extLst>
          </p:cNvPr>
          <p:cNvSpPr/>
          <p:nvPr/>
        </p:nvSpPr>
        <p:spPr>
          <a:xfrm>
            <a:off x="2027841" y="546961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3">
            <a:extLst>
              <a:ext uri="{FF2B5EF4-FFF2-40B4-BE49-F238E27FC236}">
                <a16:creationId xmlns:a16="http://schemas.microsoft.com/office/drawing/2014/main" id="{E7B67A19-704F-2F1C-6180-81E1FD09DD29}"/>
              </a:ext>
            </a:extLst>
          </p:cNvPr>
          <p:cNvSpPr/>
          <p:nvPr/>
        </p:nvSpPr>
        <p:spPr>
          <a:xfrm>
            <a:off x="3684486" y="555588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3">
            <a:extLst>
              <a:ext uri="{FF2B5EF4-FFF2-40B4-BE49-F238E27FC236}">
                <a16:creationId xmlns:a16="http://schemas.microsoft.com/office/drawing/2014/main" id="{ED7D648B-2056-900F-10A3-AA6B9AF8AA00}"/>
              </a:ext>
            </a:extLst>
          </p:cNvPr>
          <p:cNvSpPr/>
          <p:nvPr/>
        </p:nvSpPr>
        <p:spPr>
          <a:xfrm>
            <a:off x="4049323" y="62052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45">
            <a:extLst>
              <a:ext uri="{FF2B5EF4-FFF2-40B4-BE49-F238E27FC236}">
                <a16:creationId xmlns:a16="http://schemas.microsoft.com/office/drawing/2014/main" id="{759609F7-C087-FA1F-21D4-CA2DCFA28E3B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79738" y="5385367"/>
            <a:ext cx="119595" cy="119583"/>
          </a:xfrm>
          <a:prstGeom prst="rect">
            <a:avLst/>
          </a:prstGeom>
        </p:spPr>
      </p:pic>
      <p:pic>
        <p:nvPicPr>
          <p:cNvPr id="15" name="object 45">
            <a:extLst>
              <a:ext uri="{FF2B5EF4-FFF2-40B4-BE49-F238E27FC236}">
                <a16:creationId xmlns:a16="http://schemas.microsoft.com/office/drawing/2014/main" id="{B5428870-E0A8-200E-DF00-0F609CEFEBDE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23597" y="1647456"/>
            <a:ext cx="119595" cy="119583"/>
          </a:xfrm>
          <a:prstGeom prst="rect">
            <a:avLst/>
          </a:prstGeom>
        </p:spPr>
      </p:pic>
      <p:pic>
        <p:nvPicPr>
          <p:cNvPr id="20" name="object 45">
            <a:extLst>
              <a:ext uri="{FF2B5EF4-FFF2-40B4-BE49-F238E27FC236}">
                <a16:creationId xmlns:a16="http://schemas.microsoft.com/office/drawing/2014/main" id="{FA00766C-9EA0-B421-A4A9-B45BF184B569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810261" y="5573400"/>
            <a:ext cx="119595" cy="119583"/>
          </a:xfrm>
          <a:prstGeom prst="rect">
            <a:avLst/>
          </a:prstGeom>
        </p:spPr>
      </p:pic>
      <p:sp>
        <p:nvSpPr>
          <p:cNvPr id="22" name="object 43">
            <a:extLst>
              <a:ext uri="{FF2B5EF4-FFF2-40B4-BE49-F238E27FC236}">
                <a16:creationId xmlns:a16="http://schemas.microsoft.com/office/drawing/2014/main" id="{E084F126-8195-9652-BC25-9BCB2943EC88}"/>
              </a:ext>
            </a:extLst>
          </p:cNvPr>
          <p:cNvSpPr/>
          <p:nvPr/>
        </p:nvSpPr>
        <p:spPr>
          <a:xfrm>
            <a:off x="93942" y="246998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43">
            <a:extLst>
              <a:ext uri="{FF2B5EF4-FFF2-40B4-BE49-F238E27FC236}">
                <a16:creationId xmlns:a16="http://schemas.microsoft.com/office/drawing/2014/main" id="{9399A98F-5ABD-4F68-B781-F7E555B8A257}"/>
              </a:ext>
            </a:extLst>
          </p:cNvPr>
          <p:cNvSpPr/>
          <p:nvPr/>
        </p:nvSpPr>
        <p:spPr>
          <a:xfrm>
            <a:off x="124433" y="368843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43">
            <a:extLst>
              <a:ext uri="{FF2B5EF4-FFF2-40B4-BE49-F238E27FC236}">
                <a16:creationId xmlns:a16="http://schemas.microsoft.com/office/drawing/2014/main" id="{84194E87-0BD6-E332-FD31-EE37B7F6B971}"/>
              </a:ext>
            </a:extLst>
          </p:cNvPr>
          <p:cNvSpPr/>
          <p:nvPr/>
        </p:nvSpPr>
        <p:spPr>
          <a:xfrm>
            <a:off x="5676705" y="201160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3">
            <a:extLst>
              <a:ext uri="{FF2B5EF4-FFF2-40B4-BE49-F238E27FC236}">
                <a16:creationId xmlns:a16="http://schemas.microsoft.com/office/drawing/2014/main" id="{0D713702-5917-6D72-F409-5ECCE0BD8B7B}"/>
              </a:ext>
            </a:extLst>
          </p:cNvPr>
          <p:cNvSpPr/>
          <p:nvPr/>
        </p:nvSpPr>
        <p:spPr>
          <a:xfrm>
            <a:off x="5152790" y="260764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43">
            <a:extLst>
              <a:ext uri="{FF2B5EF4-FFF2-40B4-BE49-F238E27FC236}">
                <a16:creationId xmlns:a16="http://schemas.microsoft.com/office/drawing/2014/main" id="{76D09CAA-43D1-9D1E-EE8D-D7B654AAB7F0}"/>
              </a:ext>
            </a:extLst>
          </p:cNvPr>
          <p:cNvSpPr/>
          <p:nvPr/>
        </p:nvSpPr>
        <p:spPr>
          <a:xfrm>
            <a:off x="4589634" y="26477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3">
            <a:extLst>
              <a:ext uri="{FF2B5EF4-FFF2-40B4-BE49-F238E27FC236}">
                <a16:creationId xmlns:a16="http://schemas.microsoft.com/office/drawing/2014/main" id="{87EA40FA-731E-673F-7C48-11B14E20EE82}"/>
              </a:ext>
            </a:extLst>
          </p:cNvPr>
          <p:cNvSpPr/>
          <p:nvPr/>
        </p:nvSpPr>
        <p:spPr>
          <a:xfrm>
            <a:off x="4024240" y="310141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43">
            <a:extLst>
              <a:ext uri="{FF2B5EF4-FFF2-40B4-BE49-F238E27FC236}">
                <a16:creationId xmlns:a16="http://schemas.microsoft.com/office/drawing/2014/main" id="{7BA595E0-B157-703A-DA83-64FAC971370C}"/>
              </a:ext>
            </a:extLst>
          </p:cNvPr>
          <p:cNvSpPr/>
          <p:nvPr/>
        </p:nvSpPr>
        <p:spPr>
          <a:xfrm>
            <a:off x="6078125" y="210497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3">
            <a:extLst>
              <a:ext uri="{FF2B5EF4-FFF2-40B4-BE49-F238E27FC236}">
                <a16:creationId xmlns:a16="http://schemas.microsoft.com/office/drawing/2014/main" id="{CDE8E30E-244E-4BAB-B866-2A4A34F9B10A}"/>
              </a:ext>
            </a:extLst>
          </p:cNvPr>
          <p:cNvSpPr/>
          <p:nvPr/>
        </p:nvSpPr>
        <p:spPr>
          <a:xfrm>
            <a:off x="4327228" y="565144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43">
            <a:extLst>
              <a:ext uri="{FF2B5EF4-FFF2-40B4-BE49-F238E27FC236}">
                <a16:creationId xmlns:a16="http://schemas.microsoft.com/office/drawing/2014/main" id="{5E7E523D-53C4-AFE3-7639-FE4D59546F89}"/>
              </a:ext>
            </a:extLst>
          </p:cNvPr>
          <p:cNvSpPr/>
          <p:nvPr/>
        </p:nvSpPr>
        <p:spPr>
          <a:xfrm>
            <a:off x="1466533" y="583872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>
            <a:extLst>
              <a:ext uri="{FF2B5EF4-FFF2-40B4-BE49-F238E27FC236}">
                <a16:creationId xmlns:a16="http://schemas.microsoft.com/office/drawing/2014/main" id="{7D061921-E698-19CC-21FC-B9B0BF6537B1}"/>
              </a:ext>
            </a:extLst>
          </p:cNvPr>
          <p:cNvSpPr/>
          <p:nvPr/>
        </p:nvSpPr>
        <p:spPr>
          <a:xfrm>
            <a:off x="582621" y="550572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0">
            <a:extLst>
              <a:ext uri="{FF2B5EF4-FFF2-40B4-BE49-F238E27FC236}">
                <a16:creationId xmlns:a16="http://schemas.microsoft.com/office/drawing/2014/main" id="{CCD11F85-C535-73E1-091E-BD26DFF73DA1}"/>
              </a:ext>
            </a:extLst>
          </p:cNvPr>
          <p:cNvSpPr/>
          <p:nvPr/>
        </p:nvSpPr>
        <p:spPr>
          <a:xfrm>
            <a:off x="4591679" y="162465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72" name="object 40">
            <a:extLst>
              <a:ext uri="{FF2B5EF4-FFF2-40B4-BE49-F238E27FC236}">
                <a16:creationId xmlns:a16="http://schemas.microsoft.com/office/drawing/2014/main" id="{3D2B10B1-135E-6F84-1499-724DEEA80CFF}"/>
              </a:ext>
            </a:extLst>
          </p:cNvPr>
          <p:cNvSpPr/>
          <p:nvPr/>
        </p:nvSpPr>
        <p:spPr>
          <a:xfrm>
            <a:off x="5744059" y="2559286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74" name="object 40">
            <a:extLst>
              <a:ext uri="{FF2B5EF4-FFF2-40B4-BE49-F238E27FC236}">
                <a16:creationId xmlns:a16="http://schemas.microsoft.com/office/drawing/2014/main" id="{B0F8B725-3167-639D-8422-2ECA3D9A5B28}"/>
              </a:ext>
            </a:extLst>
          </p:cNvPr>
          <p:cNvSpPr/>
          <p:nvPr/>
        </p:nvSpPr>
        <p:spPr>
          <a:xfrm>
            <a:off x="5226154" y="12948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78" name="object 40">
            <a:extLst>
              <a:ext uri="{FF2B5EF4-FFF2-40B4-BE49-F238E27FC236}">
                <a16:creationId xmlns:a16="http://schemas.microsoft.com/office/drawing/2014/main" id="{F1BBCDE0-34F9-A22C-A108-1B59908E8BF5}"/>
              </a:ext>
            </a:extLst>
          </p:cNvPr>
          <p:cNvSpPr/>
          <p:nvPr/>
        </p:nvSpPr>
        <p:spPr>
          <a:xfrm>
            <a:off x="1029230" y="187280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82" name="object 39">
            <a:extLst>
              <a:ext uri="{FF2B5EF4-FFF2-40B4-BE49-F238E27FC236}">
                <a16:creationId xmlns:a16="http://schemas.microsoft.com/office/drawing/2014/main" id="{97A8C950-7E24-4985-34E5-C90A4EDF004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84200" y="3006902"/>
            <a:ext cx="102387" cy="105130"/>
          </a:xfrm>
          <a:prstGeom prst="rect">
            <a:avLst/>
          </a:prstGeom>
        </p:spPr>
      </p:pic>
      <p:pic>
        <p:nvPicPr>
          <p:cNvPr id="85" name="object 39">
            <a:extLst>
              <a:ext uri="{FF2B5EF4-FFF2-40B4-BE49-F238E27FC236}">
                <a16:creationId xmlns:a16="http://schemas.microsoft.com/office/drawing/2014/main" id="{C3D28229-17E0-1FF9-67A9-E0DAA033F24B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28290" y="1098224"/>
            <a:ext cx="102387" cy="10513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088B4126-9CF4-EA06-34BB-0ADB5DED310C}"/>
              </a:ext>
            </a:extLst>
          </p:cNvPr>
          <p:cNvSpPr txBox="1"/>
          <p:nvPr/>
        </p:nvSpPr>
        <p:spPr>
          <a:xfrm>
            <a:off x="2086976" y="1361027"/>
            <a:ext cx="3283833" cy="25904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b="1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Usa solo </a:t>
            </a:r>
            <a:r>
              <a:rPr lang="es-ES" sz="1200" b="1" spc="120" dirty="0">
                <a:solidFill>
                  <a:schemeClr val="accent3"/>
                </a:solidFill>
                <a:latin typeface="Berlin Sans FB Demi" panose="020E0802020502020306" pitchFamily="34" charset="0"/>
                <a:cs typeface="Arial"/>
              </a:rPr>
              <a:t>el agua que necesitas.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136729-702F-0E99-B8CF-7376D34E3E99}"/>
              </a:ext>
            </a:extLst>
          </p:cNvPr>
          <p:cNvSpPr txBox="1"/>
          <p:nvPr/>
        </p:nvSpPr>
        <p:spPr>
          <a:xfrm>
            <a:off x="836452" y="895386"/>
            <a:ext cx="4857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R" sz="1600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</a:rPr>
              <a:t>¿Qué podemos hacer en la escuela o el hogar? </a:t>
            </a: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CA66AD8E-9A10-0E78-7685-70DDD354C252}"/>
              </a:ext>
            </a:extLst>
          </p:cNvPr>
          <p:cNvSpPr txBox="1"/>
          <p:nvPr/>
        </p:nvSpPr>
        <p:spPr>
          <a:xfrm>
            <a:off x="2496300" y="2595199"/>
            <a:ext cx="3518213" cy="44371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b="1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Evita </a:t>
            </a:r>
            <a:r>
              <a:rPr lang="es-ES" sz="1200" b="1" spc="120" dirty="0">
                <a:solidFill>
                  <a:schemeClr val="accent3"/>
                </a:solidFill>
                <a:latin typeface="Berlin Sans FB Demi" panose="020E0802020502020306" pitchFamily="34" charset="0"/>
                <a:cs typeface="Arial"/>
              </a:rPr>
              <a:t>dejar correr el agua innecesariamente.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45968E-7B8C-2A32-533A-C1C4AFBBC177}"/>
              </a:ext>
            </a:extLst>
          </p:cNvPr>
          <p:cNvSpPr txBox="1"/>
          <p:nvPr/>
        </p:nvSpPr>
        <p:spPr>
          <a:xfrm>
            <a:off x="2622350" y="3040728"/>
            <a:ext cx="367646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3" indent="-171450" algn="just">
              <a:buFont typeface="Arial" panose="020B0604020202020204" pitchFamily="34" charset="0"/>
              <a:buChar char="•"/>
            </a:pPr>
            <a:r>
              <a:rPr lang="es-ES" sz="10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Evita jugar o desperdiciar agua en baños, fuentes, lavamanos u otras áreas.</a:t>
            </a:r>
          </a:p>
          <a:p>
            <a:pPr marL="171450" lvl="3" indent="-171450" algn="just">
              <a:buFont typeface="Arial" panose="020B0604020202020204" pitchFamily="34" charset="0"/>
              <a:buChar char="•"/>
            </a:pPr>
            <a:r>
              <a:rPr lang="es-ES" sz="10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Evita mantener mangueras o plumas abiertas mientras se realizan otras tareas.</a:t>
            </a:r>
          </a:p>
          <a:p>
            <a:pPr marL="171450" lvl="3" indent="-171450" algn="just">
              <a:buFont typeface="Arial" panose="020B0604020202020204" pitchFamily="34" charset="0"/>
              <a:buChar char="•"/>
            </a:pPr>
            <a:r>
              <a:rPr lang="es-ES" sz="10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Cierra la pluma mientras te enjabonas las manos, te cepillas los dientes, te afeitas, te bañas o lavas los platos.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60624D-5B69-236A-C479-9B951B60267C}"/>
              </a:ext>
            </a:extLst>
          </p:cNvPr>
          <p:cNvSpPr txBox="1"/>
          <p:nvPr/>
        </p:nvSpPr>
        <p:spPr>
          <a:xfrm>
            <a:off x="2396173" y="1623012"/>
            <a:ext cx="39254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3" indent="-171450" algn="just">
              <a:buFont typeface="Arial" panose="020B0604020202020204" pitchFamily="34" charset="0"/>
              <a:buChar char="•"/>
            </a:pPr>
            <a:r>
              <a:rPr lang="es-ES" sz="10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Utiliza métodos de limpieza controlada (cubo y mapo o escoba y recogedor) en sustitución de mangueras abiertas.</a:t>
            </a:r>
          </a:p>
          <a:p>
            <a:pPr marL="171450" lvl="3" indent="-171450" algn="just">
              <a:buFont typeface="Arial" panose="020B0604020202020204" pitchFamily="34" charset="0"/>
              <a:buChar char="•"/>
            </a:pPr>
            <a:r>
              <a:rPr lang="es-ES" sz="10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Toma duchas más cortas, no llenes la bañera.</a:t>
            </a:r>
          </a:p>
          <a:p>
            <a:pPr marL="171450" lvl="3" indent="-171450" algn="just">
              <a:buFont typeface="Arial" panose="020B0604020202020204" pitchFamily="34" charset="0"/>
              <a:buChar char="•"/>
            </a:pPr>
            <a:r>
              <a:rPr lang="es-ES" sz="10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Usa los electrodomésticos con la carga completa (Ejemplos: lavadora o lavavajilla). </a:t>
            </a: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ACBC9C2A-8ABB-A83A-6EE5-B9B699C3A166}"/>
              </a:ext>
            </a:extLst>
          </p:cNvPr>
          <p:cNvSpPr txBox="1"/>
          <p:nvPr/>
        </p:nvSpPr>
        <p:spPr>
          <a:xfrm>
            <a:off x="2774854" y="4245407"/>
            <a:ext cx="3566670" cy="25904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1200" b="1" spc="120" dirty="0">
                <a:solidFill>
                  <a:srgbClr val="005480"/>
                </a:solidFill>
                <a:latin typeface="Berlin Sans FB Demi" panose="020E0802020502020306" pitchFamily="34" charset="0"/>
                <a:cs typeface="Arial"/>
              </a:rPr>
              <a:t>Si ves un salidero,</a:t>
            </a:r>
            <a:r>
              <a:rPr lang="es-ES" sz="1200" b="1" spc="120" dirty="0">
                <a:solidFill>
                  <a:schemeClr val="tx1"/>
                </a:solidFill>
                <a:latin typeface="Berlin Sans FB Demi" panose="020E0802020502020306" pitchFamily="34" charset="0"/>
                <a:cs typeface="Arial"/>
              </a:rPr>
              <a:t> </a:t>
            </a:r>
            <a:r>
              <a:rPr lang="es-ES" sz="1200" b="1" spc="120" dirty="0">
                <a:solidFill>
                  <a:schemeClr val="accent3"/>
                </a:solidFill>
                <a:latin typeface="Berlin Sans FB Demi" panose="020E0802020502020306" pitchFamily="34" charset="0"/>
                <a:cs typeface="Arial"/>
              </a:rPr>
              <a:t>repórtalo o repáralo.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88C06E-715A-4CF7-7A93-10C75D9BE1DA}"/>
              </a:ext>
            </a:extLst>
          </p:cNvPr>
          <p:cNvSpPr txBox="1"/>
          <p:nvPr/>
        </p:nvSpPr>
        <p:spPr>
          <a:xfrm>
            <a:off x="2801919" y="4507468"/>
            <a:ext cx="34513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3" indent="-171450" algn="just">
              <a:buFont typeface="Arial" panose="020B0604020202020204" pitchFamily="34" charset="0"/>
              <a:buChar char="•"/>
            </a:pPr>
            <a:r>
              <a:rPr lang="es-ES" sz="10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En el trabajo o la escuela, reporta inmediatamente cualquier salidero, tubería averiada, pluma defectuosa o inodoro con flujo continuo.</a:t>
            </a:r>
          </a:p>
          <a:p>
            <a:pPr marL="171450" lvl="3" indent="-171450" algn="just">
              <a:buFont typeface="Arial" panose="020B0604020202020204" pitchFamily="34" charset="0"/>
              <a:buChar char="•"/>
            </a:pPr>
            <a:r>
              <a:rPr lang="es-ES" sz="1000" spc="120" dirty="0">
                <a:solidFill>
                  <a:schemeClr val="tx1"/>
                </a:solidFill>
                <a:latin typeface="Berlin Sans FB" panose="020E0602020502020306" pitchFamily="34" charset="0"/>
                <a:cs typeface="Arial"/>
              </a:rPr>
              <a:t>En tu casa, revisa el inodoro, las plumas y las tuberías en busca de fugas y repáralas.  </a:t>
            </a:r>
          </a:p>
        </p:txBody>
      </p:sp>
      <p:pic>
        <p:nvPicPr>
          <p:cNvPr id="49" name="object 49">
            <a:extLst>
              <a:ext uri="{FF2B5EF4-FFF2-40B4-BE49-F238E27FC236}">
                <a16:creationId xmlns:a16="http://schemas.microsoft.com/office/drawing/2014/main" id="{F0462CCC-FF63-0D8C-51EE-83C30B03C00C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103207" y="4124841"/>
            <a:ext cx="94500" cy="106832"/>
          </a:xfrm>
          <a:prstGeom prst="rect">
            <a:avLst/>
          </a:prstGeom>
        </p:spPr>
      </p:pic>
      <p:sp>
        <p:nvSpPr>
          <p:cNvPr id="69" name="object 43">
            <a:extLst>
              <a:ext uri="{FF2B5EF4-FFF2-40B4-BE49-F238E27FC236}">
                <a16:creationId xmlns:a16="http://schemas.microsoft.com/office/drawing/2014/main" id="{8E1B43D3-DC36-4136-4D3C-C5CB08E15D66}"/>
              </a:ext>
            </a:extLst>
          </p:cNvPr>
          <p:cNvSpPr/>
          <p:nvPr/>
        </p:nvSpPr>
        <p:spPr>
          <a:xfrm>
            <a:off x="2803332" y="500380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3">
            <a:extLst>
              <a:ext uri="{FF2B5EF4-FFF2-40B4-BE49-F238E27FC236}">
                <a16:creationId xmlns:a16="http://schemas.microsoft.com/office/drawing/2014/main" id="{4B377F38-21A9-D84F-907C-ED76758D7309}"/>
              </a:ext>
            </a:extLst>
          </p:cNvPr>
          <p:cNvSpPr/>
          <p:nvPr/>
        </p:nvSpPr>
        <p:spPr>
          <a:xfrm>
            <a:off x="246342" y="262238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43">
            <a:extLst>
              <a:ext uri="{FF2B5EF4-FFF2-40B4-BE49-F238E27FC236}">
                <a16:creationId xmlns:a16="http://schemas.microsoft.com/office/drawing/2014/main" id="{0716F7D1-0297-80A5-8EBC-7A0F8F498EC6}"/>
              </a:ext>
            </a:extLst>
          </p:cNvPr>
          <p:cNvSpPr/>
          <p:nvPr/>
        </p:nvSpPr>
        <p:spPr>
          <a:xfrm>
            <a:off x="398742" y="277478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43">
            <a:extLst>
              <a:ext uri="{FF2B5EF4-FFF2-40B4-BE49-F238E27FC236}">
                <a16:creationId xmlns:a16="http://schemas.microsoft.com/office/drawing/2014/main" id="{18F53A97-6EE3-8B22-3418-5E6160AFCE3D}"/>
              </a:ext>
            </a:extLst>
          </p:cNvPr>
          <p:cNvSpPr/>
          <p:nvPr/>
        </p:nvSpPr>
        <p:spPr>
          <a:xfrm>
            <a:off x="3631515" y="258994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43">
            <a:extLst>
              <a:ext uri="{FF2B5EF4-FFF2-40B4-BE49-F238E27FC236}">
                <a16:creationId xmlns:a16="http://schemas.microsoft.com/office/drawing/2014/main" id="{D04DE4B8-62AB-143D-8A6C-C60EB1F3CEEF}"/>
              </a:ext>
            </a:extLst>
          </p:cNvPr>
          <p:cNvSpPr/>
          <p:nvPr/>
        </p:nvSpPr>
        <p:spPr>
          <a:xfrm>
            <a:off x="5271161" y="415270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" name="object 41">
            <a:extLst>
              <a:ext uri="{FF2B5EF4-FFF2-40B4-BE49-F238E27FC236}">
                <a16:creationId xmlns:a16="http://schemas.microsoft.com/office/drawing/2014/main" id="{FBD7CB06-7098-9080-D20F-67203E9EC520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58265" y="1661409"/>
            <a:ext cx="82537" cy="81661"/>
          </a:xfrm>
          <a:prstGeom prst="rect">
            <a:avLst/>
          </a:prstGeom>
        </p:spPr>
      </p:pic>
      <p:sp>
        <p:nvSpPr>
          <p:cNvPr id="96" name="object 40">
            <a:extLst>
              <a:ext uri="{FF2B5EF4-FFF2-40B4-BE49-F238E27FC236}">
                <a16:creationId xmlns:a16="http://schemas.microsoft.com/office/drawing/2014/main" id="{572125F8-B6E7-9402-9D99-042059439F7B}"/>
              </a:ext>
            </a:extLst>
          </p:cNvPr>
          <p:cNvSpPr/>
          <p:nvPr/>
        </p:nvSpPr>
        <p:spPr>
          <a:xfrm>
            <a:off x="1810692" y="159053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00" name="object 43">
            <a:extLst>
              <a:ext uri="{FF2B5EF4-FFF2-40B4-BE49-F238E27FC236}">
                <a16:creationId xmlns:a16="http://schemas.microsoft.com/office/drawing/2014/main" id="{F130FBEF-3BD1-1BC9-6C88-6354286A693E}"/>
              </a:ext>
            </a:extLst>
          </p:cNvPr>
          <p:cNvSpPr/>
          <p:nvPr/>
        </p:nvSpPr>
        <p:spPr>
          <a:xfrm>
            <a:off x="2277661" y="216827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4" name="object 45">
            <a:extLst>
              <a:ext uri="{FF2B5EF4-FFF2-40B4-BE49-F238E27FC236}">
                <a16:creationId xmlns:a16="http://schemas.microsoft.com/office/drawing/2014/main" id="{285B96DB-6B6E-7599-6650-218C0C0A31AB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018636" y="1965785"/>
            <a:ext cx="119595" cy="119583"/>
          </a:xfrm>
          <a:prstGeom prst="rect">
            <a:avLst/>
          </a:prstGeom>
        </p:spPr>
      </p:pic>
      <p:pic>
        <p:nvPicPr>
          <p:cNvPr id="108" name="object 45">
            <a:extLst>
              <a:ext uri="{FF2B5EF4-FFF2-40B4-BE49-F238E27FC236}">
                <a16:creationId xmlns:a16="http://schemas.microsoft.com/office/drawing/2014/main" id="{6EECB4BE-8191-B2BF-DC0D-A924BA4819B4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37987" y="1344140"/>
            <a:ext cx="119595" cy="119583"/>
          </a:xfrm>
          <a:prstGeom prst="rect">
            <a:avLst/>
          </a:prstGeom>
        </p:spPr>
      </p:pic>
      <p:pic>
        <p:nvPicPr>
          <p:cNvPr id="112" name="object 45">
            <a:extLst>
              <a:ext uri="{FF2B5EF4-FFF2-40B4-BE49-F238E27FC236}">
                <a16:creationId xmlns:a16="http://schemas.microsoft.com/office/drawing/2014/main" id="{CB4A40AE-D496-BAE9-93BF-4958CF20FF16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537289" y="1225252"/>
            <a:ext cx="119595" cy="119583"/>
          </a:xfrm>
          <a:prstGeom prst="rect">
            <a:avLst/>
          </a:prstGeom>
        </p:spPr>
      </p:pic>
      <p:sp>
        <p:nvSpPr>
          <p:cNvPr id="116" name="object 40">
            <a:extLst>
              <a:ext uri="{FF2B5EF4-FFF2-40B4-BE49-F238E27FC236}">
                <a16:creationId xmlns:a16="http://schemas.microsoft.com/office/drawing/2014/main" id="{DC63C63B-4BC7-461C-AD53-9575B6698A76}"/>
              </a:ext>
            </a:extLst>
          </p:cNvPr>
          <p:cNvSpPr/>
          <p:nvPr/>
        </p:nvSpPr>
        <p:spPr>
          <a:xfrm>
            <a:off x="5622095" y="146372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20" name="object 40">
            <a:extLst>
              <a:ext uri="{FF2B5EF4-FFF2-40B4-BE49-F238E27FC236}">
                <a16:creationId xmlns:a16="http://schemas.microsoft.com/office/drawing/2014/main" id="{39D6E3FC-3F28-3F06-5CD4-4D301386EAAD}"/>
              </a:ext>
            </a:extLst>
          </p:cNvPr>
          <p:cNvSpPr/>
          <p:nvPr/>
        </p:nvSpPr>
        <p:spPr>
          <a:xfrm>
            <a:off x="3266679" y="132519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</p:spTree>
    <p:extLst>
      <p:ext uri="{BB962C8B-B14F-4D97-AF65-F5344CB8AC3E}">
        <p14:creationId xmlns:p14="http://schemas.microsoft.com/office/powerpoint/2010/main" val="4072216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DDA7-3687-7433-7635-1E902F1FF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>
            <a:extLst>
              <a:ext uri="{FF2B5EF4-FFF2-40B4-BE49-F238E27FC236}">
                <a16:creationId xmlns:a16="http://schemas.microsoft.com/office/drawing/2014/main" id="{BBA8379C-683D-481F-E291-111989D9896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8396" y="2315910"/>
            <a:ext cx="152198" cy="226466"/>
          </a:xfrm>
          <a:prstGeom prst="rect">
            <a:avLst/>
          </a:prstGeom>
        </p:spPr>
      </p:pic>
      <p:pic>
        <p:nvPicPr>
          <p:cNvPr id="17" name="object 17">
            <a:extLst>
              <a:ext uri="{FF2B5EF4-FFF2-40B4-BE49-F238E27FC236}">
                <a16:creationId xmlns:a16="http://schemas.microsoft.com/office/drawing/2014/main" id="{AE192211-BF8B-6B80-44EF-925C799D819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1763" y="1694986"/>
            <a:ext cx="152193" cy="226466"/>
          </a:xfrm>
          <a:prstGeom prst="rect">
            <a:avLst/>
          </a:prstGeom>
        </p:spPr>
      </p:pic>
      <p:pic>
        <p:nvPicPr>
          <p:cNvPr id="18" name="object 18">
            <a:extLst>
              <a:ext uri="{FF2B5EF4-FFF2-40B4-BE49-F238E27FC236}">
                <a16:creationId xmlns:a16="http://schemas.microsoft.com/office/drawing/2014/main" id="{DB95524E-2F2F-4431-A44B-403AB921846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3098" y="5436120"/>
            <a:ext cx="152193" cy="226466"/>
          </a:xfrm>
          <a:prstGeom prst="rect">
            <a:avLst/>
          </a:prstGeom>
        </p:spPr>
      </p:pic>
      <p:pic>
        <p:nvPicPr>
          <p:cNvPr id="19" name="object 19">
            <a:extLst>
              <a:ext uri="{FF2B5EF4-FFF2-40B4-BE49-F238E27FC236}">
                <a16:creationId xmlns:a16="http://schemas.microsoft.com/office/drawing/2014/main" id="{D6E1AA53-B952-7E86-162A-CF8005D3A8F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58699" y="765346"/>
            <a:ext cx="152198" cy="226466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DC3A8E1-F0AE-0F7D-D42A-E9CCF6EC71CB}"/>
              </a:ext>
            </a:extLst>
          </p:cNvPr>
          <p:cNvSpPr txBox="1"/>
          <p:nvPr/>
        </p:nvSpPr>
        <p:spPr>
          <a:xfrm>
            <a:off x="1452084" y="687953"/>
            <a:ext cx="34098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1400" spc="-35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Usa el agua que necesitas, sin desperdiciarla.</a:t>
            </a:r>
            <a:endParaRPr sz="1400" dirty="0">
              <a:solidFill>
                <a:schemeClr val="accent3">
                  <a:lumMod val="75000"/>
                </a:schemeClr>
              </a:solidFill>
              <a:latin typeface="Berlin Sans FB Demi" panose="020E0802020502020306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63A8FFE7-96B2-F7F1-39C7-B57723901667}"/>
              </a:ext>
            </a:extLst>
          </p:cNvPr>
          <p:cNvSpPr/>
          <p:nvPr/>
        </p:nvSpPr>
        <p:spPr>
          <a:xfrm>
            <a:off x="1718379" y="622935"/>
            <a:ext cx="284353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56C1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37">
            <a:extLst>
              <a:ext uri="{FF2B5EF4-FFF2-40B4-BE49-F238E27FC236}">
                <a16:creationId xmlns:a16="http://schemas.microsoft.com/office/drawing/2014/main" id="{717A1DA1-ACA1-50C5-3FAD-1CBD3794F5E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88944" y="387037"/>
            <a:ext cx="117856" cy="115100"/>
          </a:xfrm>
          <a:prstGeom prst="rect">
            <a:avLst/>
          </a:prstGeom>
        </p:spPr>
      </p:pic>
      <p:pic>
        <p:nvPicPr>
          <p:cNvPr id="38" name="object 38">
            <a:extLst>
              <a:ext uri="{FF2B5EF4-FFF2-40B4-BE49-F238E27FC236}">
                <a16:creationId xmlns:a16="http://schemas.microsoft.com/office/drawing/2014/main" id="{F16935F6-5ACA-C070-827A-7CC49A08B375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27122" y="379329"/>
            <a:ext cx="117868" cy="115100"/>
          </a:xfrm>
          <a:prstGeom prst="rect">
            <a:avLst/>
          </a:prstGeom>
        </p:spPr>
      </p:pic>
      <p:pic>
        <p:nvPicPr>
          <p:cNvPr id="39" name="object 39">
            <a:extLst>
              <a:ext uri="{FF2B5EF4-FFF2-40B4-BE49-F238E27FC236}">
                <a16:creationId xmlns:a16="http://schemas.microsoft.com/office/drawing/2014/main" id="{D1D9EA92-3246-32E0-F370-55F3D3B2D3D0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02085" y="118684"/>
            <a:ext cx="102387" cy="105130"/>
          </a:xfrm>
          <a:prstGeom prst="rect">
            <a:avLst/>
          </a:prstGeom>
        </p:spPr>
      </p:pic>
      <p:pic>
        <p:nvPicPr>
          <p:cNvPr id="41" name="object 41">
            <a:extLst>
              <a:ext uri="{FF2B5EF4-FFF2-40B4-BE49-F238E27FC236}">
                <a16:creationId xmlns:a16="http://schemas.microsoft.com/office/drawing/2014/main" id="{D0C4F687-7379-9D06-54FE-3FF39570F514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41493" y="5255475"/>
            <a:ext cx="82537" cy="81661"/>
          </a:xfrm>
          <a:prstGeom prst="rect">
            <a:avLst/>
          </a:prstGeom>
        </p:spPr>
      </p:pic>
      <p:pic>
        <p:nvPicPr>
          <p:cNvPr id="42" name="object 42">
            <a:extLst>
              <a:ext uri="{FF2B5EF4-FFF2-40B4-BE49-F238E27FC236}">
                <a16:creationId xmlns:a16="http://schemas.microsoft.com/office/drawing/2014/main" id="{B6A9E3D8-887A-7E68-49BB-72A266F5DD0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758873" y="3527716"/>
            <a:ext cx="117754" cy="117690"/>
          </a:xfrm>
          <a:prstGeom prst="rect">
            <a:avLst/>
          </a:prstGeom>
        </p:spPr>
      </p:pic>
      <p:sp>
        <p:nvSpPr>
          <p:cNvPr id="43" name="object 43">
            <a:extLst>
              <a:ext uri="{FF2B5EF4-FFF2-40B4-BE49-F238E27FC236}">
                <a16:creationId xmlns:a16="http://schemas.microsoft.com/office/drawing/2014/main" id="{2F8951C3-AFBD-3C47-A6BF-822842700FD5}"/>
              </a:ext>
            </a:extLst>
          </p:cNvPr>
          <p:cNvSpPr/>
          <p:nvPr/>
        </p:nvSpPr>
        <p:spPr>
          <a:xfrm>
            <a:off x="4946318" y="614025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4">
            <a:extLst>
              <a:ext uri="{FF2B5EF4-FFF2-40B4-BE49-F238E27FC236}">
                <a16:creationId xmlns:a16="http://schemas.microsoft.com/office/drawing/2014/main" id="{374B15CF-C197-98DD-8A19-9B97E29CCA61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853926" y="2198220"/>
            <a:ext cx="116662" cy="116674"/>
          </a:xfrm>
          <a:prstGeom prst="rect">
            <a:avLst/>
          </a:prstGeom>
        </p:spPr>
      </p:pic>
      <p:pic>
        <p:nvPicPr>
          <p:cNvPr id="45" name="object 45">
            <a:extLst>
              <a:ext uri="{FF2B5EF4-FFF2-40B4-BE49-F238E27FC236}">
                <a16:creationId xmlns:a16="http://schemas.microsoft.com/office/drawing/2014/main" id="{CAD2EA64-8964-462D-57E3-B3810CDDF62D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379236" y="1518496"/>
            <a:ext cx="119595" cy="119583"/>
          </a:xfrm>
          <a:prstGeom prst="rect">
            <a:avLst/>
          </a:prstGeom>
        </p:spPr>
      </p:pic>
      <p:pic>
        <p:nvPicPr>
          <p:cNvPr id="46" name="object 46">
            <a:extLst>
              <a:ext uri="{FF2B5EF4-FFF2-40B4-BE49-F238E27FC236}">
                <a16:creationId xmlns:a16="http://schemas.microsoft.com/office/drawing/2014/main" id="{C2D0574C-B28F-A376-D716-F6833D36AEA1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95483" y="119659"/>
            <a:ext cx="72961" cy="74253"/>
          </a:xfrm>
          <a:prstGeom prst="rect">
            <a:avLst/>
          </a:prstGeom>
        </p:spPr>
      </p:pic>
      <p:pic>
        <p:nvPicPr>
          <p:cNvPr id="48" name="object 48">
            <a:extLst>
              <a:ext uri="{FF2B5EF4-FFF2-40B4-BE49-F238E27FC236}">
                <a16:creationId xmlns:a16="http://schemas.microsoft.com/office/drawing/2014/main" id="{7ADA2BF4-6F5B-C3E2-1F0A-1A9EA92452D3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910897" y="1619354"/>
            <a:ext cx="115506" cy="115519"/>
          </a:xfrm>
          <a:prstGeom prst="rect">
            <a:avLst/>
          </a:prstGeom>
        </p:spPr>
      </p:pic>
      <p:grpSp>
        <p:nvGrpSpPr>
          <p:cNvPr id="59" name="object 59">
            <a:extLst>
              <a:ext uri="{FF2B5EF4-FFF2-40B4-BE49-F238E27FC236}">
                <a16:creationId xmlns:a16="http://schemas.microsoft.com/office/drawing/2014/main" id="{6506B9C1-1B5E-8D4B-22CC-BA340497091F}"/>
              </a:ext>
            </a:extLst>
          </p:cNvPr>
          <p:cNvGrpSpPr/>
          <p:nvPr/>
        </p:nvGrpSpPr>
        <p:grpSpPr>
          <a:xfrm>
            <a:off x="5501145" y="0"/>
            <a:ext cx="848994" cy="875030"/>
            <a:chOff x="5501145" y="0"/>
            <a:chExt cx="848994" cy="875030"/>
          </a:xfrm>
        </p:grpSpPr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52C6DEE1-0253-1FE4-6E57-CF8E4E212B83}"/>
                </a:ext>
              </a:extLst>
            </p:cNvPr>
            <p:cNvSpPr/>
            <p:nvPr/>
          </p:nvSpPr>
          <p:spPr>
            <a:xfrm>
              <a:off x="5945441" y="108102"/>
              <a:ext cx="405130" cy="767080"/>
            </a:xfrm>
            <a:custGeom>
              <a:avLst/>
              <a:gdLst/>
              <a:ahLst/>
              <a:cxnLst/>
              <a:rect l="l" t="t" r="r" b="b"/>
              <a:pathLst>
                <a:path w="405129" h="767080">
                  <a:moveTo>
                    <a:pt x="404559" y="0"/>
                  </a:moveTo>
                  <a:lnTo>
                    <a:pt x="354361" y="28561"/>
                  </a:lnTo>
                  <a:lnTo>
                    <a:pt x="310840" y="55585"/>
                  </a:lnTo>
                  <a:lnTo>
                    <a:pt x="268288" y="84093"/>
                  </a:lnTo>
                  <a:lnTo>
                    <a:pt x="226758" y="114061"/>
                  </a:lnTo>
                  <a:lnTo>
                    <a:pt x="186300" y="145464"/>
                  </a:lnTo>
                  <a:lnTo>
                    <a:pt x="146965" y="178277"/>
                  </a:lnTo>
                  <a:lnTo>
                    <a:pt x="108802" y="212476"/>
                  </a:lnTo>
                  <a:lnTo>
                    <a:pt x="71864" y="248037"/>
                  </a:lnTo>
                  <a:lnTo>
                    <a:pt x="37574" y="288483"/>
                  </a:lnTo>
                  <a:lnTo>
                    <a:pt x="23020" y="338474"/>
                  </a:lnTo>
                  <a:lnTo>
                    <a:pt x="23249" y="346805"/>
                  </a:lnTo>
                  <a:lnTo>
                    <a:pt x="30792" y="351783"/>
                  </a:lnTo>
                  <a:lnTo>
                    <a:pt x="41854" y="354742"/>
                  </a:lnTo>
                  <a:lnTo>
                    <a:pt x="49893" y="355555"/>
                  </a:lnTo>
                  <a:lnTo>
                    <a:pt x="24536" y="400984"/>
                  </a:lnTo>
                  <a:lnTo>
                    <a:pt x="6537" y="448930"/>
                  </a:lnTo>
                  <a:lnTo>
                    <a:pt x="0" y="498589"/>
                  </a:lnTo>
                  <a:lnTo>
                    <a:pt x="9025" y="549154"/>
                  </a:lnTo>
                  <a:lnTo>
                    <a:pt x="12824" y="555033"/>
                  </a:lnTo>
                  <a:lnTo>
                    <a:pt x="18616" y="558749"/>
                  </a:lnTo>
                  <a:lnTo>
                    <a:pt x="25423" y="560113"/>
                  </a:lnTo>
                  <a:lnTo>
                    <a:pt x="32266" y="558933"/>
                  </a:lnTo>
                  <a:lnTo>
                    <a:pt x="40114" y="555923"/>
                  </a:lnTo>
                  <a:lnTo>
                    <a:pt x="41720" y="582726"/>
                  </a:lnTo>
                  <a:lnTo>
                    <a:pt x="46499" y="636208"/>
                  </a:lnTo>
                  <a:lnTo>
                    <a:pt x="53433" y="691207"/>
                  </a:lnTo>
                  <a:lnTo>
                    <a:pt x="72781" y="745650"/>
                  </a:lnTo>
                  <a:lnTo>
                    <a:pt x="118351" y="766599"/>
                  </a:lnTo>
                  <a:lnTo>
                    <a:pt x="140678" y="762297"/>
                  </a:lnTo>
                  <a:lnTo>
                    <a:pt x="180271" y="738879"/>
                  </a:lnTo>
                  <a:lnTo>
                    <a:pt x="218219" y="700641"/>
                  </a:lnTo>
                  <a:lnTo>
                    <a:pt x="251595" y="658222"/>
                  </a:lnTo>
                  <a:lnTo>
                    <a:pt x="278681" y="617959"/>
                  </a:lnTo>
                  <a:lnTo>
                    <a:pt x="300604" y="574745"/>
                  </a:lnTo>
                  <a:lnTo>
                    <a:pt x="303030" y="579964"/>
                  </a:lnTo>
                  <a:lnTo>
                    <a:pt x="336774" y="600868"/>
                  </a:lnTo>
                  <a:lnTo>
                    <a:pt x="356044" y="595754"/>
                  </a:lnTo>
                  <a:lnTo>
                    <a:pt x="371721" y="583414"/>
                  </a:lnTo>
                  <a:lnTo>
                    <a:pt x="384097" y="566952"/>
                  </a:lnTo>
                  <a:lnTo>
                    <a:pt x="393466" y="549472"/>
                  </a:lnTo>
                  <a:lnTo>
                    <a:pt x="404559" y="523835"/>
                  </a:lnTo>
                  <a:lnTo>
                    <a:pt x="404559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>
              <a:extLst>
                <a:ext uri="{FF2B5EF4-FFF2-40B4-BE49-F238E27FC236}">
                  <a16:creationId xmlns:a16="http://schemas.microsoft.com/office/drawing/2014/main" id="{54D80ED7-FDA9-3E78-F4C6-671F878D84EA}"/>
                </a:ext>
              </a:extLst>
            </p:cNvPr>
            <p:cNvSpPr/>
            <p:nvPr/>
          </p:nvSpPr>
          <p:spPr>
            <a:xfrm>
              <a:off x="5501145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5" h="873760">
                  <a:moveTo>
                    <a:pt x="848855" y="0"/>
                  </a:moveTo>
                  <a:lnTo>
                    <a:pt x="261607" y="0"/>
                  </a:lnTo>
                  <a:lnTo>
                    <a:pt x="238785" y="26479"/>
                  </a:lnTo>
                  <a:lnTo>
                    <a:pt x="236296" y="33756"/>
                  </a:lnTo>
                  <a:lnTo>
                    <a:pt x="236943" y="41122"/>
                  </a:lnTo>
                  <a:lnTo>
                    <a:pt x="256336" y="64909"/>
                  </a:lnTo>
                  <a:lnTo>
                    <a:pt x="215188" y="85598"/>
                  </a:lnTo>
                  <a:lnTo>
                    <a:pt x="176110" y="109588"/>
                  </a:lnTo>
                  <a:lnTo>
                    <a:pt x="140627" y="137502"/>
                  </a:lnTo>
                  <a:lnTo>
                    <a:pt x="110274" y="169938"/>
                  </a:lnTo>
                  <a:lnTo>
                    <a:pt x="86550" y="207518"/>
                  </a:lnTo>
                  <a:lnTo>
                    <a:pt x="71018" y="250837"/>
                  </a:lnTo>
                  <a:lnTo>
                    <a:pt x="70980" y="260121"/>
                  </a:lnTo>
                  <a:lnTo>
                    <a:pt x="74739" y="268439"/>
                  </a:lnTo>
                  <a:lnTo>
                    <a:pt x="81330" y="274866"/>
                  </a:lnTo>
                  <a:lnTo>
                    <a:pt x="89789" y="278498"/>
                  </a:lnTo>
                  <a:lnTo>
                    <a:pt x="100723" y="280822"/>
                  </a:lnTo>
                  <a:lnTo>
                    <a:pt x="83134" y="311823"/>
                  </a:lnTo>
                  <a:lnTo>
                    <a:pt x="49822" y="374789"/>
                  </a:lnTo>
                  <a:lnTo>
                    <a:pt x="17792" y="441007"/>
                  </a:lnTo>
                  <a:lnTo>
                    <a:pt x="3962" y="478053"/>
                  </a:lnTo>
                  <a:lnTo>
                    <a:pt x="0" y="515569"/>
                  </a:lnTo>
                  <a:lnTo>
                    <a:pt x="13157" y="550989"/>
                  </a:lnTo>
                  <a:lnTo>
                    <a:pt x="13220" y="551154"/>
                  </a:lnTo>
                  <a:lnTo>
                    <a:pt x="35572" y="571804"/>
                  </a:lnTo>
                  <a:lnTo>
                    <a:pt x="63525" y="583158"/>
                  </a:lnTo>
                  <a:lnTo>
                    <a:pt x="94157" y="587133"/>
                  </a:lnTo>
                  <a:lnTo>
                    <a:pt x="124523" y="585698"/>
                  </a:lnTo>
                  <a:lnTo>
                    <a:pt x="194373" y="570547"/>
                  </a:lnTo>
                  <a:lnTo>
                    <a:pt x="262178" y="547471"/>
                  </a:lnTo>
                  <a:lnTo>
                    <a:pt x="321398" y="522224"/>
                  </a:lnTo>
                  <a:lnTo>
                    <a:pt x="377024" y="489953"/>
                  </a:lnTo>
                  <a:lnTo>
                    <a:pt x="376415" y="493725"/>
                  </a:lnTo>
                  <a:lnTo>
                    <a:pt x="375945" y="497522"/>
                  </a:lnTo>
                  <a:lnTo>
                    <a:pt x="375843" y="501459"/>
                  </a:lnTo>
                  <a:lnTo>
                    <a:pt x="377050" y="514413"/>
                  </a:lnTo>
                  <a:lnTo>
                    <a:pt x="381266" y="526402"/>
                  </a:lnTo>
                  <a:lnTo>
                    <a:pt x="388404" y="536841"/>
                  </a:lnTo>
                  <a:lnTo>
                    <a:pt x="398399" y="545147"/>
                  </a:lnTo>
                  <a:lnTo>
                    <a:pt x="423532" y="553389"/>
                  </a:lnTo>
                  <a:lnTo>
                    <a:pt x="449897" y="550989"/>
                  </a:lnTo>
                  <a:lnTo>
                    <a:pt x="475564" y="541604"/>
                  </a:lnTo>
                  <a:lnTo>
                    <a:pt x="498627" y="528916"/>
                  </a:lnTo>
                  <a:lnTo>
                    <a:pt x="542010" y="500075"/>
                  </a:lnTo>
                  <a:lnTo>
                    <a:pt x="555434" y="489953"/>
                  </a:lnTo>
                  <a:lnTo>
                    <a:pt x="583615" y="468706"/>
                  </a:lnTo>
                  <a:lnTo>
                    <a:pt x="623392" y="435000"/>
                  </a:lnTo>
                  <a:lnTo>
                    <a:pt x="661263" y="399161"/>
                  </a:lnTo>
                  <a:lnTo>
                    <a:pt x="663117" y="440347"/>
                  </a:lnTo>
                  <a:lnTo>
                    <a:pt x="668007" y="453656"/>
                  </a:lnTo>
                  <a:lnTo>
                    <a:pt x="678878" y="460209"/>
                  </a:lnTo>
                  <a:lnTo>
                    <a:pt x="679792" y="460209"/>
                  </a:lnTo>
                  <a:lnTo>
                    <a:pt x="672693" y="474827"/>
                  </a:lnTo>
                  <a:lnTo>
                    <a:pt x="627545" y="488099"/>
                  </a:lnTo>
                  <a:lnTo>
                    <a:pt x="588987" y="503783"/>
                  </a:lnTo>
                  <a:lnTo>
                    <a:pt x="540791" y="527202"/>
                  </a:lnTo>
                  <a:lnTo>
                    <a:pt x="494449" y="554088"/>
                  </a:lnTo>
                  <a:lnTo>
                    <a:pt x="457161" y="579755"/>
                  </a:lnTo>
                  <a:lnTo>
                    <a:pt x="444398" y="605917"/>
                  </a:lnTo>
                  <a:lnTo>
                    <a:pt x="444677" y="614476"/>
                  </a:lnTo>
                  <a:lnTo>
                    <a:pt x="445427" y="623049"/>
                  </a:lnTo>
                  <a:lnTo>
                    <a:pt x="460679" y="611212"/>
                  </a:lnTo>
                  <a:lnTo>
                    <a:pt x="476224" y="599744"/>
                  </a:lnTo>
                  <a:lnTo>
                    <a:pt x="508101" y="577875"/>
                  </a:lnTo>
                  <a:lnTo>
                    <a:pt x="552475" y="551103"/>
                  </a:lnTo>
                  <a:lnTo>
                    <a:pt x="598754" y="527773"/>
                  </a:lnTo>
                  <a:lnTo>
                    <a:pt x="659193" y="502932"/>
                  </a:lnTo>
                  <a:lnTo>
                    <a:pt x="636905" y="551307"/>
                  </a:lnTo>
                  <a:lnTo>
                    <a:pt x="615467" y="600062"/>
                  </a:lnTo>
                  <a:lnTo>
                    <a:pt x="594893" y="649198"/>
                  </a:lnTo>
                  <a:lnTo>
                    <a:pt x="575221" y="698690"/>
                  </a:lnTo>
                  <a:lnTo>
                    <a:pt x="556463" y="748512"/>
                  </a:lnTo>
                  <a:lnTo>
                    <a:pt x="544004" y="753059"/>
                  </a:lnTo>
                  <a:lnTo>
                    <a:pt x="504278" y="775093"/>
                  </a:lnTo>
                  <a:lnTo>
                    <a:pt x="495312" y="781062"/>
                  </a:lnTo>
                  <a:lnTo>
                    <a:pt x="498221" y="802335"/>
                  </a:lnTo>
                  <a:lnTo>
                    <a:pt x="499503" y="809548"/>
                  </a:lnTo>
                  <a:lnTo>
                    <a:pt x="509917" y="801801"/>
                  </a:lnTo>
                  <a:lnTo>
                    <a:pt x="520560" y="794346"/>
                  </a:lnTo>
                  <a:lnTo>
                    <a:pt x="531431" y="787222"/>
                  </a:lnTo>
                  <a:lnTo>
                    <a:pt x="545706" y="778395"/>
                  </a:lnTo>
                  <a:lnTo>
                    <a:pt x="537768" y="800506"/>
                  </a:lnTo>
                  <a:lnTo>
                    <a:pt x="519150" y="856094"/>
                  </a:lnTo>
                  <a:lnTo>
                    <a:pt x="548589" y="873340"/>
                  </a:lnTo>
                  <a:lnTo>
                    <a:pt x="563372" y="829157"/>
                  </a:lnTo>
                  <a:lnTo>
                    <a:pt x="576745" y="790384"/>
                  </a:lnTo>
                  <a:lnTo>
                    <a:pt x="590562" y="751751"/>
                  </a:lnTo>
                  <a:lnTo>
                    <a:pt x="604837" y="713282"/>
                  </a:lnTo>
                  <a:lnTo>
                    <a:pt x="619569" y="674992"/>
                  </a:lnTo>
                  <a:lnTo>
                    <a:pt x="624497" y="701827"/>
                  </a:lnTo>
                  <a:lnTo>
                    <a:pt x="631215" y="744385"/>
                  </a:lnTo>
                  <a:lnTo>
                    <a:pt x="637844" y="798334"/>
                  </a:lnTo>
                  <a:lnTo>
                    <a:pt x="640918" y="832015"/>
                  </a:lnTo>
                  <a:lnTo>
                    <a:pt x="653884" y="818476"/>
                  </a:lnTo>
                  <a:lnTo>
                    <a:pt x="666280" y="804240"/>
                  </a:lnTo>
                  <a:lnTo>
                    <a:pt x="664730" y="783805"/>
                  </a:lnTo>
                  <a:lnTo>
                    <a:pt x="662609" y="762368"/>
                  </a:lnTo>
                  <a:lnTo>
                    <a:pt x="657402" y="719620"/>
                  </a:lnTo>
                  <a:lnTo>
                    <a:pt x="650925" y="677037"/>
                  </a:lnTo>
                  <a:lnTo>
                    <a:pt x="641553" y="633691"/>
                  </a:lnTo>
                  <a:lnTo>
                    <a:pt x="639051" y="626541"/>
                  </a:lnTo>
                  <a:lnTo>
                    <a:pt x="658317" y="580809"/>
                  </a:lnTo>
                  <a:lnTo>
                    <a:pt x="678370" y="535393"/>
                  </a:lnTo>
                  <a:lnTo>
                    <a:pt x="699173" y="490321"/>
                  </a:lnTo>
                  <a:lnTo>
                    <a:pt x="720737" y="445604"/>
                  </a:lnTo>
                  <a:lnTo>
                    <a:pt x="739660" y="420243"/>
                  </a:lnTo>
                  <a:lnTo>
                    <a:pt x="745794" y="413550"/>
                  </a:lnTo>
                  <a:lnTo>
                    <a:pt x="747407" y="420751"/>
                  </a:lnTo>
                  <a:lnTo>
                    <a:pt x="757199" y="459498"/>
                  </a:lnTo>
                  <a:lnTo>
                    <a:pt x="761834" y="478726"/>
                  </a:lnTo>
                  <a:lnTo>
                    <a:pt x="773328" y="537286"/>
                  </a:lnTo>
                  <a:lnTo>
                    <a:pt x="782053" y="596328"/>
                  </a:lnTo>
                  <a:lnTo>
                    <a:pt x="787577" y="651865"/>
                  </a:lnTo>
                  <a:lnTo>
                    <a:pt x="791083" y="707529"/>
                  </a:lnTo>
                  <a:lnTo>
                    <a:pt x="800709" y="703656"/>
                  </a:lnTo>
                  <a:lnTo>
                    <a:pt x="809345" y="697788"/>
                  </a:lnTo>
                  <a:lnTo>
                    <a:pt x="817016" y="690397"/>
                  </a:lnTo>
                  <a:lnTo>
                    <a:pt x="823798" y="681926"/>
                  </a:lnTo>
                  <a:lnTo>
                    <a:pt x="821956" y="646950"/>
                  </a:lnTo>
                  <a:lnTo>
                    <a:pt x="817346" y="599109"/>
                  </a:lnTo>
                  <a:lnTo>
                    <a:pt x="810412" y="551624"/>
                  </a:lnTo>
                  <a:lnTo>
                    <a:pt x="801293" y="504507"/>
                  </a:lnTo>
                  <a:lnTo>
                    <a:pt x="790143" y="457746"/>
                  </a:lnTo>
                  <a:lnTo>
                    <a:pt x="777100" y="413854"/>
                  </a:lnTo>
                  <a:lnTo>
                    <a:pt x="767448" y="389928"/>
                  </a:lnTo>
                  <a:lnTo>
                    <a:pt x="772528" y="384390"/>
                  </a:lnTo>
                  <a:lnTo>
                    <a:pt x="802995" y="346481"/>
                  </a:lnTo>
                  <a:lnTo>
                    <a:pt x="831164" y="306552"/>
                  </a:lnTo>
                  <a:lnTo>
                    <a:pt x="848855" y="278180"/>
                  </a:lnTo>
                  <a:lnTo>
                    <a:pt x="848855" y="0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B9FF912E-F1D6-A839-A845-8CD5C3758170}"/>
                </a:ext>
              </a:extLst>
            </p:cNvPr>
            <p:cNvSpPr/>
            <p:nvPr/>
          </p:nvSpPr>
          <p:spPr>
            <a:xfrm>
              <a:off x="5501777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286077" y="390663"/>
                  </a:moveTo>
                  <a:lnTo>
                    <a:pt x="242595" y="390663"/>
                  </a:lnTo>
                  <a:lnTo>
                    <a:pt x="235678" y="407394"/>
                  </a:lnTo>
                  <a:lnTo>
                    <a:pt x="232266" y="415585"/>
                  </a:lnTo>
                  <a:lnTo>
                    <a:pt x="205420" y="476299"/>
                  </a:lnTo>
                  <a:lnTo>
                    <a:pt x="180593" y="527798"/>
                  </a:lnTo>
                  <a:lnTo>
                    <a:pt x="159973" y="567653"/>
                  </a:lnTo>
                  <a:lnTo>
                    <a:pt x="152895" y="580833"/>
                  </a:lnTo>
                  <a:lnTo>
                    <a:pt x="165028" y="578148"/>
                  </a:lnTo>
                  <a:lnTo>
                    <a:pt x="210981" y="550452"/>
                  </a:lnTo>
                  <a:lnTo>
                    <a:pt x="240103" y="493425"/>
                  </a:lnTo>
                  <a:lnTo>
                    <a:pt x="264388" y="441704"/>
                  </a:lnTo>
                  <a:lnTo>
                    <a:pt x="281549" y="402401"/>
                  </a:lnTo>
                  <a:lnTo>
                    <a:pt x="286077" y="390663"/>
                  </a:lnTo>
                  <a:close/>
                </a:path>
                <a:path w="848360" h="581025">
                  <a:moveTo>
                    <a:pt x="159103" y="451966"/>
                  </a:moveTo>
                  <a:lnTo>
                    <a:pt x="66820" y="451966"/>
                  </a:lnTo>
                  <a:lnTo>
                    <a:pt x="83607" y="452398"/>
                  </a:lnTo>
                  <a:lnTo>
                    <a:pt x="85674" y="452398"/>
                  </a:lnTo>
                  <a:lnTo>
                    <a:pt x="67041" y="466494"/>
                  </a:lnTo>
                  <a:lnTo>
                    <a:pt x="60871" y="471257"/>
                  </a:lnTo>
                  <a:lnTo>
                    <a:pt x="30345" y="495314"/>
                  </a:lnTo>
                  <a:lnTo>
                    <a:pt x="0" y="519657"/>
                  </a:lnTo>
                  <a:lnTo>
                    <a:pt x="1637" y="527798"/>
                  </a:lnTo>
                  <a:lnTo>
                    <a:pt x="20307" y="560144"/>
                  </a:lnTo>
                  <a:lnTo>
                    <a:pt x="68656" y="521638"/>
                  </a:lnTo>
                  <a:lnTo>
                    <a:pt x="111559" y="488139"/>
                  </a:lnTo>
                  <a:lnTo>
                    <a:pt x="154849" y="455131"/>
                  </a:lnTo>
                  <a:lnTo>
                    <a:pt x="159103" y="451966"/>
                  </a:lnTo>
                  <a:close/>
                </a:path>
                <a:path w="848360" h="581025">
                  <a:moveTo>
                    <a:pt x="613688" y="175220"/>
                  </a:moveTo>
                  <a:lnTo>
                    <a:pt x="577786" y="175220"/>
                  </a:lnTo>
                  <a:lnTo>
                    <a:pt x="568535" y="200061"/>
                  </a:lnTo>
                  <a:lnTo>
                    <a:pt x="559901" y="225176"/>
                  </a:lnTo>
                  <a:lnTo>
                    <a:pt x="551443" y="250262"/>
                  </a:lnTo>
                  <a:lnTo>
                    <a:pt x="542721" y="275017"/>
                  </a:lnTo>
                  <a:lnTo>
                    <a:pt x="528460" y="311978"/>
                  </a:lnTo>
                  <a:lnTo>
                    <a:pt x="513191" y="348489"/>
                  </a:lnTo>
                  <a:lnTo>
                    <a:pt x="497069" y="384634"/>
                  </a:lnTo>
                  <a:lnTo>
                    <a:pt x="480231" y="420533"/>
                  </a:lnTo>
                  <a:lnTo>
                    <a:pt x="446279" y="486278"/>
                  </a:lnTo>
                  <a:lnTo>
                    <a:pt x="409955" y="550785"/>
                  </a:lnTo>
                  <a:lnTo>
                    <a:pt x="423478" y="553425"/>
                  </a:lnTo>
                  <a:lnTo>
                    <a:pt x="464870" y="545920"/>
                  </a:lnTo>
                  <a:lnTo>
                    <a:pt x="488086" y="505674"/>
                  </a:lnTo>
                  <a:lnTo>
                    <a:pt x="511861" y="460514"/>
                  </a:lnTo>
                  <a:lnTo>
                    <a:pt x="533799" y="414528"/>
                  </a:lnTo>
                  <a:lnTo>
                    <a:pt x="553976" y="367766"/>
                  </a:lnTo>
                  <a:lnTo>
                    <a:pt x="572469" y="320280"/>
                  </a:lnTo>
                  <a:lnTo>
                    <a:pt x="589356" y="272121"/>
                  </a:lnTo>
                  <a:lnTo>
                    <a:pt x="606556" y="213846"/>
                  </a:lnTo>
                  <a:lnTo>
                    <a:pt x="612714" y="183837"/>
                  </a:lnTo>
                  <a:lnTo>
                    <a:pt x="613688" y="175220"/>
                  </a:lnTo>
                  <a:close/>
                </a:path>
                <a:path w="848360" h="581025">
                  <a:moveTo>
                    <a:pt x="848222" y="166278"/>
                  </a:moveTo>
                  <a:lnTo>
                    <a:pt x="847985" y="166868"/>
                  </a:lnTo>
                  <a:lnTo>
                    <a:pt x="847829" y="167333"/>
                  </a:lnTo>
                  <a:lnTo>
                    <a:pt x="835943" y="198945"/>
                  </a:lnTo>
                  <a:lnTo>
                    <a:pt x="800680" y="277580"/>
                  </a:lnTo>
                  <a:lnTo>
                    <a:pt x="776188" y="324186"/>
                  </a:lnTo>
                  <a:lnTo>
                    <a:pt x="749981" y="369901"/>
                  </a:lnTo>
                  <a:lnTo>
                    <a:pt x="722505" y="414861"/>
                  </a:lnTo>
                  <a:lnTo>
                    <a:pt x="694207" y="459205"/>
                  </a:lnTo>
                  <a:lnTo>
                    <a:pt x="697636" y="458036"/>
                  </a:lnTo>
                  <a:lnTo>
                    <a:pt x="728352" y="430847"/>
                  </a:lnTo>
                  <a:lnTo>
                    <a:pt x="780371" y="367045"/>
                  </a:lnTo>
                  <a:lnTo>
                    <a:pt x="806002" y="325401"/>
                  </a:lnTo>
                  <a:lnTo>
                    <a:pt x="828913" y="282095"/>
                  </a:lnTo>
                  <a:lnTo>
                    <a:pt x="848222" y="239758"/>
                  </a:lnTo>
                  <a:lnTo>
                    <a:pt x="848222" y="166278"/>
                  </a:lnTo>
                  <a:close/>
                </a:path>
                <a:path w="848360" h="581025">
                  <a:moveTo>
                    <a:pt x="56254" y="418978"/>
                  </a:moveTo>
                  <a:lnTo>
                    <a:pt x="27645" y="418978"/>
                  </a:lnTo>
                  <a:lnTo>
                    <a:pt x="23597" y="427325"/>
                  </a:lnTo>
                  <a:lnTo>
                    <a:pt x="19527" y="435926"/>
                  </a:lnTo>
                  <a:lnTo>
                    <a:pt x="15546" y="444717"/>
                  </a:lnTo>
                  <a:lnTo>
                    <a:pt x="11747" y="453668"/>
                  </a:lnTo>
                  <a:lnTo>
                    <a:pt x="28952" y="452568"/>
                  </a:lnTo>
                  <a:lnTo>
                    <a:pt x="46177" y="451966"/>
                  </a:lnTo>
                  <a:lnTo>
                    <a:pt x="159103" y="451966"/>
                  </a:lnTo>
                  <a:lnTo>
                    <a:pt x="192780" y="426909"/>
                  </a:lnTo>
                  <a:lnTo>
                    <a:pt x="119240" y="426909"/>
                  </a:lnTo>
                  <a:lnTo>
                    <a:pt x="110738" y="424768"/>
                  </a:lnTo>
                  <a:lnTo>
                    <a:pt x="102106" y="422945"/>
                  </a:lnTo>
                  <a:lnTo>
                    <a:pt x="93424" y="421510"/>
                  </a:lnTo>
                  <a:lnTo>
                    <a:pt x="84772" y="420533"/>
                  </a:lnTo>
                  <a:lnTo>
                    <a:pt x="70533" y="419553"/>
                  </a:lnTo>
                  <a:lnTo>
                    <a:pt x="56254" y="418978"/>
                  </a:lnTo>
                  <a:close/>
                </a:path>
                <a:path w="848360" h="581025">
                  <a:moveTo>
                    <a:pt x="433528" y="202043"/>
                  </a:moveTo>
                  <a:lnTo>
                    <a:pt x="188683" y="202043"/>
                  </a:lnTo>
                  <a:lnTo>
                    <a:pt x="223076" y="202523"/>
                  </a:lnTo>
                  <a:lnTo>
                    <a:pt x="257406" y="204317"/>
                  </a:lnTo>
                  <a:lnTo>
                    <a:pt x="325767" y="211783"/>
                  </a:lnTo>
                  <a:lnTo>
                    <a:pt x="399224" y="225385"/>
                  </a:lnTo>
                  <a:lnTo>
                    <a:pt x="405104" y="226630"/>
                  </a:lnTo>
                  <a:lnTo>
                    <a:pt x="410984" y="227798"/>
                  </a:lnTo>
                  <a:lnTo>
                    <a:pt x="368236" y="254636"/>
                  </a:lnTo>
                  <a:lnTo>
                    <a:pt x="325699" y="282095"/>
                  </a:lnTo>
                  <a:lnTo>
                    <a:pt x="283757" y="309928"/>
                  </a:lnTo>
                  <a:lnTo>
                    <a:pt x="242053" y="338378"/>
                  </a:lnTo>
                  <a:lnTo>
                    <a:pt x="200724" y="367360"/>
                  </a:lnTo>
                  <a:lnTo>
                    <a:pt x="159781" y="396871"/>
                  </a:lnTo>
                  <a:lnTo>
                    <a:pt x="119240" y="426909"/>
                  </a:lnTo>
                  <a:lnTo>
                    <a:pt x="192780" y="426909"/>
                  </a:lnTo>
                  <a:lnTo>
                    <a:pt x="198527" y="422633"/>
                  </a:lnTo>
                  <a:lnTo>
                    <a:pt x="242595" y="390663"/>
                  </a:lnTo>
                  <a:lnTo>
                    <a:pt x="286077" y="390663"/>
                  </a:lnTo>
                  <a:lnTo>
                    <a:pt x="290231" y="379684"/>
                  </a:lnTo>
                  <a:lnTo>
                    <a:pt x="293752" y="370187"/>
                  </a:lnTo>
                  <a:lnTo>
                    <a:pt x="296885" y="360572"/>
                  </a:lnTo>
                  <a:lnTo>
                    <a:pt x="299262" y="350823"/>
                  </a:lnTo>
                  <a:lnTo>
                    <a:pt x="344631" y="319938"/>
                  </a:lnTo>
                  <a:lnTo>
                    <a:pt x="390435" y="289692"/>
                  </a:lnTo>
                  <a:lnTo>
                    <a:pt x="436662" y="260093"/>
                  </a:lnTo>
                  <a:lnTo>
                    <a:pt x="483303" y="231144"/>
                  </a:lnTo>
                  <a:lnTo>
                    <a:pt x="524661" y="206272"/>
                  </a:lnTo>
                  <a:lnTo>
                    <a:pt x="446316" y="206272"/>
                  </a:lnTo>
                  <a:lnTo>
                    <a:pt x="443293" y="205192"/>
                  </a:lnTo>
                  <a:lnTo>
                    <a:pt x="433528" y="202043"/>
                  </a:lnTo>
                  <a:close/>
                </a:path>
                <a:path w="848360" h="581025">
                  <a:moveTo>
                    <a:pt x="190806" y="165725"/>
                  </a:moveTo>
                  <a:lnTo>
                    <a:pt x="170657" y="165725"/>
                  </a:lnTo>
                  <a:lnTo>
                    <a:pt x="150645" y="166278"/>
                  </a:lnTo>
                  <a:lnTo>
                    <a:pt x="110680" y="168845"/>
                  </a:lnTo>
                  <a:lnTo>
                    <a:pt x="86309" y="207046"/>
                  </a:lnTo>
                  <a:lnTo>
                    <a:pt x="111843" y="204882"/>
                  </a:lnTo>
                  <a:lnTo>
                    <a:pt x="137425" y="203363"/>
                  </a:lnTo>
                  <a:lnTo>
                    <a:pt x="160605" y="202523"/>
                  </a:lnTo>
                  <a:lnTo>
                    <a:pt x="157273" y="202523"/>
                  </a:lnTo>
                  <a:lnTo>
                    <a:pt x="188683" y="202043"/>
                  </a:lnTo>
                  <a:lnTo>
                    <a:pt x="433528" y="202043"/>
                  </a:lnTo>
                  <a:lnTo>
                    <a:pt x="420822" y="197982"/>
                  </a:lnTo>
                  <a:lnTo>
                    <a:pt x="368490" y="184494"/>
                  </a:lnTo>
                  <a:lnTo>
                    <a:pt x="297044" y="172993"/>
                  </a:lnTo>
                  <a:lnTo>
                    <a:pt x="226208" y="166868"/>
                  </a:lnTo>
                  <a:lnTo>
                    <a:pt x="190806" y="165725"/>
                  </a:lnTo>
                  <a:close/>
                </a:path>
                <a:path w="848360" h="581025">
                  <a:moveTo>
                    <a:pt x="758244" y="0"/>
                  </a:moveTo>
                  <a:lnTo>
                    <a:pt x="685913" y="0"/>
                  </a:lnTo>
                  <a:lnTo>
                    <a:pt x="688864" y="1350"/>
                  </a:lnTo>
                  <a:lnTo>
                    <a:pt x="743661" y="27583"/>
                  </a:lnTo>
                  <a:lnTo>
                    <a:pt x="750900" y="31189"/>
                  </a:lnTo>
                  <a:lnTo>
                    <a:pt x="758177" y="34720"/>
                  </a:lnTo>
                  <a:lnTo>
                    <a:pt x="711426" y="58231"/>
                  </a:lnTo>
                  <a:lnTo>
                    <a:pt x="664969" y="82317"/>
                  </a:lnTo>
                  <a:lnTo>
                    <a:pt x="618819" y="106987"/>
                  </a:lnTo>
                  <a:lnTo>
                    <a:pt x="572989" y="132250"/>
                  </a:lnTo>
                  <a:lnTo>
                    <a:pt x="527494" y="158113"/>
                  </a:lnTo>
                  <a:lnTo>
                    <a:pt x="486790" y="181969"/>
                  </a:lnTo>
                  <a:lnTo>
                    <a:pt x="446316" y="206272"/>
                  </a:lnTo>
                  <a:lnTo>
                    <a:pt x="524661" y="206272"/>
                  </a:lnTo>
                  <a:lnTo>
                    <a:pt x="530348" y="202851"/>
                  </a:lnTo>
                  <a:lnTo>
                    <a:pt x="577786" y="175220"/>
                  </a:lnTo>
                  <a:lnTo>
                    <a:pt x="613688" y="175220"/>
                  </a:lnTo>
                  <a:lnTo>
                    <a:pt x="616127" y="153656"/>
                  </a:lnTo>
                  <a:lnTo>
                    <a:pt x="652721" y="133433"/>
                  </a:lnTo>
                  <a:lnTo>
                    <a:pt x="689508" y="113570"/>
                  </a:lnTo>
                  <a:lnTo>
                    <a:pt x="726495" y="94089"/>
                  </a:lnTo>
                  <a:lnTo>
                    <a:pt x="763689" y="75017"/>
                  </a:lnTo>
                  <a:lnTo>
                    <a:pt x="825682" y="44429"/>
                  </a:lnTo>
                  <a:lnTo>
                    <a:pt x="848222" y="33678"/>
                  </a:lnTo>
                  <a:lnTo>
                    <a:pt x="848222" y="19975"/>
                  </a:lnTo>
                  <a:lnTo>
                    <a:pt x="788187" y="19975"/>
                  </a:lnTo>
                  <a:lnTo>
                    <a:pt x="779917" y="13445"/>
                  </a:lnTo>
                  <a:lnTo>
                    <a:pt x="770959" y="7612"/>
                  </a:lnTo>
                  <a:lnTo>
                    <a:pt x="762287" y="2455"/>
                  </a:lnTo>
                  <a:lnTo>
                    <a:pt x="758244" y="0"/>
                  </a:lnTo>
                  <a:close/>
                </a:path>
                <a:path w="848360" h="581025">
                  <a:moveTo>
                    <a:pt x="848222" y="0"/>
                  </a:moveTo>
                  <a:lnTo>
                    <a:pt x="829989" y="0"/>
                  </a:lnTo>
                  <a:lnTo>
                    <a:pt x="788187" y="19975"/>
                  </a:lnTo>
                  <a:lnTo>
                    <a:pt x="848222" y="19975"/>
                  </a:lnTo>
                  <a:lnTo>
                    <a:pt x="848222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>
            <a:extLst>
              <a:ext uri="{FF2B5EF4-FFF2-40B4-BE49-F238E27FC236}">
                <a16:creationId xmlns:a16="http://schemas.microsoft.com/office/drawing/2014/main" id="{6A24CBEE-4664-8E32-C86E-4DBC44451A9E}"/>
              </a:ext>
            </a:extLst>
          </p:cNvPr>
          <p:cNvGrpSpPr/>
          <p:nvPr/>
        </p:nvGrpSpPr>
        <p:grpSpPr>
          <a:xfrm>
            <a:off x="0" y="0"/>
            <a:ext cx="848994" cy="875030"/>
            <a:chOff x="0" y="0"/>
            <a:chExt cx="848994" cy="875030"/>
          </a:xfrm>
        </p:grpSpPr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C07BF82A-CE28-E3F0-6AEA-43C4B6BA6C7B}"/>
                </a:ext>
              </a:extLst>
            </p:cNvPr>
            <p:cNvSpPr/>
            <p:nvPr/>
          </p:nvSpPr>
          <p:spPr>
            <a:xfrm>
              <a:off x="0" y="108259"/>
              <a:ext cx="404495" cy="766445"/>
            </a:xfrm>
            <a:custGeom>
              <a:avLst/>
              <a:gdLst/>
              <a:ahLst/>
              <a:cxnLst/>
              <a:rect l="l" t="t" r="r" b="b"/>
              <a:pathLst>
                <a:path w="404495" h="766444">
                  <a:moveTo>
                    <a:pt x="0" y="0"/>
                  </a:moveTo>
                  <a:lnTo>
                    <a:pt x="0" y="524393"/>
                  </a:lnTo>
                  <a:lnTo>
                    <a:pt x="10782" y="549314"/>
                  </a:lnTo>
                  <a:lnTo>
                    <a:pt x="20151" y="566794"/>
                  </a:lnTo>
                  <a:lnTo>
                    <a:pt x="32529" y="583257"/>
                  </a:lnTo>
                  <a:lnTo>
                    <a:pt x="48210" y="595597"/>
                  </a:lnTo>
                  <a:lnTo>
                    <a:pt x="67487" y="600711"/>
                  </a:lnTo>
                  <a:lnTo>
                    <a:pt x="77211" y="599556"/>
                  </a:lnTo>
                  <a:lnTo>
                    <a:pt x="103657" y="574587"/>
                  </a:lnTo>
                  <a:lnTo>
                    <a:pt x="113845" y="596571"/>
                  </a:lnTo>
                  <a:lnTo>
                    <a:pt x="138593" y="638295"/>
                  </a:lnTo>
                  <a:lnTo>
                    <a:pt x="168872" y="679391"/>
                  </a:lnTo>
                  <a:lnTo>
                    <a:pt x="204342" y="720531"/>
                  </a:lnTo>
                  <a:lnTo>
                    <a:pt x="242587" y="752091"/>
                  </a:lnTo>
                  <a:lnTo>
                    <a:pt x="285908" y="766442"/>
                  </a:lnTo>
                  <a:lnTo>
                    <a:pt x="308521" y="762573"/>
                  </a:lnTo>
                  <a:lnTo>
                    <a:pt x="344363" y="720145"/>
                  </a:lnTo>
                  <a:lnTo>
                    <a:pt x="357756" y="636051"/>
                  </a:lnTo>
                  <a:lnTo>
                    <a:pt x="362535" y="582569"/>
                  </a:lnTo>
                  <a:lnTo>
                    <a:pt x="364134" y="555766"/>
                  </a:lnTo>
                  <a:lnTo>
                    <a:pt x="371995" y="558776"/>
                  </a:lnTo>
                  <a:lnTo>
                    <a:pt x="404260" y="498432"/>
                  </a:lnTo>
                  <a:lnTo>
                    <a:pt x="397719" y="448773"/>
                  </a:lnTo>
                  <a:lnTo>
                    <a:pt x="379720" y="400826"/>
                  </a:lnTo>
                  <a:lnTo>
                    <a:pt x="354368" y="355398"/>
                  </a:lnTo>
                  <a:lnTo>
                    <a:pt x="362407" y="354585"/>
                  </a:lnTo>
                  <a:lnTo>
                    <a:pt x="373468" y="351626"/>
                  </a:lnTo>
                  <a:lnTo>
                    <a:pt x="381012" y="346648"/>
                  </a:lnTo>
                  <a:lnTo>
                    <a:pt x="381241" y="338316"/>
                  </a:lnTo>
                  <a:lnTo>
                    <a:pt x="377598" y="311720"/>
                  </a:lnTo>
                  <a:lnTo>
                    <a:pt x="350835" y="267318"/>
                  </a:lnTo>
                  <a:lnTo>
                    <a:pt x="295449" y="212319"/>
                  </a:lnTo>
                  <a:lnTo>
                    <a:pt x="257290" y="178120"/>
                  </a:lnTo>
                  <a:lnTo>
                    <a:pt x="217957" y="145307"/>
                  </a:lnTo>
                  <a:lnTo>
                    <a:pt x="177500" y="113904"/>
                  </a:lnTo>
                  <a:lnTo>
                    <a:pt x="135971" y="83936"/>
                  </a:lnTo>
                  <a:lnTo>
                    <a:pt x="93421" y="55428"/>
                  </a:lnTo>
                  <a:lnTo>
                    <a:pt x="49899" y="28404"/>
                  </a:lnTo>
                  <a:lnTo>
                    <a:pt x="5458" y="2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>
              <a:extLst>
                <a:ext uri="{FF2B5EF4-FFF2-40B4-BE49-F238E27FC236}">
                  <a16:creationId xmlns:a16="http://schemas.microsoft.com/office/drawing/2014/main" id="{1342E671-ECEF-337F-3BFE-2EFA9386AC0B}"/>
                </a:ext>
              </a:extLst>
            </p:cNvPr>
            <p:cNvSpPr/>
            <p:nvPr/>
          </p:nvSpPr>
          <p:spPr>
            <a:xfrm>
              <a:off x="0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4" h="873760">
                  <a:moveTo>
                    <a:pt x="848537" y="515569"/>
                  </a:moveTo>
                  <a:lnTo>
                    <a:pt x="830745" y="441007"/>
                  </a:lnTo>
                  <a:lnTo>
                    <a:pt x="810641" y="399161"/>
                  </a:lnTo>
                  <a:lnTo>
                    <a:pt x="798728" y="374789"/>
                  </a:lnTo>
                  <a:lnTo>
                    <a:pt x="782383" y="343128"/>
                  </a:lnTo>
                  <a:lnTo>
                    <a:pt x="765403" y="311823"/>
                  </a:lnTo>
                  <a:lnTo>
                    <a:pt x="747826" y="280822"/>
                  </a:lnTo>
                  <a:lnTo>
                    <a:pt x="758748" y="278498"/>
                  </a:lnTo>
                  <a:lnTo>
                    <a:pt x="767207" y="274866"/>
                  </a:lnTo>
                  <a:lnTo>
                    <a:pt x="773798" y="268439"/>
                  </a:lnTo>
                  <a:lnTo>
                    <a:pt x="777557" y="260121"/>
                  </a:lnTo>
                  <a:lnTo>
                    <a:pt x="777532" y="250837"/>
                  </a:lnTo>
                  <a:lnTo>
                    <a:pt x="761987" y="207518"/>
                  </a:lnTo>
                  <a:lnTo>
                    <a:pt x="738263" y="169938"/>
                  </a:lnTo>
                  <a:lnTo>
                    <a:pt x="707898" y="137502"/>
                  </a:lnTo>
                  <a:lnTo>
                    <a:pt x="672414" y="109588"/>
                  </a:lnTo>
                  <a:lnTo>
                    <a:pt x="633349" y="85598"/>
                  </a:lnTo>
                  <a:lnTo>
                    <a:pt x="592213" y="64909"/>
                  </a:lnTo>
                  <a:lnTo>
                    <a:pt x="596468" y="61683"/>
                  </a:lnTo>
                  <a:lnTo>
                    <a:pt x="612241" y="33756"/>
                  </a:lnTo>
                  <a:lnTo>
                    <a:pt x="609765" y="26479"/>
                  </a:lnTo>
                  <a:lnTo>
                    <a:pt x="586930" y="0"/>
                  </a:lnTo>
                  <a:lnTo>
                    <a:pt x="0" y="0"/>
                  </a:lnTo>
                  <a:lnTo>
                    <a:pt x="0" y="158381"/>
                  </a:lnTo>
                  <a:lnTo>
                    <a:pt x="0" y="212852"/>
                  </a:lnTo>
                  <a:lnTo>
                    <a:pt x="0" y="278676"/>
                  </a:lnTo>
                  <a:lnTo>
                    <a:pt x="17373" y="306552"/>
                  </a:lnTo>
                  <a:lnTo>
                    <a:pt x="45542" y="346481"/>
                  </a:lnTo>
                  <a:lnTo>
                    <a:pt x="76009" y="384390"/>
                  </a:lnTo>
                  <a:lnTo>
                    <a:pt x="81076" y="389928"/>
                  </a:lnTo>
                  <a:lnTo>
                    <a:pt x="79870" y="392353"/>
                  </a:lnTo>
                  <a:lnTo>
                    <a:pt x="64414" y="435825"/>
                  </a:lnTo>
                  <a:lnTo>
                    <a:pt x="47244" y="504507"/>
                  </a:lnTo>
                  <a:lnTo>
                    <a:pt x="38125" y="551624"/>
                  </a:lnTo>
                  <a:lnTo>
                    <a:pt x="31191" y="599109"/>
                  </a:lnTo>
                  <a:lnTo>
                    <a:pt x="26581" y="646950"/>
                  </a:lnTo>
                  <a:lnTo>
                    <a:pt x="24739" y="681926"/>
                  </a:lnTo>
                  <a:lnTo>
                    <a:pt x="31521" y="690397"/>
                  </a:lnTo>
                  <a:lnTo>
                    <a:pt x="39204" y="697788"/>
                  </a:lnTo>
                  <a:lnTo>
                    <a:pt x="47828" y="703656"/>
                  </a:lnTo>
                  <a:lnTo>
                    <a:pt x="57454" y="707529"/>
                  </a:lnTo>
                  <a:lnTo>
                    <a:pt x="59080" y="679678"/>
                  </a:lnTo>
                  <a:lnTo>
                    <a:pt x="60972" y="651865"/>
                  </a:lnTo>
                  <a:lnTo>
                    <a:pt x="66497" y="596328"/>
                  </a:lnTo>
                  <a:lnTo>
                    <a:pt x="75209" y="537286"/>
                  </a:lnTo>
                  <a:lnTo>
                    <a:pt x="86690" y="478726"/>
                  </a:lnTo>
                  <a:lnTo>
                    <a:pt x="101130" y="420751"/>
                  </a:lnTo>
                  <a:lnTo>
                    <a:pt x="102730" y="413537"/>
                  </a:lnTo>
                  <a:lnTo>
                    <a:pt x="108889" y="420243"/>
                  </a:lnTo>
                  <a:lnTo>
                    <a:pt x="120700" y="431507"/>
                  </a:lnTo>
                  <a:lnTo>
                    <a:pt x="127800" y="445604"/>
                  </a:lnTo>
                  <a:lnTo>
                    <a:pt x="149364" y="490321"/>
                  </a:lnTo>
                  <a:lnTo>
                    <a:pt x="170167" y="535393"/>
                  </a:lnTo>
                  <a:lnTo>
                    <a:pt x="190220" y="580809"/>
                  </a:lnTo>
                  <a:lnTo>
                    <a:pt x="209486" y="626541"/>
                  </a:lnTo>
                  <a:lnTo>
                    <a:pt x="206997" y="633691"/>
                  </a:lnTo>
                  <a:lnTo>
                    <a:pt x="205028" y="641057"/>
                  </a:lnTo>
                  <a:lnTo>
                    <a:pt x="191135" y="719620"/>
                  </a:lnTo>
                  <a:lnTo>
                    <a:pt x="185928" y="762368"/>
                  </a:lnTo>
                  <a:lnTo>
                    <a:pt x="182270" y="804240"/>
                  </a:lnTo>
                  <a:lnTo>
                    <a:pt x="194652" y="818476"/>
                  </a:lnTo>
                  <a:lnTo>
                    <a:pt x="207632" y="832015"/>
                  </a:lnTo>
                  <a:lnTo>
                    <a:pt x="210693" y="798334"/>
                  </a:lnTo>
                  <a:lnTo>
                    <a:pt x="214439" y="765733"/>
                  </a:lnTo>
                  <a:lnTo>
                    <a:pt x="217322" y="744385"/>
                  </a:lnTo>
                  <a:lnTo>
                    <a:pt x="220535" y="723087"/>
                  </a:lnTo>
                  <a:lnTo>
                    <a:pt x="224053" y="701827"/>
                  </a:lnTo>
                  <a:lnTo>
                    <a:pt x="228968" y="674992"/>
                  </a:lnTo>
                  <a:lnTo>
                    <a:pt x="243700" y="713282"/>
                  </a:lnTo>
                  <a:lnTo>
                    <a:pt x="257975" y="751751"/>
                  </a:lnTo>
                  <a:lnTo>
                    <a:pt x="271805" y="790384"/>
                  </a:lnTo>
                  <a:lnTo>
                    <a:pt x="285165" y="829157"/>
                  </a:lnTo>
                  <a:lnTo>
                    <a:pt x="299948" y="873340"/>
                  </a:lnTo>
                  <a:lnTo>
                    <a:pt x="305676" y="871943"/>
                  </a:lnTo>
                  <a:lnTo>
                    <a:pt x="329399" y="856094"/>
                  </a:lnTo>
                  <a:lnTo>
                    <a:pt x="310769" y="800506"/>
                  </a:lnTo>
                  <a:lnTo>
                    <a:pt x="302831" y="778395"/>
                  </a:lnTo>
                  <a:lnTo>
                    <a:pt x="317119" y="787222"/>
                  </a:lnTo>
                  <a:lnTo>
                    <a:pt x="327977" y="794346"/>
                  </a:lnTo>
                  <a:lnTo>
                    <a:pt x="338620" y="801801"/>
                  </a:lnTo>
                  <a:lnTo>
                    <a:pt x="349046" y="809548"/>
                  </a:lnTo>
                  <a:lnTo>
                    <a:pt x="350316" y="802335"/>
                  </a:lnTo>
                  <a:lnTo>
                    <a:pt x="325882" y="763854"/>
                  </a:lnTo>
                  <a:lnTo>
                    <a:pt x="292074" y="748512"/>
                  </a:lnTo>
                  <a:lnTo>
                    <a:pt x="273316" y="698690"/>
                  </a:lnTo>
                  <a:lnTo>
                    <a:pt x="253644" y="649198"/>
                  </a:lnTo>
                  <a:lnTo>
                    <a:pt x="233083" y="600062"/>
                  </a:lnTo>
                  <a:lnTo>
                    <a:pt x="211645" y="551307"/>
                  </a:lnTo>
                  <a:lnTo>
                    <a:pt x="189344" y="502932"/>
                  </a:lnTo>
                  <a:lnTo>
                    <a:pt x="237934" y="522541"/>
                  </a:lnTo>
                  <a:lnTo>
                    <a:pt x="273151" y="539013"/>
                  </a:lnTo>
                  <a:lnTo>
                    <a:pt x="318516" y="564070"/>
                  </a:lnTo>
                  <a:lnTo>
                    <a:pt x="356501" y="588645"/>
                  </a:lnTo>
                  <a:lnTo>
                    <a:pt x="387858" y="611212"/>
                  </a:lnTo>
                  <a:lnTo>
                    <a:pt x="403110" y="623049"/>
                  </a:lnTo>
                  <a:lnTo>
                    <a:pt x="403860" y="614476"/>
                  </a:lnTo>
                  <a:lnTo>
                    <a:pt x="404152" y="605917"/>
                  </a:lnTo>
                  <a:lnTo>
                    <a:pt x="403987" y="597395"/>
                  </a:lnTo>
                  <a:lnTo>
                    <a:pt x="403390" y="588899"/>
                  </a:lnTo>
                  <a:lnTo>
                    <a:pt x="366750" y="562317"/>
                  </a:lnTo>
                  <a:lnTo>
                    <a:pt x="331165" y="540232"/>
                  </a:lnTo>
                  <a:lnTo>
                    <a:pt x="283870" y="515048"/>
                  </a:lnTo>
                  <a:lnTo>
                    <a:pt x="246837" y="498284"/>
                  </a:lnTo>
                  <a:lnTo>
                    <a:pt x="207848" y="483704"/>
                  </a:lnTo>
                  <a:lnTo>
                    <a:pt x="175844" y="474827"/>
                  </a:lnTo>
                  <a:lnTo>
                    <a:pt x="168732" y="460209"/>
                  </a:lnTo>
                  <a:lnTo>
                    <a:pt x="169659" y="460209"/>
                  </a:lnTo>
                  <a:lnTo>
                    <a:pt x="180530" y="453656"/>
                  </a:lnTo>
                  <a:lnTo>
                    <a:pt x="185432" y="440347"/>
                  </a:lnTo>
                  <a:lnTo>
                    <a:pt x="187274" y="399161"/>
                  </a:lnTo>
                  <a:lnTo>
                    <a:pt x="225145" y="435000"/>
                  </a:lnTo>
                  <a:lnTo>
                    <a:pt x="264922" y="468706"/>
                  </a:lnTo>
                  <a:lnTo>
                    <a:pt x="306539" y="500075"/>
                  </a:lnTo>
                  <a:lnTo>
                    <a:pt x="349923" y="528916"/>
                  </a:lnTo>
                  <a:lnTo>
                    <a:pt x="398640" y="550989"/>
                  </a:lnTo>
                  <a:lnTo>
                    <a:pt x="425005" y="553389"/>
                  </a:lnTo>
                  <a:lnTo>
                    <a:pt x="450138" y="545147"/>
                  </a:lnTo>
                  <a:lnTo>
                    <a:pt x="460133" y="536841"/>
                  </a:lnTo>
                  <a:lnTo>
                    <a:pt x="467283" y="526402"/>
                  </a:lnTo>
                  <a:lnTo>
                    <a:pt x="471500" y="514413"/>
                  </a:lnTo>
                  <a:lnTo>
                    <a:pt x="472706" y="501459"/>
                  </a:lnTo>
                  <a:lnTo>
                    <a:pt x="472605" y="497522"/>
                  </a:lnTo>
                  <a:lnTo>
                    <a:pt x="472135" y="493725"/>
                  </a:lnTo>
                  <a:lnTo>
                    <a:pt x="471525" y="489953"/>
                  </a:lnTo>
                  <a:lnTo>
                    <a:pt x="498754" y="507060"/>
                  </a:lnTo>
                  <a:lnTo>
                    <a:pt x="556437" y="535622"/>
                  </a:lnTo>
                  <a:lnTo>
                    <a:pt x="619823" y="559485"/>
                  </a:lnTo>
                  <a:lnTo>
                    <a:pt x="689013" y="579640"/>
                  </a:lnTo>
                  <a:lnTo>
                    <a:pt x="754380" y="587133"/>
                  </a:lnTo>
                  <a:lnTo>
                    <a:pt x="785012" y="583158"/>
                  </a:lnTo>
                  <a:lnTo>
                    <a:pt x="812965" y="571804"/>
                  </a:lnTo>
                  <a:lnTo>
                    <a:pt x="835329" y="551154"/>
                  </a:lnTo>
                  <a:lnTo>
                    <a:pt x="848537" y="51556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9F9D7EAF-8C52-1E2E-7EE2-5B5154AB19BA}"/>
                </a:ext>
              </a:extLst>
            </p:cNvPr>
            <p:cNvSpPr/>
            <p:nvPr/>
          </p:nvSpPr>
          <p:spPr>
            <a:xfrm>
              <a:off x="0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349701" y="175220"/>
                  </a:moveTo>
                  <a:lnTo>
                    <a:pt x="270131" y="175220"/>
                  </a:lnTo>
                  <a:lnTo>
                    <a:pt x="317570" y="202851"/>
                  </a:lnTo>
                  <a:lnTo>
                    <a:pt x="364617" y="231144"/>
                  </a:lnTo>
                  <a:lnTo>
                    <a:pt x="411260" y="260093"/>
                  </a:lnTo>
                  <a:lnTo>
                    <a:pt x="457488" y="289692"/>
                  </a:lnTo>
                  <a:lnTo>
                    <a:pt x="503290" y="319938"/>
                  </a:lnTo>
                  <a:lnTo>
                    <a:pt x="548655" y="350823"/>
                  </a:lnTo>
                  <a:lnTo>
                    <a:pt x="551034" y="360572"/>
                  </a:lnTo>
                  <a:lnTo>
                    <a:pt x="554076" y="369901"/>
                  </a:lnTo>
                  <a:lnTo>
                    <a:pt x="571893" y="415585"/>
                  </a:lnTo>
                  <a:lnTo>
                    <a:pt x="595473" y="467656"/>
                  </a:lnTo>
                  <a:lnTo>
                    <a:pt x="620551" y="519003"/>
                  </a:lnTo>
                  <a:lnTo>
                    <a:pt x="646737" y="568234"/>
                  </a:lnTo>
                  <a:lnTo>
                    <a:pt x="695022" y="580833"/>
                  </a:lnTo>
                  <a:lnTo>
                    <a:pt x="687944" y="567653"/>
                  </a:lnTo>
                  <a:lnTo>
                    <a:pt x="680977" y="554442"/>
                  </a:lnTo>
                  <a:lnTo>
                    <a:pt x="654721" y="502140"/>
                  </a:lnTo>
                  <a:lnTo>
                    <a:pt x="630671" y="450277"/>
                  </a:lnTo>
                  <a:lnTo>
                    <a:pt x="612240" y="407394"/>
                  </a:lnTo>
                  <a:lnTo>
                    <a:pt x="605335" y="390663"/>
                  </a:lnTo>
                  <a:lnTo>
                    <a:pt x="679524" y="390663"/>
                  </a:lnTo>
                  <a:lnTo>
                    <a:pt x="647196" y="367360"/>
                  </a:lnTo>
                  <a:lnTo>
                    <a:pt x="605868" y="338378"/>
                  </a:lnTo>
                  <a:lnTo>
                    <a:pt x="564165" y="309928"/>
                  </a:lnTo>
                  <a:lnTo>
                    <a:pt x="522223" y="282095"/>
                  </a:lnTo>
                  <a:lnTo>
                    <a:pt x="479685" y="254636"/>
                  </a:lnTo>
                  <a:lnTo>
                    <a:pt x="436933" y="227798"/>
                  </a:lnTo>
                  <a:lnTo>
                    <a:pt x="442813" y="226630"/>
                  </a:lnTo>
                  <a:lnTo>
                    <a:pt x="488292" y="217597"/>
                  </a:lnTo>
                  <a:lnTo>
                    <a:pt x="556265" y="207409"/>
                  </a:lnTo>
                  <a:lnTo>
                    <a:pt x="568864" y="206272"/>
                  </a:lnTo>
                  <a:lnTo>
                    <a:pt x="401601" y="206272"/>
                  </a:lnTo>
                  <a:lnTo>
                    <a:pt x="361136" y="181969"/>
                  </a:lnTo>
                  <a:lnTo>
                    <a:pt x="349701" y="175220"/>
                  </a:lnTo>
                  <a:close/>
                </a:path>
                <a:path w="848360" h="581025">
                  <a:moveTo>
                    <a:pt x="679524" y="390663"/>
                  </a:moveTo>
                  <a:lnTo>
                    <a:pt x="605335" y="390663"/>
                  </a:lnTo>
                  <a:lnTo>
                    <a:pt x="649390" y="422633"/>
                  </a:lnTo>
                  <a:lnTo>
                    <a:pt x="693065" y="455131"/>
                  </a:lnTo>
                  <a:lnTo>
                    <a:pt x="736357" y="488139"/>
                  </a:lnTo>
                  <a:lnTo>
                    <a:pt x="779261" y="521638"/>
                  </a:lnTo>
                  <a:lnTo>
                    <a:pt x="827623" y="560144"/>
                  </a:lnTo>
                  <a:lnTo>
                    <a:pt x="830366" y="557376"/>
                  </a:lnTo>
                  <a:lnTo>
                    <a:pt x="832982" y="554442"/>
                  </a:lnTo>
                  <a:lnTo>
                    <a:pt x="835332" y="551153"/>
                  </a:lnTo>
                  <a:lnTo>
                    <a:pt x="840108" y="543535"/>
                  </a:lnTo>
                  <a:lnTo>
                    <a:pt x="843633" y="535926"/>
                  </a:lnTo>
                  <a:lnTo>
                    <a:pt x="843725" y="535729"/>
                  </a:lnTo>
                  <a:lnTo>
                    <a:pt x="846280" y="527798"/>
                  </a:lnTo>
                  <a:lnTo>
                    <a:pt x="847918" y="519657"/>
                  </a:lnTo>
                  <a:lnTo>
                    <a:pt x="817577" y="495314"/>
                  </a:lnTo>
                  <a:lnTo>
                    <a:pt x="787046" y="471257"/>
                  </a:lnTo>
                  <a:lnTo>
                    <a:pt x="780878" y="466494"/>
                  </a:lnTo>
                  <a:lnTo>
                    <a:pt x="762231" y="452398"/>
                  </a:lnTo>
                  <a:lnTo>
                    <a:pt x="764310" y="452398"/>
                  </a:lnTo>
                  <a:lnTo>
                    <a:pt x="781098" y="451966"/>
                  </a:lnTo>
                  <a:lnTo>
                    <a:pt x="835449" y="451966"/>
                  </a:lnTo>
                  <a:lnTo>
                    <a:pt x="832376" y="444717"/>
                  </a:lnTo>
                  <a:lnTo>
                    <a:pt x="828394" y="435926"/>
                  </a:lnTo>
                  <a:lnTo>
                    <a:pt x="824120" y="426909"/>
                  </a:lnTo>
                  <a:lnTo>
                    <a:pt x="728677" y="426909"/>
                  </a:lnTo>
                  <a:lnTo>
                    <a:pt x="688136" y="396871"/>
                  </a:lnTo>
                  <a:lnTo>
                    <a:pt x="679524" y="390663"/>
                  </a:lnTo>
                  <a:close/>
                </a:path>
                <a:path w="848360" h="581025">
                  <a:moveTo>
                    <a:pt x="17930" y="0"/>
                  </a:moveTo>
                  <a:lnTo>
                    <a:pt x="0" y="0"/>
                  </a:lnTo>
                  <a:lnTo>
                    <a:pt x="0" y="33822"/>
                  </a:lnTo>
                  <a:lnTo>
                    <a:pt x="22237" y="44429"/>
                  </a:lnTo>
                  <a:lnTo>
                    <a:pt x="53308" y="59578"/>
                  </a:lnTo>
                  <a:lnTo>
                    <a:pt x="121428" y="94089"/>
                  </a:lnTo>
                  <a:lnTo>
                    <a:pt x="158411" y="113570"/>
                  </a:lnTo>
                  <a:lnTo>
                    <a:pt x="195196" y="133433"/>
                  </a:lnTo>
                  <a:lnTo>
                    <a:pt x="231790" y="153656"/>
                  </a:lnTo>
                  <a:lnTo>
                    <a:pt x="235203" y="183837"/>
                  </a:lnTo>
                  <a:lnTo>
                    <a:pt x="241361" y="213846"/>
                  </a:lnTo>
                  <a:lnTo>
                    <a:pt x="258561" y="272121"/>
                  </a:lnTo>
                  <a:lnTo>
                    <a:pt x="275328" y="319938"/>
                  </a:lnTo>
                  <a:lnTo>
                    <a:pt x="293941" y="367766"/>
                  </a:lnTo>
                  <a:lnTo>
                    <a:pt x="314118" y="414528"/>
                  </a:lnTo>
                  <a:lnTo>
                    <a:pt x="336056" y="460514"/>
                  </a:lnTo>
                  <a:lnTo>
                    <a:pt x="359831" y="505674"/>
                  </a:lnTo>
                  <a:lnTo>
                    <a:pt x="383047" y="545920"/>
                  </a:lnTo>
                  <a:lnTo>
                    <a:pt x="424447" y="553425"/>
                  </a:lnTo>
                  <a:lnTo>
                    <a:pt x="437962" y="550785"/>
                  </a:lnTo>
                  <a:lnTo>
                    <a:pt x="419645" y="518597"/>
                  </a:lnTo>
                  <a:lnTo>
                    <a:pt x="401643" y="486278"/>
                  </a:lnTo>
                  <a:lnTo>
                    <a:pt x="367686" y="420533"/>
                  </a:lnTo>
                  <a:lnTo>
                    <a:pt x="350848" y="384634"/>
                  </a:lnTo>
                  <a:lnTo>
                    <a:pt x="334728" y="348489"/>
                  </a:lnTo>
                  <a:lnTo>
                    <a:pt x="319463" y="311978"/>
                  </a:lnTo>
                  <a:lnTo>
                    <a:pt x="305208" y="275017"/>
                  </a:lnTo>
                  <a:lnTo>
                    <a:pt x="288093" y="225385"/>
                  </a:lnTo>
                  <a:lnTo>
                    <a:pt x="279387" y="200061"/>
                  </a:lnTo>
                  <a:lnTo>
                    <a:pt x="270131" y="175220"/>
                  </a:lnTo>
                  <a:lnTo>
                    <a:pt x="349701" y="175220"/>
                  </a:lnTo>
                  <a:lnTo>
                    <a:pt x="320423" y="158113"/>
                  </a:lnTo>
                  <a:lnTo>
                    <a:pt x="274928" y="132250"/>
                  </a:lnTo>
                  <a:lnTo>
                    <a:pt x="229098" y="106987"/>
                  </a:lnTo>
                  <a:lnTo>
                    <a:pt x="182948" y="82317"/>
                  </a:lnTo>
                  <a:lnTo>
                    <a:pt x="136491" y="58231"/>
                  </a:lnTo>
                  <a:lnTo>
                    <a:pt x="89740" y="34720"/>
                  </a:lnTo>
                  <a:lnTo>
                    <a:pt x="97017" y="31189"/>
                  </a:lnTo>
                  <a:lnTo>
                    <a:pt x="104269" y="27583"/>
                  </a:lnTo>
                  <a:lnTo>
                    <a:pt x="120125" y="19975"/>
                  </a:lnTo>
                  <a:lnTo>
                    <a:pt x="59743" y="19975"/>
                  </a:lnTo>
                  <a:lnTo>
                    <a:pt x="17930" y="0"/>
                  </a:lnTo>
                  <a:close/>
                </a:path>
                <a:path w="848360" h="581025">
                  <a:moveTo>
                    <a:pt x="95" y="167333"/>
                  </a:moveTo>
                  <a:lnTo>
                    <a:pt x="0" y="240426"/>
                  </a:lnTo>
                  <a:lnTo>
                    <a:pt x="19005" y="282095"/>
                  </a:lnTo>
                  <a:lnTo>
                    <a:pt x="41920" y="325401"/>
                  </a:lnTo>
                  <a:lnTo>
                    <a:pt x="67552" y="367045"/>
                  </a:lnTo>
                  <a:lnTo>
                    <a:pt x="96078" y="406728"/>
                  </a:lnTo>
                  <a:lnTo>
                    <a:pt x="131755" y="442531"/>
                  </a:lnTo>
                  <a:lnTo>
                    <a:pt x="153710" y="459205"/>
                  </a:lnTo>
                  <a:lnTo>
                    <a:pt x="125412" y="414861"/>
                  </a:lnTo>
                  <a:lnTo>
                    <a:pt x="97936" y="369901"/>
                  </a:lnTo>
                  <a:lnTo>
                    <a:pt x="71729" y="324186"/>
                  </a:lnTo>
                  <a:lnTo>
                    <a:pt x="47237" y="277580"/>
                  </a:lnTo>
                  <a:lnTo>
                    <a:pt x="24907" y="229944"/>
                  </a:lnTo>
                  <a:lnTo>
                    <a:pt x="156" y="167516"/>
                  </a:lnTo>
                  <a:lnTo>
                    <a:pt x="95" y="167333"/>
                  </a:lnTo>
                  <a:close/>
                </a:path>
                <a:path w="848360" h="581025">
                  <a:moveTo>
                    <a:pt x="835449" y="451966"/>
                  </a:moveTo>
                  <a:lnTo>
                    <a:pt x="801745" y="451966"/>
                  </a:lnTo>
                  <a:lnTo>
                    <a:pt x="818970" y="452568"/>
                  </a:lnTo>
                  <a:lnTo>
                    <a:pt x="836170" y="453668"/>
                  </a:lnTo>
                  <a:lnTo>
                    <a:pt x="835449" y="451966"/>
                  </a:lnTo>
                  <a:close/>
                </a:path>
                <a:path w="848360" h="581025">
                  <a:moveTo>
                    <a:pt x="820272" y="418978"/>
                  </a:moveTo>
                  <a:lnTo>
                    <a:pt x="791664" y="418978"/>
                  </a:lnTo>
                  <a:lnTo>
                    <a:pt x="777389" y="419553"/>
                  </a:lnTo>
                  <a:lnTo>
                    <a:pt x="737179" y="424768"/>
                  </a:lnTo>
                  <a:lnTo>
                    <a:pt x="728677" y="426909"/>
                  </a:lnTo>
                  <a:lnTo>
                    <a:pt x="824120" y="426909"/>
                  </a:lnTo>
                  <a:lnTo>
                    <a:pt x="820272" y="418978"/>
                  </a:lnTo>
                  <a:close/>
                </a:path>
                <a:path w="848360" h="581025">
                  <a:moveTo>
                    <a:pt x="758950" y="202043"/>
                  </a:moveTo>
                  <a:lnTo>
                    <a:pt x="659234" y="202043"/>
                  </a:lnTo>
                  <a:lnTo>
                    <a:pt x="690644" y="202523"/>
                  </a:lnTo>
                  <a:lnTo>
                    <a:pt x="687312" y="202523"/>
                  </a:lnTo>
                  <a:lnTo>
                    <a:pt x="710492" y="203363"/>
                  </a:lnTo>
                  <a:lnTo>
                    <a:pt x="736074" y="204882"/>
                  </a:lnTo>
                  <a:lnTo>
                    <a:pt x="761608" y="207046"/>
                  </a:lnTo>
                  <a:lnTo>
                    <a:pt x="758950" y="202043"/>
                  </a:lnTo>
                  <a:close/>
                </a:path>
                <a:path w="848360" h="581025">
                  <a:moveTo>
                    <a:pt x="677260" y="165725"/>
                  </a:moveTo>
                  <a:lnTo>
                    <a:pt x="657111" y="165725"/>
                  </a:lnTo>
                  <a:lnTo>
                    <a:pt x="621711" y="166868"/>
                  </a:lnTo>
                  <a:lnTo>
                    <a:pt x="550878" y="172993"/>
                  </a:lnTo>
                  <a:lnTo>
                    <a:pt x="497552" y="181087"/>
                  </a:lnTo>
                  <a:lnTo>
                    <a:pt x="443626" y="193038"/>
                  </a:lnTo>
                  <a:lnTo>
                    <a:pt x="404624" y="205192"/>
                  </a:lnTo>
                  <a:lnTo>
                    <a:pt x="401601" y="206272"/>
                  </a:lnTo>
                  <a:lnTo>
                    <a:pt x="568864" y="206272"/>
                  </a:lnTo>
                  <a:lnTo>
                    <a:pt x="590506" y="204317"/>
                  </a:lnTo>
                  <a:lnTo>
                    <a:pt x="624839" y="202523"/>
                  </a:lnTo>
                  <a:lnTo>
                    <a:pt x="659234" y="202043"/>
                  </a:lnTo>
                  <a:lnTo>
                    <a:pt x="758950" y="202043"/>
                  </a:lnTo>
                  <a:lnTo>
                    <a:pt x="756250" y="196963"/>
                  </a:lnTo>
                  <a:lnTo>
                    <a:pt x="717272" y="167333"/>
                  </a:lnTo>
                  <a:lnTo>
                    <a:pt x="697273" y="166278"/>
                  </a:lnTo>
                  <a:lnTo>
                    <a:pt x="677260" y="165725"/>
                  </a:lnTo>
                  <a:close/>
                </a:path>
                <a:path w="848360" h="581025">
                  <a:moveTo>
                    <a:pt x="162011" y="0"/>
                  </a:moveTo>
                  <a:lnTo>
                    <a:pt x="89674" y="0"/>
                  </a:lnTo>
                  <a:lnTo>
                    <a:pt x="85632" y="2455"/>
                  </a:lnTo>
                  <a:lnTo>
                    <a:pt x="76964" y="7612"/>
                  </a:lnTo>
                  <a:lnTo>
                    <a:pt x="68011" y="13445"/>
                  </a:lnTo>
                  <a:lnTo>
                    <a:pt x="59743" y="19975"/>
                  </a:lnTo>
                  <a:lnTo>
                    <a:pt x="120125" y="19975"/>
                  </a:lnTo>
                  <a:lnTo>
                    <a:pt x="159059" y="1350"/>
                  </a:lnTo>
                  <a:lnTo>
                    <a:pt x="16201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9" name="bg object 17">
            <a:extLst>
              <a:ext uri="{FF2B5EF4-FFF2-40B4-BE49-F238E27FC236}">
                <a16:creationId xmlns:a16="http://schemas.microsoft.com/office/drawing/2014/main" id="{BADE36F3-A626-3F75-EDCF-9BEE12A0459D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7873" y="1564775"/>
            <a:ext cx="2775555" cy="3814542"/>
          </a:xfrm>
          <a:prstGeom prst="rect">
            <a:avLst/>
          </a:prstGeom>
        </p:spPr>
      </p:pic>
      <p:pic>
        <p:nvPicPr>
          <p:cNvPr id="93" name="object 50">
            <a:extLst>
              <a:ext uri="{FF2B5EF4-FFF2-40B4-BE49-F238E27FC236}">
                <a16:creationId xmlns:a16="http://schemas.microsoft.com/office/drawing/2014/main" id="{8B2E0BDD-C282-699C-C034-AB59F5602B4C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23873" y="2128213"/>
            <a:ext cx="117932" cy="119138"/>
          </a:xfrm>
          <a:prstGeom prst="rect">
            <a:avLst/>
          </a:prstGeom>
        </p:spPr>
      </p:pic>
      <p:pic>
        <p:nvPicPr>
          <p:cNvPr id="95" name="object 41">
            <a:extLst>
              <a:ext uri="{FF2B5EF4-FFF2-40B4-BE49-F238E27FC236}">
                <a16:creationId xmlns:a16="http://schemas.microsoft.com/office/drawing/2014/main" id="{53CB536F-11F8-B5F8-4624-A30CD4DBF4E4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63226" y="1343080"/>
            <a:ext cx="82537" cy="81661"/>
          </a:xfrm>
          <a:prstGeom prst="rect">
            <a:avLst/>
          </a:prstGeom>
        </p:spPr>
      </p:pic>
      <p:sp>
        <p:nvSpPr>
          <p:cNvPr id="97" name="object 40">
            <a:extLst>
              <a:ext uri="{FF2B5EF4-FFF2-40B4-BE49-F238E27FC236}">
                <a16:creationId xmlns:a16="http://schemas.microsoft.com/office/drawing/2014/main" id="{7A99B970-A4E5-08DB-2516-543149F1333F}"/>
              </a:ext>
            </a:extLst>
          </p:cNvPr>
          <p:cNvSpPr/>
          <p:nvPr/>
        </p:nvSpPr>
        <p:spPr>
          <a:xfrm>
            <a:off x="183708" y="196871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99" name="object 40">
            <a:extLst>
              <a:ext uri="{FF2B5EF4-FFF2-40B4-BE49-F238E27FC236}">
                <a16:creationId xmlns:a16="http://schemas.microsoft.com/office/drawing/2014/main" id="{E2A7F672-1682-0C26-BF3A-EFD4E28CA4E3}"/>
              </a:ext>
            </a:extLst>
          </p:cNvPr>
          <p:cNvSpPr/>
          <p:nvPr/>
        </p:nvSpPr>
        <p:spPr>
          <a:xfrm>
            <a:off x="5275519" y="16119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01" name="object 49">
            <a:extLst>
              <a:ext uri="{FF2B5EF4-FFF2-40B4-BE49-F238E27FC236}">
                <a16:creationId xmlns:a16="http://schemas.microsoft.com/office/drawing/2014/main" id="{23856832-95A1-5E42-6C65-51CF3AC5BF24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1542" y="3090808"/>
            <a:ext cx="94500" cy="106832"/>
          </a:xfrm>
          <a:prstGeom prst="rect">
            <a:avLst/>
          </a:prstGeom>
        </p:spPr>
      </p:pic>
      <p:pic>
        <p:nvPicPr>
          <p:cNvPr id="103" name="object 49">
            <a:extLst>
              <a:ext uri="{FF2B5EF4-FFF2-40B4-BE49-F238E27FC236}">
                <a16:creationId xmlns:a16="http://schemas.microsoft.com/office/drawing/2014/main" id="{1CC09334-E510-4FF7-328C-F075BE5881F6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582206" y="3026209"/>
            <a:ext cx="94500" cy="106832"/>
          </a:xfrm>
          <a:prstGeom prst="rect">
            <a:avLst/>
          </a:prstGeom>
        </p:spPr>
      </p:pic>
      <p:pic>
        <p:nvPicPr>
          <p:cNvPr id="105" name="object 49">
            <a:extLst>
              <a:ext uri="{FF2B5EF4-FFF2-40B4-BE49-F238E27FC236}">
                <a16:creationId xmlns:a16="http://schemas.microsoft.com/office/drawing/2014/main" id="{71F00C08-E29A-7543-8929-BFC137A04ED4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28184" y="2763682"/>
            <a:ext cx="94500" cy="106832"/>
          </a:xfrm>
          <a:prstGeom prst="rect">
            <a:avLst/>
          </a:prstGeom>
        </p:spPr>
      </p:pic>
      <p:pic>
        <p:nvPicPr>
          <p:cNvPr id="107" name="object 5">
            <a:extLst>
              <a:ext uri="{FF2B5EF4-FFF2-40B4-BE49-F238E27FC236}">
                <a16:creationId xmlns:a16="http://schemas.microsoft.com/office/drawing/2014/main" id="{F6243A5E-2DB1-7BD8-C478-F3E6E7D4D8B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5552" y="2593883"/>
            <a:ext cx="152198" cy="226466"/>
          </a:xfrm>
          <a:prstGeom prst="rect">
            <a:avLst/>
          </a:prstGeom>
        </p:spPr>
      </p:pic>
      <p:pic>
        <p:nvPicPr>
          <p:cNvPr id="109" name="object 5">
            <a:extLst>
              <a:ext uri="{FF2B5EF4-FFF2-40B4-BE49-F238E27FC236}">
                <a16:creationId xmlns:a16="http://schemas.microsoft.com/office/drawing/2014/main" id="{9DE66AFC-3D9A-3BAD-B3A3-57430684C36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01261" y="1107267"/>
            <a:ext cx="152198" cy="226466"/>
          </a:xfrm>
          <a:prstGeom prst="rect">
            <a:avLst/>
          </a:prstGeom>
        </p:spPr>
      </p:pic>
      <p:pic>
        <p:nvPicPr>
          <p:cNvPr id="111" name="object 5">
            <a:extLst>
              <a:ext uri="{FF2B5EF4-FFF2-40B4-BE49-F238E27FC236}">
                <a16:creationId xmlns:a16="http://schemas.microsoft.com/office/drawing/2014/main" id="{7757F0CA-3BD6-ED94-C4FE-E1012D0A0D9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682" y="3516184"/>
            <a:ext cx="152198" cy="226466"/>
          </a:xfrm>
          <a:prstGeom prst="rect">
            <a:avLst/>
          </a:prstGeom>
        </p:spPr>
      </p:pic>
      <p:pic>
        <p:nvPicPr>
          <p:cNvPr id="113" name="object 5">
            <a:extLst>
              <a:ext uri="{FF2B5EF4-FFF2-40B4-BE49-F238E27FC236}">
                <a16:creationId xmlns:a16="http://schemas.microsoft.com/office/drawing/2014/main" id="{6755ED6E-EF26-1F43-3718-DE123754C96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04" y="1436418"/>
            <a:ext cx="152198" cy="226466"/>
          </a:xfrm>
          <a:prstGeom prst="rect">
            <a:avLst/>
          </a:prstGeom>
        </p:spPr>
      </p:pic>
      <p:sp>
        <p:nvSpPr>
          <p:cNvPr id="115" name="object 40">
            <a:extLst>
              <a:ext uri="{FF2B5EF4-FFF2-40B4-BE49-F238E27FC236}">
                <a16:creationId xmlns:a16="http://schemas.microsoft.com/office/drawing/2014/main" id="{D03EFB6D-C40D-78BB-4FAE-B85CC7EFA187}"/>
              </a:ext>
            </a:extLst>
          </p:cNvPr>
          <p:cNvSpPr/>
          <p:nvPr/>
        </p:nvSpPr>
        <p:spPr>
          <a:xfrm>
            <a:off x="2909288" y="454660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17" name="object 40">
            <a:extLst>
              <a:ext uri="{FF2B5EF4-FFF2-40B4-BE49-F238E27FC236}">
                <a16:creationId xmlns:a16="http://schemas.microsoft.com/office/drawing/2014/main" id="{B51A816A-8290-F8AC-C8F8-EF78FACA6957}"/>
              </a:ext>
            </a:extLst>
          </p:cNvPr>
          <p:cNvSpPr/>
          <p:nvPr/>
        </p:nvSpPr>
        <p:spPr>
          <a:xfrm>
            <a:off x="4870219" y="143641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19" name="object 39">
            <a:extLst>
              <a:ext uri="{FF2B5EF4-FFF2-40B4-BE49-F238E27FC236}">
                <a16:creationId xmlns:a16="http://schemas.microsoft.com/office/drawing/2014/main" id="{53F4ED18-633E-E719-ECC6-5F5272C806DA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49341" y="1758659"/>
            <a:ext cx="102387" cy="105130"/>
          </a:xfrm>
          <a:prstGeom prst="rect">
            <a:avLst/>
          </a:prstGeom>
        </p:spPr>
      </p:pic>
      <p:pic>
        <p:nvPicPr>
          <p:cNvPr id="121" name="object 39">
            <a:extLst>
              <a:ext uri="{FF2B5EF4-FFF2-40B4-BE49-F238E27FC236}">
                <a16:creationId xmlns:a16="http://schemas.microsoft.com/office/drawing/2014/main" id="{1CB3806D-9A78-442C-12D0-AF60CA2829B0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82904" y="196328"/>
            <a:ext cx="102387" cy="105130"/>
          </a:xfrm>
          <a:prstGeom prst="rect">
            <a:avLst/>
          </a:prstGeom>
        </p:spPr>
      </p:pic>
      <p:pic>
        <p:nvPicPr>
          <p:cNvPr id="123" name="object 39">
            <a:extLst>
              <a:ext uri="{FF2B5EF4-FFF2-40B4-BE49-F238E27FC236}">
                <a16:creationId xmlns:a16="http://schemas.microsoft.com/office/drawing/2014/main" id="{4E062AAF-BF4E-E4AA-91C9-CCE455ACDE1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79236" y="855236"/>
            <a:ext cx="102387" cy="105130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503F24F1-3AFB-4BEB-A1EA-0B143E6A6F1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5" y="772105"/>
            <a:ext cx="2431908" cy="986554"/>
          </a:xfrm>
          <a:prstGeom prst="rect">
            <a:avLst/>
          </a:prstGeom>
        </p:spPr>
      </p:pic>
      <p:pic>
        <p:nvPicPr>
          <p:cNvPr id="127" name="object 49">
            <a:extLst>
              <a:ext uri="{FF2B5EF4-FFF2-40B4-BE49-F238E27FC236}">
                <a16:creationId xmlns:a16="http://schemas.microsoft.com/office/drawing/2014/main" id="{50013E2D-E1E2-2DCB-B449-0BEFB337DA2E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2266" y="1061350"/>
            <a:ext cx="94500" cy="106832"/>
          </a:xfrm>
          <a:prstGeom prst="rect">
            <a:avLst/>
          </a:prstGeom>
        </p:spPr>
      </p:pic>
      <p:pic>
        <p:nvPicPr>
          <p:cNvPr id="129" name="object 17">
            <a:extLst>
              <a:ext uri="{FF2B5EF4-FFF2-40B4-BE49-F238E27FC236}">
                <a16:creationId xmlns:a16="http://schemas.microsoft.com/office/drawing/2014/main" id="{390CBA5A-51FC-BC09-B076-449F6F9A946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88474" y="5674248"/>
            <a:ext cx="152193" cy="226466"/>
          </a:xfrm>
          <a:prstGeom prst="rect">
            <a:avLst/>
          </a:prstGeom>
        </p:spPr>
      </p:pic>
      <p:pic>
        <p:nvPicPr>
          <p:cNvPr id="131" name="object 45">
            <a:extLst>
              <a:ext uri="{FF2B5EF4-FFF2-40B4-BE49-F238E27FC236}">
                <a16:creationId xmlns:a16="http://schemas.microsoft.com/office/drawing/2014/main" id="{252A4D34-B92B-7E3D-DCC3-4D7C024505E7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64605" y="5778938"/>
            <a:ext cx="119595" cy="119583"/>
          </a:xfrm>
          <a:prstGeom prst="rect">
            <a:avLst/>
          </a:prstGeom>
        </p:spPr>
      </p:pic>
      <p:sp>
        <p:nvSpPr>
          <p:cNvPr id="133" name="object 43">
            <a:extLst>
              <a:ext uri="{FF2B5EF4-FFF2-40B4-BE49-F238E27FC236}">
                <a16:creationId xmlns:a16="http://schemas.microsoft.com/office/drawing/2014/main" id="{A8838C40-6896-4483-CD50-AE6DE6551C5F}"/>
              </a:ext>
            </a:extLst>
          </p:cNvPr>
          <p:cNvSpPr/>
          <p:nvPr/>
        </p:nvSpPr>
        <p:spPr>
          <a:xfrm>
            <a:off x="2365376" y="232532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43">
            <a:extLst>
              <a:ext uri="{FF2B5EF4-FFF2-40B4-BE49-F238E27FC236}">
                <a16:creationId xmlns:a16="http://schemas.microsoft.com/office/drawing/2014/main" id="{75D38C8C-9C5B-6096-8AEB-BC013F2D5FBA}"/>
              </a:ext>
            </a:extLst>
          </p:cNvPr>
          <p:cNvSpPr/>
          <p:nvPr/>
        </p:nvSpPr>
        <p:spPr>
          <a:xfrm>
            <a:off x="2448409" y="195585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43">
            <a:extLst>
              <a:ext uri="{FF2B5EF4-FFF2-40B4-BE49-F238E27FC236}">
                <a16:creationId xmlns:a16="http://schemas.microsoft.com/office/drawing/2014/main" id="{FD13D8F0-17AD-FBEF-9FDA-D929F51BBCBD}"/>
              </a:ext>
            </a:extLst>
          </p:cNvPr>
          <p:cNvSpPr/>
          <p:nvPr/>
        </p:nvSpPr>
        <p:spPr>
          <a:xfrm>
            <a:off x="2794612" y="9692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43">
            <a:extLst>
              <a:ext uri="{FF2B5EF4-FFF2-40B4-BE49-F238E27FC236}">
                <a16:creationId xmlns:a16="http://schemas.microsoft.com/office/drawing/2014/main" id="{366374AC-6EEB-03A7-D1E4-56FE5B4E7D28}"/>
              </a:ext>
            </a:extLst>
          </p:cNvPr>
          <p:cNvSpPr/>
          <p:nvPr/>
        </p:nvSpPr>
        <p:spPr>
          <a:xfrm>
            <a:off x="1581061" y="15678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43">
            <a:extLst>
              <a:ext uri="{FF2B5EF4-FFF2-40B4-BE49-F238E27FC236}">
                <a16:creationId xmlns:a16="http://schemas.microsoft.com/office/drawing/2014/main" id="{5444B4FA-F127-72BC-EB80-A36813A888D6}"/>
              </a:ext>
            </a:extLst>
          </p:cNvPr>
          <p:cNvSpPr/>
          <p:nvPr/>
        </p:nvSpPr>
        <p:spPr>
          <a:xfrm>
            <a:off x="582622" y="184994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43">
            <a:extLst>
              <a:ext uri="{FF2B5EF4-FFF2-40B4-BE49-F238E27FC236}">
                <a16:creationId xmlns:a16="http://schemas.microsoft.com/office/drawing/2014/main" id="{3B3D1C4C-1413-4F4D-746B-704DD3703CF7}"/>
              </a:ext>
            </a:extLst>
          </p:cNvPr>
          <p:cNvSpPr/>
          <p:nvPr/>
        </p:nvSpPr>
        <p:spPr>
          <a:xfrm>
            <a:off x="6027960" y="282034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43">
            <a:extLst>
              <a:ext uri="{FF2B5EF4-FFF2-40B4-BE49-F238E27FC236}">
                <a16:creationId xmlns:a16="http://schemas.microsoft.com/office/drawing/2014/main" id="{D8F15C15-E88A-292A-5FD1-24EA6D46C2DE}"/>
              </a:ext>
            </a:extLst>
          </p:cNvPr>
          <p:cNvSpPr/>
          <p:nvPr/>
        </p:nvSpPr>
        <p:spPr>
          <a:xfrm>
            <a:off x="5676706" y="56187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43">
            <a:extLst>
              <a:ext uri="{FF2B5EF4-FFF2-40B4-BE49-F238E27FC236}">
                <a16:creationId xmlns:a16="http://schemas.microsoft.com/office/drawing/2014/main" id="{F9F925B9-FC6B-0FCF-4EA9-289FAEAC0692}"/>
              </a:ext>
            </a:extLst>
          </p:cNvPr>
          <p:cNvSpPr/>
          <p:nvPr/>
        </p:nvSpPr>
        <p:spPr>
          <a:xfrm>
            <a:off x="4921235" y="565684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2" name="object 45">
            <a:extLst>
              <a:ext uri="{FF2B5EF4-FFF2-40B4-BE49-F238E27FC236}">
                <a16:creationId xmlns:a16="http://schemas.microsoft.com/office/drawing/2014/main" id="{34631327-0B33-9302-287C-D9B9C9C94656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02085" y="706084"/>
            <a:ext cx="119595" cy="119583"/>
          </a:xfrm>
          <a:prstGeom prst="rect">
            <a:avLst/>
          </a:prstGeom>
        </p:spPr>
      </p:pic>
      <p:sp>
        <p:nvSpPr>
          <p:cNvPr id="154" name="object 40">
            <a:extLst>
              <a:ext uri="{FF2B5EF4-FFF2-40B4-BE49-F238E27FC236}">
                <a16:creationId xmlns:a16="http://schemas.microsoft.com/office/drawing/2014/main" id="{BB4C2A49-B9AE-A49A-6298-9F4D46618AAD}"/>
              </a:ext>
            </a:extLst>
          </p:cNvPr>
          <p:cNvSpPr/>
          <p:nvPr/>
        </p:nvSpPr>
        <p:spPr>
          <a:xfrm>
            <a:off x="5910897" y="127058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56" name="object 45">
            <a:extLst>
              <a:ext uri="{FF2B5EF4-FFF2-40B4-BE49-F238E27FC236}">
                <a16:creationId xmlns:a16="http://schemas.microsoft.com/office/drawing/2014/main" id="{AC4988DB-044F-8DDD-EA8C-75F32A5ACC3B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352311" y="1357533"/>
            <a:ext cx="119595" cy="119583"/>
          </a:xfrm>
          <a:prstGeom prst="rect">
            <a:avLst/>
          </a:prstGeom>
        </p:spPr>
      </p:pic>
      <p:sp>
        <p:nvSpPr>
          <p:cNvPr id="158" name="object 40">
            <a:extLst>
              <a:ext uri="{FF2B5EF4-FFF2-40B4-BE49-F238E27FC236}">
                <a16:creationId xmlns:a16="http://schemas.microsoft.com/office/drawing/2014/main" id="{BEFBAF23-A893-BE65-BA77-8BD20EA3CFBC}"/>
              </a:ext>
            </a:extLst>
          </p:cNvPr>
          <p:cNvSpPr/>
          <p:nvPr/>
        </p:nvSpPr>
        <p:spPr>
          <a:xfrm>
            <a:off x="3776145" y="134308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0" name="object 45">
            <a:extLst>
              <a:ext uri="{FF2B5EF4-FFF2-40B4-BE49-F238E27FC236}">
                <a16:creationId xmlns:a16="http://schemas.microsoft.com/office/drawing/2014/main" id="{019C4134-64D0-5767-C417-BF271B13671F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91594" y="932092"/>
            <a:ext cx="119595" cy="119583"/>
          </a:xfrm>
          <a:prstGeom prst="rect">
            <a:avLst/>
          </a:prstGeom>
        </p:spPr>
      </p:pic>
      <p:sp>
        <p:nvSpPr>
          <p:cNvPr id="162" name="object 40">
            <a:extLst>
              <a:ext uri="{FF2B5EF4-FFF2-40B4-BE49-F238E27FC236}">
                <a16:creationId xmlns:a16="http://schemas.microsoft.com/office/drawing/2014/main" id="{55A9AE39-E76C-E424-165E-2A826A64B035}"/>
              </a:ext>
            </a:extLst>
          </p:cNvPr>
          <p:cNvSpPr/>
          <p:nvPr/>
        </p:nvSpPr>
        <p:spPr>
          <a:xfrm>
            <a:off x="5014735" y="7537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0CA096F0-DE1B-CB2A-3899-403964A98A68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929953" y="77170"/>
            <a:ext cx="119595" cy="119583"/>
          </a:xfrm>
          <a:prstGeom prst="rect">
            <a:avLst/>
          </a:prstGeom>
        </p:spPr>
      </p:pic>
      <p:sp>
        <p:nvSpPr>
          <p:cNvPr id="166" name="object 40">
            <a:extLst>
              <a:ext uri="{FF2B5EF4-FFF2-40B4-BE49-F238E27FC236}">
                <a16:creationId xmlns:a16="http://schemas.microsoft.com/office/drawing/2014/main" id="{BB1C876F-2C25-0ACD-F742-AB4703593C36}"/>
              </a:ext>
            </a:extLst>
          </p:cNvPr>
          <p:cNvSpPr/>
          <p:nvPr/>
        </p:nvSpPr>
        <p:spPr>
          <a:xfrm>
            <a:off x="4062292" y="168472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8" name="object 45">
            <a:extLst>
              <a:ext uri="{FF2B5EF4-FFF2-40B4-BE49-F238E27FC236}">
                <a16:creationId xmlns:a16="http://schemas.microsoft.com/office/drawing/2014/main" id="{BDA7C046-2F24-FF92-4FAF-50E486B6DF1C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245781" y="68917"/>
            <a:ext cx="119595" cy="119583"/>
          </a:xfrm>
          <a:prstGeom prst="rect">
            <a:avLst/>
          </a:prstGeom>
        </p:spPr>
      </p:pic>
      <p:sp>
        <p:nvSpPr>
          <p:cNvPr id="170" name="object 40">
            <a:extLst>
              <a:ext uri="{FF2B5EF4-FFF2-40B4-BE49-F238E27FC236}">
                <a16:creationId xmlns:a16="http://schemas.microsoft.com/office/drawing/2014/main" id="{98D51119-A025-64EC-D0CD-D97474151D14}"/>
              </a:ext>
            </a:extLst>
          </p:cNvPr>
          <p:cNvSpPr/>
          <p:nvPr/>
        </p:nvSpPr>
        <p:spPr>
          <a:xfrm>
            <a:off x="2643225" y="129510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72" name="object 35">
            <a:extLst>
              <a:ext uri="{FF2B5EF4-FFF2-40B4-BE49-F238E27FC236}">
                <a16:creationId xmlns:a16="http://schemas.microsoft.com/office/drawing/2014/main" id="{68DCB732-3957-08C5-749E-5F8AE92F14D9}"/>
              </a:ext>
            </a:extLst>
          </p:cNvPr>
          <p:cNvSpPr txBox="1"/>
          <p:nvPr/>
        </p:nvSpPr>
        <p:spPr>
          <a:xfrm>
            <a:off x="1428148" y="156785"/>
            <a:ext cx="337746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800" b="1" spc="-35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rPr>
              <a:t>¡CADA GOTA CUENTA!</a:t>
            </a:r>
            <a:endParaRPr sz="2800" b="1" dirty="0">
              <a:solidFill>
                <a:srgbClr val="005480"/>
              </a:solidFill>
              <a:latin typeface="Britannic Bold" panose="020B0903060703020204" pitchFamily="34" charset="0"/>
              <a:cs typeface="ADLaM Display" panose="020100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CD19474-D2B4-24FF-C603-87BF70E062CF}"/>
              </a:ext>
            </a:extLst>
          </p:cNvPr>
          <p:cNvGrpSpPr/>
          <p:nvPr/>
        </p:nvGrpSpPr>
        <p:grpSpPr>
          <a:xfrm>
            <a:off x="2946521" y="1052356"/>
            <a:ext cx="3249239" cy="765478"/>
            <a:chOff x="2935422" y="1336266"/>
            <a:chExt cx="3249239" cy="76547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32102D0-47D5-3332-B58E-26021A933D06}"/>
                </a:ext>
              </a:extLst>
            </p:cNvPr>
            <p:cNvSpPr/>
            <p:nvPr/>
          </p:nvSpPr>
          <p:spPr>
            <a:xfrm>
              <a:off x="3447128" y="1397633"/>
              <a:ext cx="2737533" cy="636620"/>
            </a:xfrm>
            <a:prstGeom prst="roundRect">
              <a:avLst/>
            </a:prstGeom>
            <a:solidFill>
              <a:srgbClr val="0054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341C404-56DD-995F-E406-DFC789EC8A07}"/>
                </a:ext>
              </a:extLst>
            </p:cNvPr>
            <p:cNvSpPr/>
            <p:nvPr/>
          </p:nvSpPr>
          <p:spPr>
            <a:xfrm>
              <a:off x="2935422" y="1336266"/>
              <a:ext cx="854759" cy="765478"/>
            </a:xfrm>
            <a:prstGeom prst="ellipse">
              <a:avLst/>
            </a:prstGeom>
            <a:solidFill>
              <a:srgbClr val="4FC8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/>
            </a:p>
          </p:txBody>
        </p:sp>
      </p:grpSp>
      <p:sp>
        <p:nvSpPr>
          <p:cNvPr id="8" name="object 29">
            <a:extLst>
              <a:ext uri="{FF2B5EF4-FFF2-40B4-BE49-F238E27FC236}">
                <a16:creationId xmlns:a16="http://schemas.microsoft.com/office/drawing/2014/main" id="{1FD3120B-498B-9247-F80A-E8EA18CE1DC6}"/>
              </a:ext>
            </a:extLst>
          </p:cNvPr>
          <p:cNvSpPr txBox="1"/>
          <p:nvPr/>
        </p:nvSpPr>
        <p:spPr>
          <a:xfrm>
            <a:off x="3825148" y="1153400"/>
            <a:ext cx="2330641" cy="47448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40"/>
              </a:spcBef>
            </a:pPr>
            <a:r>
              <a:rPr lang="pt-BR" sz="1000" spc="55" dirty="0">
                <a:solidFill>
                  <a:schemeClr val="bg1"/>
                </a:solidFill>
                <a:latin typeface="Arial Black"/>
                <a:cs typeface="Arial Black"/>
              </a:rPr>
              <a:t>Cierra la pluma </a:t>
            </a:r>
            <a:r>
              <a:rPr lang="es-ES" sz="900" dirty="0">
                <a:solidFill>
                  <a:srgbClr val="D7E9FF"/>
                </a:solidFill>
                <a:latin typeface="Verdana"/>
                <a:cs typeface="Verdana"/>
              </a:rPr>
              <a:t>mientras te bañas, te enjabonas las manos, te cepillas los dientes, te afeitas o lavas los platos. 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D551C0-0206-317F-EADC-4DE5DCFD0416}"/>
              </a:ext>
            </a:extLst>
          </p:cNvPr>
          <p:cNvGrpSpPr/>
          <p:nvPr/>
        </p:nvGrpSpPr>
        <p:grpSpPr>
          <a:xfrm>
            <a:off x="2925407" y="1972901"/>
            <a:ext cx="3249239" cy="765478"/>
            <a:chOff x="2935422" y="1336266"/>
            <a:chExt cx="3249239" cy="765478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B49FAA3-008B-FA46-7737-D06978507D42}"/>
                </a:ext>
              </a:extLst>
            </p:cNvPr>
            <p:cNvSpPr/>
            <p:nvPr/>
          </p:nvSpPr>
          <p:spPr>
            <a:xfrm>
              <a:off x="3447128" y="1397633"/>
              <a:ext cx="2737533" cy="636620"/>
            </a:xfrm>
            <a:prstGeom prst="roundRect">
              <a:avLst/>
            </a:prstGeom>
            <a:solidFill>
              <a:srgbClr val="0054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BB55791-73AB-E17F-1E9C-E5EE03EE62D1}"/>
                </a:ext>
              </a:extLst>
            </p:cNvPr>
            <p:cNvSpPr/>
            <p:nvPr/>
          </p:nvSpPr>
          <p:spPr>
            <a:xfrm>
              <a:off x="2935422" y="1336266"/>
              <a:ext cx="854759" cy="765478"/>
            </a:xfrm>
            <a:prstGeom prst="ellipse">
              <a:avLst/>
            </a:prstGeom>
            <a:solidFill>
              <a:srgbClr val="4FC8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</p:grpSp>
      <p:sp>
        <p:nvSpPr>
          <p:cNvPr id="12" name="object 28">
            <a:extLst>
              <a:ext uri="{FF2B5EF4-FFF2-40B4-BE49-F238E27FC236}">
                <a16:creationId xmlns:a16="http://schemas.microsoft.com/office/drawing/2014/main" id="{8EC8B494-B316-ECE6-AB87-399DF8C5B123}"/>
              </a:ext>
            </a:extLst>
          </p:cNvPr>
          <p:cNvSpPr txBox="1"/>
          <p:nvPr/>
        </p:nvSpPr>
        <p:spPr>
          <a:xfrm>
            <a:off x="3856334" y="2116025"/>
            <a:ext cx="2257308" cy="4591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40"/>
              </a:spcBef>
            </a:pPr>
            <a:r>
              <a:rPr lang="pt-BR" sz="900" spc="55" dirty="0">
                <a:solidFill>
                  <a:schemeClr val="bg1"/>
                </a:solidFill>
                <a:latin typeface="Arial Black"/>
                <a:cs typeface="Arial Black"/>
              </a:rPr>
              <a:t>Usa los electrodomésticos </a:t>
            </a:r>
            <a:r>
              <a:rPr lang="es-ES" sz="900" dirty="0">
                <a:solidFill>
                  <a:srgbClr val="D7E9FF"/>
                </a:solidFill>
                <a:latin typeface="Verdana"/>
                <a:cs typeface="Verdana"/>
              </a:rPr>
              <a:t>con la carga completa (Ejemplos: lavadora o lavavajilla). </a:t>
            </a:r>
            <a:endParaRPr sz="550" dirty="0">
              <a:latin typeface="Verdana"/>
              <a:cs typeface="Verdana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E054767-0176-C5FE-1E72-87D15F767EC5}"/>
              </a:ext>
            </a:extLst>
          </p:cNvPr>
          <p:cNvGrpSpPr/>
          <p:nvPr/>
        </p:nvGrpSpPr>
        <p:grpSpPr>
          <a:xfrm>
            <a:off x="2971758" y="2875014"/>
            <a:ext cx="3249239" cy="765478"/>
            <a:chOff x="2935422" y="1336266"/>
            <a:chExt cx="3249239" cy="76547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4596A0D-953E-D26F-D6F9-5509D5AFC090}"/>
                </a:ext>
              </a:extLst>
            </p:cNvPr>
            <p:cNvSpPr/>
            <p:nvPr/>
          </p:nvSpPr>
          <p:spPr>
            <a:xfrm>
              <a:off x="3447128" y="1397633"/>
              <a:ext cx="2737533" cy="636620"/>
            </a:xfrm>
            <a:prstGeom prst="roundRect">
              <a:avLst/>
            </a:prstGeom>
            <a:solidFill>
              <a:srgbClr val="0054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6450D45-4245-83EB-558E-97B50603D2C0}"/>
                </a:ext>
              </a:extLst>
            </p:cNvPr>
            <p:cNvSpPr/>
            <p:nvPr/>
          </p:nvSpPr>
          <p:spPr>
            <a:xfrm>
              <a:off x="2935422" y="1336266"/>
              <a:ext cx="854759" cy="765478"/>
            </a:xfrm>
            <a:prstGeom prst="ellipse">
              <a:avLst/>
            </a:prstGeom>
            <a:solidFill>
              <a:srgbClr val="4FC8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</p:grpSp>
      <p:sp>
        <p:nvSpPr>
          <p:cNvPr id="16" name="object 31">
            <a:extLst>
              <a:ext uri="{FF2B5EF4-FFF2-40B4-BE49-F238E27FC236}">
                <a16:creationId xmlns:a16="http://schemas.microsoft.com/office/drawing/2014/main" id="{B6BD7AE7-5FAC-3B4D-70BE-5E338C11C358}"/>
              </a:ext>
            </a:extLst>
          </p:cNvPr>
          <p:cNvSpPr txBox="1"/>
          <p:nvPr/>
        </p:nvSpPr>
        <p:spPr>
          <a:xfrm>
            <a:off x="3883988" y="2976283"/>
            <a:ext cx="2321231" cy="55143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40"/>
              </a:spcBef>
            </a:pPr>
            <a:r>
              <a:rPr lang="pt-BR" sz="900" spc="55" dirty="0">
                <a:solidFill>
                  <a:schemeClr val="bg1"/>
                </a:solidFill>
                <a:latin typeface="Arial Black"/>
                <a:cs typeface="Arial Black"/>
              </a:rPr>
              <a:t>Utiliza métodos </a:t>
            </a:r>
            <a:r>
              <a:rPr lang="es-ES" sz="800" dirty="0">
                <a:solidFill>
                  <a:srgbClr val="D7E9FF"/>
                </a:solidFill>
                <a:latin typeface="Verdana"/>
                <a:cs typeface="Verdana"/>
              </a:rPr>
              <a:t>de limpieza controlada (cubo y mapo, paño y envase o escoba y recogedor) en sustitución de manguera abierta.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716E6B-9D7B-F9D8-A475-4F59E88878B2}"/>
              </a:ext>
            </a:extLst>
          </p:cNvPr>
          <p:cNvGrpSpPr/>
          <p:nvPr/>
        </p:nvGrpSpPr>
        <p:grpSpPr>
          <a:xfrm>
            <a:off x="2971758" y="3755678"/>
            <a:ext cx="3249239" cy="765478"/>
            <a:chOff x="2935422" y="1336266"/>
            <a:chExt cx="3249239" cy="76547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7A39564-DE65-643F-E027-8EA15A2531AF}"/>
                </a:ext>
              </a:extLst>
            </p:cNvPr>
            <p:cNvSpPr/>
            <p:nvPr/>
          </p:nvSpPr>
          <p:spPr>
            <a:xfrm>
              <a:off x="3447128" y="1397633"/>
              <a:ext cx="2737533" cy="636620"/>
            </a:xfrm>
            <a:prstGeom prst="roundRect">
              <a:avLst/>
            </a:prstGeom>
            <a:solidFill>
              <a:srgbClr val="0054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AF7E771-2B80-ABC0-4E8A-0D9CC42271DA}"/>
                </a:ext>
              </a:extLst>
            </p:cNvPr>
            <p:cNvSpPr/>
            <p:nvPr/>
          </p:nvSpPr>
          <p:spPr>
            <a:xfrm>
              <a:off x="2935422" y="1336266"/>
              <a:ext cx="854759" cy="765478"/>
            </a:xfrm>
            <a:prstGeom prst="ellipse">
              <a:avLst/>
            </a:prstGeom>
            <a:solidFill>
              <a:srgbClr val="4FC8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</p:grpSp>
      <p:sp>
        <p:nvSpPr>
          <p:cNvPr id="23" name="object 30">
            <a:extLst>
              <a:ext uri="{FF2B5EF4-FFF2-40B4-BE49-F238E27FC236}">
                <a16:creationId xmlns:a16="http://schemas.microsoft.com/office/drawing/2014/main" id="{9FA3EA72-0ADF-038E-058D-35A138426033}"/>
              </a:ext>
            </a:extLst>
          </p:cNvPr>
          <p:cNvSpPr txBox="1"/>
          <p:nvPr/>
        </p:nvSpPr>
        <p:spPr>
          <a:xfrm>
            <a:off x="3840073" y="3920703"/>
            <a:ext cx="2318312" cy="42832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40"/>
              </a:spcBef>
            </a:pPr>
            <a:r>
              <a:rPr lang="pt-BR" sz="900" spc="55" dirty="0">
                <a:solidFill>
                  <a:schemeClr val="bg1"/>
                </a:solidFill>
                <a:latin typeface="Arial Black"/>
                <a:cs typeface="Arial Black"/>
              </a:rPr>
              <a:t>Reporta o repara </a:t>
            </a:r>
            <a:r>
              <a:rPr lang="es-ES" sz="800" spc="5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</a:rPr>
              <a:t>cualquier salidero, tubería averiada, pluma defectuosa o inodoro con flujo continuo.</a:t>
            </a:r>
          </a:p>
        </p:txBody>
      </p:sp>
      <p:pic>
        <p:nvPicPr>
          <p:cNvPr id="24" name="Graphic 23" descr="Washing Machine with solid fill">
            <a:extLst>
              <a:ext uri="{FF2B5EF4-FFF2-40B4-BE49-F238E27FC236}">
                <a16:creationId xmlns:a16="http://schemas.microsoft.com/office/drawing/2014/main" id="{1FA37491-48C0-A425-4DC0-56FDE75025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082700" y="2085626"/>
            <a:ext cx="547006" cy="547006"/>
          </a:xfrm>
          <a:prstGeom prst="rect">
            <a:avLst/>
          </a:prstGeom>
        </p:spPr>
      </p:pic>
      <p:pic>
        <p:nvPicPr>
          <p:cNvPr id="25" name="Graphic 24" descr="Splash1 with solid fill">
            <a:extLst>
              <a:ext uri="{FF2B5EF4-FFF2-40B4-BE49-F238E27FC236}">
                <a16:creationId xmlns:a16="http://schemas.microsoft.com/office/drawing/2014/main" id="{D819C39A-1AA5-80FD-402E-6F766AB8A9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074368" y="3784600"/>
            <a:ext cx="671429" cy="671429"/>
          </a:xfrm>
          <a:prstGeom prst="rect">
            <a:avLst/>
          </a:prstGeom>
        </p:spPr>
      </p:pic>
      <p:pic>
        <p:nvPicPr>
          <p:cNvPr id="26" name="Graphic 25" descr="Mop and bucket with solid fill">
            <a:extLst>
              <a:ext uri="{FF2B5EF4-FFF2-40B4-BE49-F238E27FC236}">
                <a16:creationId xmlns:a16="http://schemas.microsoft.com/office/drawing/2014/main" id="{2A8205CA-5F23-D18E-A0A9-7C4E7E7FB7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76965" y="2967385"/>
            <a:ext cx="589741" cy="589741"/>
          </a:xfrm>
          <a:prstGeom prst="rect">
            <a:avLst/>
          </a:prstGeom>
        </p:spPr>
      </p:pic>
      <p:pic>
        <p:nvPicPr>
          <p:cNvPr id="27" name="Graphic 26" descr="Leaky Tap with solid fill">
            <a:extLst>
              <a:ext uri="{FF2B5EF4-FFF2-40B4-BE49-F238E27FC236}">
                <a16:creationId xmlns:a16="http://schemas.microsoft.com/office/drawing/2014/main" id="{B8362078-5081-6772-BA07-0492E5C4B7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999026" y="1073089"/>
            <a:ext cx="707519" cy="707519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D8C27C91-736B-43A4-7F1A-B92DDE127F8B}"/>
              </a:ext>
            </a:extLst>
          </p:cNvPr>
          <p:cNvGrpSpPr/>
          <p:nvPr/>
        </p:nvGrpSpPr>
        <p:grpSpPr>
          <a:xfrm>
            <a:off x="2967172" y="4614515"/>
            <a:ext cx="3249239" cy="765478"/>
            <a:chOff x="2935422" y="1336266"/>
            <a:chExt cx="3249239" cy="765478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BD74C712-941A-F687-CB8A-33D57BC548BC}"/>
                </a:ext>
              </a:extLst>
            </p:cNvPr>
            <p:cNvSpPr/>
            <p:nvPr/>
          </p:nvSpPr>
          <p:spPr>
            <a:xfrm>
              <a:off x="3447128" y="1397633"/>
              <a:ext cx="2737533" cy="636620"/>
            </a:xfrm>
            <a:prstGeom prst="roundRect">
              <a:avLst/>
            </a:prstGeom>
            <a:solidFill>
              <a:srgbClr val="0054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6AB42D3-6B0C-14E0-A86B-4409F7DAC51D}"/>
                </a:ext>
              </a:extLst>
            </p:cNvPr>
            <p:cNvSpPr/>
            <p:nvPr/>
          </p:nvSpPr>
          <p:spPr>
            <a:xfrm>
              <a:off x="2935422" y="1336266"/>
              <a:ext cx="854759" cy="765478"/>
            </a:xfrm>
            <a:prstGeom prst="ellipse">
              <a:avLst/>
            </a:prstGeom>
            <a:solidFill>
              <a:srgbClr val="4FC8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75A09AC-6073-7986-D4EF-A9AD784DC406}"/>
              </a:ext>
            </a:extLst>
          </p:cNvPr>
          <p:cNvGrpSpPr/>
          <p:nvPr/>
        </p:nvGrpSpPr>
        <p:grpSpPr>
          <a:xfrm>
            <a:off x="2955980" y="5487106"/>
            <a:ext cx="3249239" cy="765478"/>
            <a:chOff x="2935422" y="1336266"/>
            <a:chExt cx="3249239" cy="765478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982F1E51-8637-267F-752D-88AD76DC10C8}"/>
                </a:ext>
              </a:extLst>
            </p:cNvPr>
            <p:cNvSpPr/>
            <p:nvPr/>
          </p:nvSpPr>
          <p:spPr>
            <a:xfrm>
              <a:off x="3447128" y="1397633"/>
              <a:ext cx="2737533" cy="636620"/>
            </a:xfrm>
            <a:prstGeom prst="roundRect">
              <a:avLst/>
            </a:prstGeom>
            <a:solidFill>
              <a:srgbClr val="0054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7A91738-412B-62F0-AB90-709C6BD67EE7}"/>
                </a:ext>
              </a:extLst>
            </p:cNvPr>
            <p:cNvSpPr/>
            <p:nvPr/>
          </p:nvSpPr>
          <p:spPr>
            <a:xfrm>
              <a:off x="2935422" y="1336266"/>
              <a:ext cx="854759" cy="765478"/>
            </a:xfrm>
            <a:prstGeom prst="ellipse">
              <a:avLst/>
            </a:prstGeom>
            <a:solidFill>
              <a:srgbClr val="4FC8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R" dirty="0"/>
            </a:p>
          </p:txBody>
        </p:sp>
      </p:grpSp>
      <p:sp>
        <p:nvSpPr>
          <p:cNvPr id="34" name="object 18">
            <a:extLst>
              <a:ext uri="{FF2B5EF4-FFF2-40B4-BE49-F238E27FC236}">
                <a16:creationId xmlns:a16="http://schemas.microsoft.com/office/drawing/2014/main" id="{0EDB79B6-89D0-4889-7069-46AF83114F86}"/>
              </a:ext>
            </a:extLst>
          </p:cNvPr>
          <p:cNvSpPr/>
          <p:nvPr/>
        </p:nvSpPr>
        <p:spPr>
          <a:xfrm>
            <a:off x="3150992" y="5677447"/>
            <a:ext cx="472403" cy="378164"/>
          </a:xfrm>
          <a:custGeom>
            <a:avLst/>
            <a:gdLst/>
            <a:ahLst/>
            <a:cxnLst/>
            <a:rect l="l" t="t" r="r" b="b"/>
            <a:pathLst>
              <a:path w="359410" h="316229">
                <a:moveTo>
                  <a:pt x="299554" y="148272"/>
                </a:moveTo>
                <a:lnTo>
                  <a:pt x="179438" y="56857"/>
                </a:lnTo>
                <a:lnTo>
                  <a:pt x="59309" y="148272"/>
                </a:lnTo>
                <a:lnTo>
                  <a:pt x="59309" y="308508"/>
                </a:lnTo>
                <a:lnTo>
                  <a:pt x="66509" y="315722"/>
                </a:lnTo>
                <a:lnTo>
                  <a:pt x="292354" y="315722"/>
                </a:lnTo>
                <a:lnTo>
                  <a:pt x="299554" y="308508"/>
                </a:lnTo>
                <a:lnTo>
                  <a:pt x="299554" y="148272"/>
                </a:lnTo>
                <a:close/>
              </a:path>
              <a:path w="359410" h="316229">
                <a:moveTo>
                  <a:pt x="358838" y="139865"/>
                </a:moveTo>
                <a:lnTo>
                  <a:pt x="356577" y="133184"/>
                </a:lnTo>
                <a:lnTo>
                  <a:pt x="351764" y="127685"/>
                </a:lnTo>
                <a:lnTo>
                  <a:pt x="293395" y="83261"/>
                </a:lnTo>
                <a:lnTo>
                  <a:pt x="291680" y="83858"/>
                </a:lnTo>
                <a:lnTo>
                  <a:pt x="289750" y="83705"/>
                </a:lnTo>
                <a:lnTo>
                  <a:pt x="190576" y="5016"/>
                </a:lnTo>
                <a:lnTo>
                  <a:pt x="184010" y="12"/>
                </a:lnTo>
                <a:lnTo>
                  <a:pt x="174840" y="0"/>
                </a:lnTo>
                <a:lnTo>
                  <a:pt x="7086" y="127685"/>
                </a:lnTo>
                <a:lnTo>
                  <a:pt x="2273" y="133184"/>
                </a:lnTo>
                <a:lnTo>
                  <a:pt x="0" y="139865"/>
                </a:lnTo>
                <a:lnTo>
                  <a:pt x="406" y="146913"/>
                </a:lnTo>
                <a:lnTo>
                  <a:pt x="3594" y="153479"/>
                </a:lnTo>
                <a:lnTo>
                  <a:pt x="9080" y="158305"/>
                </a:lnTo>
                <a:lnTo>
                  <a:pt x="15773" y="160578"/>
                </a:lnTo>
                <a:lnTo>
                  <a:pt x="22821" y="160185"/>
                </a:lnTo>
                <a:lnTo>
                  <a:pt x="29387" y="156997"/>
                </a:lnTo>
                <a:lnTo>
                  <a:pt x="178041" y="43840"/>
                </a:lnTo>
                <a:lnTo>
                  <a:pt x="180809" y="43840"/>
                </a:lnTo>
                <a:lnTo>
                  <a:pt x="329463" y="156997"/>
                </a:lnTo>
                <a:lnTo>
                  <a:pt x="335991" y="160172"/>
                </a:lnTo>
                <a:lnTo>
                  <a:pt x="343014" y="160604"/>
                </a:lnTo>
                <a:lnTo>
                  <a:pt x="349719" y="158356"/>
                </a:lnTo>
                <a:lnTo>
                  <a:pt x="355257" y="153479"/>
                </a:lnTo>
                <a:lnTo>
                  <a:pt x="358444" y="146913"/>
                </a:lnTo>
                <a:lnTo>
                  <a:pt x="358838" y="139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0" name="object 9">
            <a:extLst>
              <a:ext uri="{FF2B5EF4-FFF2-40B4-BE49-F238E27FC236}">
                <a16:creationId xmlns:a16="http://schemas.microsoft.com/office/drawing/2014/main" id="{211EDAC4-319A-8E48-0914-858F46DB3812}"/>
              </a:ext>
            </a:extLst>
          </p:cNvPr>
          <p:cNvGrpSpPr/>
          <p:nvPr/>
        </p:nvGrpSpPr>
        <p:grpSpPr>
          <a:xfrm>
            <a:off x="3179398" y="4753994"/>
            <a:ext cx="184200" cy="466725"/>
            <a:chOff x="2413215" y="4727803"/>
            <a:chExt cx="184200" cy="466725"/>
          </a:xfrm>
        </p:grpSpPr>
        <p:sp>
          <p:nvSpPr>
            <p:cNvPr id="47" name="object 12">
              <a:extLst>
                <a:ext uri="{FF2B5EF4-FFF2-40B4-BE49-F238E27FC236}">
                  <a16:creationId xmlns:a16="http://schemas.microsoft.com/office/drawing/2014/main" id="{16FD43D6-383C-AE64-9EF4-067278939FEE}"/>
                </a:ext>
              </a:extLst>
            </p:cNvPr>
            <p:cNvSpPr/>
            <p:nvPr/>
          </p:nvSpPr>
          <p:spPr>
            <a:xfrm>
              <a:off x="2420112" y="4727803"/>
              <a:ext cx="170815" cy="466725"/>
            </a:xfrm>
            <a:custGeom>
              <a:avLst/>
              <a:gdLst/>
              <a:ahLst/>
              <a:cxnLst/>
              <a:rect l="l" t="t" r="r" b="b"/>
              <a:pathLst>
                <a:path w="170814" h="466725">
                  <a:moveTo>
                    <a:pt x="124104" y="5321"/>
                  </a:moveTo>
                  <a:lnTo>
                    <a:pt x="118795" y="0"/>
                  </a:lnTo>
                  <a:lnTo>
                    <a:pt x="51612" y="0"/>
                  </a:lnTo>
                  <a:lnTo>
                    <a:pt x="46291" y="5321"/>
                  </a:lnTo>
                  <a:lnTo>
                    <a:pt x="46291" y="36055"/>
                  </a:lnTo>
                  <a:lnTo>
                    <a:pt x="51612" y="41376"/>
                  </a:lnTo>
                  <a:lnTo>
                    <a:pt x="58115" y="41376"/>
                  </a:lnTo>
                  <a:lnTo>
                    <a:pt x="118795" y="41376"/>
                  </a:lnTo>
                  <a:lnTo>
                    <a:pt x="124104" y="36055"/>
                  </a:lnTo>
                  <a:lnTo>
                    <a:pt x="124104" y="5321"/>
                  </a:lnTo>
                  <a:close/>
                </a:path>
                <a:path w="170814" h="466725">
                  <a:moveTo>
                    <a:pt x="169824" y="150723"/>
                  </a:moveTo>
                  <a:lnTo>
                    <a:pt x="168935" y="145427"/>
                  </a:lnTo>
                  <a:lnTo>
                    <a:pt x="167106" y="139382"/>
                  </a:lnTo>
                  <a:lnTo>
                    <a:pt x="164985" y="135280"/>
                  </a:lnTo>
                  <a:lnTo>
                    <a:pt x="123583" y="54978"/>
                  </a:lnTo>
                  <a:lnTo>
                    <a:pt x="115824" y="50241"/>
                  </a:lnTo>
                  <a:lnTo>
                    <a:pt x="54559" y="50241"/>
                  </a:lnTo>
                  <a:lnTo>
                    <a:pt x="46799" y="54978"/>
                  </a:lnTo>
                  <a:lnTo>
                    <a:pt x="3289" y="139382"/>
                  </a:lnTo>
                  <a:lnTo>
                    <a:pt x="1460" y="145427"/>
                  </a:lnTo>
                  <a:lnTo>
                    <a:pt x="558" y="150723"/>
                  </a:lnTo>
                  <a:lnTo>
                    <a:pt x="169824" y="150723"/>
                  </a:lnTo>
                  <a:close/>
                </a:path>
                <a:path w="170814" h="466725">
                  <a:moveTo>
                    <a:pt x="170408" y="336956"/>
                  </a:moveTo>
                  <a:lnTo>
                    <a:pt x="0" y="336956"/>
                  </a:lnTo>
                  <a:lnTo>
                    <a:pt x="0" y="455066"/>
                  </a:lnTo>
                  <a:lnTo>
                    <a:pt x="0" y="461416"/>
                  </a:lnTo>
                  <a:lnTo>
                    <a:pt x="2374" y="461416"/>
                  </a:lnTo>
                  <a:lnTo>
                    <a:pt x="2374" y="466496"/>
                  </a:lnTo>
                  <a:lnTo>
                    <a:pt x="168033" y="466496"/>
                  </a:lnTo>
                  <a:lnTo>
                    <a:pt x="168033" y="461416"/>
                  </a:lnTo>
                  <a:lnTo>
                    <a:pt x="170408" y="461416"/>
                  </a:lnTo>
                  <a:lnTo>
                    <a:pt x="170408" y="455066"/>
                  </a:lnTo>
                  <a:lnTo>
                    <a:pt x="170408" y="336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13">
              <a:extLst>
                <a:ext uri="{FF2B5EF4-FFF2-40B4-BE49-F238E27FC236}">
                  <a16:creationId xmlns:a16="http://schemas.microsoft.com/office/drawing/2014/main" id="{571D5833-7B2E-F26D-A2E9-939F6B0DEDF0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13215" y="4898209"/>
              <a:ext cx="184200" cy="146278"/>
            </a:xfrm>
            <a:prstGeom prst="rect">
              <a:avLst/>
            </a:prstGeom>
          </p:spPr>
        </p:pic>
      </p:grpSp>
      <p:grpSp>
        <p:nvGrpSpPr>
          <p:cNvPr id="50" name="object 3">
            <a:extLst>
              <a:ext uri="{FF2B5EF4-FFF2-40B4-BE49-F238E27FC236}">
                <a16:creationId xmlns:a16="http://schemas.microsoft.com/office/drawing/2014/main" id="{40AC192E-A3C2-8410-BFC1-C419A98FE330}"/>
              </a:ext>
            </a:extLst>
          </p:cNvPr>
          <p:cNvGrpSpPr/>
          <p:nvPr/>
        </p:nvGrpSpPr>
        <p:grpSpPr>
          <a:xfrm>
            <a:off x="3451811" y="4979460"/>
            <a:ext cx="228600" cy="231046"/>
            <a:chOff x="1032052" y="4802276"/>
            <a:chExt cx="267970" cy="351155"/>
          </a:xfrm>
        </p:grpSpPr>
        <p:sp>
          <p:nvSpPr>
            <p:cNvPr id="67" name="object 6">
              <a:extLst>
                <a:ext uri="{FF2B5EF4-FFF2-40B4-BE49-F238E27FC236}">
                  <a16:creationId xmlns:a16="http://schemas.microsoft.com/office/drawing/2014/main" id="{96AEA95E-1343-76F3-48AF-02E802A2040E}"/>
                </a:ext>
              </a:extLst>
            </p:cNvPr>
            <p:cNvSpPr/>
            <p:nvPr/>
          </p:nvSpPr>
          <p:spPr>
            <a:xfrm>
              <a:off x="1032052" y="4802276"/>
              <a:ext cx="267970" cy="351155"/>
            </a:xfrm>
            <a:custGeom>
              <a:avLst/>
              <a:gdLst/>
              <a:ahLst/>
              <a:cxnLst/>
              <a:rect l="l" t="t" r="r" b="b"/>
              <a:pathLst>
                <a:path w="267969" h="351154">
                  <a:moveTo>
                    <a:pt x="242633" y="310845"/>
                  </a:moveTo>
                  <a:lnTo>
                    <a:pt x="25158" y="310845"/>
                  </a:lnTo>
                  <a:lnTo>
                    <a:pt x="28371" y="350634"/>
                  </a:lnTo>
                  <a:lnTo>
                    <a:pt x="239420" y="350634"/>
                  </a:lnTo>
                  <a:lnTo>
                    <a:pt x="242633" y="310845"/>
                  </a:lnTo>
                  <a:close/>
                </a:path>
                <a:path w="267969" h="351154">
                  <a:moveTo>
                    <a:pt x="267779" y="0"/>
                  </a:moveTo>
                  <a:lnTo>
                    <a:pt x="0" y="0"/>
                  </a:lnTo>
                  <a:lnTo>
                    <a:pt x="7416" y="91668"/>
                  </a:lnTo>
                  <a:lnTo>
                    <a:pt x="19037" y="88925"/>
                  </a:lnTo>
                  <a:lnTo>
                    <a:pt x="27711" y="87757"/>
                  </a:lnTo>
                  <a:lnTo>
                    <a:pt x="22275" y="20535"/>
                  </a:lnTo>
                  <a:lnTo>
                    <a:pt x="245503" y="20535"/>
                  </a:lnTo>
                  <a:lnTo>
                    <a:pt x="236143" y="136283"/>
                  </a:lnTo>
                  <a:lnTo>
                    <a:pt x="247726" y="134569"/>
                  </a:lnTo>
                  <a:lnTo>
                    <a:pt x="257111" y="131864"/>
                  </a:lnTo>
                  <a:lnTo>
                    <a:pt x="2677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7">
              <a:extLst>
                <a:ext uri="{FF2B5EF4-FFF2-40B4-BE49-F238E27FC236}">
                  <a16:creationId xmlns:a16="http://schemas.microsoft.com/office/drawing/2014/main" id="{2A4277F8-F2A1-6057-D945-66CC8CB295DD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41165" y="4908917"/>
              <a:ext cx="246253" cy="183668"/>
            </a:xfrm>
            <a:prstGeom prst="rect">
              <a:avLst/>
            </a:prstGeom>
          </p:spPr>
        </p:pic>
      </p:grpSp>
      <p:sp>
        <p:nvSpPr>
          <p:cNvPr id="69" name="object 30">
            <a:extLst>
              <a:ext uri="{FF2B5EF4-FFF2-40B4-BE49-F238E27FC236}">
                <a16:creationId xmlns:a16="http://schemas.microsoft.com/office/drawing/2014/main" id="{6D5E518B-0F17-9B55-1CC4-CD49EE400FCE}"/>
              </a:ext>
            </a:extLst>
          </p:cNvPr>
          <p:cNvSpPr txBox="1"/>
          <p:nvPr/>
        </p:nvSpPr>
        <p:spPr>
          <a:xfrm>
            <a:off x="3831029" y="5647289"/>
            <a:ext cx="2318312" cy="42832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40"/>
              </a:spcBef>
            </a:pPr>
            <a:r>
              <a:rPr lang="pt-BR" sz="900" spc="55" dirty="0">
                <a:solidFill>
                  <a:schemeClr val="bg1"/>
                </a:solidFill>
                <a:latin typeface="Arial Black"/>
                <a:cs typeface="Arial Black"/>
              </a:rPr>
              <a:t>Practicar en tu hogar </a:t>
            </a:r>
            <a:r>
              <a:rPr lang="es-ES" sz="800" spc="5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</a:rPr>
              <a:t>los mismos hábitos de conservación aprendidos en la escuela o lugar de trabajo .</a:t>
            </a:r>
          </a:p>
        </p:txBody>
      </p:sp>
      <p:sp>
        <p:nvSpPr>
          <p:cNvPr id="70" name="object 30">
            <a:extLst>
              <a:ext uri="{FF2B5EF4-FFF2-40B4-BE49-F238E27FC236}">
                <a16:creationId xmlns:a16="http://schemas.microsoft.com/office/drawing/2014/main" id="{8DF7836A-AC89-7F07-A7B2-73C6A5B32266}"/>
              </a:ext>
            </a:extLst>
          </p:cNvPr>
          <p:cNvSpPr txBox="1"/>
          <p:nvPr/>
        </p:nvSpPr>
        <p:spPr>
          <a:xfrm>
            <a:off x="3863271" y="4721702"/>
            <a:ext cx="2318312" cy="55143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40"/>
              </a:spcBef>
            </a:pPr>
            <a:r>
              <a:rPr lang="pt-BR" sz="900" spc="55" dirty="0">
                <a:solidFill>
                  <a:schemeClr val="bg1"/>
                </a:solidFill>
                <a:latin typeface="Arial Black"/>
                <a:cs typeface="Arial Black"/>
              </a:rPr>
              <a:t>Mantente hidratado, </a:t>
            </a:r>
            <a:r>
              <a:rPr lang="es-ES" sz="800" spc="5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</a:rPr>
              <a:t>conservar agua no significa beber menos agua. Cuídate de las afecciones del calor extremo. </a:t>
            </a:r>
          </a:p>
        </p:txBody>
      </p:sp>
      <p:pic>
        <p:nvPicPr>
          <p:cNvPr id="72" name="object 41">
            <a:extLst>
              <a:ext uri="{FF2B5EF4-FFF2-40B4-BE49-F238E27FC236}">
                <a16:creationId xmlns:a16="http://schemas.microsoft.com/office/drawing/2014/main" id="{3C571335-6B6F-DFD3-52BF-1DFE94A80DDB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21245" y="1578523"/>
            <a:ext cx="82537" cy="81661"/>
          </a:xfrm>
          <a:prstGeom prst="rect">
            <a:avLst/>
          </a:prstGeom>
        </p:spPr>
      </p:pic>
      <p:pic>
        <p:nvPicPr>
          <p:cNvPr id="74" name="object 49">
            <a:extLst>
              <a:ext uri="{FF2B5EF4-FFF2-40B4-BE49-F238E27FC236}">
                <a16:creationId xmlns:a16="http://schemas.microsoft.com/office/drawing/2014/main" id="{63E061F2-E749-4413-D5E3-6E89FE5CEB48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875114" y="965690"/>
            <a:ext cx="94500" cy="106832"/>
          </a:xfrm>
          <a:prstGeom prst="rect">
            <a:avLst/>
          </a:prstGeom>
        </p:spPr>
      </p:pic>
      <p:pic>
        <p:nvPicPr>
          <p:cNvPr id="78" name="object 41">
            <a:extLst>
              <a:ext uri="{FF2B5EF4-FFF2-40B4-BE49-F238E27FC236}">
                <a16:creationId xmlns:a16="http://schemas.microsoft.com/office/drawing/2014/main" id="{6758767C-6CBD-329E-B5C7-0F16D685C953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751672" y="3103393"/>
            <a:ext cx="82537" cy="81661"/>
          </a:xfrm>
          <a:prstGeom prst="rect">
            <a:avLst/>
          </a:prstGeom>
        </p:spPr>
      </p:pic>
      <p:pic>
        <p:nvPicPr>
          <p:cNvPr id="82" name="object 49">
            <a:extLst>
              <a:ext uri="{FF2B5EF4-FFF2-40B4-BE49-F238E27FC236}">
                <a16:creationId xmlns:a16="http://schemas.microsoft.com/office/drawing/2014/main" id="{CD85BD51-4D04-0EAE-3D4F-EDFC401FB54D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803026" y="1908809"/>
            <a:ext cx="94500" cy="106832"/>
          </a:xfrm>
          <a:prstGeom prst="rect">
            <a:avLst/>
          </a:prstGeom>
        </p:spPr>
      </p:pic>
      <p:pic>
        <p:nvPicPr>
          <p:cNvPr id="85" name="object 41">
            <a:extLst>
              <a:ext uri="{FF2B5EF4-FFF2-40B4-BE49-F238E27FC236}">
                <a16:creationId xmlns:a16="http://schemas.microsoft.com/office/drawing/2014/main" id="{5E00F9FF-F02A-B6B1-E8FE-E31F510464E7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15508" y="4963169"/>
            <a:ext cx="82537" cy="81661"/>
          </a:xfrm>
          <a:prstGeom prst="rect">
            <a:avLst/>
          </a:prstGeom>
        </p:spPr>
      </p:pic>
      <p:pic>
        <p:nvPicPr>
          <p:cNvPr id="87" name="object 49">
            <a:extLst>
              <a:ext uri="{FF2B5EF4-FFF2-40B4-BE49-F238E27FC236}">
                <a16:creationId xmlns:a16="http://schemas.microsoft.com/office/drawing/2014/main" id="{5C946944-5015-8066-7939-9F6BB81A7517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571600" y="5310857"/>
            <a:ext cx="94500" cy="106832"/>
          </a:xfrm>
          <a:prstGeom prst="rect">
            <a:avLst/>
          </a:prstGeom>
        </p:spPr>
      </p:pic>
      <p:pic>
        <p:nvPicPr>
          <p:cNvPr id="90" name="object 41">
            <a:extLst>
              <a:ext uri="{FF2B5EF4-FFF2-40B4-BE49-F238E27FC236}">
                <a16:creationId xmlns:a16="http://schemas.microsoft.com/office/drawing/2014/main" id="{5CF169AF-D4D5-7BAE-36EA-618040CB491D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6357" y="5432172"/>
            <a:ext cx="82537" cy="81661"/>
          </a:xfrm>
          <a:prstGeom prst="rect">
            <a:avLst/>
          </a:prstGeom>
        </p:spPr>
      </p:pic>
      <p:pic>
        <p:nvPicPr>
          <p:cNvPr id="94" name="object 49">
            <a:extLst>
              <a:ext uri="{FF2B5EF4-FFF2-40B4-BE49-F238E27FC236}">
                <a16:creationId xmlns:a16="http://schemas.microsoft.com/office/drawing/2014/main" id="{D858E4FA-79C1-1CE9-244C-500949251ADB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480195" y="5442521"/>
            <a:ext cx="94500" cy="106832"/>
          </a:xfrm>
          <a:prstGeom prst="rect">
            <a:avLst/>
          </a:prstGeom>
        </p:spPr>
      </p:pic>
      <p:grpSp>
        <p:nvGrpSpPr>
          <p:cNvPr id="96" name="object 21">
            <a:extLst>
              <a:ext uri="{FF2B5EF4-FFF2-40B4-BE49-F238E27FC236}">
                <a16:creationId xmlns:a16="http://schemas.microsoft.com/office/drawing/2014/main" id="{8A8ED029-9F53-336A-7ACC-784636822AD6}"/>
              </a:ext>
            </a:extLst>
          </p:cNvPr>
          <p:cNvGrpSpPr/>
          <p:nvPr/>
        </p:nvGrpSpPr>
        <p:grpSpPr>
          <a:xfrm>
            <a:off x="160187" y="5654666"/>
            <a:ext cx="685800" cy="580853"/>
            <a:chOff x="4910182" y="4700950"/>
            <a:chExt cx="548189" cy="548012"/>
          </a:xfrm>
        </p:grpSpPr>
        <p:sp>
          <p:nvSpPr>
            <p:cNvPr id="98" name="object 22">
              <a:extLst>
                <a:ext uri="{FF2B5EF4-FFF2-40B4-BE49-F238E27FC236}">
                  <a16:creationId xmlns:a16="http://schemas.microsoft.com/office/drawing/2014/main" id="{B923D7B3-2A56-858E-7D62-037F85B872E5}"/>
                </a:ext>
              </a:extLst>
            </p:cNvPr>
            <p:cNvSpPr/>
            <p:nvPr/>
          </p:nvSpPr>
          <p:spPr>
            <a:xfrm>
              <a:off x="4910182" y="4700957"/>
              <a:ext cx="274320" cy="548005"/>
            </a:xfrm>
            <a:custGeom>
              <a:avLst/>
              <a:gdLst/>
              <a:ahLst/>
              <a:cxnLst/>
              <a:rect l="l" t="t" r="r" b="b"/>
              <a:pathLst>
                <a:path w="274320" h="548004">
                  <a:moveTo>
                    <a:pt x="273862" y="0"/>
                  </a:moveTo>
                  <a:lnTo>
                    <a:pt x="224633" y="4412"/>
                  </a:lnTo>
                  <a:lnTo>
                    <a:pt x="178300" y="17134"/>
                  </a:lnTo>
                  <a:lnTo>
                    <a:pt x="135636" y="37391"/>
                  </a:lnTo>
                  <a:lnTo>
                    <a:pt x="97413" y="64411"/>
                  </a:lnTo>
                  <a:lnTo>
                    <a:pt x="64406" y="97418"/>
                  </a:lnTo>
                  <a:lnTo>
                    <a:pt x="37388" y="135641"/>
                  </a:lnTo>
                  <a:lnTo>
                    <a:pt x="17132" y="178305"/>
                  </a:lnTo>
                  <a:lnTo>
                    <a:pt x="4412" y="224637"/>
                  </a:lnTo>
                  <a:lnTo>
                    <a:pt x="0" y="273862"/>
                  </a:lnTo>
                  <a:lnTo>
                    <a:pt x="4412" y="323088"/>
                  </a:lnTo>
                  <a:lnTo>
                    <a:pt x="17132" y="369420"/>
                  </a:lnTo>
                  <a:lnTo>
                    <a:pt x="37388" y="412083"/>
                  </a:lnTo>
                  <a:lnTo>
                    <a:pt x="64406" y="450306"/>
                  </a:lnTo>
                  <a:lnTo>
                    <a:pt x="97413" y="483314"/>
                  </a:lnTo>
                  <a:lnTo>
                    <a:pt x="135636" y="510333"/>
                  </a:lnTo>
                  <a:lnTo>
                    <a:pt x="178300" y="530591"/>
                  </a:lnTo>
                  <a:lnTo>
                    <a:pt x="224633" y="543313"/>
                  </a:lnTo>
                  <a:lnTo>
                    <a:pt x="273862" y="547725"/>
                  </a:lnTo>
                  <a:lnTo>
                    <a:pt x="273862" y="0"/>
                  </a:lnTo>
                  <a:close/>
                </a:path>
              </a:pathLst>
            </a:custGeom>
            <a:solidFill>
              <a:srgbClr val="4FC8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23">
              <a:extLst>
                <a:ext uri="{FF2B5EF4-FFF2-40B4-BE49-F238E27FC236}">
                  <a16:creationId xmlns:a16="http://schemas.microsoft.com/office/drawing/2014/main" id="{A48F87D2-AE34-4427-355C-20FB2D1E7FE5}"/>
                </a:ext>
              </a:extLst>
            </p:cNvPr>
            <p:cNvSpPr/>
            <p:nvPr/>
          </p:nvSpPr>
          <p:spPr>
            <a:xfrm>
              <a:off x="5184051" y="4700950"/>
              <a:ext cx="274320" cy="548005"/>
            </a:xfrm>
            <a:custGeom>
              <a:avLst/>
              <a:gdLst/>
              <a:ahLst/>
              <a:cxnLst/>
              <a:rect l="l" t="t" r="r" b="b"/>
              <a:pathLst>
                <a:path w="274320" h="548004">
                  <a:moveTo>
                    <a:pt x="0" y="0"/>
                  </a:moveTo>
                  <a:lnTo>
                    <a:pt x="0" y="547738"/>
                  </a:lnTo>
                  <a:lnTo>
                    <a:pt x="49225" y="543325"/>
                  </a:lnTo>
                  <a:lnTo>
                    <a:pt x="95557" y="530603"/>
                  </a:lnTo>
                  <a:lnTo>
                    <a:pt x="138221" y="510346"/>
                  </a:lnTo>
                  <a:lnTo>
                    <a:pt x="176443" y="483326"/>
                  </a:lnTo>
                  <a:lnTo>
                    <a:pt x="209451" y="450317"/>
                  </a:lnTo>
                  <a:lnTo>
                    <a:pt x="236471" y="412092"/>
                  </a:lnTo>
                  <a:lnTo>
                    <a:pt x="256728" y="369426"/>
                  </a:lnTo>
                  <a:lnTo>
                    <a:pt x="269450" y="323092"/>
                  </a:lnTo>
                  <a:lnTo>
                    <a:pt x="273862" y="273862"/>
                  </a:lnTo>
                  <a:lnTo>
                    <a:pt x="269450" y="224637"/>
                  </a:lnTo>
                  <a:lnTo>
                    <a:pt x="256728" y="178305"/>
                  </a:lnTo>
                  <a:lnTo>
                    <a:pt x="236471" y="135641"/>
                  </a:lnTo>
                  <a:lnTo>
                    <a:pt x="209451" y="97418"/>
                  </a:lnTo>
                  <a:lnTo>
                    <a:pt x="176443" y="64411"/>
                  </a:lnTo>
                  <a:lnTo>
                    <a:pt x="138221" y="37391"/>
                  </a:lnTo>
                  <a:lnTo>
                    <a:pt x="95557" y="17134"/>
                  </a:lnTo>
                  <a:lnTo>
                    <a:pt x="49225" y="4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75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" name="Graphic 101" descr="Bathtub with solid fill">
            <a:extLst>
              <a:ext uri="{FF2B5EF4-FFF2-40B4-BE49-F238E27FC236}">
                <a16:creationId xmlns:a16="http://schemas.microsoft.com/office/drawing/2014/main" id="{1676ACDF-C896-D994-31C4-FE236E192B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51553" y="5632184"/>
            <a:ext cx="653960" cy="653960"/>
          </a:xfrm>
          <a:prstGeom prst="rect">
            <a:avLst/>
          </a:prstGeom>
        </p:spPr>
      </p:pic>
      <p:grpSp>
        <p:nvGrpSpPr>
          <p:cNvPr id="104" name="object 21">
            <a:extLst>
              <a:ext uri="{FF2B5EF4-FFF2-40B4-BE49-F238E27FC236}">
                <a16:creationId xmlns:a16="http://schemas.microsoft.com/office/drawing/2014/main" id="{7D28F764-8673-8619-FBCA-717E537957F2}"/>
              </a:ext>
            </a:extLst>
          </p:cNvPr>
          <p:cNvGrpSpPr/>
          <p:nvPr/>
        </p:nvGrpSpPr>
        <p:grpSpPr>
          <a:xfrm>
            <a:off x="994762" y="5677701"/>
            <a:ext cx="685800" cy="580853"/>
            <a:chOff x="4910182" y="4700950"/>
            <a:chExt cx="548189" cy="548012"/>
          </a:xfrm>
        </p:grpSpPr>
        <p:sp>
          <p:nvSpPr>
            <p:cNvPr id="106" name="object 22">
              <a:extLst>
                <a:ext uri="{FF2B5EF4-FFF2-40B4-BE49-F238E27FC236}">
                  <a16:creationId xmlns:a16="http://schemas.microsoft.com/office/drawing/2014/main" id="{42B480B7-253D-3505-7BDF-3EDB178293C2}"/>
                </a:ext>
              </a:extLst>
            </p:cNvPr>
            <p:cNvSpPr/>
            <p:nvPr/>
          </p:nvSpPr>
          <p:spPr>
            <a:xfrm>
              <a:off x="4910182" y="4700957"/>
              <a:ext cx="274320" cy="548005"/>
            </a:xfrm>
            <a:custGeom>
              <a:avLst/>
              <a:gdLst/>
              <a:ahLst/>
              <a:cxnLst/>
              <a:rect l="l" t="t" r="r" b="b"/>
              <a:pathLst>
                <a:path w="274320" h="548004">
                  <a:moveTo>
                    <a:pt x="273862" y="0"/>
                  </a:moveTo>
                  <a:lnTo>
                    <a:pt x="224633" y="4412"/>
                  </a:lnTo>
                  <a:lnTo>
                    <a:pt x="178300" y="17134"/>
                  </a:lnTo>
                  <a:lnTo>
                    <a:pt x="135636" y="37391"/>
                  </a:lnTo>
                  <a:lnTo>
                    <a:pt x="97413" y="64411"/>
                  </a:lnTo>
                  <a:lnTo>
                    <a:pt x="64406" y="97418"/>
                  </a:lnTo>
                  <a:lnTo>
                    <a:pt x="37388" y="135641"/>
                  </a:lnTo>
                  <a:lnTo>
                    <a:pt x="17132" y="178305"/>
                  </a:lnTo>
                  <a:lnTo>
                    <a:pt x="4412" y="224637"/>
                  </a:lnTo>
                  <a:lnTo>
                    <a:pt x="0" y="273862"/>
                  </a:lnTo>
                  <a:lnTo>
                    <a:pt x="4412" y="323088"/>
                  </a:lnTo>
                  <a:lnTo>
                    <a:pt x="17132" y="369420"/>
                  </a:lnTo>
                  <a:lnTo>
                    <a:pt x="37388" y="412083"/>
                  </a:lnTo>
                  <a:lnTo>
                    <a:pt x="64406" y="450306"/>
                  </a:lnTo>
                  <a:lnTo>
                    <a:pt x="97413" y="483314"/>
                  </a:lnTo>
                  <a:lnTo>
                    <a:pt x="135636" y="510333"/>
                  </a:lnTo>
                  <a:lnTo>
                    <a:pt x="178300" y="530591"/>
                  </a:lnTo>
                  <a:lnTo>
                    <a:pt x="224633" y="543313"/>
                  </a:lnTo>
                  <a:lnTo>
                    <a:pt x="273862" y="547725"/>
                  </a:lnTo>
                  <a:lnTo>
                    <a:pt x="273862" y="0"/>
                  </a:lnTo>
                  <a:close/>
                </a:path>
              </a:pathLst>
            </a:custGeom>
            <a:solidFill>
              <a:srgbClr val="4FC8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23">
              <a:extLst>
                <a:ext uri="{FF2B5EF4-FFF2-40B4-BE49-F238E27FC236}">
                  <a16:creationId xmlns:a16="http://schemas.microsoft.com/office/drawing/2014/main" id="{E6462CC3-E33A-AA5B-F0F0-ABA3B50E9FBD}"/>
                </a:ext>
              </a:extLst>
            </p:cNvPr>
            <p:cNvSpPr/>
            <p:nvPr/>
          </p:nvSpPr>
          <p:spPr>
            <a:xfrm>
              <a:off x="5184051" y="4700950"/>
              <a:ext cx="274320" cy="548005"/>
            </a:xfrm>
            <a:custGeom>
              <a:avLst/>
              <a:gdLst/>
              <a:ahLst/>
              <a:cxnLst/>
              <a:rect l="l" t="t" r="r" b="b"/>
              <a:pathLst>
                <a:path w="274320" h="548004">
                  <a:moveTo>
                    <a:pt x="0" y="0"/>
                  </a:moveTo>
                  <a:lnTo>
                    <a:pt x="0" y="547738"/>
                  </a:lnTo>
                  <a:lnTo>
                    <a:pt x="49225" y="543325"/>
                  </a:lnTo>
                  <a:lnTo>
                    <a:pt x="95557" y="530603"/>
                  </a:lnTo>
                  <a:lnTo>
                    <a:pt x="138221" y="510346"/>
                  </a:lnTo>
                  <a:lnTo>
                    <a:pt x="176443" y="483326"/>
                  </a:lnTo>
                  <a:lnTo>
                    <a:pt x="209451" y="450317"/>
                  </a:lnTo>
                  <a:lnTo>
                    <a:pt x="236471" y="412092"/>
                  </a:lnTo>
                  <a:lnTo>
                    <a:pt x="256728" y="369426"/>
                  </a:lnTo>
                  <a:lnTo>
                    <a:pt x="269450" y="323092"/>
                  </a:lnTo>
                  <a:lnTo>
                    <a:pt x="273862" y="273862"/>
                  </a:lnTo>
                  <a:lnTo>
                    <a:pt x="269450" y="224637"/>
                  </a:lnTo>
                  <a:lnTo>
                    <a:pt x="256728" y="178305"/>
                  </a:lnTo>
                  <a:lnTo>
                    <a:pt x="236471" y="135641"/>
                  </a:lnTo>
                  <a:lnTo>
                    <a:pt x="209451" y="97418"/>
                  </a:lnTo>
                  <a:lnTo>
                    <a:pt x="176443" y="64411"/>
                  </a:lnTo>
                  <a:lnTo>
                    <a:pt x="138221" y="37391"/>
                  </a:lnTo>
                  <a:lnTo>
                    <a:pt x="95557" y="17134"/>
                  </a:lnTo>
                  <a:lnTo>
                    <a:pt x="49225" y="4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75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0" name="Graphic 109" descr="Car Wash with solid fill">
            <a:extLst>
              <a:ext uri="{FF2B5EF4-FFF2-40B4-BE49-F238E27FC236}">
                <a16:creationId xmlns:a16="http://schemas.microsoft.com/office/drawing/2014/main" id="{E2D739B2-8435-0A7B-66EA-C85B2F60B4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89255" y="5696634"/>
            <a:ext cx="496815" cy="496815"/>
          </a:xfrm>
          <a:prstGeom prst="rect">
            <a:avLst/>
          </a:prstGeom>
        </p:spPr>
      </p:pic>
      <p:grpSp>
        <p:nvGrpSpPr>
          <p:cNvPr id="112" name="object 21">
            <a:extLst>
              <a:ext uri="{FF2B5EF4-FFF2-40B4-BE49-F238E27FC236}">
                <a16:creationId xmlns:a16="http://schemas.microsoft.com/office/drawing/2014/main" id="{FF8F7496-4766-B6C1-B7CE-2EEC078CFD0E}"/>
              </a:ext>
            </a:extLst>
          </p:cNvPr>
          <p:cNvGrpSpPr/>
          <p:nvPr/>
        </p:nvGrpSpPr>
        <p:grpSpPr>
          <a:xfrm>
            <a:off x="1829055" y="5651370"/>
            <a:ext cx="685800" cy="580853"/>
            <a:chOff x="4910182" y="4700950"/>
            <a:chExt cx="548189" cy="548012"/>
          </a:xfrm>
        </p:grpSpPr>
        <p:sp>
          <p:nvSpPr>
            <p:cNvPr id="114" name="object 22">
              <a:extLst>
                <a:ext uri="{FF2B5EF4-FFF2-40B4-BE49-F238E27FC236}">
                  <a16:creationId xmlns:a16="http://schemas.microsoft.com/office/drawing/2014/main" id="{ADA8857C-51A5-D779-ECE7-138EDC066503}"/>
                </a:ext>
              </a:extLst>
            </p:cNvPr>
            <p:cNvSpPr/>
            <p:nvPr/>
          </p:nvSpPr>
          <p:spPr>
            <a:xfrm>
              <a:off x="4910182" y="4700957"/>
              <a:ext cx="274320" cy="548005"/>
            </a:xfrm>
            <a:custGeom>
              <a:avLst/>
              <a:gdLst/>
              <a:ahLst/>
              <a:cxnLst/>
              <a:rect l="l" t="t" r="r" b="b"/>
              <a:pathLst>
                <a:path w="274320" h="548004">
                  <a:moveTo>
                    <a:pt x="273862" y="0"/>
                  </a:moveTo>
                  <a:lnTo>
                    <a:pt x="224633" y="4412"/>
                  </a:lnTo>
                  <a:lnTo>
                    <a:pt x="178300" y="17134"/>
                  </a:lnTo>
                  <a:lnTo>
                    <a:pt x="135636" y="37391"/>
                  </a:lnTo>
                  <a:lnTo>
                    <a:pt x="97413" y="64411"/>
                  </a:lnTo>
                  <a:lnTo>
                    <a:pt x="64406" y="97418"/>
                  </a:lnTo>
                  <a:lnTo>
                    <a:pt x="37388" y="135641"/>
                  </a:lnTo>
                  <a:lnTo>
                    <a:pt x="17132" y="178305"/>
                  </a:lnTo>
                  <a:lnTo>
                    <a:pt x="4412" y="224637"/>
                  </a:lnTo>
                  <a:lnTo>
                    <a:pt x="0" y="273862"/>
                  </a:lnTo>
                  <a:lnTo>
                    <a:pt x="4412" y="323088"/>
                  </a:lnTo>
                  <a:lnTo>
                    <a:pt x="17132" y="369420"/>
                  </a:lnTo>
                  <a:lnTo>
                    <a:pt x="37388" y="412083"/>
                  </a:lnTo>
                  <a:lnTo>
                    <a:pt x="64406" y="450306"/>
                  </a:lnTo>
                  <a:lnTo>
                    <a:pt x="97413" y="483314"/>
                  </a:lnTo>
                  <a:lnTo>
                    <a:pt x="135636" y="510333"/>
                  </a:lnTo>
                  <a:lnTo>
                    <a:pt x="178300" y="530591"/>
                  </a:lnTo>
                  <a:lnTo>
                    <a:pt x="224633" y="543313"/>
                  </a:lnTo>
                  <a:lnTo>
                    <a:pt x="273862" y="547725"/>
                  </a:lnTo>
                  <a:lnTo>
                    <a:pt x="273862" y="0"/>
                  </a:lnTo>
                  <a:close/>
                </a:path>
              </a:pathLst>
            </a:custGeom>
            <a:solidFill>
              <a:srgbClr val="4FC8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23">
              <a:extLst>
                <a:ext uri="{FF2B5EF4-FFF2-40B4-BE49-F238E27FC236}">
                  <a16:creationId xmlns:a16="http://schemas.microsoft.com/office/drawing/2014/main" id="{6C409465-2DAE-1133-46CD-37F24165D31F}"/>
                </a:ext>
              </a:extLst>
            </p:cNvPr>
            <p:cNvSpPr/>
            <p:nvPr/>
          </p:nvSpPr>
          <p:spPr>
            <a:xfrm>
              <a:off x="5184051" y="4700950"/>
              <a:ext cx="274320" cy="548005"/>
            </a:xfrm>
            <a:custGeom>
              <a:avLst/>
              <a:gdLst/>
              <a:ahLst/>
              <a:cxnLst/>
              <a:rect l="l" t="t" r="r" b="b"/>
              <a:pathLst>
                <a:path w="274320" h="548004">
                  <a:moveTo>
                    <a:pt x="0" y="0"/>
                  </a:moveTo>
                  <a:lnTo>
                    <a:pt x="0" y="547738"/>
                  </a:lnTo>
                  <a:lnTo>
                    <a:pt x="49225" y="543325"/>
                  </a:lnTo>
                  <a:lnTo>
                    <a:pt x="95557" y="530603"/>
                  </a:lnTo>
                  <a:lnTo>
                    <a:pt x="138221" y="510346"/>
                  </a:lnTo>
                  <a:lnTo>
                    <a:pt x="176443" y="483326"/>
                  </a:lnTo>
                  <a:lnTo>
                    <a:pt x="209451" y="450317"/>
                  </a:lnTo>
                  <a:lnTo>
                    <a:pt x="236471" y="412092"/>
                  </a:lnTo>
                  <a:lnTo>
                    <a:pt x="256728" y="369426"/>
                  </a:lnTo>
                  <a:lnTo>
                    <a:pt x="269450" y="323092"/>
                  </a:lnTo>
                  <a:lnTo>
                    <a:pt x="273862" y="273862"/>
                  </a:lnTo>
                  <a:lnTo>
                    <a:pt x="269450" y="224637"/>
                  </a:lnTo>
                  <a:lnTo>
                    <a:pt x="256728" y="178305"/>
                  </a:lnTo>
                  <a:lnTo>
                    <a:pt x="236471" y="135641"/>
                  </a:lnTo>
                  <a:lnTo>
                    <a:pt x="209451" y="97418"/>
                  </a:lnTo>
                  <a:lnTo>
                    <a:pt x="176443" y="64411"/>
                  </a:lnTo>
                  <a:lnTo>
                    <a:pt x="138221" y="37391"/>
                  </a:lnTo>
                  <a:lnTo>
                    <a:pt x="95557" y="17134"/>
                  </a:lnTo>
                  <a:lnTo>
                    <a:pt x="49225" y="4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75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8" name="Picture 117" descr="Hose With Water Splashes PNG &amp; SVG Design For T-Shirts">
            <a:extLst>
              <a:ext uri="{FF2B5EF4-FFF2-40B4-BE49-F238E27FC236}">
                <a16:creationId xmlns:a16="http://schemas.microsoft.com/office/drawing/2014/main" id="{3F4F4EE7-53E1-5DA8-351B-E49A7666F0FB}"/>
              </a:ext>
            </a:extLst>
          </p:cNvPr>
          <p:cNvPicPr>
            <a:picLocks noChangeAspect="1"/>
          </p:cNvPicPr>
          <p:nvPr/>
        </p:nvPicPr>
        <p:blipFill>
          <a:blip r:embed="rId28">
            <a:biLevel thresh="25000"/>
          </a:blip>
          <a:stretch>
            <a:fillRect/>
          </a:stretch>
        </p:blipFill>
        <p:spPr>
          <a:xfrm rot="20952724">
            <a:off x="1907997" y="5679509"/>
            <a:ext cx="519276" cy="519276"/>
          </a:xfrm>
          <a:prstGeom prst="rect">
            <a:avLst/>
          </a:prstGeom>
        </p:spPr>
      </p:pic>
      <p:sp>
        <p:nvSpPr>
          <p:cNvPr id="120" name="object 36">
            <a:extLst>
              <a:ext uri="{FF2B5EF4-FFF2-40B4-BE49-F238E27FC236}">
                <a16:creationId xmlns:a16="http://schemas.microsoft.com/office/drawing/2014/main" id="{DA3F6FAE-CC8E-D4EC-340D-62646679CF3F}"/>
              </a:ext>
            </a:extLst>
          </p:cNvPr>
          <p:cNvSpPr/>
          <p:nvPr/>
        </p:nvSpPr>
        <p:spPr>
          <a:xfrm rot="2946075">
            <a:off x="137500" y="5926580"/>
            <a:ext cx="74879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2" name="object 36">
            <a:extLst>
              <a:ext uri="{FF2B5EF4-FFF2-40B4-BE49-F238E27FC236}">
                <a16:creationId xmlns:a16="http://schemas.microsoft.com/office/drawing/2014/main" id="{F7141B99-B037-8E8B-6B3D-94DFAFE54E56}"/>
              </a:ext>
            </a:extLst>
          </p:cNvPr>
          <p:cNvSpPr/>
          <p:nvPr/>
        </p:nvSpPr>
        <p:spPr>
          <a:xfrm rot="2946075">
            <a:off x="956387" y="5961082"/>
            <a:ext cx="74879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4" name="object 36">
            <a:extLst>
              <a:ext uri="{FF2B5EF4-FFF2-40B4-BE49-F238E27FC236}">
                <a16:creationId xmlns:a16="http://schemas.microsoft.com/office/drawing/2014/main" id="{D2DB50E1-F9CE-8542-600B-515A8B29065C}"/>
              </a:ext>
            </a:extLst>
          </p:cNvPr>
          <p:cNvSpPr/>
          <p:nvPr/>
        </p:nvSpPr>
        <p:spPr>
          <a:xfrm rot="2946075">
            <a:off x="1801404" y="5922499"/>
            <a:ext cx="74879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126" name="object 17">
            <a:extLst>
              <a:ext uri="{FF2B5EF4-FFF2-40B4-BE49-F238E27FC236}">
                <a16:creationId xmlns:a16="http://schemas.microsoft.com/office/drawing/2014/main" id="{E4A1EC08-65B2-BA44-6EAC-4A651328832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04104" y="5732698"/>
            <a:ext cx="152193" cy="226466"/>
          </a:xfrm>
          <a:prstGeom prst="rect">
            <a:avLst/>
          </a:prstGeom>
        </p:spPr>
      </p:pic>
      <p:sp>
        <p:nvSpPr>
          <p:cNvPr id="128" name="object 43">
            <a:extLst>
              <a:ext uri="{FF2B5EF4-FFF2-40B4-BE49-F238E27FC236}">
                <a16:creationId xmlns:a16="http://schemas.microsoft.com/office/drawing/2014/main" id="{8C53D0BE-64E3-D031-DF2D-48A8761836EA}"/>
              </a:ext>
            </a:extLst>
          </p:cNvPr>
          <p:cNvSpPr/>
          <p:nvPr/>
        </p:nvSpPr>
        <p:spPr>
          <a:xfrm>
            <a:off x="2691485" y="619866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43">
            <a:extLst>
              <a:ext uri="{FF2B5EF4-FFF2-40B4-BE49-F238E27FC236}">
                <a16:creationId xmlns:a16="http://schemas.microsoft.com/office/drawing/2014/main" id="{874B857F-9432-8C29-F8A6-069E1C2EF35B}"/>
              </a:ext>
            </a:extLst>
          </p:cNvPr>
          <p:cNvSpPr/>
          <p:nvPr/>
        </p:nvSpPr>
        <p:spPr>
          <a:xfrm>
            <a:off x="1941598" y="546880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43">
            <a:extLst>
              <a:ext uri="{FF2B5EF4-FFF2-40B4-BE49-F238E27FC236}">
                <a16:creationId xmlns:a16="http://schemas.microsoft.com/office/drawing/2014/main" id="{9F6F17A8-DF64-7BAD-7C8D-B0C55CF14D23}"/>
              </a:ext>
            </a:extLst>
          </p:cNvPr>
          <p:cNvSpPr/>
          <p:nvPr/>
        </p:nvSpPr>
        <p:spPr>
          <a:xfrm>
            <a:off x="1040879" y="178313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43">
            <a:extLst>
              <a:ext uri="{FF2B5EF4-FFF2-40B4-BE49-F238E27FC236}">
                <a16:creationId xmlns:a16="http://schemas.microsoft.com/office/drawing/2014/main" id="{D69A92EC-AFC2-5375-DF50-BAA08EE2F74C}"/>
              </a:ext>
            </a:extLst>
          </p:cNvPr>
          <p:cNvSpPr/>
          <p:nvPr/>
        </p:nvSpPr>
        <p:spPr>
          <a:xfrm>
            <a:off x="144781" y="266032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2" name="object 39">
            <a:extLst>
              <a:ext uri="{FF2B5EF4-FFF2-40B4-BE49-F238E27FC236}">
                <a16:creationId xmlns:a16="http://schemas.microsoft.com/office/drawing/2014/main" id="{E9D2A9CC-C3D5-F136-78F5-70D0CD905A6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64888" y="5368572"/>
            <a:ext cx="102387" cy="105130"/>
          </a:xfrm>
          <a:prstGeom prst="rect">
            <a:avLst/>
          </a:prstGeom>
        </p:spPr>
      </p:pic>
      <p:pic>
        <p:nvPicPr>
          <p:cNvPr id="146" name="object 39">
            <a:extLst>
              <a:ext uri="{FF2B5EF4-FFF2-40B4-BE49-F238E27FC236}">
                <a16:creationId xmlns:a16="http://schemas.microsoft.com/office/drawing/2014/main" id="{DFE70ACE-B78D-BE6E-525C-7CA1BC1DE7A4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46954" y="4496080"/>
            <a:ext cx="102387" cy="105130"/>
          </a:xfrm>
          <a:prstGeom prst="rect">
            <a:avLst/>
          </a:prstGeom>
        </p:spPr>
      </p:pic>
      <p:pic>
        <p:nvPicPr>
          <p:cNvPr id="151" name="object 39">
            <a:extLst>
              <a:ext uri="{FF2B5EF4-FFF2-40B4-BE49-F238E27FC236}">
                <a16:creationId xmlns:a16="http://schemas.microsoft.com/office/drawing/2014/main" id="{2F4ADC5A-021E-5307-DDE5-D2C36918C8B5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751391" y="3628496"/>
            <a:ext cx="102387" cy="105130"/>
          </a:xfrm>
          <a:prstGeom prst="rect">
            <a:avLst/>
          </a:prstGeom>
        </p:spPr>
      </p:pic>
      <p:pic>
        <p:nvPicPr>
          <p:cNvPr id="155" name="object 39">
            <a:extLst>
              <a:ext uri="{FF2B5EF4-FFF2-40B4-BE49-F238E27FC236}">
                <a16:creationId xmlns:a16="http://schemas.microsoft.com/office/drawing/2014/main" id="{F7765C5B-D9AD-EA8D-3E42-D5A6D395B22C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224325" y="2740301"/>
            <a:ext cx="102387" cy="105130"/>
          </a:xfrm>
          <a:prstGeom prst="rect">
            <a:avLst/>
          </a:prstGeom>
        </p:spPr>
      </p:pic>
      <p:pic>
        <p:nvPicPr>
          <p:cNvPr id="159" name="object 39">
            <a:extLst>
              <a:ext uri="{FF2B5EF4-FFF2-40B4-BE49-F238E27FC236}">
                <a16:creationId xmlns:a16="http://schemas.microsoft.com/office/drawing/2014/main" id="{EF0F9BFD-6B2C-71CC-4984-79060B8A9904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110017" y="1856244"/>
            <a:ext cx="102387" cy="105130"/>
          </a:xfrm>
          <a:prstGeom prst="rect">
            <a:avLst/>
          </a:prstGeom>
        </p:spPr>
      </p:pic>
      <p:pic>
        <p:nvPicPr>
          <p:cNvPr id="163" name="object 39">
            <a:extLst>
              <a:ext uri="{FF2B5EF4-FFF2-40B4-BE49-F238E27FC236}">
                <a16:creationId xmlns:a16="http://schemas.microsoft.com/office/drawing/2014/main" id="{1C1F3D29-EE6E-D485-C2A2-B07F49FCEFDC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85399" y="6055611"/>
            <a:ext cx="102387" cy="105130"/>
          </a:xfrm>
          <a:prstGeom prst="rect">
            <a:avLst/>
          </a:prstGeom>
        </p:spPr>
      </p:pic>
      <p:pic>
        <p:nvPicPr>
          <p:cNvPr id="167" name="object 39">
            <a:extLst>
              <a:ext uri="{FF2B5EF4-FFF2-40B4-BE49-F238E27FC236}">
                <a16:creationId xmlns:a16="http://schemas.microsoft.com/office/drawing/2014/main" id="{1AC1389D-3D05-C1FA-6903-463FA5817CED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700639" y="2328657"/>
            <a:ext cx="102387" cy="105130"/>
          </a:xfrm>
          <a:prstGeom prst="rect">
            <a:avLst/>
          </a:prstGeom>
        </p:spPr>
      </p:pic>
      <p:pic>
        <p:nvPicPr>
          <p:cNvPr id="171" name="object 39">
            <a:extLst>
              <a:ext uri="{FF2B5EF4-FFF2-40B4-BE49-F238E27FC236}">
                <a16:creationId xmlns:a16="http://schemas.microsoft.com/office/drawing/2014/main" id="{D4CFF8FF-1933-DDE1-0149-14EEDC89FF8A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44777" y="3932603"/>
            <a:ext cx="102387" cy="105130"/>
          </a:xfrm>
          <a:prstGeom prst="rect">
            <a:avLst/>
          </a:prstGeom>
        </p:spPr>
      </p:pic>
      <p:sp>
        <p:nvSpPr>
          <p:cNvPr id="174" name="object 43">
            <a:extLst>
              <a:ext uri="{FF2B5EF4-FFF2-40B4-BE49-F238E27FC236}">
                <a16:creationId xmlns:a16="http://schemas.microsoft.com/office/drawing/2014/main" id="{E04A5242-915E-A099-3488-82ECA161E97B}"/>
              </a:ext>
            </a:extLst>
          </p:cNvPr>
          <p:cNvSpPr/>
          <p:nvPr/>
        </p:nvSpPr>
        <p:spPr>
          <a:xfrm>
            <a:off x="3865618" y="272522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43">
            <a:extLst>
              <a:ext uri="{FF2B5EF4-FFF2-40B4-BE49-F238E27FC236}">
                <a16:creationId xmlns:a16="http://schemas.microsoft.com/office/drawing/2014/main" id="{27B11D6E-55C5-102D-EC68-7F4281C13F2E}"/>
              </a:ext>
            </a:extLst>
          </p:cNvPr>
          <p:cNvSpPr/>
          <p:nvPr/>
        </p:nvSpPr>
        <p:spPr>
          <a:xfrm>
            <a:off x="3863271" y="543217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43">
            <a:extLst>
              <a:ext uri="{FF2B5EF4-FFF2-40B4-BE49-F238E27FC236}">
                <a16:creationId xmlns:a16="http://schemas.microsoft.com/office/drawing/2014/main" id="{C50F130C-7C20-B5C9-D971-F37C83FC964F}"/>
              </a:ext>
            </a:extLst>
          </p:cNvPr>
          <p:cNvSpPr/>
          <p:nvPr/>
        </p:nvSpPr>
        <p:spPr>
          <a:xfrm>
            <a:off x="4686830" y="542934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43">
            <a:extLst>
              <a:ext uri="{FF2B5EF4-FFF2-40B4-BE49-F238E27FC236}">
                <a16:creationId xmlns:a16="http://schemas.microsoft.com/office/drawing/2014/main" id="{6A35CED6-E90C-174E-BE44-0D546D1BE32A}"/>
              </a:ext>
            </a:extLst>
          </p:cNvPr>
          <p:cNvSpPr/>
          <p:nvPr/>
        </p:nvSpPr>
        <p:spPr>
          <a:xfrm>
            <a:off x="5626541" y="451910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43">
            <a:extLst>
              <a:ext uri="{FF2B5EF4-FFF2-40B4-BE49-F238E27FC236}">
                <a16:creationId xmlns:a16="http://schemas.microsoft.com/office/drawing/2014/main" id="{912F1926-E5BA-8546-B6DA-24D545F32800}"/>
              </a:ext>
            </a:extLst>
          </p:cNvPr>
          <p:cNvSpPr/>
          <p:nvPr/>
        </p:nvSpPr>
        <p:spPr>
          <a:xfrm>
            <a:off x="3964667" y="364896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43">
            <a:extLst>
              <a:ext uri="{FF2B5EF4-FFF2-40B4-BE49-F238E27FC236}">
                <a16:creationId xmlns:a16="http://schemas.microsoft.com/office/drawing/2014/main" id="{25F3959D-F827-0540-18E3-7C4407C3D417}"/>
              </a:ext>
            </a:extLst>
          </p:cNvPr>
          <p:cNvSpPr/>
          <p:nvPr/>
        </p:nvSpPr>
        <p:spPr>
          <a:xfrm>
            <a:off x="5740284" y="368761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43">
            <a:extLst>
              <a:ext uri="{FF2B5EF4-FFF2-40B4-BE49-F238E27FC236}">
                <a16:creationId xmlns:a16="http://schemas.microsoft.com/office/drawing/2014/main" id="{A9B502C5-BAE5-9D4C-1CDA-66E4D876957D}"/>
              </a:ext>
            </a:extLst>
          </p:cNvPr>
          <p:cNvSpPr/>
          <p:nvPr/>
        </p:nvSpPr>
        <p:spPr>
          <a:xfrm>
            <a:off x="4089597" y="456709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43">
            <a:extLst>
              <a:ext uri="{FF2B5EF4-FFF2-40B4-BE49-F238E27FC236}">
                <a16:creationId xmlns:a16="http://schemas.microsoft.com/office/drawing/2014/main" id="{BB1DF35B-6D23-81CD-9BBC-C75A2F6D6107}"/>
              </a:ext>
            </a:extLst>
          </p:cNvPr>
          <p:cNvSpPr/>
          <p:nvPr/>
        </p:nvSpPr>
        <p:spPr>
          <a:xfrm>
            <a:off x="5717213" y="189444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43">
            <a:extLst>
              <a:ext uri="{FF2B5EF4-FFF2-40B4-BE49-F238E27FC236}">
                <a16:creationId xmlns:a16="http://schemas.microsoft.com/office/drawing/2014/main" id="{C8066FB0-BEB2-ECFA-F32C-4FF648FD8778}"/>
              </a:ext>
            </a:extLst>
          </p:cNvPr>
          <p:cNvSpPr/>
          <p:nvPr/>
        </p:nvSpPr>
        <p:spPr>
          <a:xfrm>
            <a:off x="4511744" y="282225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43">
            <a:extLst>
              <a:ext uri="{FF2B5EF4-FFF2-40B4-BE49-F238E27FC236}">
                <a16:creationId xmlns:a16="http://schemas.microsoft.com/office/drawing/2014/main" id="{54158697-DDC8-A3FD-02CC-B428364D94B2}"/>
              </a:ext>
            </a:extLst>
          </p:cNvPr>
          <p:cNvSpPr/>
          <p:nvPr/>
        </p:nvSpPr>
        <p:spPr>
          <a:xfrm>
            <a:off x="2913733" y="542283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43">
            <a:extLst>
              <a:ext uri="{FF2B5EF4-FFF2-40B4-BE49-F238E27FC236}">
                <a16:creationId xmlns:a16="http://schemas.microsoft.com/office/drawing/2014/main" id="{8E64BB79-A4E0-50DD-DE01-39A506D5FC68}"/>
              </a:ext>
            </a:extLst>
          </p:cNvPr>
          <p:cNvSpPr/>
          <p:nvPr/>
        </p:nvSpPr>
        <p:spPr>
          <a:xfrm>
            <a:off x="3002201" y="369248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43">
            <a:extLst>
              <a:ext uri="{FF2B5EF4-FFF2-40B4-BE49-F238E27FC236}">
                <a16:creationId xmlns:a16="http://schemas.microsoft.com/office/drawing/2014/main" id="{717DF726-CA66-1767-4891-C21C88391897}"/>
              </a:ext>
            </a:extLst>
          </p:cNvPr>
          <p:cNvSpPr/>
          <p:nvPr/>
        </p:nvSpPr>
        <p:spPr>
          <a:xfrm>
            <a:off x="6233313" y="228981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43">
            <a:extLst>
              <a:ext uri="{FF2B5EF4-FFF2-40B4-BE49-F238E27FC236}">
                <a16:creationId xmlns:a16="http://schemas.microsoft.com/office/drawing/2014/main" id="{CC10D39C-1932-0CDA-8F76-FECC31715D17}"/>
              </a:ext>
            </a:extLst>
          </p:cNvPr>
          <p:cNvSpPr/>
          <p:nvPr/>
        </p:nvSpPr>
        <p:spPr>
          <a:xfrm>
            <a:off x="4978638" y="187751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43">
            <a:extLst>
              <a:ext uri="{FF2B5EF4-FFF2-40B4-BE49-F238E27FC236}">
                <a16:creationId xmlns:a16="http://schemas.microsoft.com/office/drawing/2014/main" id="{05594BB8-D108-3EC7-03E8-2F29ADEC4EDE}"/>
              </a:ext>
            </a:extLst>
          </p:cNvPr>
          <p:cNvSpPr/>
          <p:nvPr/>
        </p:nvSpPr>
        <p:spPr>
          <a:xfrm>
            <a:off x="3706545" y="623597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43">
            <a:extLst>
              <a:ext uri="{FF2B5EF4-FFF2-40B4-BE49-F238E27FC236}">
                <a16:creationId xmlns:a16="http://schemas.microsoft.com/office/drawing/2014/main" id="{8169D102-4F13-E08A-C694-DDAAE299A875}"/>
              </a:ext>
            </a:extLst>
          </p:cNvPr>
          <p:cNvSpPr/>
          <p:nvPr/>
        </p:nvSpPr>
        <p:spPr>
          <a:xfrm>
            <a:off x="5405346" y="623597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43">
            <a:extLst>
              <a:ext uri="{FF2B5EF4-FFF2-40B4-BE49-F238E27FC236}">
                <a16:creationId xmlns:a16="http://schemas.microsoft.com/office/drawing/2014/main" id="{BA270B2E-0831-4B0F-43C4-B195135AE43B}"/>
              </a:ext>
            </a:extLst>
          </p:cNvPr>
          <p:cNvSpPr/>
          <p:nvPr/>
        </p:nvSpPr>
        <p:spPr>
          <a:xfrm>
            <a:off x="4116902" y="623597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43">
            <a:extLst>
              <a:ext uri="{FF2B5EF4-FFF2-40B4-BE49-F238E27FC236}">
                <a16:creationId xmlns:a16="http://schemas.microsoft.com/office/drawing/2014/main" id="{906E02DA-233A-AD5A-60FB-26AC3F116D63}"/>
              </a:ext>
            </a:extLst>
          </p:cNvPr>
          <p:cNvSpPr/>
          <p:nvPr/>
        </p:nvSpPr>
        <p:spPr>
          <a:xfrm>
            <a:off x="3183081" y="184296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43">
            <a:extLst>
              <a:ext uri="{FF2B5EF4-FFF2-40B4-BE49-F238E27FC236}">
                <a16:creationId xmlns:a16="http://schemas.microsoft.com/office/drawing/2014/main" id="{6B78919B-BC8A-8A52-33B9-08AD8C04695A}"/>
              </a:ext>
            </a:extLst>
          </p:cNvPr>
          <p:cNvSpPr/>
          <p:nvPr/>
        </p:nvSpPr>
        <p:spPr>
          <a:xfrm>
            <a:off x="6181583" y="539228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43">
            <a:extLst>
              <a:ext uri="{FF2B5EF4-FFF2-40B4-BE49-F238E27FC236}">
                <a16:creationId xmlns:a16="http://schemas.microsoft.com/office/drawing/2014/main" id="{72899602-4474-DA5B-277B-9E433BEBD840}"/>
              </a:ext>
            </a:extLst>
          </p:cNvPr>
          <p:cNvSpPr/>
          <p:nvPr/>
        </p:nvSpPr>
        <p:spPr>
          <a:xfrm>
            <a:off x="5190502" y="542222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43">
            <a:extLst>
              <a:ext uri="{FF2B5EF4-FFF2-40B4-BE49-F238E27FC236}">
                <a16:creationId xmlns:a16="http://schemas.microsoft.com/office/drawing/2014/main" id="{A164DAD5-60A7-BF3F-8CA7-7D849EE45726}"/>
              </a:ext>
            </a:extLst>
          </p:cNvPr>
          <p:cNvSpPr/>
          <p:nvPr/>
        </p:nvSpPr>
        <p:spPr>
          <a:xfrm>
            <a:off x="4869584" y="459004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43">
            <a:extLst>
              <a:ext uri="{FF2B5EF4-FFF2-40B4-BE49-F238E27FC236}">
                <a16:creationId xmlns:a16="http://schemas.microsoft.com/office/drawing/2014/main" id="{957AD777-E01B-5B65-8DEF-6CC6DA7D3D41}"/>
              </a:ext>
            </a:extLst>
          </p:cNvPr>
          <p:cNvSpPr/>
          <p:nvPr/>
        </p:nvSpPr>
        <p:spPr>
          <a:xfrm>
            <a:off x="5330129" y="369912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43">
            <a:extLst>
              <a:ext uri="{FF2B5EF4-FFF2-40B4-BE49-F238E27FC236}">
                <a16:creationId xmlns:a16="http://schemas.microsoft.com/office/drawing/2014/main" id="{CE269C79-EE40-E74F-2465-AA3B4FD16C62}"/>
              </a:ext>
            </a:extLst>
          </p:cNvPr>
          <p:cNvSpPr/>
          <p:nvPr/>
        </p:nvSpPr>
        <p:spPr>
          <a:xfrm>
            <a:off x="5701788" y="279831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43">
            <a:extLst>
              <a:ext uri="{FF2B5EF4-FFF2-40B4-BE49-F238E27FC236}">
                <a16:creationId xmlns:a16="http://schemas.microsoft.com/office/drawing/2014/main" id="{42B79FC2-2FEA-61DF-C25A-ED87FE68D598}"/>
              </a:ext>
            </a:extLst>
          </p:cNvPr>
          <p:cNvSpPr/>
          <p:nvPr/>
        </p:nvSpPr>
        <p:spPr>
          <a:xfrm>
            <a:off x="3688130" y="189636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43">
            <a:extLst>
              <a:ext uri="{FF2B5EF4-FFF2-40B4-BE49-F238E27FC236}">
                <a16:creationId xmlns:a16="http://schemas.microsoft.com/office/drawing/2014/main" id="{0B357E70-45E8-562E-0804-621E11445825}"/>
              </a:ext>
            </a:extLst>
          </p:cNvPr>
          <p:cNvSpPr/>
          <p:nvPr/>
        </p:nvSpPr>
        <p:spPr>
          <a:xfrm>
            <a:off x="4536826" y="187751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43">
            <a:extLst>
              <a:ext uri="{FF2B5EF4-FFF2-40B4-BE49-F238E27FC236}">
                <a16:creationId xmlns:a16="http://schemas.microsoft.com/office/drawing/2014/main" id="{6528F043-B291-5D58-3134-D5D577FF2C93}"/>
              </a:ext>
            </a:extLst>
          </p:cNvPr>
          <p:cNvSpPr/>
          <p:nvPr/>
        </p:nvSpPr>
        <p:spPr>
          <a:xfrm>
            <a:off x="2265498" y="156477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43">
            <a:extLst>
              <a:ext uri="{FF2B5EF4-FFF2-40B4-BE49-F238E27FC236}">
                <a16:creationId xmlns:a16="http://schemas.microsoft.com/office/drawing/2014/main" id="{C445E73A-181A-5F47-C4D1-612BCE60F188}"/>
              </a:ext>
            </a:extLst>
          </p:cNvPr>
          <p:cNvSpPr/>
          <p:nvPr/>
        </p:nvSpPr>
        <p:spPr>
          <a:xfrm>
            <a:off x="6133512" y="96036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43">
            <a:extLst>
              <a:ext uri="{FF2B5EF4-FFF2-40B4-BE49-F238E27FC236}">
                <a16:creationId xmlns:a16="http://schemas.microsoft.com/office/drawing/2014/main" id="{AFC7C3AF-9307-FCA7-C13C-DF1EA0472EDB}"/>
              </a:ext>
            </a:extLst>
          </p:cNvPr>
          <p:cNvSpPr/>
          <p:nvPr/>
        </p:nvSpPr>
        <p:spPr>
          <a:xfrm>
            <a:off x="6217919" y="619827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43">
            <a:extLst>
              <a:ext uri="{FF2B5EF4-FFF2-40B4-BE49-F238E27FC236}">
                <a16:creationId xmlns:a16="http://schemas.microsoft.com/office/drawing/2014/main" id="{76A3D5B0-C39B-9102-F83B-D3E8A37017B9}"/>
              </a:ext>
            </a:extLst>
          </p:cNvPr>
          <p:cNvSpPr/>
          <p:nvPr/>
        </p:nvSpPr>
        <p:spPr>
          <a:xfrm>
            <a:off x="6113642" y="365837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2" name="object 39">
            <a:extLst>
              <a:ext uri="{FF2B5EF4-FFF2-40B4-BE49-F238E27FC236}">
                <a16:creationId xmlns:a16="http://schemas.microsoft.com/office/drawing/2014/main" id="{9E1975BC-6E85-4651-B87E-AFA4604F735A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40322" y="1829022"/>
            <a:ext cx="102387" cy="105130"/>
          </a:xfrm>
          <a:prstGeom prst="rect">
            <a:avLst/>
          </a:prstGeom>
        </p:spPr>
      </p:pic>
      <p:pic>
        <p:nvPicPr>
          <p:cNvPr id="234" name="object 39">
            <a:extLst>
              <a:ext uri="{FF2B5EF4-FFF2-40B4-BE49-F238E27FC236}">
                <a16:creationId xmlns:a16="http://schemas.microsoft.com/office/drawing/2014/main" id="{8A575BC5-235B-2806-D335-A945D21C0B0F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1593" y="743717"/>
            <a:ext cx="102387" cy="105130"/>
          </a:xfrm>
          <a:prstGeom prst="rect">
            <a:avLst/>
          </a:prstGeom>
        </p:spPr>
      </p:pic>
      <p:pic>
        <p:nvPicPr>
          <p:cNvPr id="236" name="object 39">
            <a:extLst>
              <a:ext uri="{FF2B5EF4-FFF2-40B4-BE49-F238E27FC236}">
                <a16:creationId xmlns:a16="http://schemas.microsoft.com/office/drawing/2014/main" id="{6661BCCA-112A-22E1-FA27-9D5E9EDB290D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97850" y="1660184"/>
            <a:ext cx="102387" cy="105130"/>
          </a:xfrm>
          <a:prstGeom prst="rect">
            <a:avLst/>
          </a:prstGeom>
        </p:spPr>
      </p:pic>
      <p:pic>
        <p:nvPicPr>
          <p:cNvPr id="238" name="object 39">
            <a:extLst>
              <a:ext uri="{FF2B5EF4-FFF2-40B4-BE49-F238E27FC236}">
                <a16:creationId xmlns:a16="http://schemas.microsoft.com/office/drawing/2014/main" id="{71CB80ED-DBD7-4204-11EF-8202B0AAAE73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12108" y="4521340"/>
            <a:ext cx="102387" cy="105130"/>
          </a:xfrm>
          <a:prstGeom prst="rect">
            <a:avLst/>
          </a:prstGeom>
        </p:spPr>
      </p:pic>
      <p:pic>
        <p:nvPicPr>
          <p:cNvPr id="240" name="object 39">
            <a:extLst>
              <a:ext uri="{FF2B5EF4-FFF2-40B4-BE49-F238E27FC236}">
                <a16:creationId xmlns:a16="http://schemas.microsoft.com/office/drawing/2014/main" id="{6DE24067-DDFF-53D1-C2DA-5A6E3230167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94603" y="3637520"/>
            <a:ext cx="102387" cy="105130"/>
          </a:xfrm>
          <a:prstGeom prst="rect">
            <a:avLst/>
          </a:prstGeom>
        </p:spPr>
      </p:pic>
      <p:pic>
        <p:nvPicPr>
          <p:cNvPr id="242" name="object 39">
            <a:extLst>
              <a:ext uri="{FF2B5EF4-FFF2-40B4-BE49-F238E27FC236}">
                <a16:creationId xmlns:a16="http://schemas.microsoft.com/office/drawing/2014/main" id="{DE96F38C-27B5-C17A-17D9-A0459370CDBD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75677" y="5381186"/>
            <a:ext cx="102387" cy="105130"/>
          </a:xfrm>
          <a:prstGeom prst="rect">
            <a:avLst/>
          </a:prstGeom>
        </p:spPr>
      </p:pic>
      <p:sp>
        <p:nvSpPr>
          <p:cNvPr id="244" name="object 43">
            <a:extLst>
              <a:ext uri="{FF2B5EF4-FFF2-40B4-BE49-F238E27FC236}">
                <a16:creationId xmlns:a16="http://schemas.microsoft.com/office/drawing/2014/main" id="{B116286E-BD4F-6145-27CF-3300319302C9}"/>
              </a:ext>
            </a:extLst>
          </p:cNvPr>
          <p:cNvSpPr/>
          <p:nvPr/>
        </p:nvSpPr>
        <p:spPr>
          <a:xfrm>
            <a:off x="4847359" y="626106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43">
            <a:extLst>
              <a:ext uri="{FF2B5EF4-FFF2-40B4-BE49-F238E27FC236}">
                <a16:creationId xmlns:a16="http://schemas.microsoft.com/office/drawing/2014/main" id="{37DC8A60-9920-E23B-39DB-4DFE76454AF4}"/>
              </a:ext>
            </a:extLst>
          </p:cNvPr>
          <p:cNvSpPr/>
          <p:nvPr/>
        </p:nvSpPr>
        <p:spPr>
          <a:xfrm>
            <a:off x="3465629" y="9114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43">
            <a:extLst>
              <a:ext uri="{FF2B5EF4-FFF2-40B4-BE49-F238E27FC236}">
                <a16:creationId xmlns:a16="http://schemas.microsoft.com/office/drawing/2014/main" id="{9E246B51-CE8A-750C-4F1F-D759865987FF}"/>
              </a:ext>
            </a:extLst>
          </p:cNvPr>
          <p:cNvSpPr/>
          <p:nvPr/>
        </p:nvSpPr>
        <p:spPr>
          <a:xfrm>
            <a:off x="673708" y="250116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43">
            <a:extLst>
              <a:ext uri="{FF2B5EF4-FFF2-40B4-BE49-F238E27FC236}">
                <a16:creationId xmlns:a16="http://schemas.microsoft.com/office/drawing/2014/main" id="{041B4116-703E-19B6-FBA3-979BFB04B79E}"/>
              </a:ext>
            </a:extLst>
          </p:cNvPr>
          <p:cNvSpPr/>
          <p:nvPr/>
        </p:nvSpPr>
        <p:spPr>
          <a:xfrm>
            <a:off x="2130200" y="205204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0473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718E2-C761-11E0-22A3-CCA8180E2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17">
            <a:extLst>
              <a:ext uri="{FF2B5EF4-FFF2-40B4-BE49-F238E27FC236}">
                <a16:creationId xmlns:a16="http://schemas.microsoft.com/office/drawing/2014/main" id="{8F207D20-7E53-B703-8B26-76053B2A2D2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08924" y="58016"/>
            <a:ext cx="152193" cy="226466"/>
          </a:xfrm>
          <a:prstGeom prst="rect">
            <a:avLst/>
          </a:prstGeom>
        </p:spPr>
      </p:pic>
      <p:pic>
        <p:nvPicPr>
          <p:cNvPr id="19" name="object 19">
            <a:extLst>
              <a:ext uri="{FF2B5EF4-FFF2-40B4-BE49-F238E27FC236}">
                <a16:creationId xmlns:a16="http://schemas.microsoft.com/office/drawing/2014/main" id="{FF6F86B7-BB90-C52E-56E4-B944549E493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58699" y="765346"/>
            <a:ext cx="152198" cy="226466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549BF787-BEE3-2668-7764-4EEC16367D58}"/>
              </a:ext>
            </a:extLst>
          </p:cNvPr>
          <p:cNvSpPr txBox="1"/>
          <p:nvPr/>
        </p:nvSpPr>
        <p:spPr>
          <a:xfrm>
            <a:off x="956732" y="2121683"/>
            <a:ext cx="4394708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000" spc="-35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Reporta o repara cualquier salidero, tubería averiada, pluma defectuosa o inodoro con flujo continuo.</a:t>
            </a: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B08276A7-6B58-9009-01CC-E7B8BC77B2AB}"/>
              </a:ext>
            </a:extLst>
          </p:cNvPr>
          <p:cNvSpPr/>
          <p:nvPr/>
        </p:nvSpPr>
        <p:spPr>
          <a:xfrm>
            <a:off x="1739613" y="1857902"/>
            <a:ext cx="284353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56C1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>
            <a:extLst>
              <a:ext uri="{FF2B5EF4-FFF2-40B4-BE49-F238E27FC236}">
                <a16:creationId xmlns:a16="http://schemas.microsoft.com/office/drawing/2014/main" id="{C3581C55-7DAF-15A6-844A-4BB1AA867E1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2085" y="118684"/>
            <a:ext cx="102387" cy="105130"/>
          </a:xfrm>
          <a:prstGeom prst="rect">
            <a:avLst/>
          </a:prstGeom>
        </p:spPr>
      </p:pic>
      <p:pic>
        <p:nvPicPr>
          <p:cNvPr id="46" name="object 46">
            <a:extLst>
              <a:ext uri="{FF2B5EF4-FFF2-40B4-BE49-F238E27FC236}">
                <a16:creationId xmlns:a16="http://schemas.microsoft.com/office/drawing/2014/main" id="{F164C9A0-D489-C541-9D00-C6A9395A78C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5483" y="119659"/>
            <a:ext cx="72961" cy="74253"/>
          </a:xfrm>
          <a:prstGeom prst="rect">
            <a:avLst/>
          </a:prstGeom>
        </p:spPr>
      </p:pic>
      <p:grpSp>
        <p:nvGrpSpPr>
          <p:cNvPr id="59" name="object 59">
            <a:extLst>
              <a:ext uri="{FF2B5EF4-FFF2-40B4-BE49-F238E27FC236}">
                <a16:creationId xmlns:a16="http://schemas.microsoft.com/office/drawing/2014/main" id="{3C00F734-CB52-2BCB-D2E0-5DAD7D8424E8}"/>
              </a:ext>
            </a:extLst>
          </p:cNvPr>
          <p:cNvGrpSpPr/>
          <p:nvPr/>
        </p:nvGrpSpPr>
        <p:grpSpPr>
          <a:xfrm>
            <a:off x="5501145" y="0"/>
            <a:ext cx="848994" cy="875030"/>
            <a:chOff x="5501145" y="0"/>
            <a:chExt cx="848994" cy="875030"/>
          </a:xfrm>
        </p:grpSpPr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8EDEEEAC-696B-7646-30CB-3182E0683DD3}"/>
                </a:ext>
              </a:extLst>
            </p:cNvPr>
            <p:cNvSpPr/>
            <p:nvPr/>
          </p:nvSpPr>
          <p:spPr>
            <a:xfrm>
              <a:off x="5945441" y="108102"/>
              <a:ext cx="405130" cy="767080"/>
            </a:xfrm>
            <a:custGeom>
              <a:avLst/>
              <a:gdLst/>
              <a:ahLst/>
              <a:cxnLst/>
              <a:rect l="l" t="t" r="r" b="b"/>
              <a:pathLst>
                <a:path w="405129" h="767080">
                  <a:moveTo>
                    <a:pt x="404559" y="0"/>
                  </a:moveTo>
                  <a:lnTo>
                    <a:pt x="354361" y="28561"/>
                  </a:lnTo>
                  <a:lnTo>
                    <a:pt x="310840" y="55585"/>
                  </a:lnTo>
                  <a:lnTo>
                    <a:pt x="268288" y="84093"/>
                  </a:lnTo>
                  <a:lnTo>
                    <a:pt x="226758" y="114061"/>
                  </a:lnTo>
                  <a:lnTo>
                    <a:pt x="186300" y="145464"/>
                  </a:lnTo>
                  <a:lnTo>
                    <a:pt x="146965" y="178277"/>
                  </a:lnTo>
                  <a:lnTo>
                    <a:pt x="108802" y="212476"/>
                  </a:lnTo>
                  <a:lnTo>
                    <a:pt x="71864" y="248037"/>
                  </a:lnTo>
                  <a:lnTo>
                    <a:pt x="37574" y="288483"/>
                  </a:lnTo>
                  <a:lnTo>
                    <a:pt x="23020" y="338474"/>
                  </a:lnTo>
                  <a:lnTo>
                    <a:pt x="23249" y="346805"/>
                  </a:lnTo>
                  <a:lnTo>
                    <a:pt x="30792" y="351783"/>
                  </a:lnTo>
                  <a:lnTo>
                    <a:pt x="41854" y="354742"/>
                  </a:lnTo>
                  <a:lnTo>
                    <a:pt x="49893" y="355555"/>
                  </a:lnTo>
                  <a:lnTo>
                    <a:pt x="24536" y="400984"/>
                  </a:lnTo>
                  <a:lnTo>
                    <a:pt x="6537" y="448930"/>
                  </a:lnTo>
                  <a:lnTo>
                    <a:pt x="0" y="498589"/>
                  </a:lnTo>
                  <a:lnTo>
                    <a:pt x="9025" y="549154"/>
                  </a:lnTo>
                  <a:lnTo>
                    <a:pt x="12824" y="555033"/>
                  </a:lnTo>
                  <a:lnTo>
                    <a:pt x="18616" y="558749"/>
                  </a:lnTo>
                  <a:lnTo>
                    <a:pt x="25423" y="560113"/>
                  </a:lnTo>
                  <a:lnTo>
                    <a:pt x="32266" y="558933"/>
                  </a:lnTo>
                  <a:lnTo>
                    <a:pt x="40114" y="555923"/>
                  </a:lnTo>
                  <a:lnTo>
                    <a:pt x="41720" y="582726"/>
                  </a:lnTo>
                  <a:lnTo>
                    <a:pt x="46499" y="636208"/>
                  </a:lnTo>
                  <a:lnTo>
                    <a:pt x="53433" y="691207"/>
                  </a:lnTo>
                  <a:lnTo>
                    <a:pt x="72781" y="745650"/>
                  </a:lnTo>
                  <a:lnTo>
                    <a:pt x="118351" y="766599"/>
                  </a:lnTo>
                  <a:lnTo>
                    <a:pt x="140678" y="762297"/>
                  </a:lnTo>
                  <a:lnTo>
                    <a:pt x="180271" y="738879"/>
                  </a:lnTo>
                  <a:lnTo>
                    <a:pt x="218219" y="700641"/>
                  </a:lnTo>
                  <a:lnTo>
                    <a:pt x="251595" y="658222"/>
                  </a:lnTo>
                  <a:lnTo>
                    <a:pt x="278681" y="617959"/>
                  </a:lnTo>
                  <a:lnTo>
                    <a:pt x="300604" y="574745"/>
                  </a:lnTo>
                  <a:lnTo>
                    <a:pt x="303030" y="579964"/>
                  </a:lnTo>
                  <a:lnTo>
                    <a:pt x="336774" y="600868"/>
                  </a:lnTo>
                  <a:lnTo>
                    <a:pt x="356044" y="595754"/>
                  </a:lnTo>
                  <a:lnTo>
                    <a:pt x="371721" y="583414"/>
                  </a:lnTo>
                  <a:lnTo>
                    <a:pt x="384097" y="566952"/>
                  </a:lnTo>
                  <a:lnTo>
                    <a:pt x="393466" y="549472"/>
                  </a:lnTo>
                  <a:lnTo>
                    <a:pt x="404559" y="523835"/>
                  </a:lnTo>
                  <a:lnTo>
                    <a:pt x="404559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>
              <a:extLst>
                <a:ext uri="{FF2B5EF4-FFF2-40B4-BE49-F238E27FC236}">
                  <a16:creationId xmlns:a16="http://schemas.microsoft.com/office/drawing/2014/main" id="{070100DB-CB18-D7A6-2B09-F8FB81D1AF47}"/>
                </a:ext>
              </a:extLst>
            </p:cNvPr>
            <p:cNvSpPr/>
            <p:nvPr/>
          </p:nvSpPr>
          <p:spPr>
            <a:xfrm>
              <a:off x="5501145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5" h="873760">
                  <a:moveTo>
                    <a:pt x="848855" y="0"/>
                  </a:moveTo>
                  <a:lnTo>
                    <a:pt x="261607" y="0"/>
                  </a:lnTo>
                  <a:lnTo>
                    <a:pt x="238785" y="26479"/>
                  </a:lnTo>
                  <a:lnTo>
                    <a:pt x="236296" y="33756"/>
                  </a:lnTo>
                  <a:lnTo>
                    <a:pt x="236943" y="41122"/>
                  </a:lnTo>
                  <a:lnTo>
                    <a:pt x="256336" y="64909"/>
                  </a:lnTo>
                  <a:lnTo>
                    <a:pt x="215188" y="85598"/>
                  </a:lnTo>
                  <a:lnTo>
                    <a:pt x="176110" y="109588"/>
                  </a:lnTo>
                  <a:lnTo>
                    <a:pt x="140627" y="137502"/>
                  </a:lnTo>
                  <a:lnTo>
                    <a:pt x="110274" y="169938"/>
                  </a:lnTo>
                  <a:lnTo>
                    <a:pt x="86550" y="207518"/>
                  </a:lnTo>
                  <a:lnTo>
                    <a:pt x="71018" y="250837"/>
                  </a:lnTo>
                  <a:lnTo>
                    <a:pt x="70980" y="260121"/>
                  </a:lnTo>
                  <a:lnTo>
                    <a:pt x="74739" y="268439"/>
                  </a:lnTo>
                  <a:lnTo>
                    <a:pt x="81330" y="274866"/>
                  </a:lnTo>
                  <a:lnTo>
                    <a:pt x="89789" y="278498"/>
                  </a:lnTo>
                  <a:lnTo>
                    <a:pt x="100723" y="280822"/>
                  </a:lnTo>
                  <a:lnTo>
                    <a:pt x="83134" y="311823"/>
                  </a:lnTo>
                  <a:lnTo>
                    <a:pt x="49822" y="374789"/>
                  </a:lnTo>
                  <a:lnTo>
                    <a:pt x="17792" y="441007"/>
                  </a:lnTo>
                  <a:lnTo>
                    <a:pt x="3962" y="478053"/>
                  </a:lnTo>
                  <a:lnTo>
                    <a:pt x="0" y="515569"/>
                  </a:lnTo>
                  <a:lnTo>
                    <a:pt x="13157" y="550989"/>
                  </a:lnTo>
                  <a:lnTo>
                    <a:pt x="13220" y="551154"/>
                  </a:lnTo>
                  <a:lnTo>
                    <a:pt x="35572" y="571804"/>
                  </a:lnTo>
                  <a:lnTo>
                    <a:pt x="63525" y="583158"/>
                  </a:lnTo>
                  <a:lnTo>
                    <a:pt x="94157" y="587133"/>
                  </a:lnTo>
                  <a:lnTo>
                    <a:pt x="124523" y="585698"/>
                  </a:lnTo>
                  <a:lnTo>
                    <a:pt x="194373" y="570547"/>
                  </a:lnTo>
                  <a:lnTo>
                    <a:pt x="262178" y="547471"/>
                  </a:lnTo>
                  <a:lnTo>
                    <a:pt x="321398" y="522224"/>
                  </a:lnTo>
                  <a:lnTo>
                    <a:pt x="377024" y="489953"/>
                  </a:lnTo>
                  <a:lnTo>
                    <a:pt x="376415" y="493725"/>
                  </a:lnTo>
                  <a:lnTo>
                    <a:pt x="375945" y="497522"/>
                  </a:lnTo>
                  <a:lnTo>
                    <a:pt x="375843" y="501459"/>
                  </a:lnTo>
                  <a:lnTo>
                    <a:pt x="377050" y="514413"/>
                  </a:lnTo>
                  <a:lnTo>
                    <a:pt x="381266" y="526402"/>
                  </a:lnTo>
                  <a:lnTo>
                    <a:pt x="388404" y="536841"/>
                  </a:lnTo>
                  <a:lnTo>
                    <a:pt x="398399" y="545147"/>
                  </a:lnTo>
                  <a:lnTo>
                    <a:pt x="423532" y="553389"/>
                  </a:lnTo>
                  <a:lnTo>
                    <a:pt x="449897" y="550989"/>
                  </a:lnTo>
                  <a:lnTo>
                    <a:pt x="475564" y="541604"/>
                  </a:lnTo>
                  <a:lnTo>
                    <a:pt x="498627" y="528916"/>
                  </a:lnTo>
                  <a:lnTo>
                    <a:pt x="542010" y="500075"/>
                  </a:lnTo>
                  <a:lnTo>
                    <a:pt x="555434" y="489953"/>
                  </a:lnTo>
                  <a:lnTo>
                    <a:pt x="583615" y="468706"/>
                  </a:lnTo>
                  <a:lnTo>
                    <a:pt x="623392" y="435000"/>
                  </a:lnTo>
                  <a:lnTo>
                    <a:pt x="661263" y="399161"/>
                  </a:lnTo>
                  <a:lnTo>
                    <a:pt x="663117" y="440347"/>
                  </a:lnTo>
                  <a:lnTo>
                    <a:pt x="668007" y="453656"/>
                  </a:lnTo>
                  <a:lnTo>
                    <a:pt x="678878" y="460209"/>
                  </a:lnTo>
                  <a:lnTo>
                    <a:pt x="679792" y="460209"/>
                  </a:lnTo>
                  <a:lnTo>
                    <a:pt x="672693" y="474827"/>
                  </a:lnTo>
                  <a:lnTo>
                    <a:pt x="627545" y="488099"/>
                  </a:lnTo>
                  <a:lnTo>
                    <a:pt x="588987" y="503783"/>
                  </a:lnTo>
                  <a:lnTo>
                    <a:pt x="540791" y="527202"/>
                  </a:lnTo>
                  <a:lnTo>
                    <a:pt x="494449" y="554088"/>
                  </a:lnTo>
                  <a:lnTo>
                    <a:pt x="457161" y="579755"/>
                  </a:lnTo>
                  <a:lnTo>
                    <a:pt x="444398" y="605917"/>
                  </a:lnTo>
                  <a:lnTo>
                    <a:pt x="444677" y="614476"/>
                  </a:lnTo>
                  <a:lnTo>
                    <a:pt x="445427" y="623049"/>
                  </a:lnTo>
                  <a:lnTo>
                    <a:pt x="460679" y="611212"/>
                  </a:lnTo>
                  <a:lnTo>
                    <a:pt x="476224" y="599744"/>
                  </a:lnTo>
                  <a:lnTo>
                    <a:pt x="508101" y="577875"/>
                  </a:lnTo>
                  <a:lnTo>
                    <a:pt x="552475" y="551103"/>
                  </a:lnTo>
                  <a:lnTo>
                    <a:pt x="598754" y="527773"/>
                  </a:lnTo>
                  <a:lnTo>
                    <a:pt x="659193" y="502932"/>
                  </a:lnTo>
                  <a:lnTo>
                    <a:pt x="636905" y="551307"/>
                  </a:lnTo>
                  <a:lnTo>
                    <a:pt x="615467" y="600062"/>
                  </a:lnTo>
                  <a:lnTo>
                    <a:pt x="594893" y="649198"/>
                  </a:lnTo>
                  <a:lnTo>
                    <a:pt x="575221" y="698690"/>
                  </a:lnTo>
                  <a:lnTo>
                    <a:pt x="556463" y="748512"/>
                  </a:lnTo>
                  <a:lnTo>
                    <a:pt x="544004" y="753059"/>
                  </a:lnTo>
                  <a:lnTo>
                    <a:pt x="504278" y="775093"/>
                  </a:lnTo>
                  <a:lnTo>
                    <a:pt x="495312" y="781062"/>
                  </a:lnTo>
                  <a:lnTo>
                    <a:pt x="498221" y="802335"/>
                  </a:lnTo>
                  <a:lnTo>
                    <a:pt x="499503" y="809548"/>
                  </a:lnTo>
                  <a:lnTo>
                    <a:pt x="509917" y="801801"/>
                  </a:lnTo>
                  <a:lnTo>
                    <a:pt x="520560" y="794346"/>
                  </a:lnTo>
                  <a:lnTo>
                    <a:pt x="531431" y="787222"/>
                  </a:lnTo>
                  <a:lnTo>
                    <a:pt x="545706" y="778395"/>
                  </a:lnTo>
                  <a:lnTo>
                    <a:pt x="537768" y="800506"/>
                  </a:lnTo>
                  <a:lnTo>
                    <a:pt x="519150" y="856094"/>
                  </a:lnTo>
                  <a:lnTo>
                    <a:pt x="548589" y="873340"/>
                  </a:lnTo>
                  <a:lnTo>
                    <a:pt x="563372" y="829157"/>
                  </a:lnTo>
                  <a:lnTo>
                    <a:pt x="576745" y="790384"/>
                  </a:lnTo>
                  <a:lnTo>
                    <a:pt x="590562" y="751751"/>
                  </a:lnTo>
                  <a:lnTo>
                    <a:pt x="604837" y="713282"/>
                  </a:lnTo>
                  <a:lnTo>
                    <a:pt x="619569" y="674992"/>
                  </a:lnTo>
                  <a:lnTo>
                    <a:pt x="624497" y="701827"/>
                  </a:lnTo>
                  <a:lnTo>
                    <a:pt x="631215" y="744385"/>
                  </a:lnTo>
                  <a:lnTo>
                    <a:pt x="637844" y="798334"/>
                  </a:lnTo>
                  <a:lnTo>
                    <a:pt x="640918" y="832015"/>
                  </a:lnTo>
                  <a:lnTo>
                    <a:pt x="653884" y="818476"/>
                  </a:lnTo>
                  <a:lnTo>
                    <a:pt x="666280" y="804240"/>
                  </a:lnTo>
                  <a:lnTo>
                    <a:pt x="664730" y="783805"/>
                  </a:lnTo>
                  <a:lnTo>
                    <a:pt x="662609" y="762368"/>
                  </a:lnTo>
                  <a:lnTo>
                    <a:pt x="657402" y="719620"/>
                  </a:lnTo>
                  <a:lnTo>
                    <a:pt x="650925" y="677037"/>
                  </a:lnTo>
                  <a:lnTo>
                    <a:pt x="641553" y="633691"/>
                  </a:lnTo>
                  <a:lnTo>
                    <a:pt x="639051" y="626541"/>
                  </a:lnTo>
                  <a:lnTo>
                    <a:pt x="658317" y="580809"/>
                  </a:lnTo>
                  <a:lnTo>
                    <a:pt x="678370" y="535393"/>
                  </a:lnTo>
                  <a:lnTo>
                    <a:pt x="699173" y="490321"/>
                  </a:lnTo>
                  <a:lnTo>
                    <a:pt x="720737" y="445604"/>
                  </a:lnTo>
                  <a:lnTo>
                    <a:pt x="739660" y="420243"/>
                  </a:lnTo>
                  <a:lnTo>
                    <a:pt x="745794" y="413550"/>
                  </a:lnTo>
                  <a:lnTo>
                    <a:pt x="747407" y="420751"/>
                  </a:lnTo>
                  <a:lnTo>
                    <a:pt x="757199" y="459498"/>
                  </a:lnTo>
                  <a:lnTo>
                    <a:pt x="761834" y="478726"/>
                  </a:lnTo>
                  <a:lnTo>
                    <a:pt x="773328" y="537286"/>
                  </a:lnTo>
                  <a:lnTo>
                    <a:pt x="782053" y="596328"/>
                  </a:lnTo>
                  <a:lnTo>
                    <a:pt x="787577" y="651865"/>
                  </a:lnTo>
                  <a:lnTo>
                    <a:pt x="791083" y="707529"/>
                  </a:lnTo>
                  <a:lnTo>
                    <a:pt x="800709" y="703656"/>
                  </a:lnTo>
                  <a:lnTo>
                    <a:pt x="809345" y="697788"/>
                  </a:lnTo>
                  <a:lnTo>
                    <a:pt x="817016" y="690397"/>
                  </a:lnTo>
                  <a:lnTo>
                    <a:pt x="823798" y="681926"/>
                  </a:lnTo>
                  <a:lnTo>
                    <a:pt x="821956" y="646950"/>
                  </a:lnTo>
                  <a:lnTo>
                    <a:pt x="817346" y="599109"/>
                  </a:lnTo>
                  <a:lnTo>
                    <a:pt x="810412" y="551624"/>
                  </a:lnTo>
                  <a:lnTo>
                    <a:pt x="801293" y="504507"/>
                  </a:lnTo>
                  <a:lnTo>
                    <a:pt x="790143" y="457746"/>
                  </a:lnTo>
                  <a:lnTo>
                    <a:pt x="777100" y="413854"/>
                  </a:lnTo>
                  <a:lnTo>
                    <a:pt x="767448" y="389928"/>
                  </a:lnTo>
                  <a:lnTo>
                    <a:pt x="772528" y="384390"/>
                  </a:lnTo>
                  <a:lnTo>
                    <a:pt x="802995" y="346481"/>
                  </a:lnTo>
                  <a:lnTo>
                    <a:pt x="831164" y="306552"/>
                  </a:lnTo>
                  <a:lnTo>
                    <a:pt x="848855" y="278180"/>
                  </a:lnTo>
                  <a:lnTo>
                    <a:pt x="848855" y="0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4C8F19D8-A552-7080-D1A9-793E33E8412A}"/>
                </a:ext>
              </a:extLst>
            </p:cNvPr>
            <p:cNvSpPr/>
            <p:nvPr/>
          </p:nvSpPr>
          <p:spPr>
            <a:xfrm>
              <a:off x="5501777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286077" y="390663"/>
                  </a:moveTo>
                  <a:lnTo>
                    <a:pt x="242595" y="390663"/>
                  </a:lnTo>
                  <a:lnTo>
                    <a:pt x="235678" y="407394"/>
                  </a:lnTo>
                  <a:lnTo>
                    <a:pt x="232266" y="415585"/>
                  </a:lnTo>
                  <a:lnTo>
                    <a:pt x="205420" y="476299"/>
                  </a:lnTo>
                  <a:lnTo>
                    <a:pt x="180593" y="527798"/>
                  </a:lnTo>
                  <a:lnTo>
                    <a:pt x="159973" y="567653"/>
                  </a:lnTo>
                  <a:lnTo>
                    <a:pt x="152895" y="580833"/>
                  </a:lnTo>
                  <a:lnTo>
                    <a:pt x="165028" y="578148"/>
                  </a:lnTo>
                  <a:lnTo>
                    <a:pt x="210981" y="550452"/>
                  </a:lnTo>
                  <a:lnTo>
                    <a:pt x="240103" y="493425"/>
                  </a:lnTo>
                  <a:lnTo>
                    <a:pt x="264388" y="441704"/>
                  </a:lnTo>
                  <a:lnTo>
                    <a:pt x="281549" y="402401"/>
                  </a:lnTo>
                  <a:lnTo>
                    <a:pt x="286077" y="390663"/>
                  </a:lnTo>
                  <a:close/>
                </a:path>
                <a:path w="848360" h="581025">
                  <a:moveTo>
                    <a:pt x="159103" y="451966"/>
                  </a:moveTo>
                  <a:lnTo>
                    <a:pt x="66820" y="451966"/>
                  </a:lnTo>
                  <a:lnTo>
                    <a:pt x="83607" y="452398"/>
                  </a:lnTo>
                  <a:lnTo>
                    <a:pt x="85674" y="452398"/>
                  </a:lnTo>
                  <a:lnTo>
                    <a:pt x="67041" y="466494"/>
                  </a:lnTo>
                  <a:lnTo>
                    <a:pt x="60871" y="471257"/>
                  </a:lnTo>
                  <a:lnTo>
                    <a:pt x="30345" y="495314"/>
                  </a:lnTo>
                  <a:lnTo>
                    <a:pt x="0" y="519657"/>
                  </a:lnTo>
                  <a:lnTo>
                    <a:pt x="1637" y="527798"/>
                  </a:lnTo>
                  <a:lnTo>
                    <a:pt x="20307" y="560144"/>
                  </a:lnTo>
                  <a:lnTo>
                    <a:pt x="68656" y="521638"/>
                  </a:lnTo>
                  <a:lnTo>
                    <a:pt x="111559" y="488139"/>
                  </a:lnTo>
                  <a:lnTo>
                    <a:pt x="154849" y="455131"/>
                  </a:lnTo>
                  <a:lnTo>
                    <a:pt x="159103" y="451966"/>
                  </a:lnTo>
                  <a:close/>
                </a:path>
                <a:path w="848360" h="581025">
                  <a:moveTo>
                    <a:pt x="613688" y="175220"/>
                  </a:moveTo>
                  <a:lnTo>
                    <a:pt x="577786" y="175220"/>
                  </a:lnTo>
                  <a:lnTo>
                    <a:pt x="568535" y="200061"/>
                  </a:lnTo>
                  <a:lnTo>
                    <a:pt x="559901" y="225176"/>
                  </a:lnTo>
                  <a:lnTo>
                    <a:pt x="551443" y="250262"/>
                  </a:lnTo>
                  <a:lnTo>
                    <a:pt x="542721" y="275017"/>
                  </a:lnTo>
                  <a:lnTo>
                    <a:pt x="528460" y="311978"/>
                  </a:lnTo>
                  <a:lnTo>
                    <a:pt x="513191" y="348489"/>
                  </a:lnTo>
                  <a:lnTo>
                    <a:pt x="497069" y="384634"/>
                  </a:lnTo>
                  <a:lnTo>
                    <a:pt x="480231" y="420533"/>
                  </a:lnTo>
                  <a:lnTo>
                    <a:pt x="446279" y="486278"/>
                  </a:lnTo>
                  <a:lnTo>
                    <a:pt x="409955" y="550785"/>
                  </a:lnTo>
                  <a:lnTo>
                    <a:pt x="423478" y="553425"/>
                  </a:lnTo>
                  <a:lnTo>
                    <a:pt x="464870" y="545920"/>
                  </a:lnTo>
                  <a:lnTo>
                    <a:pt x="488086" y="505674"/>
                  </a:lnTo>
                  <a:lnTo>
                    <a:pt x="511861" y="460514"/>
                  </a:lnTo>
                  <a:lnTo>
                    <a:pt x="533799" y="414528"/>
                  </a:lnTo>
                  <a:lnTo>
                    <a:pt x="553976" y="367766"/>
                  </a:lnTo>
                  <a:lnTo>
                    <a:pt x="572469" y="320280"/>
                  </a:lnTo>
                  <a:lnTo>
                    <a:pt x="589356" y="272121"/>
                  </a:lnTo>
                  <a:lnTo>
                    <a:pt x="606556" y="213846"/>
                  </a:lnTo>
                  <a:lnTo>
                    <a:pt x="612714" y="183837"/>
                  </a:lnTo>
                  <a:lnTo>
                    <a:pt x="613688" y="175220"/>
                  </a:lnTo>
                  <a:close/>
                </a:path>
                <a:path w="848360" h="581025">
                  <a:moveTo>
                    <a:pt x="848222" y="166278"/>
                  </a:moveTo>
                  <a:lnTo>
                    <a:pt x="847985" y="166868"/>
                  </a:lnTo>
                  <a:lnTo>
                    <a:pt x="847829" y="167333"/>
                  </a:lnTo>
                  <a:lnTo>
                    <a:pt x="835943" y="198945"/>
                  </a:lnTo>
                  <a:lnTo>
                    <a:pt x="800680" y="277580"/>
                  </a:lnTo>
                  <a:lnTo>
                    <a:pt x="776188" y="324186"/>
                  </a:lnTo>
                  <a:lnTo>
                    <a:pt x="749981" y="369901"/>
                  </a:lnTo>
                  <a:lnTo>
                    <a:pt x="722505" y="414861"/>
                  </a:lnTo>
                  <a:lnTo>
                    <a:pt x="694207" y="459205"/>
                  </a:lnTo>
                  <a:lnTo>
                    <a:pt x="697636" y="458036"/>
                  </a:lnTo>
                  <a:lnTo>
                    <a:pt x="728352" y="430847"/>
                  </a:lnTo>
                  <a:lnTo>
                    <a:pt x="780371" y="367045"/>
                  </a:lnTo>
                  <a:lnTo>
                    <a:pt x="806002" y="325401"/>
                  </a:lnTo>
                  <a:lnTo>
                    <a:pt x="828913" y="282095"/>
                  </a:lnTo>
                  <a:lnTo>
                    <a:pt x="848222" y="239758"/>
                  </a:lnTo>
                  <a:lnTo>
                    <a:pt x="848222" y="166278"/>
                  </a:lnTo>
                  <a:close/>
                </a:path>
                <a:path w="848360" h="581025">
                  <a:moveTo>
                    <a:pt x="56254" y="418978"/>
                  </a:moveTo>
                  <a:lnTo>
                    <a:pt x="27645" y="418978"/>
                  </a:lnTo>
                  <a:lnTo>
                    <a:pt x="23597" y="427325"/>
                  </a:lnTo>
                  <a:lnTo>
                    <a:pt x="19527" y="435926"/>
                  </a:lnTo>
                  <a:lnTo>
                    <a:pt x="15546" y="444717"/>
                  </a:lnTo>
                  <a:lnTo>
                    <a:pt x="11747" y="453668"/>
                  </a:lnTo>
                  <a:lnTo>
                    <a:pt x="28952" y="452568"/>
                  </a:lnTo>
                  <a:lnTo>
                    <a:pt x="46177" y="451966"/>
                  </a:lnTo>
                  <a:lnTo>
                    <a:pt x="159103" y="451966"/>
                  </a:lnTo>
                  <a:lnTo>
                    <a:pt x="192780" y="426909"/>
                  </a:lnTo>
                  <a:lnTo>
                    <a:pt x="119240" y="426909"/>
                  </a:lnTo>
                  <a:lnTo>
                    <a:pt x="110738" y="424768"/>
                  </a:lnTo>
                  <a:lnTo>
                    <a:pt x="102106" y="422945"/>
                  </a:lnTo>
                  <a:lnTo>
                    <a:pt x="93424" y="421510"/>
                  </a:lnTo>
                  <a:lnTo>
                    <a:pt x="84772" y="420533"/>
                  </a:lnTo>
                  <a:lnTo>
                    <a:pt x="70533" y="419553"/>
                  </a:lnTo>
                  <a:lnTo>
                    <a:pt x="56254" y="418978"/>
                  </a:lnTo>
                  <a:close/>
                </a:path>
                <a:path w="848360" h="581025">
                  <a:moveTo>
                    <a:pt x="433528" y="202043"/>
                  </a:moveTo>
                  <a:lnTo>
                    <a:pt x="188683" y="202043"/>
                  </a:lnTo>
                  <a:lnTo>
                    <a:pt x="223076" y="202523"/>
                  </a:lnTo>
                  <a:lnTo>
                    <a:pt x="257406" y="204317"/>
                  </a:lnTo>
                  <a:lnTo>
                    <a:pt x="325767" y="211783"/>
                  </a:lnTo>
                  <a:lnTo>
                    <a:pt x="399224" y="225385"/>
                  </a:lnTo>
                  <a:lnTo>
                    <a:pt x="405104" y="226630"/>
                  </a:lnTo>
                  <a:lnTo>
                    <a:pt x="410984" y="227798"/>
                  </a:lnTo>
                  <a:lnTo>
                    <a:pt x="368236" y="254636"/>
                  </a:lnTo>
                  <a:lnTo>
                    <a:pt x="325699" y="282095"/>
                  </a:lnTo>
                  <a:lnTo>
                    <a:pt x="283757" y="309928"/>
                  </a:lnTo>
                  <a:lnTo>
                    <a:pt x="242053" y="338378"/>
                  </a:lnTo>
                  <a:lnTo>
                    <a:pt x="200724" y="367360"/>
                  </a:lnTo>
                  <a:lnTo>
                    <a:pt x="159781" y="396871"/>
                  </a:lnTo>
                  <a:lnTo>
                    <a:pt x="119240" y="426909"/>
                  </a:lnTo>
                  <a:lnTo>
                    <a:pt x="192780" y="426909"/>
                  </a:lnTo>
                  <a:lnTo>
                    <a:pt x="198527" y="422633"/>
                  </a:lnTo>
                  <a:lnTo>
                    <a:pt x="242595" y="390663"/>
                  </a:lnTo>
                  <a:lnTo>
                    <a:pt x="286077" y="390663"/>
                  </a:lnTo>
                  <a:lnTo>
                    <a:pt x="290231" y="379684"/>
                  </a:lnTo>
                  <a:lnTo>
                    <a:pt x="293752" y="370187"/>
                  </a:lnTo>
                  <a:lnTo>
                    <a:pt x="296885" y="360572"/>
                  </a:lnTo>
                  <a:lnTo>
                    <a:pt x="299262" y="350823"/>
                  </a:lnTo>
                  <a:lnTo>
                    <a:pt x="344631" y="319938"/>
                  </a:lnTo>
                  <a:lnTo>
                    <a:pt x="390435" y="289692"/>
                  </a:lnTo>
                  <a:lnTo>
                    <a:pt x="436662" y="260093"/>
                  </a:lnTo>
                  <a:lnTo>
                    <a:pt x="483303" y="231144"/>
                  </a:lnTo>
                  <a:lnTo>
                    <a:pt x="524661" y="206272"/>
                  </a:lnTo>
                  <a:lnTo>
                    <a:pt x="446316" y="206272"/>
                  </a:lnTo>
                  <a:lnTo>
                    <a:pt x="443293" y="205192"/>
                  </a:lnTo>
                  <a:lnTo>
                    <a:pt x="433528" y="202043"/>
                  </a:lnTo>
                  <a:close/>
                </a:path>
                <a:path w="848360" h="581025">
                  <a:moveTo>
                    <a:pt x="190806" y="165725"/>
                  </a:moveTo>
                  <a:lnTo>
                    <a:pt x="170657" y="165725"/>
                  </a:lnTo>
                  <a:lnTo>
                    <a:pt x="150645" y="166278"/>
                  </a:lnTo>
                  <a:lnTo>
                    <a:pt x="110680" y="168845"/>
                  </a:lnTo>
                  <a:lnTo>
                    <a:pt x="86309" y="207046"/>
                  </a:lnTo>
                  <a:lnTo>
                    <a:pt x="111843" y="204882"/>
                  </a:lnTo>
                  <a:lnTo>
                    <a:pt x="137425" y="203363"/>
                  </a:lnTo>
                  <a:lnTo>
                    <a:pt x="160605" y="202523"/>
                  </a:lnTo>
                  <a:lnTo>
                    <a:pt x="157273" y="202523"/>
                  </a:lnTo>
                  <a:lnTo>
                    <a:pt x="188683" y="202043"/>
                  </a:lnTo>
                  <a:lnTo>
                    <a:pt x="433528" y="202043"/>
                  </a:lnTo>
                  <a:lnTo>
                    <a:pt x="420822" y="197982"/>
                  </a:lnTo>
                  <a:lnTo>
                    <a:pt x="368490" y="184494"/>
                  </a:lnTo>
                  <a:lnTo>
                    <a:pt x="297044" y="172993"/>
                  </a:lnTo>
                  <a:lnTo>
                    <a:pt x="226208" y="166868"/>
                  </a:lnTo>
                  <a:lnTo>
                    <a:pt x="190806" y="165725"/>
                  </a:lnTo>
                  <a:close/>
                </a:path>
                <a:path w="848360" h="581025">
                  <a:moveTo>
                    <a:pt x="758244" y="0"/>
                  </a:moveTo>
                  <a:lnTo>
                    <a:pt x="685913" y="0"/>
                  </a:lnTo>
                  <a:lnTo>
                    <a:pt x="688864" y="1350"/>
                  </a:lnTo>
                  <a:lnTo>
                    <a:pt x="743661" y="27583"/>
                  </a:lnTo>
                  <a:lnTo>
                    <a:pt x="750900" y="31189"/>
                  </a:lnTo>
                  <a:lnTo>
                    <a:pt x="758177" y="34720"/>
                  </a:lnTo>
                  <a:lnTo>
                    <a:pt x="711426" y="58231"/>
                  </a:lnTo>
                  <a:lnTo>
                    <a:pt x="664969" y="82317"/>
                  </a:lnTo>
                  <a:lnTo>
                    <a:pt x="618819" y="106987"/>
                  </a:lnTo>
                  <a:lnTo>
                    <a:pt x="572989" y="132250"/>
                  </a:lnTo>
                  <a:lnTo>
                    <a:pt x="527494" y="158113"/>
                  </a:lnTo>
                  <a:lnTo>
                    <a:pt x="486790" y="181969"/>
                  </a:lnTo>
                  <a:lnTo>
                    <a:pt x="446316" y="206272"/>
                  </a:lnTo>
                  <a:lnTo>
                    <a:pt x="524661" y="206272"/>
                  </a:lnTo>
                  <a:lnTo>
                    <a:pt x="530348" y="202851"/>
                  </a:lnTo>
                  <a:lnTo>
                    <a:pt x="577786" y="175220"/>
                  </a:lnTo>
                  <a:lnTo>
                    <a:pt x="613688" y="175220"/>
                  </a:lnTo>
                  <a:lnTo>
                    <a:pt x="616127" y="153656"/>
                  </a:lnTo>
                  <a:lnTo>
                    <a:pt x="652721" y="133433"/>
                  </a:lnTo>
                  <a:lnTo>
                    <a:pt x="689508" y="113570"/>
                  </a:lnTo>
                  <a:lnTo>
                    <a:pt x="726495" y="94089"/>
                  </a:lnTo>
                  <a:lnTo>
                    <a:pt x="763689" y="75017"/>
                  </a:lnTo>
                  <a:lnTo>
                    <a:pt x="825682" y="44429"/>
                  </a:lnTo>
                  <a:lnTo>
                    <a:pt x="848222" y="33678"/>
                  </a:lnTo>
                  <a:lnTo>
                    <a:pt x="848222" y="19975"/>
                  </a:lnTo>
                  <a:lnTo>
                    <a:pt x="788187" y="19975"/>
                  </a:lnTo>
                  <a:lnTo>
                    <a:pt x="779917" y="13445"/>
                  </a:lnTo>
                  <a:lnTo>
                    <a:pt x="770959" y="7612"/>
                  </a:lnTo>
                  <a:lnTo>
                    <a:pt x="762287" y="2455"/>
                  </a:lnTo>
                  <a:lnTo>
                    <a:pt x="758244" y="0"/>
                  </a:lnTo>
                  <a:close/>
                </a:path>
                <a:path w="848360" h="581025">
                  <a:moveTo>
                    <a:pt x="848222" y="0"/>
                  </a:moveTo>
                  <a:lnTo>
                    <a:pt x="829989" y="0"/>
                  </a:lnTo>
                  <a:lnTo>
                    <a:pt x="788187" y="19975"/>
                  </a:lnTo>
                  <a:lnTo>
                    <a:pt x="848222" y="19975"/>
                  </a:lnTo>
                  <a:lnTo>
                    <a:pt x="848222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>
            <a:extLst>
              <a:ext uri="{FF2B5EF4-FFF2-40B4-BE49-F238E27FC236}">
                <a16:creationId xmlns:a16="http://schemas.microsoft.com/office/drawing/2014/main" id="{A3E852E5-5DA3-850C-E1FC-3891479317BB}"/>
              </a:ext>
            </a:extLst>
          </p:cNvPr>
          <p:cNvGrpSpPr/>
          <p:nvPr/>
        </p:nvGrpSpPr>
        <p:grpSpPr>
          <a:xfrm>
            <a:off x="0" y="0"/>
            <a:ext cx="848994" cy="875030"/>
            <a:chOff x="0" y="0"/>
            <a:chExt cx="848994" cy="875030"/>
          </a:xfrm>
        </p:grpSpPr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E2805001-8611-360E-C736-FD0E7816A096}"/>
                </a:ext>
              </a:extLst>
            </p:cNvPr>
            <p:cNvSpPr/>
            <p:nvPr/>
          </p:nvSpPr>
          <p:spPr>
            <a:xfrm>
              <a:off x="0" y="108259"/>
              <a:ext cx="404495" cy="766445"/>
            </a:xfrm>
            <a:custGeom>
              <a:avLst/>
              <a:gdLst/>
              <a:ahLst/>
              <a:cxnLst/>
              <a:rect l="l" t="t" r="r" b="b"/>
              <a:pathLst>
                <a:path w="404495" h="766444">
                  <a:moveTo>
                    <a:pt x="0" y="0"/>
                  </a:moveTo>
                  <a:lnTo>
                    <a:pt x="0" y="524393"/>
                  </a:lnTo>
                  <a:lnTo>
                    <a:pt x="10782" y="549314"/>
                  </a:lnTo>
                  <a:lnTo>
                    <a:pt x="20151" y="566794"/>
                  </a:lnTo>
                  <a:lnTo>
                    <a:pt x="32529" y="583257"/>
                  </a:lnTo>
                  <a:lnTo>
                    <a:pt x="48210" y="595597"/>
                  </a:lnTo>
                  <a:lnTo>
                    <a:pt x="67487" y="600711"/>
                  </a:lnTo>
                  <a:lnTo>
                    <a:pt x="77211" y="599556"/>
                  </a:lnTo>
                  <a:lnTo>
                    <a:pt x="103657" y="574587"/>
                  </a:lnTo>
                  <a:lnTo>
                    <a:pt x="113845" y="596571"/>
                  </a:lnTo>
                  <a:lnTo>
                    <a:pt x="138593" y="638295"/>
                  </a:lnTo>
                  <a:lnTo>
                    <a:pt x="168872" y="679391"/>
                  </a:lnTo>
                  <a:lnTo>
                    <a:pt x="204342" y="720531"/>
                  </a:lnTo>
                  <a:lnTo>
                    <a:pt x="242587" y="752091"/>
                  </a:lnTo>
                  <a:lnTo>
                    <a:pt x="285908" y="766442"/>
                  </a:lnTo>
                  <a:lnTo>
                    <a:pt x="308521" y="762573"/>
                  </a:lnTo>
                  <a:lnTo>
                    <a:pt x="344363" y="720145"/>
                  </a:lnTo>
                  <a:lnTo>
                    <a:pt x="357756" y="636051"/>
                  </a:lnTo>
                  <a:lnTo>
                    <a:pt x="362535" y="582569"/>
                  </a:lnTo>
                  <a:lnTo>
                    <a:pt x="364134" y="555766"/>
                  </a:lnTo>
                  <a:lnTo>
                    <a:pt x="371995" y="558776"/>
                  </a:lnTo>
                  <a:lnTo>
                    <a:pt x="404260" y="498432"/>
                  </a:lnTo>
                  <a:lnTo>
                    <a:pt x="397719" y="448773"/>
                  </a:lnTo>
                  <a:lnTo>
                    <a:pt x="379720" y="400826"/>
                  </a:lnTo>
                  <a:lnTo>
                    <a:pt x="354368" y="355398"/>
                  </a:lnTo>
                  <a:lnTo>
                    <a:pt x="362407" y="354585"/>
                  </a:lnTo>
                  <a:lnTo>
                    <a:pt x="373468" y="351626"/>
                  </a:lnTo>
                  <a:lnTo>
                    <a:pt x="381012" y="346648"/>
                  </a:lnTo>
                  <a:lnTo>
                    <a:pt x="381241" y="338316"/>
                  </a:lnTo>
                  <a:lnTo>
                    <a:pt x="377598" y="311720"/>
                  </a:lnTo>
                  <a:lnTo>
                    <a:pt x="350835" y="267318"/>
                  </a:lnTo>
                  <a:lnTo>
                    <a:pt x="295449" y="212319"/>
                  </a:lnTo>
                  <a:lnTo>
                    <a:pt x="257290" y="178120"/>
                  </a:lnTo>
                  <a:lnTo>
                    <a:pt x="217957" y="145307"/>
                  </a:lnTo>
                  <a:lnTo>
                    <a:pt x="177500" y="113904"/>
                  </a:lnTo>
                  <a:lnTo>
                    <a:pt x="135971" y="83936"/>
                  </a:lnTo>
                  <a:lnTo>
                    <a:pt x="93421" y="55428"/>
                  </a:lnTo>
                  <a:lnTo>
                    <a:pt x="49899" y="28404"/>
                  </a:lnTo>
                  <a:lnTo>
                    <a:pt x="5458" y="2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>
              <a:extLst>
                <a:ext uri="{FF2B5EF4-FFF2-40B4-BE49-F238E27FC236}">
                  <a16:creationId xmlns:a16="http://schemas.microsoft.com/office/drawing/2014/main" id="{091BE64B-2573-A2B6-5B13-2B6FC455E7F6}"/>
                </a:ext>
              </a:extLst>
            </p:cNvPr>
            <p:cNvSpPr/>
            <p:nvPr/>
          </p:nvSpPr>
          <p:spPr>
            <a:xfrm>
              <a:off x="0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4" h="873760">
                  <a:moveTo>
                    <a:pt x="848537" y="515569"/>
                  </a:moveTo>
                  <a:lnTo>
                    <a:pt x="830745" y="441007"/>
                  </a:lnTo>
                  <a:lnTo>
                    <a:pt x="810641" y="399161"/>
                  </a:lnTo>
                  <a:lnTo>
                    <a:pt x="798728" y="374789"/>
                  </a:lnTo>
                  <a:lnTo>
                    <a:pt x="782383" y="343128"/>
                  </a:lnTo>
                  <a:lnTo>
                    <a:pt x="765403" y="311823"/>
                  </a:lnTo>
                  <a:lnTo>
                    <a:pt x="747826" y="280822"/>
                  </a:lnTo>
                  <a:lnTo>
                    <a:pt x="758748" y="278498"/>
                  </a:lnTo>
                  <a:lnTo>
                    <a:pt x="767207" y="274866"/>
                  </a:lnTo>
                  <a:lnTo>
                    <a:pt x="773798" y="268439"/>
                  </a:lnTo>
                  <a:lnTo>
                    <a:pt x="777557" y="260121"/>
                  </a:lnTo>
                  <a:lnTo>
                    <a:pt x="777532" y="250837"/>
                  </a:lnTo>
                  <a:lnTo>
                    <a:pt x="761987" y="207518"/>
                  </a:lnTo>
                  <a:lnTo>
                    <a:pt x="738263" y="169938"/>
                  </a:lnTo>
                  <a:lnTo>
                    <a:pt x="707898" y="137502"/>
                  </a:lnTo>
                  <a:lnTo>
                    <a:pt x="672414" y="109588"/>
                  </a:lnTo>
                  <a:lnTo>
                    <a:pt x="633349" y="85598"/>
                  </a:lnTo>
                  <a:lnTo>
                    <a:pt x="592213" y="64909"/>
                  </a:lnTo>
                  <a:lnTo>
                    <a:pt x="596468" y="61683"/>
                  </a:lnTo>
                  <a:lnTo>
                    <a:pt x="612241" y="33756"/>
                  </a:lnTo>
                  <a:lnTo>
                    <a:pt x="609765" y="26479"/>
                  </a:lnTo>
                  <a:lnTo>
                    <a:pt x="586930" y="0"/>
                  </a:lnTo>
                  <a:lnTo>
                    <a:pt x="0" y="0"/>
                  </a:lnTo>
                  <a:lnTo>
                    <a:pt x="0" y="158381"/>
                  </a:lnTo>
                  <a:lnTo>
                    <a:pt x="0" y="212852"/>
                  </a:lnTo>
                  <a:lnTo>
                    <a:pt x="0" y="278676"/>
                  </a:lnTo>
                  <a:lnTo>
                    <a:pt x="17373" y="306552"/>
                  </a:lnTo>
                  <a:lnTo>
                    <a:pt x="45542" y="346481"/>
                  </a:lnTo>
                  <a:lnTo>
                    <a:pt x="76009" y="384390"/>
                  </a:lnTo>
                  <a:lnTo>
                    <a:pt x="81076" y="389928"/>
                  </a:lnTo>
                  <a:lnTo>
                    <a:pt x="79870" y="392353"/>
                  </a:lnTo>
                  <a:lnTo>
                    <a:pt x="64414" y="435825"/>
                  </a:lnTo>
                  <a:lnTo>
                    <a:pt x="47244" y="504507"/>
                  </a:lnTo>
                  <a:lnTo>
                    <a:pt x="38125" y="551624"/>
                  </a:lnTo>
                  <a:lnTo>
                    <a:pt x="31191" y="599109"/>
                  </a:lnTo>
                  <a:lnTo>
                    <a:pt x="26581" y="646950"/>
                  </a:lnTo>
                  <a:lnTo>
                    <a:pt x="24739" y="681926"/>
                  </a:lnTo>
                  <a:lnTo>
                    <a:pt x="31521" y="690397"/>
                  </a:lnTo>
                  <a:lnTo>
                    <a:pt x="39204" y="697788"/>
                  </a:lnTo>
                  <a:lnTo>
                    <a:pt x="47828" y="703656"/>
                  </a:lnTo>
                  <a:lnTo>
                    <a:pt x="57454" y="707529"/>
                  </a:lnTo>
                  <a:lnTo>
                    <a:pt x="59080" y="679678"/>
                  </a:lnTo>
                  <a:lnTo>
                    <a:pt x="60972" y="651865"/>
                  </a:lnTo>
                  <a:lnTo>
                    <a:pt x="66497" y="596328"/>
                  </a:lnTo>
                  <a:lnTo>
                    <a:pt x="75209" y="537286"/>
                  </a:lnTo>
                  <a:lnTo>
                    <a:pt x="86690" y="478726"/>
                  </a:lnTo>
                  <a:lnTo>
                    <a:pt x="101130" y="420751"/>
                  </a:lnTo>
                  <a:lnTo>
                    <a:pt x="102730" y="413537"/>
                  </a:lnTo>
                  <a:lnTo>
                    <a:pt x="108889" y="420243"/>
                  </a:lnTo>
                  <a:lnTo>
                    <a:pt x="120700" y="431507"/>
                  </a:lnTo>
                  <a:lnTo>
                    <a:pt x="127800" y="445604"/>
                  </a:lnTo>
                  <a:lnTo>
                    <a:pt x="149364" y="490321"/>
                  </a:lnTo>
                  <a:lnTo>
                    <a:pt x="170167" y="535393"/>
                  </a:lnTo>
                  <a:lnTo>
                    <a:pt x="190220" y="580809"/>
                  </a:lnTo>
                  <a:lnTo>
                    <a:pt x="209486" y="626541"/>
                  </a:lnTo>
                  <a:lnTo>
                    <a:pt x="206997" y="633691"/>
                  </a:lnTo>
                  <a:lnTo>
                    <a:pt x="205028" y="641057"/>
                  </a:lnTo>
                  <a:lnTo>
                    <a:pt x="191135" y="719620"/>
                  </a:lnTo>
                  <a:lnTo>
                    <a:pt x="185928" y="762368"/>
                  </a:lnTo>
                  <a:lnTo>
                    <a:pt x="182270" y="804240"/>
                  </a:lnTo>
                  <a:lnTo>
                    <a:pt x="194652" y="818476"/>
                  </a:lnTo>
                  <a:lnTo>
                    <a:pt x="207632" y="832015"/>
                  </a:lnTo>
                  <a:lnTo>
                    <a:pt x="210693" y="798334"/>
                  </a:lnTo>
                  <a:lnTo>
                    <a:pt x="214439" y="765733"/>
                  </a:lnTo>
                  <a:lnTo>
                    <a:pt x="217322" y="744385"/>
                  </a:lnTo>
                  <a:lnTo>
                    <a:pt x="220535" y="723087"/>
                  </a:lnTo>
                  <a:lnTo>
                    <a:pt x="224053" y="701827"/>
                  </a:lnTo>
                  <a:lnTo>
                    <a:pt x="228968" y="674992"/>
                  </a:lnTo>
                  <a:lnTo>
                    <a:pt x="243700" y="713282"/>
                  </a:lnTo>
                  <a:lnTo>
                    <a:pt x="257975" y="751751"/>
                  </a:lnTo>
                  <a:lnTo>
                    <a:pt x="271805" y="790384"/>
                  </a:lnTo>
                  <a:lnTo>
                    <a:pt x="285165" y="829157"/>
                  </a:lnTo>
                  <a:lnTo>
                    <a:pt x="299948" y="873340"/>
                  </a:lnTo>
                  <a:lnTo>
                    <a:pt x="305676" y="871943"/>
                  </a:lnTo>
                  <a:lnTo>
                    <a:pt x="329399" y="856094"/>
                  </a:lnTo>
                  <a:lnTo>
                    <a:pt x="310769" y="800506"/>
                  </a:lnTo>
                  <a:lnTo>
                    <a:pt x="302831" y="778395"/>
                  </a:lnTo>
                  <a:lnTo>
                    <a:pt x="317119" y="787222"/>
                  </a:lnTo>
                  <a:lnTo>
                    <a:pt x="327977" y="794346"/>
                  </a:lnTo>
                  <a:lnTo>
                    <a:pt x="338620" y="801801"/>
                  </a:lnTo>
                  <a:lnTo>
                    <a:pt x="349046" y="809548"/>
                  </a:lnTo>
                  <a:lnTo>
                    <a:pt x="350316" y="802335"/>
                  </a:lnTo>
                  <a:lnTo>
                    <a:pt x="325882" y="763854"/>
                  </a:lnTo>
                  <a:lnTo>
                    <a:pt x="292074" y="748512"/>
                  </a:lnTo>
                  <a:lnTo>
                    <a:pt x="273316" y="698690"/>
                  </a:lnTo>
                  <a:lnTo>
                    <a:pt x="253644" y="649198"/>
                  </a:lnTo>
                  <a:lnTo>
                    <a:pt x="233083" y="600062"/>
                  </a:lnTo>
                  <a:lnTo>
                    <a:pt x="211645" y="551307"/>
                  </a:lnTo>
                  <a:lnTo>
                    <a:pt x="189344" y="502932"/>
                  </a:lnTo>
                  <a:lnTo>
                    <a:pt x="237934" y="522541"/>
                  </a:lnTo>
                  <a:lnTo>
                    <a:pt x="273151" y="539013"/>
                  </a:lnTo>
                  <a:lnTo>
                    <a:pt x="318516" y="564070"/>
                  </a:lnTo>
                  <a:lnTo>
                    <a:pt x="356501" y="588645"/>
                  </a:lnTo>
                  <a:lnTo>
                    <a:pt x="387858" y="611212"/>
                  </a:lnTo>
                  <a:lnTo>
                    <a:pt x="403110" y="623049"/>
                  </a:lnTo>
                  <a:lnTo>
                    <a:pt x="403860" y="614476"/>
                  </a:lnTo>
                  <a:lnTo>
                    <a:pt x="404152" y="605917"/>
                  </a:lnTo>
                  <a:lnTo>
                    <a:pt x="403987" y="597395"/>
                  </a:lnTo>
                  <a:lnTo>
                    <a:pt x="403390" y="588899"/>
                  </a:lnTo>
                  <a:lnTo>
                    <a:pt x="366750" y="562317"/>
                  </a:lnTo>
                  <a:lnTo>
                    <a:pt x="331165" y="540232"/>
                  </a:lnTo>
                  <a:lnTo>
                    <a:pt x="283870" y="515048"/>
                  </a:lnTo>
                  <a:lnTo>
                    <a:pt x="246837" y="498284"/>
                  </a:lnTo>
                  <a:lnTo>
                    <a:pt x="207848" y="483704"/>
                  </a:lnTo>
                  <a:lnTo>
                    <a:pt x="175844" y="474827"/>
                  </a:lnTo>
                  <a:lnTo>
                    <a:pt x="168732" y="460209"/>
                  </a:lnTo>
                  <a:lnTo>
                    <a:pt x="169659" y="460209"/>
                  </a:lnTo>
                  <a:lnTo>
                    <a:pt x="180530" y="453656"/>
                  </a:lnTo>
                  <a:lnTo>
                    <a:pt x="185432" y="440347"/>
                  </a:lnTo>
                  <a:lnTo>
                    <a:pt x="187274" y="399161"/>
                  </a:lnTo>
                  <a:lnTo>
                    <a:pt x="225145" y="435000"/>
                  </a:lnTo>
                  <a:lnTo>
                    <a:pt x="264922" y="468706"/>
                  </a:lnTo>
                  <a:lnTo>
                    <a:pt x="306539" y="500075"/>
                  </a:lnTo>
                  <a:lnTo>
                    <a:pt x="349923" y="528916"/>
                  </a:lnTo>
                  <a:lnTo>
                    <a:pt x="398640" y="550989"/>
                  </a:lnTo>
                  <a:lnTo>
                    <a:pt x="425005" y="553389"/>
                  </a:lnTo>
                  <a:lnTo>
                    <a:pt x="450138" y="545147"/>
                  </a:lnTo>
                  <a:lnTo>
                    <a:pt x="460133" y="536841"/>
                  </a:lnTo>
                  <a:lnTo>
                    <a:pt x="467283" y="526402"/>
                  </a:lnTo>
                  <a:lnTo>
                    <a:pt x="471500" y="514413"/>
                  </a:lnTo>
                  <a:lnTo>
                    <a:pt x="472706" y="501459"/>
                  </a:lnTo>
                  <a:lnTo>
                    <a:pt x="472605" y="497522"/>
                  </a:lnTo>
                  <a:lnTo>
                    <a:pt x="472135" y="493725"/>
                  </a:lnTo>
                  <a:lnTo>
                    <a:pt x="471525" y="489953"/>
                  </a:lnTo>
                  <a:lnTo>
                    <a:pt x="498754" y="507060"/>
                  </a:lnTo>
                  <a:lnTo>
                    <a:pt x="556437" y="535622"/>
                  </a:lnTo>
                  <a:lnTo>
                    <a:pt x="619823" y="559485"/>
                  </a:lnTo>
                  <a:lnTo>
                    <a:pt x="689013" y="579640"/>
                  </a:lnTo>
                  <a:lnTo>
                    <a:pt x="754380" y="587133"/>
                  </a:lnTo>
                  <a:lnTo>
                    <a:pt x="785012" y="583158"/>
                  </a:lnTo>
                  <a:lnTo>
                    <a:pt x="812965" y="571804"/>
                  </a:lnTo>
                  <a:lnTo>
                    <a:pt x="835329" y="551154"/>
                  </a:lnTo>
                  <a:lnTo>
                    <a:pt x="848537" y="51556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820B5DB0-2544-A36D-62FB-78CCFB04D086}"/>
                </a:ext>
              </a:extLst>
            </p:cNvPr>
            <p:cNvSpPr/>
            <p:nvPr/>
          </p:nvSpPr>
          <p:spPr>
            <a:xfrm>
              <a:off x="0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349701" y="175220"/>
                  </a:moveTo>
                  <a:lnTo>
                    <a:pt x="270131" y="175220"/>
                  </a:lnTo>
                  <a:lnTo>
                    <a:pt x="317570" y="202851"/>
                  </a:lnTo>
                  <a:lnTo>
                    <a:pt x="364617" y="231144"/>
                  </a:lnTo>
                  <a:lnTo>
                    <a:pt x="411260" y="260093"/>
                  </a:lnTo>
                  <a:lnTo>
                    <a:pt x="457488" y="289692"/>
                  </a:lnTo>
                  <a:lnTo>
                    <a:pt x="503290" y="319938"/>
                  </a:lnTo>
                  <a:lnTo>
                    <a:pt x="548655" y="350823"/>
                  </a:lnTo>
                  <a:lnTo>
                    <a:pt x="551034" y="360572"/>
                  </a:lnTo>
                  <a:lnTo>
                    <a:pt x="554076" y="369901"/>
                  </a:lnTo>
                  <a:lnTo>
                    <a:pt x="571893" y="415585"/>
                  </a:lnTo>
                  <a:lnTo>
                    <a:pt x="595473" y="467656"/>
                  </a:lnTo>
                  <a:lnTo>
                    <a:pt x="620551" y="519003"/>
                  </a:lnTo>
                  <a:lnTo>
                    <a:pt x="646737" y="568234"/>
                  </a:lnTo>
                  <a:lnTo>
                    <a:pt x="695022" y="580833"/>
                  </a:lnTo>
                  <a:lnTo>
                    <a:pt x="687944" y="567653"/>
                  </a:lnTo>
                  <a:lnTo>
                    <a:pt x="680977" y="554442"/>
                  </a:lnTo>
                  <a:lnTo>
                    <a:pt x="654721" y="502140"/>
                  </a:lnTo>
                  <a:lnTo>
                    <a:pt x="630671" y="450277"/>
                  </a:lnTo>
                  <a:lnTo>
                    <a:pt x="612240" y="407394"/>
                  </a:lnTo>
                  <a:lnTo>
                    <a:pt x="605335" y="390663"/>
                  </a:lnTo>
                  <a:lnTo>
                    <a:pt x="679524" y="390663"/>
                  </a:lnTo>
                  <a:lnTo>
                    <a:pt x="647196" y="367360"/>
                  </a:lnTo>
                  <a:lnTo>
                    <a:pt x="605868" y="338378"/>
                  </a:lnTo>
                  <a:lnTo>
                    <a:pt x="564165" y="309928"/>
                  </a:lnTo>
                  <a:lnTo>
                    <a:pt x="522223" y="282095"/>
                  </a:lnTo>
                  <a:lnTo>
                    <a:pt x="479685" y="254636"/>
                  </a:lnTo>
                  <a:lnTo>
                    <a:pt x="436933" y="227798"/>
                  </a:lnTo>
                  <a:lnTo>
                    <a:pt x="442813" y="226630"/>
                  </a:lnTo>
                  <a:lnTo>
                    <a:pt x="488292" y="217597"/>
                  </a:lnTo>
                  <a:lnTo>
                    <a:pt x="556265" y="207409"/>
                  </a:lnTo>
                  <a:lnTo>
                    <a:pt x="568864" y="206272"/>
                  </a:lnTo>
                  <a:lnTo>
                    <a:pt x="401601" y="206272"/>
                  </a:lnTo>
                  <a:lnTo>
                    <a:pt x="361136" y="181969"/>
                  </a:lnTo>
                  <a:lnTo>
                    <a:pt x="349701" y="175220"/>
                  </a:lnTo>
                  <a:close/>
                </a:path>
                <a:path w="848360" h="581025">
                  <a:moveTo>
                    <a:pt x="679524" y="390663"/>
                  </a:moveTo>
                  <a:lnTo>
                    <a:pt x="605335" y="390663"/>
                  </a:lnTo>
                  <a:lnTo>
                    <a:pt x="649390" y="422633"/>
                  </a:lnTo>
                  <a:lnTo>
                    <a:pt x="693065" y="455131"/>
                  </a:lnTo>
                  <a:lnTo>
                    <a:pt x="736357" y="488139"/>
                  </a:lnTo>
                  <a:lnTo>
                    <a:pt x="779261" y="521638"/>
                  </a:lnTo>
                  <a:lnTo>
                    <a:pt x="827623" y="560144"/>
                  </a:lnTo>
                  <a:lnTo>
                    <a:pt x="830366" y="557376"/>
                  </a:lnTo>
                  <a:lnTo>
                    <a:pt x="832982" y="554442"/>
                  </a:lnTo>
                  <a:lnTo>
                    <a:pt x="835332" y="551153"/>
                  </a:lnTo>
                  <a:lnTo>
                    <a:pt x="840108" y="543535"/>
                  </a:lnTo>
                  <a:lnTo>
                    <a:pt x="843633" y="535926"/>
                  </a:lnTo>
                  <a:lnTo>
                    <a:pt x="843725" y="535729"/>
                  </a:lnTo>
                  <a:lnTo>
                    <a:pt x="846280" y="527798"/>
                  </a:lnTo>
                  <a:lnTo>
                    <a:pt x="847918" y="519657"/>
                  </a:lnTo>
                  <a:lnTo>
                    <a:pt x="817577" y="495314"/>
                  </a:lnTo>
                  <a:lnTo>
                    <a:pt x="787046" y="471257"/>
                  </a:lnTo>
                  <a:lnTo>
                    <a:pt x="780878" y="466494"/>
                  </a:lnTo>
                  <a:lnTo>
                    <a:pt x="762231" y="452398"/>
                  </a:lnTo>
                  <a:lnTo>
                    <a:pt x="764310" y="452398"/>
                  </a:lnTo>
                  <a:lnTo>
                    <a:pt x="781098" y="451966"/>
                  </a:lnTo>
                  <a:lnTo>
                    <a:pt x="835449" y="451966"/>
                  </a:lnTo>
                  <a:lnTo>
                    <a:pt x="832376" y="444717"/>
                  </a:lnTo>
                  <a:lnTo>
                    <a:pt x="828394" y="435926"/>
                  </a:lnTo>
                  <a:lnTo>
                    <a:pt x="824120" y="426909"/>
                  </a:lnTo>
                  <a:lnTo>
                    <a:pt x="728677" y="426909"/>
                  </a:lnTo>
                  <a:lnTo>
                    <a:pt x="688136" y="396871"/>
                  </a:lnTo>
                  <a:lnTo>
                    <a:pt x="679524" y="390663"/>
                  </a:lnTo>
                  <a:close/>
                </a:path>
                <a:path w="848360" h="581025">
                  <a:moveTo>
                    <a:pt x="17930" y="0"/>
                  </a:moveTo>
                  <a:lnTo>
                    <a:pt x="0" y="0"/>
                  </a:lnTo>
                  <a:lnTo>
                    <a:pt x="0" y="33822"/>
                  </a:lnTo>
                  <a:lnTo>
                    <a:pt x="22237" y="44429"/>
                  </a:lnTo>
                  <a:lnTo>
                    <a:pt x="53308" y="59578"/>
                  </a:lnTo>
                  <a:lnTo>
                    <a:pt x="121428" y="94089"/>
                  </a:lnTo>
                  <a:lnTo>
                    <a:pt x="158411" y="113570"/>
                  </a:lnTo>
                  <a:lnTo>
                    <a:pt x="195196" y="133433"/>
                  </a:lnTo>
                  <a:lnTo>
                    <a:pt x="231790" y="153656"/>
                  </a:lnTo>
                  <a:lnTo>
                    <a:pt x="235203" y="183837"/>
                  </a:lnTo>
                  <a:lnTo>
                    <a:pt x="241361" y="213846"/>
                  </a:lnTo>
                  <a:lnTo>
                    <a:pt x="258561" y="272121"/>
                  </a:lnTo>
                  <a:lnTo>
                    <a:pt x="275328" y="319938"/>
                  </a:lnTo>
                  <a:lnTo>
                    <a:pt x="293941" y="367766"/>
                  </a:lnTo>
                  <a:lnTo>
                    <a:pt x="314118" y="414528"/>
                  </a:lnTo>
                  <a:lnTo>
                    <a:pt x="336056" y="460514"/>
                  </a:lnTo>
                  <a:lnTo>
                    <a:pt x="359831" y="505674"/>
                  </a:lnTo>
                  <a:lnTo>
                    <a:pt x="383047" y="545920"/>
                  </a:lnTo>
                  <a:lnTo>
                    <a:pt x="424447" y="553425"/>
                  </a:lnTo>
                  <a:lnTo>
                    <a:pt x="437962" y="550785"/>
                  </a:lnTo>
                  <a:lnTo>
                    <a:pt x="419645" y="518597"/>
                  </a:lnTo>
                  <a:lnTo>
                    <a:pt x="401643" y="486278"/>
                  </a:lnTo>
                  <a:lnTo>
                    <a:pt x="367686" y="420533"/>
                  </a:lnTo>
                  <a:lnTo>
                    <a:pt x="350848" y="384634"/>
                  </a:lnTo>
                  <a:lnTo>
                    <a:pt x="334728" y="348489"/>
                  </a:lnTo>
                  <a:lnTo>
                    <a:pt x="319463" y="311978"/>
                  </a:lnTo>
                  <a:lnTo>
                    <a:pt x="305208" y="275017"/>
                  </a:lnTo>
                  <a:lnTo>
                    <a:pt x="288093" y="225385"/>
                  </a:lnTo>
                  <a:lnTo>
                    <a:pt x="279387" y="200061"/>
                  </a:lnTo>
                  <a:lnTo>
                    <a:pt x="270131" y="175220"/>
                  </a:lnTo>
                  <a:lnTo>
                    <a:pt x="349701" y="175220"/>
                  </a:lnTo>
                  <a:lnTo>
                    <a:pt x="320423" y="158113"/>
                  </a:lnTo>
                  <a:lnTo>
                    <a:pt x="274928" y="132250"/>
                  </a:lnTo>
                  <a:lnTo>
                    <a:pt x="229098" y="106987"/>
                  </a:lnTo>
                  <a:lnTo>
                    <a:pt x="182948" y="82317"/>
                  </a:lnTo>
                  <a:lnTo>
                    <a:pt x="136491" y="58231"/>
                  </a:lnTo>
                  <a:lnTo>
                    <a:pt x="89740" y="34720"/>
                  </a:lnTo>
                  <a:lnTo>
                    <a:pt x="97017" y="31189"/>
                  </a:lnTo>
                  <a:lnTo>
                    <a:pt x="104269" y="27583"/>
                  </a:lnTo>
                  <a:lnTo>
                    <a:pt x="120125" y="19975"/>
                  </a:lnTo>
                  <a:lnTo>
                    <a:pt x="59743" y="19975"/>
                  </a:lnTo>
                  <a:lnTo>
                    <a:pt x="17930" y="0"/>
                  </a:lnTo>
                  <a:close/>
                </a:path>
                <a:path w="848360" h="581025">
                  <a:moveTo>
                    <a:pt x="95" y="167333"/>
                  </a:moveTo>
                  <a:lnTo>
                    <a:pt x="0" y="240426"/>
                  </a:lnTo>
                  <a:lnTo>
                    <a:pt x="19005" y="282095"/>
                  </a:lnTo>
                  <a:lnTo>
                    <a:pt x="41920" y="325401"/>
                  </a:lnTo>
                  <a:lnTo>
                    <a:pt x="67552" y="367045"/>
                  </a:lnTo>
                  <a:lnTo>
                    <a:pt x="96078" y="406728"/>
                  </a:lnTo>
                  <a:lnTo>
                    <a:pt x="131755" y="442531"/>
                  </a:lnTo>
                  <a:lnTo>
                    <a:pt x="153710" y="459205"/>
                  </a:lnTo>
                  <a:lnTo>
                    <a:pt x="125412" y="414861"/>
                  </a:lnTo>
                  <a:lnTo>
                    <a:pt x="97936" y="369901"/>
                  </a:lnTo>
                  <a:lnTo>
                    <a:pt x="71729" y="324186"/>
                  </a:lnTo>
                  <a:lnTo>
                    <a:pt x="47237" y="277580"/>
                  </a:lnTo>
                  <a:lnTo>
                    <a:pt x="24907" y="229944"/>
                  </a:lnTo>
                  <a:lnTo>
                    <a:pt x="156" y="167516"/>
                  </a:lnTo>
                  <a:lnTo>
                    <a:pt x="95" y="167333"/>
                  </a:lnTo>
                  <a:close/>
                </a:path>
                <a:path w="848360" h="581025">
                  <a:moveTo>
                    <a:pt x="835449" y="451966"/>
                  </a:moveTo>
                  <a:lnTo>
                    <a:pt x="801745" y="451966"/>
                  </a:lnTo>
                  <a:lnTo>
                    <a:pt x="818970" y="452568"/>
                  </a:lnTo>
                  <a:lnTo>
                    <a:pt x="836170" y="453668"/>
                  </a:lnTo>
                  <a:lnTo>
                    <a:pt x="835449" y="451966"/>
                  </a:lnTo>
                  <a:close/>
                </a:path>
                <a:path w="848360" h="581025">
                  <a:moveTo>
                    <a:pt x="820272" y="418978"/>
                  </a:moveTo>
                  <a:lnTo>
                    <a:pt x="791664" y="418978"/>
                  </a:lnTo>
                  <a:lnTo>
                    <a:pt x="777389" y="419553"/>
                  </a:lnTo>
                  <a:lnTo>
                    <a:pt x="737179" y="424768"/>
                  </a:lnTo>
                  <a:lnTo>
                    <a:pt x="728677" y="426909"/>
                  </a:lnTo>
                  <a:lnTo>
                    <a:pt x="824120" y="426909"/>
                  </a:lnTo>
                  <a:lnTo>
                    <a:pt x="820272" y="418978"/>
                  </a:lnTo>
                  <a:close/>
                </a:path>
                <a:path w="848360" h="581025">
                  <a:moveTo>
                    <a:pt x="758950" y="202043"/>
                  </a:moveTo>
                  <a:lnTo>
                    <a:pt x="659234" y="202043"/>
                  </a:lnTo>
                  <a:lnTo>
                    <a:pt x="690644" y="202523"/>
                  </a:lnTo>
                  <a:lnTo>
                    <a:pt x="687312" y="202523"/>
                  </a:lnTo>
                  <a:lnTo>
                    <a:pt x="710492" y="203363"/>
                  </a:lnTo>
                  <a:lnTo>
                    <a:pt x="736074" y="204882"/>
                  </a:lnTo>
                  <a:lnTo>
                    <a:pt x="761608" y="207046"/>
                  </a:lnTo>
                  <a:lnTo>
                    <a:pt x="758950" y="202043"/>
                  </a:lnTo>
                  <a:close/>
                </a:path>
                <a:path w="848360" h="581025">
                  <a:moveTo>
                    <a:pt x="677260" y="165725"/>
                  </a:moveTo>
                  <a:lnTo>
                    <a:pt x="657111" y="165725"/>
                  </a:lnTo>
                  <a:lnTo>
                    <a:pt x="621711" y="166868"/>
                  </a:lnTo>
                  <a:lnTo>
                    <a:pt x="550878" y="172993"/>
                  </a:lnTo>
                  <a:lnTo>
                    <a:pt x="497552" y="181087"/>
                  </a:lnTo>
                  <a:lnTo>
                    <a:pt x="443626" y="193038"/>
                  </a:lnTo>
                  <a:lnTo>
                    <a:pt x="404624" y="205192"/>
                  </a:lnTo>
                  <a:lnTo>
                    <a:pt x="401601" y="206272"/>
                  </a:lnTo>
                  <a:lnTo>
                    <a:pt x="568864" y="206272"/>
                  </a:lnTo>
                  <a:lnTo>
                    <a:pt x="590506" y="204317"/>
                  </a:lnTo>
                  <a:lnTo>
                    <a:pt x="624839" y="202523"/>
                  </a:lnTo>
                  <a:lnTo>
                    <a:pt x="659234" y="202043"/>
                  </a:lnTo>
                  <a:lnTo>
                    <a:pt x="758950" y="202043"/>
                  </a:lnTo>
                  <a:lnTo>
                    <a:pt x="756250" y="196963"/>
                  </a:lnTo>
                  <a:lnTo>
                    <a:pt x="717272" y="167333"/>
                  </a:lnTo>
                  <a:lnTo>
                    <a:pt x="697273" y="166278"/>
                  </a:lnTo>
                  <a:lnTo>
                    <a:pt x="677260" y="165725"/>
                  </a:lnTo>
                  <a:close/>
                </a:path>
                <a:path w="848360" h="581025">
                  <a:moveTo>
                    <a:pt x="162011" y="0"/>
                  </a:moveTo>
                  <a:lnTo>
                    <a:pt x="89674" y="0"/>
                  </a:lnTo>
                  <a:lnTo>
                    <a:pt x="85632" y="2455"/>
                  </a:lnTo>
                  <a:lnTo>
                    <a:pt x="76964" y="7612"/>
                  </a:lnTo>
                  <a:lnTo>
                    <a:pt x="68011" y="13445"/>
                  </a:lnTo>
                  <a:lnTo>
                    <a:pt x="59743" y="19975"/>
                  </a:lnTo>
                  <a:lnTo>
                    <a:pt x="120125" y="19975"/>
                  </a:lnTo>
                  <a:lnTo>
                    <a:pt x="159059" y="1350"/>
                  </a:lnTo>
                  <a:lnTo>
                    <a:pt x="16201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5" name="object 41">
            <a:extLst>
              <a:ext uri="{FF2B5EF4-FFF2-40B4-BE49-F238E27FC236}">
                <a16:creationId xmlns:a16="http://schemas.microsoft.com/office/drawing/2014/main" id="{44444FA1-3344-18C4-00EF-916DE0810C1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3226" y="1343080"/>
            <a:ext cx="82537" cy="81661"/>
          </a:xfrm>
          <a:prstGeom prst="rect">
            <a:avLst/>
          </a:prstGeom>
        </p:spPr>
      </p:pic>
      <p:sp>
        <p:nvSpPr>
          <p:cNvPr id="99" name="object 40">
            <a:extLst>
              <a:ext uri="{FF2B5EF4-FFF2-40B4-BE49-F238E27FC236}">
                <a16:creationId xmlns:a16="http://schemas.microsoft.com/office/drawing/2014/main" id="{DA4B55AC-9C7C-9A47-9531-E68FE32A10C1}"/>
              </a:ext>
            </a:extLst>
          </p:cNvPr>
          <p:cNvSpPr/>
          <p:nvPr/>
        </p:nvSpPr>
        <p:spPr>
          <a:xfrm>
            <a:off x="5275519" y="16119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07" name="object 5">
            <a:extLst>
              <a:ext uri="{FF2B5EF4-FFF2-40B4-BE49-F238E27FC236}">
                <a16:creationId xmlns:a16="http://schemas.microsoft.com/office/drawing/2014/main" id="{9E6AA072-EBB0-E5CA-4AA1-59BB4167388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99953" y="1481390"/>
            <a:ext cx="152198" cy="226466"/>
          </a:xfrm>
          <a:prstGeom prst="rect">
            <a:avLst/>
          </a:prstGeom>
        </p:spPr>
      </p:pic>
      <p:pic>
        <p:nvPicPr>
          <p:cNvPr id="113" name="object 5">
            <a:extLst>
              <a:ext uri="{FF2B5EF4-FFF2-40B4-BE49-F238E27FC236}">
                <a16:creationId xmlns:a16="http://schemas.microsoft.com/office/drawing/2014/main" id="{58E07CC4-BF7F-F737-1847-7C22794EFC2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372" y="1475165"/>
            <a:ext cx="152198" cy="226466"/>
          </a:xfrm>
          <a:prstGeom prst="rect">
            <a:avLst/>
          </a:prstGeom>
        </p:spPr>
      </p:pic>
      <p:pic>
        <p:nvPicPr>
          <p:cNvPr id="121" name="object 39">
            <a:extLst>
              <a:ext uri="{FF2B5EF4-FFF2-40B4-BE49-F238E27FC236}">
                <a16:creationId xmlns:a16="http://schemas.microsoft.com/office/drawing/2014/main" id="{5AD4DA58-898F-D320-B8F5-3D1A67360AE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2904" y="196328"/>
            <a:ext cx="102387" cy="105130"/>
          </a:xfrm>
          <a:prstGeom prst="rect">
            <a:avLst/>
          </a:prstGeom>
        </p:spPr>
      </p:pic>
      <p:pic>
        <p:nvPicPr>
          <p:cNvPr id="123" name="object 39">
            <a:extLst>
              <a:ext uri="{FF2B5EF4-FFF2-40B4-BE49-F238E27FC236}">
                <a16:creationId xmlns:a16="http://schemas.microsoft.com/office/drawing/2014/main" id="{E713EF3C-CA97-635E-BAD8-86F9C8F8F3E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9236" y="855236"/>
            <a:ext cx="102387" cy="105130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C6933DB3-A649-EC43-3FDC-1A22F29E01D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182" y="116224"/>
            <a:ext cx="2664878" cy="1081063"/>
          </a:xfrm>
          <a:prstGeom prst="rect">
            <a:avLst/>
          </a:prstGeom>
        </p:spPr>
      </p:pic>
      <p:pic>
        <p:nvPicPr>
          <p:cNvPr id="127" name="object 49">
            <a:extLst>
              <a:ext uri="{FF2B5EF4-FFF2-40B4-BE49-F238E27FC236}">
                <a16:creationId xmlns:a16="http://schemas.microsoft.com/office/drawing/2014/main" id="{7CCA3EF3-6E30-1C8B-C773-643DF829DABE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266" y="1061350"/>
            <a:ext cx="94500" cy="106832"/>
          </a:xfrm>
          <a:prstGeom prst="rect">
            <a:avLst/>
          </a:prstGeom>
        </p:spPr>
      </p:pic>
      <p:sp>
        <p:nvSpPr>
          <p:cNvPr id="133" name="object 43">
            <a:extLst>
              <a:ext uri="{FF2B5EF4-FFF2-40B4-BE49-F238E27FC236}">
                <a16:creationId xmlns:a16="http://schemas.microsoft.com/office/drawing/2014/main" id="{8067FCAB-439D-7A5E-C421-444FA225B3FF}"/>
              </a:ext>
            </a:extLst>
          </p:cNvPr>
          <p:cNvSpPr/>
          <p:nvPr/>
        </p:nvSpPr>
        <p:spPr>
          <a:xfrm>
            <a:off x="1108122" y="159115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43">
            <a:extLst>
              <a:ext uri="{FF2B5EF4-FFF2-40B4-BE49-F238E27FC236}">
                <a16:creationId xmlns:a16="http://schemas.microsoft.com/office/drawing/2014/main" id="{748A963F-C2E9-6CEC-B387-F05783C2F667}"/>
              </a:ext>
            </a:extLst>
          </p:cNvPr>
          <p:cNvSpPr/>
          <p:nvPr/>
        </p:nvSpPr>
        <p:spPr>
          <a:xfrm>
            <a:off x="743420" y="114309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43">
            <a:extLst>
              <a:ext uri="{FF2B5EF4-FFF2-40B4-BE49-F238E27FC236}">
                <a16:creationId xmlns:a16="http://schemas.microsoft.com/office/drawing/2014/main" id="{DC7E7E73-33ED-210C-AB25-FDF12D7A89EF}"/>
              </a:ext>
            </a:extLst>
          </p:cNvPr>
          <p:cNvSpPr/>
          <p:nvPr/>
        </p:nvSpPr>
        <p:spPr>
          <a:xfrm>
            <a:off x="2794612" y="9692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43">
            <a:extLst>
              <a:ext uri="{FF2B5EF4-FFF2-40B4-BE49-F238E27FC236}">
                <a16:creationId xmlns:a16="http://schemas.microsoft.com/office/drawing/2014/main" id="{2430B8E0-69BC-8807-CF06-F61BB77198AC}"/>
              </a:ext>
            </a:extLst>
          </p:cNvPr>
          <p:cNvSpPr/>
          <p:nvPr/>
        </p:nvSpPr>
        <p:spPr>
          <a:xfrm>
            <a:off x="1581061" y="15678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2" name="object 45">
            <a:extLst>
              <a:ext uri="{FF2B5EF4-FFF2-40B4-BE49-F238E27FC236}">
                <a16:creationId xmlns:a16="http://schemas.microsoft.com/office/drawing/2014/main" id="{2EC37FEA-7354-1735-1DDD-6267A9B15F5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18420" y="151486"/>
            <a:ext cx="119595" cy="119583"/>
          </a:xfrm>
          <a:prstGeom prst="rect">
            <a:avLst/>
          </a:prstGeom>
        </p:spPr>
      </p:pic>
      <p:pic>
        <p:nvPicPr>
          <p:cNvPr id="160" name="object 45">
            <a:extLst>
              <a:ext uri="{FF2B5EF4-FFF2-40B4-BE49-F238E27FC236}">
                <a16:creationId xmlns:a16="http://schemas.microsoft.com/office/drawing/2014/main" id="{BE69C98A-873E-A43B-AAF5-9E0F4652EF79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91594" y="932092"/>
            <a:ext cx="119595" cy="119583"/>
          </a:xfrm>
          <a:prstGeom prst="rect">
            <a:avLst/>
          </a:prstGeom>
        </p:spPr>
      </p:pic>
      <p:sp>
        <p:nvSpPr>
          <p:cNvPr id="162" name="object 40">
            <a:extLst>
              <a:ext uri="{FF2B5EF4-FFF2-40B4-BE49-F238E27FC236}">
                <a16:creationId xmlns:a16="http://schemas.microsoft.com/office/drawing/2014/main" id="{3EE815F8-5700-2839-D60C-8CFDC04CCCBE}"/>
              </a:ext>
            </a:extLst>
          </p:cNvPr>
          <p:cNvSpPr/>
          <p:nvPr/>
        </p:nvSpPr>
        <p:spPr>
          <a:xfrm>
            <a:off x="5014735" y="7537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34B9E1CA-2D64-D187-5E03-FD2597658BF4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29953" y="77170"/>
            <a:ext cx="119595" cy="119583"/>
          </a:xfrm>
          <a:prstGeom prst="rect">
            <a:avLst/>
          </a:prstGeom>
        </p:spPr>
      </p:pic>
      <p:pic>
        <p:nvPicPr>
          <p:cNvPr id="168" name="object 45">
            <a:extLst>
              <a:ext uri="{FF2B5EF4-FFF2-40B4-BE49-F238E27FC236}">
                <a16:creationId xmlns:a16="http://schemas.microsoft.com/office/drawing/2014/main" id="{AD840F7D-FE2D-DF0F-7CB0-2B38CC7EEB9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45781" y="68917"/>
            <a:ext cx="119595" cy="119583"/>
          </a:xfrm>
          <a:prstGeom prst="rect">
            <a:avLst/>
          </a:prstGeom>
        </p:spPr>
      </p:pic>
      <p:sp>
        <p:nvSpPr>
          <p:cNvPr id="170" name="object 40">
            <a:extLst>
              <a:ext uri="{FF2B5EF4-FFF2-40B4-BE49-F238E27FC236}">
                <a16:creationId xmlns:a16="http://schemas.microsoft.com/office/drawing/2014/main" id="{9B042425-EA4C-9220-7AA1-0704742E4241}"/>
              </a:ext>
            </a:extLst>
          </p:cNvPr>
          <p:cNvSpPr/>
          <p:nvPr/>
        </p:nvSpPr>
        <p:spPr>
          <a:xfrm>
            <a:off x="1385971" y="56092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72" name="object 35">
            <a:extLst>
              <a:ext uri="{FF2B5EF4-FFF2-40B4-BE49-F238E27FC236}">
                <a16:creationId xmlns:a16="http://schemas.microsoft.com/office/drawing/2014/main" id="{F84C5081-BEAF-105C-1853-E42C55629FA9}"/>
              </a:ext>
            </a:extLst>
          </p:cNvPr>
          <p:cNvSpPr txBox="1"/>
          <p:nvPr/>
        </p:nvSpPr>
        <p:spPr>
          <a:xfrm>
            <a:off x="1531459" y="1208549"/>
            <a:ext cx="337746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800" b="1" spc="-35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rPr>
              <a:t>¡CADA GOTA CUENTA!</a:t>
            </a:r>
            <a:endParaRPr sz="2800" b="1" dirty="0">
              <a:solidFill>
                <a:srgbClr val="005480"/>
              </a:solidFill>
              <a:latin typeface="Britannic Bold" panose="020B0903060703020204" pitchFamily="34" charset="0"/>
              <a:cs typeface="ADLaM Display" panose="02010000000000000000" pitchFamily="2" charset="0"/>
            </a:endParaRPr>
          </a:p>
        </p:txBody>
      </p:sp>
      <p:pic>
        <p:nvPicPr>
          <p:cNvPr id="72" name="object 41">
            <a:extLst>
              <a:ext uri="{FF2B5EF4-FFF2-40B4-BE49-F238E27FC236}">
                <a16:creationId xmlns:a16="http://schemas.microsoft.com/office/drawing/2014/main" id="{E26E0B74-F79A-08BC-A238-67179788A26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63991" y="844347"/>
            <a:ext cx="82537" cy="81661"/>
          </a:xfrm>
          <a:prstGeom prst="rect">
            <a:avLst/>
          </a:prstGeom>
        </p:spPr>
      </p:pic>
      <p:sp>
        <p:nvSpPr>
          <p:cNvPr id="134" name="object 43">
            <a:extLst>
              <a:ext uri="{FF2B5EF4-FFF2-40B4-BE49-F238E27FC236}">
                <a16:creationId xmlns:a16="http://schemas.microsoft.com/office/drawing/2014/main" id="{6F52095B-E533-E740-AA4F-B320E2E925AE}"/>
              </a:ext>
            </a:extLst>
          </p:cNvPr>
          <p:cNvSpPr/>
          <p:nvPr/>
        </p:nvSpPr>
        <p:spPr>
          <a:xfrm>
            <a:off x="783973" y="147722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43">
            <a:extLst>
              <a:ext uri="{FF2B5EF4-FFF2-40B4-BE49-F238E27FC236}">
                <a16:creationId xmlns:a16="http://schemas.microsoft.com/office/drawing/2014/main" id="{D907D231-B361-253B-8A0F-6F180B28E842}"/>
              </a:ext>
            </a:extLst>
          </p:cNvPr>
          <p:cNvSpPr/>
          <p:nvPr/>
        </p:nvSpPr>
        <p:spPr>
          <a:xfrm>
            <a:off x="1008244" y="83059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4" name="object 39">
            <a:extLst>
              <a:ext uri="{FF2B5EF4-FFF2-40B4-BE49-F238E27FC236}">
                <a16:creationId xmlns:a16="http://schemas.microsoft.com/office/drawing/2014/main" id="{7B08BA5D-9410-3687-E999-D595D1088C0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5650" y="696225"/>
            <a:ext cx="102387" cy="105130"/>
          </a:xfrm>
          <a:prstGeom prst="rect">
            <a:avLst/>
          </a:prstGeom>
        </p:spPr>
      </p:pic>
      <p:sp>
        <p:nvSpPr>
          <p:cNvPr id="246" name="object 43">
            <a:extLst>
              <a:ext uri="{FF2B5EF4-FFF2-40B4-BE49-F238E27FC236}">
                <a16:creationId xmlns:a16="http://schemas.microsoft.com/office/drawing/2014/main" id="{474B07E3-4907-9862-9461-969E6B867BB8}"/>
              </a:ext>
            </a:extLst>
          </p:cNvPr>
          <p:cNvSpPr/>
          <p:nvPr/>
        </p:nvSpPr>
        <p:spPr>
          <a:xfrm>
            <a:off x="3465629" y="9114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43">
            <a:extLst>
              <a:ext uri="{FF2B5EF4-FFF2-40B4-BE49-F238E27FC236}">
                <a16:creationId xmlns:a16="http://schemas.microsoft.com/office/drawing/2014/main" id="{5D04F558-1D37-FCF4-FC48-900DE62A4ED8}"/>
              </a:ext>
            </a:extLst>
          </p:cNvPr>
          <p:cNvSpPr/>
          <p:nvPr/>
        </p:nvSpPr>
        <p:spPr>
          <a:xfrm>
            <a:off x="1049862" y="5353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3" name="object 46">
            <a:extLst>
              <a:ext uri="{FF2B5EF4-FFF2-40B4-BE49-F238E27FC236}">
                <a16:creationId xmlns:a16="http://schemas.microsoft.com/office/drawing/2014/main" id="{151FB474-7A0B-BD4D-8B42-F31608F5494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54952" y="1039798"/>
            <a:ext cx="72961" cy="74253"/>
          </a:xfrm>
          <a:prstGeom prst="rect">
            <a:avLst/>
          </a:prstGeom>
        </p:spPr>
      </p:pic>
      <p:pic>
        <p:nvPicPr>
          <p:cNvPr id="169" name="object 45">
            <a:extLst>
              <a:ext uri="{FF2B5EF4-FFF2-40B4-BE49-F238E27FC236}">
                <a16:creationId xmlns:a16="http://schemas.microsoft.com/office/drawing/2014/main" id="{B7C5CA2E-5B18-3694-A1E6-91D9F7886275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91355" y="1434832"/>
            <a:ext cx="119595" cy="119583"/>
          </a:xfrm>
          <a:prstGeom prst="rect">
            <a:avLst/>
          </a:prstGeom>
        </p:spPr>
      </p:pic>
      <p:sp>
        <p:nvSpPr>
          <p:cNvPr id="175" name="object 40">
            <a:extLst>
              <a:ext uri="{FF2B5EF4-FFF2-40B4-BE49-F238E27FC236}">
                <a16:creationId xmlns:a16="http://schemas.microsoft.com/office/drawing/2014/main" id="{FB9F9592-8358-55C0-53DF-FF8C4A18C18C}"/>
              </a:ext>
            </a:extLst>
          </p:cNvPr>
          <p:cNvSpPr/>
          <p:nvPr/>
        </p:nvSpPr>
        <p:spPr>
          <a:xfrm>
            <a:off x="5596600" y="123435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95" name="object 40">
            <a:extLst>
              <a:ext uri="{FF2B5EF4-FFF2-40B4-BE49-F238E27FC236}">
                <a16:creationId xmlns:a16="http://schemas.microsoft.com/office/drawing/2014/main" id="{BE3DC1D3-AA15-58C1-834B-647E9309407A}"/>
              </a:ext>
            </a:extLst>
          </p:cNvPr>
          <p:cNvSpPr/>
          <p:nvPr/>
        </p:nvSpPr>
        <p:spPr>
          <a:xfrm>
            <a:off x="3989750" y="101083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11" name="object 45">
            <a:extLst>
              <a:ext uri="{FF2B5EF4-FFF2-40B4-BE49-F238E27FC236}">
                <a16:creationId xmlns:a16="http://schemas.microsoft.com/office/drawing/2014/main" id="{58F24F38-B311-7E11-0698-423DF5486A51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80346" y="1000145"/>
            <a:ext cx="119595" cy="119583"/>
          </a:xfrm>
          <a:prstGeom prst="rect">
            <a:avLst/>
          </a:prstGeom>
        </p:spPr>
      </p:pic>
      <p:pic>
        <p:nvPicPr>
          <p:cNvPr id="219" name="object 17">
            <a:extLst>
              <a:ext uri="{FF2B5EF4-FFF2-40B4-BE49-F238E27FC236}">
                <a16:creationId xmlns:a16="http://schemas.microsoft.com/office/drawing/2014/main" id="{1BA36E0E-2D25-D624-A8A5-A896B588E59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062" y="724504"/>
            <a:ext cx="152193" cy="226466"/>
          </a:xfrm>
          <a:prstGeom prst="rect">
            <a:avLst/>
          </a:prstGeom>
        </p:spPr>
      </p:pic>
      <p:pic>
        <p:nvPicPr>
          <p:cNvPr id="254" name="object 39">
            <a:extLst>
              <a:ext uri="{FF2B5EF4-FFF2-40B4-BE49-F238E27FC236}">
                <a16:creationId xmlns:a16="http://schemas.microsoft.com/office/drawing/2014/main" id="{7E9C0672-B8C2-B0B9-CD5B-2CA5DF15A36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0027" y="1214051"/>
            <a:ext cx="102387" cy="105130"/>
          </a:xfrm>
          <a:prstGeom prst="rect">
            <a:avLst/>
          </a:prstGeom>
        </p:spPr>
      </p:pic>
      <p:pic>
        <p:nvPicPr>
          <p:cNvPr id="256" name="object 39">
            <a:extLst>
              <a:ext uri="{FF2B5EF4-FFF2-40B4-BE49-F238E27FC236}">
                <a16:creationId xmlns:a16="http://schemas.microsoft.com/office/drawing/2014/main" id="{D3321623-7864-F71D-3FDB-57F45CF4739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47732" y="517805"/>
            <a:ext cx="102387" cy="105130"/>
          </a:xfrm>
          <a:prstGeom prst="rect">
            <a:avLst/>
          </a:prstGeom>
        </p:spPr>
      </p:pic>
      <p:pic>
        <p:nvPicPr>
          <p:cNvPr id="260" name="object 39">
            <a:extLst>
              <a:ext uri="{FF2B5EF4-FFF2-40B4-BE49-F238E27FC236}">
                <a16:creationId xmlns:a16="http://schemas.microsoft.com/office/drawing/2014/main" id="{78CD0451-3901-2DC2-4BD6-40AD68A4E35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91573" y="1209098"/>
            <a:ext cx="102387" cy="105130"/>
          </a:xfrm>
          <a:prstGeom prst="rect">
            <a:avLst/>
          </a:prstGeom>
        </p:spPr>
      </p:pic>
      <p:sp>
        <p:nvSpPr>
          <p:cNvPr id="284" name="object 40">
            <a:extLst>
              <a:ext uri="{FF2B5EF4-FFF2-40B4-BE49-F238E27FC236}">
                <a16:creationId xmlns:a16="http://schemas.microsoft.com/office/drawing/2014/main" id="{70A1E373-81C8-56EC-CD5C-648115383B5F}"/>
              </a:ext>
            </a:extLst>
          </p:cNvPr>
          <p:cNvSpPr/>
          <p:nvPr/>
        </p:nvSpPr>
        <p:spPr>
          <a:xfrm>
            <a:off x="6193448" y="97464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298" name="object 40">
            <a:extLst>
              <a:ext uri="{FF2B5EF4-FFF2-40B4-BE49-F238E27FC236}">
                <a16:creationId xmlns:a16="http://schemas.microsoft.com/office/drawing/2014/main" id="{5E844643-19D1-BACF-D4E8-DE7CF5206271}"/>
              </a:ext>
            </a:extLst>
          </p:cNvPr>
          <p:cNvSpPr/>
          <p:nvPr/>
        </p:nvSpPr>
        <p:spPr>
          <a:xfrm>
            <a:off x="2354777" y="105210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4" name="object 45">
            <a:extLst>
              <a:ext uri="{FF2B5EF4-FFF2-40B4-BE49-F238E27FC236}">
                <a16:creationId xmlns:a16="http://schemas.microsoft.com/office/drawing/2014/main" id="{CD795DA9-1846-920F-7A60-4C8B5E829116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47177" y="526990"/>
            <a:ext cx="119595" cy="119583"/>
          </a:xfrm>
          <a:prstGeom prst="rect">
            <a:avLst/>
          </a:prstGeom>
        </p:spPr>
      </p:pic>
      <p:sp>
        <p:nvSpPr>
          <p:cNvPr id="7" name="object 40">
            <a:extLst>
              <a:ext uri="{FF2B5EF4-FFF2-40B4-BE49-F238E27FC236}">
                <a16:creationId xmlns:a16="http://schemas.microsoft.com/office/drawing/2014/main" id="{C854C448-3430-E0BF-FBED-9529A5F146C3}"/>
              </a:ext>
            </a:extLst>
          </p:cNvPr>
          <p:cNvSpPr/>
          <p:nvPr/>
        </p:nvSpPr>
        <p:spPr>
          <a:xfrm>
            <a:off x="1931063" y="38183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9" name="object 41">
            <a:extLst>
              <a:ext uri="{FF2B5EF4-FFF2-40B4-BE49-F238E27FC236}">
                <a16:creationId xmlns:a16="http://schemas.microsoft.com/office/drawing/2014/main" id="{62436BDC-735D-A2F3-6735-39EF1604C6DC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09083" y="665253"/>
            <a:ext cx="82537" cy="81661"/>
          </a:xfrm>
          <a:prstGeom prst="rect">
            <a:avLst/>
          </a:prstGeom>
        </p:spPr>
      </p:pic>
      <p:sp>
        <p:nvSpPr>
          <p:cNvPr id="11" name="object 43">
            <a:extLst>
              <a:ext uri="{FF2B5EF4-FFF2-40B4-BE49-F238E27FC236}">
                <a16:creationId xmlns:a16="http://schemas.microsoft.com/office/drawing/2014/main" id="{3D7DE0A1-C99D-2F35-1EA1-CBFE5A225289}"/>
              </a:ext>
            </a:extLst>
          </p:cNvPr>
          <p:cNvSpPr/>
          <p:nvPr/>
        </p:nvSpPr>
        <p:spPr>
          <a:xfrm>
            <a:off x="1594954" y="35621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45">
            <a:extLst>
              <a:ext uri="{FF2B5EF4-FFF2-40B4-BE49-F238E27FC236}">
                <a16:creationId xmlns:a16="http://schemas.microsoft.com/office/drawing/2014/main" id="{4C50220C-3BF7-5E09-2B1C-1458B008D4D1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38841" y="517131"/>
            <a:ext cx="119595" cy="119583"/>
          </a:xfrm>
          <a:prstGeom prst="rect">
            <a:avLst/>
          </a:prstGeom>
        </p:spPr>
      </p:pic>
      <p:sp>
        <p:nvSpPr>
          <p:cNvPr id="15" name="object 40">
            <a:extLst>
              <a:ext uri="{FF2B5EF4-FFF2-40B4-BE49-F238E27FC236}">
                <a16:creationId xmlns:a16="http://schemas.microsoft.com/office/drawing/2014/main" id="{5F514587-4BB7-1883-BC83-25A59747AA42}"/>
              </a:ext>
            </a:extLst>
          </p:cNvPr>
          <p:cNvSpPr/>
          <p:nvPr/>
        </p:nvSpPr>
        <p:spPr>
          <a:xfrm>
            <a:off x="4722727" y="371974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0" name="object 41">
            <a:extLst>
              <a:ext uri="{FF2B5EF4-FFF2-40B4-BE49-F238E27FC236}">
                <a16:creationId xmlns:a16="http://schemas.microsoft.com/office/drawing/2014/main" id="{01B59F10-C6B4-4CBC-5133-F17350DD08A9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00747" y="655394"/>
            <a:ext cx="82537" cy="81661"/>
          </a:xfrm>
          <a:prstGeom prst="rect">
            <a:avLst/>
          </a:prstGeom>
        </p:spPr>
      </p:pic>
      <p:sp>
        <p:nvSpPr>
          <p:cNvPr id="22" name="object 43">
            <a:extLst>
              <a:ext uri="{FF2B5EF4-FFF2-40B4-BE49-F238E27FC236}">
                <a16:creationId xmlns:a16="http://schemas.microsoft.com/office/drawing/2014/main" id="{808EACFD-6CF4-65A4-14F7-3182CB4C1A57}"/>
              </a:ext>
            </a:extLst>
          </p:cNvPr>
          <p:cNvSpPr/>
          <p:nvPr/>
        </p:nvSpPr>
        <p:spPr>
          <a:xfrm>
            <a:off x="4386618" y="3463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45">
            <a:extLst>
              <a:ext uri="{FF2B5EF4-FFF2-40B4-BE49-F238E27FC236}">
                <a16:creationId xmlns:a16="http://schemas.microsoft.com/office/drawing/2014/main" id="{618205FF-4656-74A0-25F1-1BE1AB0ACF2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60320" y="1325833"/>
            <a:ext cx="119595" cy="119583"/>
          </a:xfrm>
          <a:prstGeom prst="rect">
            <a:avLst/>
          </a:prstGeom>
        </p:spPr>
      </p:pic>
      <p:sp>
        <p:nvSpPr>
          <p:cNvPr id="26" name="object 40">
            <a:extLst>
              <a:ext uri="{FF2B5EF4-FFF2-40B4-BE49-F238E27FC236}">
                <a16:creationId xmlns:a16="http://schemas.microsoft.com/office/drawing/2014/main" id="{27E29A39-919D-B47F-107F-1C4F54E970ED}"/>
              </a:ext>
            </a:extLst>
          </p:cNvPr>
          <p:cNvSpPr/>
          <p:nvPr/>
        </p:nvSpPr>
        <p:spPr>
          <a:xfrm>
            <a:off x="5144206" y="1180676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8" name="object 41">
            <a:extLst>
              <a:ext uri="{FF2B5EF4-FFF2-40B4-BE49-F238E27FC236}">
                <a16:creationId xmlns:a16="http://schemas.microsoft.com/office/drawing/2014/main" id="{13C00828-C32B-90AD-84FF-58341B04BC7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22226" y="1464096"/>
            <a:ext cx="82537" cy="81661"/>
          </a:xfrm>
          <a:prstGeom prst="rect">
            <a:avLst/>
          </a:prstGeom>
        </p:spPr>
      </p:pic>
      <p:sp>
        <p:nvSpPr>
          <p:cNvPr id="30" name="object 43">
            <a:extLst>
              <a:ext uri="{FF2B5EF4-FFF2-40B4-BE49-F238E27FC236}">
                <a16:creationId xmlns:a16="http://schemas.microsoft.com/office/drawing/2014/main" id="{BC1D8B99-8B5B-AC2C-D8D3-53B5D9577867}"/>
              </a:ext>
            </a:extLst>
          </p:cNvPr>
          <p:cNvSpPr/>
          <p:nvPr/>
        </p:nvSpPr>
        <p:spPr>
          <a:xfrm>
            <a:off x="4808097" y="115505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45">
            <a:extLst>
              <a:ext uri="{FF2B5EF4-FFF2-40B4-BE49-F238E27FC236}">
                <a16:creationId xmlns:a16="http://schemas.microsoft.com/office/drawing/2014/main" id="{9C2C7517-5CEF-A3FE-B15E-0BF2EACA6795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51772" y="1213386"/>
            <a:ext cx="119595" cy="119583"/>
          </a:xfrm>
          <a:prstGeom prst="rect">
            <a:avLst/>
          </a:prstGeom>
        </p:spPr>
      </p:pic>
      <p:sp>
        <p:nvSpPr>
          <p:cNvPr id="34" name="object 40">
            <a:extLst>
              <a:ext uri="{FF2B5EF4-FFF2-40B4-BE49-F238E27FC236}">
                <a16:creationId xmlns:a16="http://schemas.microsoft.com/office/drawing/2014/main" id="{F45C9D9A-5B48-932A-3100-EC30A9C869E4}"/>
              </a:ext>
            </a:extLst>
          </p:cNvPr>
          <p:cNvSpPr/>
          <p:nvPr/>
        </p:nvSpPr>
        <p:spPr>
          <a:xfrm>
            <a:off x="835658" y="106822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38" name="object 41">
            <a:extLst>
              <a:ext uri="{FF2B5EF4-FFF2-40B4-BE49-F238E27FC236}">
                <a16:creationId xmlns:a16="http://schemas.microsoft.com/office/drawing/2014/main" id="{1A820598-F386-3801-1E47-E1A6E488A0D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3678" y="1351649"/>
            <a:ext cx="82537" cy="81661"/>
          </a:xfrm>
          <a:prstGeom prst="rect">
            <a:avLst/>
          </a:prstGeom>
        </p:spPr>
      </p:pic>
      <p:sp>
        <p:nvSpPr>
          <p:cNvPr id="42" name="object 43">
            <a:extLst>
              <a:ext uri="{FF2B5EF4-FFF2-40B4-BE49-F238E27FC236}">
                <a16:creationId xmlns:a16="http://schemas.microsoft.com/office/drawing/2014/main" id="{BD31D3C6-A5C0-0BF5-B626-B31AB10CAB7C}"/>
              </a:ext>
            </a:extLst>
          </p:cNvPr>
          <p:cNvSpPr/>
          <p:nvPr/>
        </p:nvSpPr>
        <p:spPr>
          <a:xfrm>
            <a:off x="499549" y="104260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5">
            <a:extLst>
              <a:ext uri="{FF2B5EF4-FFF2-40B4-BE49-F238E27FC236}">
                <a16:creationId xmlns:a16="http://schemas.microsoft.com/office/drawing/2014/main" id="{B73DBB04-9C65-BE85-8375-D55508CE5BF3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70537" y="970160"/>
            <a:ext cx="119595" cy="119583"/>
          </a:xfrm>
          <a:prstGeom prst="rect">
            <a:avLst/>
          </a:prstGeom>
        </p:spPr>
      </p:pic>
      <p:sp>
        <p:nvSpPr>
          <p:cNvPr id="47" name="object 40">
            <a:extLst>
              <a:ext uri="{FF2B5EF4-FFF2-40B4-BE49-F238E27FC236}">
                <a16:creationId xmlns:a16="http://schemas.microsoft.com/office/drawing/2014/main" id="{833755CC-9B3E-022F-642C-6BC5B9442107}"/>
              </a:ext>
            </a:extLst>
          </p:cNvPr>
          <p:cNvSpPr/>
          <p:nvPr/>
        </p:nvSpPr>
        <p:spPr>
          <a:xfrm>
            <a:off x="3754423" y="82500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49" name="object 41">
            <a:extLst>
              <a:ext uri="{FF2B5EF4-FFF2-40B4-BE49-F238E27FC236}">
                <a16:creationId xmlns:a16="http://schemas.microsoft.com/office/drawing/2014/main" id="{F2EAFFBD-4A1C-226B-F0BC-46F5CD4AE02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32443" y="1108423"/>
            <a:ext cx="82537" cy="81661"/>
          </a:xfrm>
          <a:prstGeom prst="rect">
            <a:avLst/>
          </a:prstGeom>
        </p:spPr>
      </p:pic>
      <p:sp>
        <p:nvSpPr>
          <p:cNvPr id="51" name="object 43">
            <a:extLst>
              <a:ext uri="{FF2B5EF4-FFF2-40B4-BE49-F238E27FC236}">
                <a16:creationId xmlns:a16="http://schemas.microsoft.com/office/drawing/2014/main" id="{326AFE55-614A-73B0-18B1-B0A098E3947A}"/>
              </a:ext>
            </a:extLst>
          </p:cNvPr>
          <p:cNvSpPr/>
          <p:nvPr/>
        </p:nvSpPr>
        <p:spPr>
          <a:xfrm>
            <a:off x="3418314" y="79938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45">
            <a:extLst>
              <a:ext uri="{FF2B5EF4-FFF2-40B4-BE49-F238E27FC236}">
                <a16:creationId xmlns:a16="http://schemas.microsoft.com/office/drawing/2014/main" id="{A2109F45-B293-3C37-437A-9BC5F422DBAC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72570" y="940353"/>
            <a:ext cx="119595" cy="119583"/>
          </a:xfrm>
          <a:prstGeom prst="rect">
            <a:avLst/>
          </a:prstGeom>
        </p:spPr>
      </p:pic>
      <p:sp>
        <p:nvSpPr>
          <p:cNvPr id="67" name="object 40">
            <a:extLst>
              <a:ext uri="{FF2B5EF4-FFF2-40B4-BE49-F238E27FC236}">
                <a16:creationId xmlns:a16="http://schemas.microsoft.com/office/drawing/2014/main" id="{C8F1731D-84DE-4EBC-F11A-611D66EF7291}"/>
              </a:ext>
            </a:extLst>
          </p:cNvPr>
          <p:cNvSpPr/>
          <p:nvPr/>
        </p:nvSpPr>
        <p:spPr>
          <a:xfrm>
            <a:off x="1538371" y="71332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69" name="object 41">
            <a:extLst>
              <a:ext uri="{FF2B5EF4-FFF2-40B4-BE49-F238E27FC236}">
                <a16:creationId xmlns:a16="http://schemas.microsoft.com/office/drawing/2014/main" id="{8EA5EC45-EF65-CABD-069A-62B96F3029F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6391" y="996747"/>
            <a:ext cx="82537" cy="81661"/>
          </a:xfrm>
          <a:prstGeom prst="rect">
            <a:avLst/>
          </a:prstGeom>
        </p:spPr>
      </p:pic>
      <p:sp>
        <p:nvSpPr>
          <p:cNvPr id="71" name="object 43">
            <a:extLst>
              <a:ext uri="{FF2B5EF4-FFF2-40B4-BE49-F238E27FC236}">
                <a16:creationId xmlns:a16="http://schemas.microsoft.com/office/drawing/2014/main" id="{0A02288F-FBB3-9344-7FBD-4D8D9790B692}"/>
              </a:ext>
            </a:extLst>
          </p:cNvPr>
          <p:cNvSpPr/>
          <p:nvPr/>
        </p:nvSpPr>
        <p:spPr>
          <a:xfrm>
            <a:off x="1202262" y="6877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" name="object 51">
            <a:extLst>
              <a:ext uri="{FF2B5EF4-FFF2-40B4-BE49-F238E27FC236}">
                <a16:creationId xmlns:a16="http://schemas.microsoft.com/office/drawing/2014/main" id="{C427DB55-CFD7-0316-EBDA-A1B54E372A27}"/>
              </a:ext>
            </a:extLst>
          </p:cNvPr>
          <p:cNvGrpSpPr/>
          <p:nvPr/>
        </p:nvGrpSpPr>
        <p:grpSpPr>
          <a:xfrm>
            <a:off x="0" y="5522464"/>
            <a:ext cx="836930" cy="828040"/>
            <a:chOff x="0" y="5522464"/>
            <a:chExt cx="836930" cy="828040"/>
          </a:xfrm>
        </p:grpSpPr>
        <p:sp>
          <p:nvSpPr>
            <p:cNvPr id="75" name="object 52">
              <a:extLst>
                <a:ext uri="{FF2B5EF4-FFF2-40B4-BE49-F238E27FC236}">
                  <a16:creationId xmlns:a16="http://schemas.microsoft.com/office/drawing/2014/main" id="{A3500F6C-54A3-9751-108C-4F5F0D8AC1B6}"/>
                </a:ext>
              </a:extLst>
            </p:cNvPr>
            <p:cNvSpPr/>
            <p:nvPr/>
          </p:nvSpPr>
          <p:spPr>
            <a:xfrm>
              <a:off x="0" y="5522464"/>
              <a:ext cx="398145" cy="756920"/>
            </a:xfrm>
            <a:custGeom>
              <a:avLst/>
              <a:gdLst/>
              <a:ahLst/>
              <a:cxnLst/>
              <a:rect l="l" t="t" r="r" b="b"/>
              <a:pathLst>
                <a:path w="398145" h="756920">
                  <a:moveTo>
                    <a:pt x="280801" y="0"/>
                  </a:moveTo>
                  <a:lnTo>
                    <a:pt x="238000" y="14169"/>
                  </a:lnTo>
                  <a:lnTo>
                    <a:pt x="200213" y="45352"/>
                  </a:lnTo>
                  <a:lnTo>
                    <a:pt x="165172" y="86000"/>
                  </a:lnTo>
                  <a:lnTo>
                    <a:pt x="135256" y="126603"/>
                  </a:lnTo>
                  <a:lnTo>
                    <a:pt x="110802" y="167828"/>
                  </a:lnTo>
                  <a:lnTo>
                    <a:pt x="100737" y="189548"/>
                  </a:lnTo>
                  <a:lnTo>
                    <a:pt x="98337" y="184379"/>
                  </a:lnTo>
                  <a:lnTo>
                    <a:pt x="64999" y="163742"/>
                  </a:lnTo>
                  <a:lnTo>
                    <a:pt x="45961" y="168791"/>
                  </a:lnTo>
                  <a:lnTo>
                    <a:pt x="30470" y="180980"/>
                  </a:lnTo>
                  <a:lnTo>
                    <a:pt x="18238" y="197244"/>
                  </a:lnTo>
                  <a:lnTo>
                    <a:pt x="8980" y="214516"/>
                  </a:lnTo>
                  <a:lnTo>
                    <a:pt x="0" y="235273"/>
                  </a:lnTo>
                  <a:lnTo>
                    <a:pt x="0" y="756341"/>
                  </a:lnTo>
                  <a:lnTo>
                    <a:pt x="47626" y="729163"/>
                  </a:lnTo>
                  <a:lnTo>
                    <a:pt x="90623" y="702463"/>
                  </a:lnTo>
                  <a:lnTo>
                    <a:pt x="132662" y="674296"/>
                  </a:lnTo>
                  <a:lnTo>
                    <a:pt x="173691" y="644687"/>
                  </a:lnTo>
                  <a:lnTo>
                    <a:pt x="213662" y="613660"/>
                  </a:lnTo>
                  <a:lnTo>
                    <a:pt x="252524" y="581240"/>
                  </a:lnTo>
                  <a:lnTo>
                    <a:pt x="290227" y="547452"/>
                  </a:lnTo>
                  <a:lnTo>
                    <a:pt x="326721" y="512318"/>
                  </a:lnTo>
                  <a:lnTo>
                    <a:pt x="360600" y="472361"/>
                  </a:lnTo>
                  <a:lnTo>
                    <a:pt x="374981" y="422974"/>
                  </a:lnTo>
                  <a:lnTo>
                    <a:pt x="374765" y="414744"/>
                  </a:lnTo>
                  <a:lnTo>
                    <a:pt x="367310" y="409829"/>
                  </a:lnTo>
                  <a:lnTo>
                    <a:pt x="356375" y="406908"/>
                  </a:lnTo>
                  <a:lnTo>
                    <a:pt x="348438" y="406096"/>
                  </a:lnTo>
                  <a:lnTo>
                    <a:pt x="373484" y="361216"/>
                  </a:lnTo>
                  <a:lnTo>
                    <a:pt x="391266" y="313846"/>
                  </a:lnTo>
                  <a:lnTo>
                    <a:pt x="397726" y="264785"/>
                  </a:lnTo>
                  <a:lnTo>
                    <a:pt x="388811" y="214834"/>
                  </a:lnTo>
                  <a:lnTo>
                    <a:pt x="385056" y="209018"/>
                  </a:lnTo>
                  <a:lnTo>
                    <a:pt x="379331" y="205348"/>
                  </a:lnTo>
                  <a:lnTo>
                    <a:pt x="372606" y="204006"/>
                  </a:lnTo>
                  <a:lnTo>
                    <a:pt x="365850" y="205169"/>
                  </a:lnTo>
                  <a:lnTo>
                    <a:pt x="358090" y="208141"/>
                  </a:lnTo>
                  <a:lnTo>
                    <a:pt x="356505" y="181662"/>
                  </a:lnTo>
                  <a:lnTo>
                    <a:pt x="351784" y="128827"/>
                  </a:lnTo>
                  <a:lnTo>
                    <a:pt x="344933" y="74486"/>
                  </a:lnTo>
                  <a:lnTo>
                    <a:pt x="325819" y="20699"/>
                  </a:lnTo>
                  <a:lnTo>
                    <a:pt x="303137" y="3823"/>
                  </a:lnTo>
                  <a:lnTo>
                    <a:pt x="28080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53">
              <a:extLst>
                <a:ext uri="{FF2B5EF4-FFF2-40B4-BE49-F238E27FC236}">
                  <a16:creationId xmlns:a16="http://schemas.microsoft.com/office/drawing/2014/main" id="{26080668-6519-3A5F-7A6B-66CC647428C6}"/>
                </a:ext>
              </a:extLst>
            </p:cNvPr>
            <p:cNvSpPr/>
            <p:nvPr/>
          </p:nvSpPr>
          <p:spPr>
            <a:xfrm>
              <a:off x="0" y="5523814"/>
              <a:ext cx="836930" cy="826769"/>
            </a:xfrm>
            <a:custGeom>
              <a:avLst/>
              <a:gdLst/>
              <a:ahLst/>
              <a:cxnLst/>
              <a:rect l="l" t="t" r="r" b="b"/>
              <a:pathLst>
                <a:path w="836930" h="826770">
                  <a:moveTo>
                    <a:pt x="836676" y="353479"/>
                  </a:moveTo>
                  <a:lnTo>
                    <a:pt x="823683" y="318490"/>
                  </a:lnTo>
                  <a:lnTo>
                    <a:pt x="823620" y="318312"/>
                  </a:lnTo>
                  <a:lnTo>
                    <a:pt x="801522" y="297929"/>
                  </a:lnTo>
                  <a:lnTo>
                    <a:pt x="773899" y="286715"/>
                  </a:lnTo>
                  <a:lnTo>
                    <a:pt x="743635" y="282765"/>
                  </a:lnTo>
                  <a:lnTo>
                    <a:pt x="713651" y="284175"/>
                  </a:lnTo>
                  <a:lnTo>
                    <a:pt x="644626" y="299148"/>
                  </a:lnTo>
                  <a:lnTo>
                    <a:pt x="577659" y="321957"/>
                  </a:lnTo>
                  <a:lnTo>
                    <a:pt x="519137" y="346900"/>
                  </a:lnTo>
                  <a:lnTo>
                    <a:pt x="464197" y="378777"/>
                  </a:lnTo>
                  <a:lnTo>
                    <a:pt x="464794" y="375056"/>
                  </a:lnTo>
                  <a:lnTo>
                    <a:pt x="465264" y="371297"/>
                  </a:lnTo>
                  <a:lnTo>
                    <a:pt x="465353" y="367411"/>
                  </a:lnTo>
                  <a:lnTo>
                    <a:pt x="464159" y="354622"/>
                  </a:lnTo>
                  <a:lnTo>
                    <a:pt x="459994" y="342773"/>
                  </a:lnTo>
                  <a:lnTo>
                    <a:pt x="452932" y="332460"/>
                  </a:lnTo>
                  <a:lnTo>
                    <a:pt x="443064" y="324243"/>
                  </a:lnTo>
                  <a:lnTo>
                    <a:pt x="418223" y="316115"/>
                  </a:lnTo>
                  <a:lnTo>
                    <a:pt x="392176" y="318490"/>
                  </a:lnTo>
                  <a:lnTo>
                    <a:pt x="344043" y="340283"/>
                  </a:lnTo>
                  <a:lnTo>
                    <a:pt x="301180" y="368782"/>
                  </a:lnTo>
                  <a:lnTo>
                    <a:pt x="260057" y="399770"/>
                  </a:lnTo>
                  <a:lnTo>
                    <a:pt x="220764" y="433070"/>
                  </a:lnTo>
                  <a:lnTo>
                    <a:pt x="183362" y="468477"/>
                  </a:lnTo>
                  <a:lnTo>
                    <a:pt x="181533" y="427786"/>
                  </a:lnTo>
                  <a:lnTo>
                    <a:pt x="176695" y="414642"/>
                  </a:lnTo>
                  <a:lnTo>
                    <a:pt x="165989" y="408190"/>
                  </a:lnTo>
                  <a:lnTo>
                    <a:pt x="165023" y="408190"/>
                  </a:lnTo>
                  <a:lnTo>
                    <a:pt x="172059" y="393725"/>
                  </a:lnTo>
                  <a:lnTo>
                    <a:pt x="216662" y="380619"/>
                  </a:lnTo>
                  <a:lnTo>
                    <a:pt x="254774" y="365112"/>
                  </a:lnTo>
                  <a:lnTo>
                    <a:pt x="302374" y="341972"/>
                  </a:lnTo>
                  <a:lnTo>
                    <a:pt x="348170" y="315417"/>
                  </a:lnTo>
                  <a:lnTo>
                    <a:pt x="385013" y="290068"/>
                  </a:lnTo>
                  <a:lnTo>
                    <a:pt x="397611" y="264210"/>
                  </a:lnTo>
                  <a:lnTo>
                    <a:pt x="397332" y="255765"/>
                  </a:lnTo>
                  <a:lnTo>
                    <a:pt x="396595" y="247294"/>
                  </a:lnTo>
                  <a:lnTo>
                    <a:pt x="381520" y="258991"/>
                  </a:lnTo>
                  <a:lnTo>
                    <a:pt x="366166" y="270306"/>
                  </a:lnTo>
                  <a:lnTo>
                    <a:pt x="334683" y="291922"/>
                  </a:lnTo>
                  <a:lnTo>
                    <a:pt x="290842" y="318363"/>
                  </a:lnTo>
                  <a:lnTo>
                    <a:pt x="245110" y="341414"/>
                  </a:lnTo>
                  <a:lnTo>
                    <a:pt x="185407" y="365975"/>
                  </a:lnTo>
                  <a:lnTo>
                    <a:pt x="207429" y="318173"/>
                  </a:lnTo>
                  <a:lnTo>
                    <a:pt x="228612" y="270002"/>
                  </a:lnTo>
                  <a:lnTo>
                    <a:pt x="248932" y="221449"/>
                  </a:lnTo>
                  <a:lnTo>
                    <a:pt x="268363" y="172554"/>
                  </a:lnTo>
                  <a:lnTo>
                    <a:pt x="286893" y="123329"/>
                  </a:lnTo>
                  <a:lnTo>
                    <a:pt x="299199" y="118846"/>
                  </a:lnTo>
                  <a:lnTo>
                    <a:pt x="338455" y="97066"/>
                  </a:lnTo>
                  <a:lnTo>
                    <a:pt x="347319" y="91173"/>
                  </a:lnTo>
                  <a:lnTo>
                    <a:pt x="344436" y="70154"/>
                  </a:lnTo>
                  <a:lnTo>
                    <a:pt x="343179" y="63030"/>
                  </a:lnTo>
                  <a:lnTo>
                    <a:pt x="332879" y="70688"/>
                  </a:lnTo>
                  <a:lnTo>
                    <a:pt x="322364" y="78041"/>
                  </a:lnTo>
                  <a:lnTo>
                    <a:pt x="311632" y="85090"/>
                  </a:lnTo>
                  <a:lnTo>
                    <a:pt x="297522" y="93802"/>
                  </a:lnTo>
                  <a:lnTo>
                    <a:pt x="305371" y="71970"/>
                  </a:lnTo>
                  <a:lnTo>
                    <a:pt x="323761" y="17056"/>
                  </a:lnTo>
                  <a:lnTo>
                    <a:pt x="318363" y="10909"/>
                  </a:lnTo>
                  <a:lnTo>
                    <a:pt x="311683" y="5829"/>
                  </a:lnTo>
                  <a:lnTo>
                    <a:pt x="300329" y="1397"/>
                  </a:lnTo>
                  <a:lnTo>
                    <a:pt x="294678" y="0"/>
                  </a:lnTo>
                  <a:lnTo>
                    <a:pt x="280073" y="43649"/>
                  </a:lnTo>
                  <a:lnTo>
                    <a:pt x="266865" y="81965"/>
                  </a:lnTo>
                  <a:lnTo>
                    <a:pt x="253199" y="120129"/>
                  </a:lnTo>
                  <a:lnTo>
                    <a:pt x="239102" y="158127"/>
                  </a:lnTo>
                  <a:lnTo>
                    <a:pt x="224548" y="195973"/>
                  </a:lnTo>
                  <a:lnTo>
                    <a:pt x="219684" y="169456"/>
                  </a:lnTo>
                  <a:lnTo>
                    <a:pt x="213042" y="127406"/>
                  </a:lnTo>
                  <a:lnTo>
                    <a:pt x="206489" y="74104"/>
                  </a:lnTo>
                  <a:lnTo>
                    <a:pt x="203466" y="40843"/>
                  </a:lnTo>
                  <a:lnTo>
                    <a:pt x="190652" y="54216"/>
                  </a:lnTo>
                  <a:lnTo>
                    <a:pt x="178409" y="68275"/>
                  </a:lnTo>
                  <a:lnTo>
                    <a:pt x="179933" y="88468"/>
                  </a:lnTo>
                  <a:lnTo>
                    <a:pt x="182029" y="109639"/>
                  </a:lnTo>
                  <a:lnTo>
                    <a:pt x="187172" y="151879"/>
                  </a:lnTo>
                  <a:lnTo>
                    <a:pt x="193548" y="193954"/>
                  </a:lnTo>
                  <a:lnTo>
                    <a:pt x="202844" y="236778"/>
                  </a:lnTo>
                  <a:lnTo>
                    <a:pt x="205308" y="243840"/>
                  </a:lnTo>
                  <a:lnTo>
                    <a:pt x="186258" y="289026"/>
                  </a:lnTo>
                  <a:lnTo>
                    <a:pt x="166458" y="333895"/>
                  </a:lnTo>
                  <a:lnTo>
                    <a:pt x="145897" y="378421"/>
                  </a:lnTo>
                  <a:lnTo>
                    <a:pt x="124587" y="422605"/>
                  </a:lnTo>
                  <a:lnTo>
                    <a:pt x="105905" y="447662"/>
                  </a:lnTo>
                  <a:lnTo>
                    <a:pt x="99822" y="454291"/>
                  </a:lnTo>
                  <a:lnTo>
                    <a:pt x="98247" y="447154"/>
                  </a:lnTo>
                  <a:lnTo>
                    <a:pt x="88569" y="408876"/>
                  </a:lnTo>
                  <a:lnTo>
                    <a:pt x="83985" y="389877"/>
                  </a:lnTo>
                  <a:lnTo>
                    <a:pt x="72631" y="332016"/>
                  </a:lnTo>
                  <a:lnTo>
                    <a:pt x="64020" y="273697"/>
                  </a:lnTo>
                  <a:lnTo>
                    <a:pt x="58559" y="218821"/>
                  </a:lnTo>
                  <a:lnTo>
                    <a:pt x="55092" y="163817"/>
                  </a:lnTo>
                  <a:lnTo>
                    <a:pt x="45580" y="167652"/>
                  </a:lnTo>
                  <a:lnTo>
                    <a:pt x="37058" y="173443"/>
                  </a:lnTo>
                  <a:lnTo>
                    <a:pt x="29464" y="180759"/>
                  </a:lnTo>
                  <a:lnTo>
                    <a:pt x="22771" y="189128"/>
                  </a:lnTo>
                  <a:lnTo>
                    <a:pt x="24587" y="223672"/>
                  </a:lnTo>
                  <a:lnTo>
                    <a:pt x="29159" y="270941"/>
                  </a:lnTo>
                  <a:lnTo>
                    <a:pt x="36004" y="317842"/>
                  </a:lnTo>
                  <a:lnTo>
                    <a:pt x="45008" y="364401"/>
                  </a:lnTo>
                  <a:lnTo>
                    <a:pt x="56032" y="410591"/>
                  </a:lnTo>
                  <a:lnTo>
                    <a:pt x="68910" y="453961"/>
                  </a:lnTo>
                  <a:lnTo>
                    <a:pt x="78435" y="477621"/>
                  </a:lnTo>
                  <a:lnTo>
                    <a:pt x="73431" y="483069"/>
                  </a:lnTo>
                  <a:lnTo>
                    <a:pt x="43319" y="520522"/>
                  </a:lnTo>
                  <a:lnTo>
                    <a:pt x="15506" y="559968"/>
                  </a:lnTo>
                  <a:lnTo>
                    <a:pt x="0" y="584847"/>
                  </a:lnTo>
                  <a:lnTo>
                    <a:pt x="0" y="649833"/>
                  </a:lnTo>
                  <a:lnTo>
                    <a:pt x="0" y="703719"/>
                  </a:lnTo>
                  <a:lnTo>
                    <a:pt x="0" y="826185"/>
                  </a:lnTo>
                  <a:lnTo>
                    <a:pt x="602932" y="826185"/>
                  </a:lnTo>
                  <a:lnTo>
                    <a:pt x="583425" y="798715"/>
                  </a:lnTo>
                  <a:lnTo>
                    <a:pt x="624065" y="778281"/>
                  </a:lnTo>
                  <a:lnTo>
                    <a:pt x="662673" y="754570"/>
                  </a:lnTo>
                  <a:lnTo>
                    <a:pt x="697725" y="726998"/>
                  </a:lnTo>
                  <a:lnTo>
                    <a:pt x="727722" y="694956"/>
                  </a:lnTo>
                  <a:lnTo>
                    <a:pt x="751154" y="657834"/>
                  </a:lnTo>
                  <a:lnTo>
                    <a:pt x="766521" y="615022"/>
                  </a:lnTo>
                  <a:lnTo>
                    <a:pt x="766546" y="605853"/>
                  </a:lnTo>
                  <a:lnTo>
                    <a:pt x="762825" y="597636"/>
                  </a:lnTo>
                  <a:lnTo>
                    <a:pt x="756310" y="591273"/>
                  </a:lnTo>
                  <a:lnTo>
                    <a:pt x="747953" y="587679"/>
                  </a:lnTo>
                  <a:lnTo>
                    <a:pt x="737171" y="585381"/>
                  </a:lnTo>
                  <a:lnTo>
                    <a:pt x="754532" y="554774"/>
                  </a:lnTo>
                  <a:lnTo>
                    <a:pt x="787450" y="492569"/>
                  </a:lnTo>
                  <a:lnTo>
                    <a:pt x="819086" y="427139"/>
                  </a:lnTo>
                  <a:lnTo>
                    <a:pt x="832751" y="390537"/>
                  </a:lnTo>
                  <a:lnTo>
                    <a:pt x="836549" y="354622"/>
                  </a:lnTo>
                  <a:lnTo>
                    <a:pt x="836676" y="35347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54">
              <a:extLst>
                <a:ext uri="{FF2B5EF4-FFF2-40B4-BE49-F238E27FC236}">
                  <a16:creationId xmlns:a16="http://schemas.microsoft.com/office/drawing/2014/main" id="{D461AA41-B62B-DD7A-AF33-1FCA89C18C02}"/>
                </a:ext>
              </a:extLst>
            </p:cNvPr>
            <p:cNvSpPr/>
            <p:nvPr/>
          </p:nvSpPr>
          <p:spPr>
            <a:xfrm>
              <a:off x="0" y="5812809"/>
              <a:ext cx="836294" cy="537210"/>
            </a:xfrm>
            <a:custGeom>
              <a:avLst/>
              <a:gdLst/>
              <a:ahLst/>
              <a:cxnLst/>
              <a:rect l="l" t="t" r="r" b="b"/>
              <a:pathLst>
                <a:path w="836294" h="537210">
                  <a:moveTo>
                    <a:pt x="417670" y="27069"/>
                  </a:moveTo>
                  <a:lnTo>
                    <a:pt x="403995" y="27357"/>
                  </a:lnTo>
                  <a:lnTo>
                    <a:pt x="389922" y="30078"/>
                  </a:lnTo>
                  <a:lnTo>
                    <a:pt x="390069" y="30078"/>
                  </a:lnTo>
                  <a:lnTo>
                    <a:pt x="376779" y="34493"/>
                  </a:lnTo>
                  <a:lnTo>
                    <a:pt x="353843" y="74256"/>
                  </a:lnTo>
                  <a:lnTo>
                    <a:pt x="330353" y="118869"/>
                  </a:lnTo>
                  <a:lnTo>
                    <a:pt x="308678" y="164299"/>
                  </a:lnTo>
                  <a:lnTo>
                    <a:pt x="288741" y="210495"/>
                  </a:lnTo>
                  <a:lnTo>
                    <a:pt x="270466" y="257408"/>
                  </a:lnTo>
                  <a:lnTo>
                    <a:pt x="253780" y="304990"/>
                  </a:lnTo>
                  <a:lnTo>
                    <a:pt x="236792" y="362564"/>
                  </a:lnTo>
                  <a:lnTo>
                    <a:pt x="227338" y="422033"/>
                  </a:lnTo>
                  <a:lnTo>
                    <a:pt x="191183" y="442008"/>
                  </a:lnTo>
                  <a:lnTo>
                    <a:pt x="154837" y="461629"/>
                  </a:lnTo>
                  <a:lnTo>
                    <a:pt x="118296" y="480873"/>
                  </a:lnTo>
                  <a:lnTo>
                    <a:pt x="81555" y="499719"/>
                  </a:lnTo>
                  <a:lnTo>
                    <a:pt x="20300" y="529945"/>
                  </a:lnTo>
                  <a:lnTo>
                    <a:pt x="5107" y="537190"/>
                  </a:lnTo>
                  <a:lnTo>
                    <a:pt x="91651" y="537190"/>
                  </a:lnTo>
                  <a:lnTo>
                    <a:pt x="133181" y="516312"/>
                  </a:lnTo>
                  <a:lnTo>
                    <a:pt x="179082" y="492515"/>
                  </a:lnTo>
                  <a:lnTo>
                    <a:pt x="224679" y="468138"/>
                  </a:lnTo>
                  <a:lnTo>
                    <a:pt x="269958" y="443177"/>
                  </a:lnTo>
                  <a:lnTo>
                    <a:pt x="314905" y="417626"/>
                  </a:lnTo>
                  <a:lnTo>
                    <a:pt x="343801" y="400735"/>
                  </a:lnTo>
                  <a:lnTo>
                    <a:pt x="265222" y="400735"/>
                  </a:lnTo>
                  <a:lnTo>
                    <a:pt x="274363" y="376185"/>
                  </a:lnTo>
                  <a:lnTo>
                    <a:pt x="282893" y="351367"/>
                  </a:lnTo>
                  <a:lnTo>
                    <a:pt x="291249" y="326583"/>
                  </a:lnTo>
                  <a:lnTo>
                    <a:pt x="299868" y="302132"/>
                  </a:lnTo>
                  <a:lnTo>
                    <a:pt x="313954" y="265616"/>
                  </a:lnTo>
                  <a:lnTo>
                    <a:pt x="329037" y="229546"/>
                  </a:lnTo>
                  <a:lnTo>
                    <a:pt x="344963" y="193837"/>
                  </a:lnTo>
                  <a:lnTo>
                    <a:pt x="361577" y="158407"/>
                  </a:lnTo>
                  <a:lnTo>
                    <a:pt x="395142" y="93410"/>
                  </a:lnTo>
                  <a:lnTo>
                    <a:pt x="431021" y="29679"/>
                  </a:lnTo>
                  <a:lnTo>
                    <a:pt x="417670" y="27069"/>
                  </a:lnTo>
                  <a:close/>
                </a:path>
                <a:path w="836294" h="537210">
                  <a:moveTo>
                    <a:pt x="560364" y="370052"/>
                  </a:moveTo>
                  <a:lnTo>
                    <a:pt x="395105" y="370052"/>
                  </a:lnTo>
                  <a:lnTo>
                    <a:pt x="398090" y="371119"/>
                  </a:lnTo>
                  <a:lnTo>
                    <a:pt x="436622" y="383120"/>
                  </a:lnTo>
                  <a:lnTo>
                    <a:pt x="489903" y="394925"/>
                  </a:lnTo>
                  <a:lnTo>
                    <a:pt x="542582" y="402928"/>
                  </a:lnTo>
                  <a:lnTo>
                    <a:pt x="612563" y="408977"/>
                  </a:lnTo>
                  <a:lnTo>
                    <a:pt x="647670" y="410108"/>
                  </a:lnTo>
                  <a:lnTo>
                    <a:pt x="667394" y="410108"/>
                  </a:lnTo>
                  <a:lnTo>
                    <a:pt x="706978" y="408522"/>
                  </a:lnTo>
                  <a:lnTo>
                    <a:pt x="739694" y="388851"/>
                  </a:lnTo>
                  <a:lnTo>
                    <a:pt x="748156" y="374218"/>
                  </a:lnTo>
                  <a:lnTo>
                    <a:pt x="649651" y="374218"/>
                  </a:lnTo>
                  <a:lnTo>
                    <a:pt x="621379" y="373830"/>
                  </a:lnTo>
                  <a:lnTo>
                    <a:pt x="617170" y="373830"/>
                  </a:lnTo>
                  <a:lnTo>
                    <a:pt x="583448" y="372071"/>
                  </a:lnTo>
                  <a:lnTo>
                    <a:pt x="582728" y="372071"/>
                  </a:lnTo>
                  <a:lnTo>
                    <a:pt x="560364" y="370052"/>
                  </a:lnTo>
                  <a:close/>
                </a:path>
                <a:path w="836294" h="537210">
                  <a:moveTo>
                    <a:pt x="150186" y="120154"/>
                  </a:moveTo>
                  <a:lnTo>
                    <a:pt x="116464" y="148169"/>
                  </a:lnTo>
                  <a:lnTo>
                    <a:pt x="65074" y="211212"/>
                  </a:lnTo>
                  <a:lnTo>
                    <a:pt x="39747" y="252353"/>
                  </a:lnTo>
                  <a:lnTo>
                    <a:pt x="17072" y="295211"/>
                  </a:lnTo>
                  <a:lnTo>
                    <a:pt x="0" y="332644"/>
                  </a:lnTo>
                  <a:lnTo>
                    <a:pt x="0" y="404300"/>
                  </a:lnTo>
                  <a:lnTo>
                    <a:pt x="10161" y="377284"/>
                  </a:lnTo>
                  <a:lnTo>
                    <a:pt x="22932" y="346659"/>
                  </a:lnTo>
                  <a:lnTo>
                    <a:pt x="44995" y="299600"/>
                  </a:lnTo>
                  <a:lnTo>
                    <a:pt x="69192" y="253553"/>
                  </a:lnTo>
                  <a:lnTo>
                    <a:pt x="95084" y="208386"/>
                  </a:lnTo>
                  <a:lnTo>
                    <a:pt x="122228" y="163964"/>
                  </a:lnTo>
                  <a:lnTo>
                    <a:pt x="150186" y="120154"/>
                  </a:lnTo>
                  <a:close/>
                </a:path>
                <a:path w="836294" h="537210">
                  <a:moveTo>
                    <a:pt x="684996" y="0"/>
                  </a:moveTo>
                  <a:lnTo>
                    <a:pt x="637282" y="12420"/>
                  </a:lnTo>
                  <a:lnTo>
                    <a:pt x="611426" y="61072"/>
                  </a:lnTo>
                  <a:lnTo>
                    <a:pt x="586644" y="111806"/>
                  </a:lnTo>
                  <a:lnTo>
                    <a:pt x="569039" y="150323"/>
                  </a:lnTo>
                  <a:lnTo>
                    <a:pt x="552814" y="189445"/>
                  </a:lnTo>
                  <a:lnTo>
                    <a:pt x="540393" y="227228"/>
                  </a:lnTo>
                  <a:lnTo>
                    <a:pt x="495572" y="257743"/>
                  </a:lnTo>
                  <a:lnTo>
                    <a:pt x="450319" y="287626"/>
                  </a:lnTo>
                  <a:lnTo>
                    <a:pt x="404646" y="316872"/>
                  </a:lnTo>
                  <a:lnTo>
                    <a:pt x="358565" y="345476"/>
                  </a:lnTo>
                  <a:lnTo>
                    <a:pt x="312087" y="373432"/>
                  </a:lnTo>
                  <a:lnTo>
                    <a:pt x="265222" y="400735"/>
                  </a:lnTo>
                  <a:lnTo>
                    <a:pt x="343801" y="400735"/>
                  </a:lnTo>
                  <a:lnTo>
                    <a:pt x="395105" y="370052"/>
                  </a:lnTo>
                  <a:lnTo>
                    <a:pt x="560364" y="370052"/>
                  </a:lnTo>
                  <a:lnTo>
                    <a:pt x="547912" y="368928"/>
                  </a:lnTo>
                  <a:lnTo>
                    <a:pt x="497440" y="361902"/>
                  </a:lnTo>
                  <a:lnTo>
                    <a:pt x="441625" y="351154"/>
                  </a:lnTo>
                  <a:lnTo>
                    <a:pt x="430005" y="348780"/>
                  </a:lnTo>
                  <a:lnTo>
                    <a:pt x="472243" y="322262"/>
                  </a:lnTo>
                  <a:lnTo>
                    <a:pt x="514147" y="295211"/>
                  </a:lnTo>
                  <a:lnTo>
                    <a:pt x="555707" y="267632"/>
                  </a:lnTo>
                  <a:lnTo>
                    <a:pt x="596909" y="239525"/>
                  </a:lnTo>
                  <a:lnTo>
                    <a:pt x="637741" y="210894"/>
                  </a:lnTo>
                  <a:lnTo>
                    <a:pt x="669685" y="187871"/>
                  </a:lnTo>
                  <a:lnTo>
                    <a:pt x="596375" y="187871"/>
                  </a:lnTo>
                  <a:lnTo>
                    <a:pt x="603209" y="171342"/>
                  </a:lnTo>
                  <a:lnTo>
                    <a:pt x="621416" y="128970"/>
                  </a:lnTo>
                  <a:lnTo>
                    <a:pt x="645175" y="77732"/>
                  </a:lnTo>
                  <a:lnTo>
                    <a:pt x="664318" y="39206"/>
                  </a:lnTo>
                  <a:lnTo>
                    <a:pt x="678003" y="13016"/>
                  </a:lnTo>
                  <a:lnTo>
                    <a:pt x="684996" y="0"/>
                  </a:lnTo>
                  <a:close/>
                </a:path>
                <a:path w="836294" h="537210">
                  <a:moveTo>
                    <a:pt x="750782" y="369277"/>
                  </a:moveTo>
                  <a:lnTo>
                    <a:pt x="725552" y="371416"/>
                  </a:lnTo>
                  <a:lnTo>
                    <a:pt x="700278" y="372914"/>
                  </a:lnTo>
                  <a:lnTo>
                    <a:pt x="674974" y="373830"/>
                  </a:lnTo>
                  <a:lnTo>
                    <a:pt x="649651" y="374218"/>
                  </a:lnTo>
                  <a:lnTo>
                    <a:pt x="748156" y="374218"/>
                  </a:lnTo>
                  <a:lnTo>
                    <a:pt x="750782" y="369277"/>
                  </a:lnTo>
                  <a:close/>
                </a:path>
                <a:path w="836294" h="537210">
                  <a:moveTo>
                    <a:pt x="815996" y="20434"/>
                  </a:moveTo>
                  <a:lnTo>
                    <a:pt x="768219" y="58458"/>
                  </a:lnTo>
                  <a:lnTo>
                    <a:pt x="725832" y="91553"/>
                  </a:lnTo>
                  <a:lnTo>
                    <a:pt x="683064" y="124169"/>
                  </a:lnTo>
                  <a:lnTo>
                    <a:pt x="639912" y="156282"/>
                  </a:lnTo>
                  <a:lnTo>
                    <a:pt x="596375" y="187871"/>
                  </a:lnTo>
                  <a:lnTo>
                    <a:pt x="669685" y="187871"/>
                  </a:lnTo>
                  <a:lnTo>
                    <a:pt x="678190" y="181741"/>
                  </a:lnTo>
                  <a:lnTo>
                    <a:pt x="718244" y="152069"/>
                  </a:lnTo>
                  <a:lnTo>
                    <a:pt x="812537" y="152069"/>
                  </a:lnTo>
                  <a:lnTo>
                    <a:pt x="816757" y="143160"/>
                  </a:lnTo>
                  <a:lnTo>
                    <a:pt x="820690" y="134469"/>
                  </a:lnTo>
                  <a:lnTo>
                    <a:pt x="823691" y="127387"/>
                  </a:lnTo>
                  <a:lnTo>
                    <a:pt x="773408" y="127387"/>
                  </a:lnTo>
                  <a:lnTo>
                    <a:pt x="756382" y="126949"/>
                  </a:lnTo>
                  <a:lnTo>
                    <a:pt x="751304" y="126949"/>
                  </a:lnTo>
                  <a:lnTo>
                    <a:pt x="769820" y="112953"/>
                  </a:lnTo>
                  <a:lnTo>
                    <a:pt x="775915" y="108254"/>
                  </a:lnTo>
                  <a:lnTo>
                    <a:pt x="821094" y="72500"/>
                  </a:lnTo>
                  <a:lnTo>
                    <a:pt x="836049" y="60439"/>
                  </a:lnTo>
                  <a:lnTo>
                    <a:pt x="834446" y="52430"/>
                  </a:lnTo>
                  <a:lnTo>
                    <a:pt x="818714" y="23164"/>
                  </a:lnTo>
                  <a:lnTo>
                    <a:pt x="815996" y="20434"/>
                  </a:lnTo>
                  <a:close/>
                </a:path>
                <a:path w="836294" h="537210">
                  <a:moveTo>
                    <a:pt x="806745" y="159965"/>
                  </a:moveTo>
                  <a:lnTo>
                    <a:pt x="784658" y="159965"/>
                  </a:lnTo>
                  <a:lnTo>
                    <a:pt x="794602" y="160101"/>
                  </a:lnTo>
                  <a:lnTo>
                    <a:pt x="806745" y="159965"/>
                  </a:lnTo>
                  <a:close/>
                </a:path>
                <a:path w="836294" h="537210">
                  <a:moveTo>
                    <a:pt x="812537" y="152069"/>
                  </a:moveTo>
                  <a:lnTo>
                    <a:pt x="718244" y="152069"/>
                  </a:lnTo>
                  <a:lnTo>
                    <a:pt x="726649" y="154177"/>
                  </a:lnTo>
                  <a:lnTo>
                    <a:pt x="735180" y="155976"/>
                  </a:lnTo>
                  <a:lnTo>
                    <a:pt x="743758" y="157397"/>
                  </a:lnTo>
                  <a:lnTo>
                    <a:pt x="752641" y="158407"/>
                  </a:lnTo>
                  <a:lnTo>
                    <a:pt x="752857" y="158407"/>
                  </a:lnTo>
                  <a:lnTo>
                    <a:pt x="766373" y="159340"/>
                  </a:lnTo>
                  <a:lnTo>
                    <a:pt x="781892" y="159965"/>
                  </a:lnTo>
                  <a:lnTo>
                    <a:pt x="808708" y="159965"/>
                  </a:lnTo>
                  <a:lnTo>
                    <a:pt x="812537" y="152069"/>
                  </a:lnTo>
                  <a:close/>
                </a:path>
                <a:path w="836294" h="537210">
                  <a:moveTo>
                    <a:pt x="824424" y="125657"/>
                  </a:moveTo>
                  <a:lnTo>
                    <a:pt x="823783" y="125657"/>
                  </a:lnTo>
                  <a:lnTo>
                    <a:pt x="807451" y="126706"/>
                  </a:lnTo>
                  <a:lnTo>
                    <a:pt x="787986" y="127387"/>
                  </a:lnTo>
                  <a:lnTo>
                    <a:pt x="823691" y="127387"/>
                  </a:lnTo>
                  <a:lnTo>
                    <a:pt x="824424" y="125657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55">
            <a:extLst>
              <a:ext uri="{FF2B5EF4-FFF2-40B4-BE49-F238E27FC236}">
                <a16:creationId xmlns:a16="http://schemas.microsoft.com/office/drawing/2014/main" id="{E9A4EB8A-B0A8-3418-FD74-65F1EEFCB1E6}"/>
              </a:ext>
            </a:extLst>
          </p:cNvPr>
          <p:cNvGrpSpPr/>
          <p:nvPr/>
        </p:nvGrpSpPr>
        <p:grpSpPr>
          <a:xfrm>
            <a:off x="5507397" y="5522464"/>
            <a:ext cx="842644" cy="828040"/>
            <a:chOff x="5507397" y="5522464"/>
            <a:chExt cx="842644" cy="828040"/>
          </a:xfrm>
        </p:grpSpPr>
        <p:sp>
          <p:nvSpPr>
            <p:cNvPr id="82" name="object 56">
              <a:extLst>
                <a:ext uri="{FF2B5EF4-FFF2-40B4-BE49-F238E27FC236}">
                  <a16:creationId xmlns:a16="http://schemas.microsoft.com/office/drawing/2014/main" id="{CA637D3B-3275-5809-6046-36F89634665A}"/>
                </a:ext>
              </a:extLst>
            </p:cNvPr>
            <p:cNvSpPr/>
            <p:nvPr/>
          </p:nvSpPr>
          <p:spPr>
            <a:xfrm>
              <a:off x="5946350" y="5522464"/>
              <a:ext cx="403860" cy="760095"/>
            </a:xfrm>
            <a:custGeom>
              <a:avLst/>
              <a:gdLst/>
              <a:ahLst/>
              <a:cxnLst/>
              <a:rect l="l" t="t" r="r" b="b"/>
              <a:pathLst>
                <a:path w="403860" h="760095">
                  <a:moveTo>
                    <a:pt x="116921" y="0"/>
                  </a:moveTo>
                  <a:lnTo>
                    <a:pt x="71901" y="20699"/>
                  </a:lnTo>
                  <a:lnTo>
                    <a:pt x="52792" y="74486"/>
                  </a:lnTo>
                  <a:lnTo>
                    <a:pt x="45947" y="128827"/>
                  </a:lnTo>
                  <a:lnTo>
                    <a:pt x="41222" y="181662"/>
                  </a:lnTo>
                  <a:lnTo>
                    <a:pt x="39643" y="208141"/>
                  </a:lnTo>
                  <a:lnTo>
                    <a:pt x="31883" y="205169"/>
                  </a:lnTo>
                  <a:lnTo>
                    <a:pt x="0" y="264785"/>
                  </a:lnTo>
                  <a:lnTo>
                    <a:pt x="6458" y="313846"/>
                  </a:lnTo>
                  <a:lnTo>
                    <a:pt x="24241" y="361216"/>
                  </a:lnTo>
                  <a:lnTo>
                    <a:pt x="49295" y="406096"/>
                  </a:lnTo>
                  <a:lnTo>
                    <a:pt x="41357" y="406908"/>
                  </a:lnTo>
                  <a:lnTo>
                    <a:pt x="30423" y="409829"/>
                  </a:lnTo>
                  <a:lnTo>
                    <a:pt x="22968" y="414744"/>
                  </a:lnTo>
                  <a:lnTo>
                    <a:pt x="22752" y="422974"/>
                  </a:lnTo>
                  <a:lnTo>
                    <a:pt x="26349" y="449250"/>
                  </a:lnTo>
                  <a:lnTo>
                    <a:pt x="52784" y="493115"/>
                  </a:lnTo>
                  <a:lnTo>
                    <a:pt x="107503" y="547452"/>
                  </a:lnTo>
                  <a:lnTo>
                    <a:pt x="145204" y="581240"/>
                  </a:lnTo>
                  <a:lnTo>
                    <a:pt x="184065" y="613660"/>
                  </a:lnTo>
                  <a:lnTo>
                    <a:pt x="224035" y="644687"/>
                  </a:lnTo>
                  <a:lnTo>
                    <a:pt x="265065" y="674296"/>
                  </a:lnTo>
                  <a:lnTo>
                    <a:pt x="307103" y="702463"/>
                  </a:lnTo>
                  <a:lnTo>
                    <a:pt x="350100" y="729163"/>
                  </a:lnTo>
                  <a:lnTo>
                    <a:pt x="394004" y="754372"/>
                  </a:lnTo>
                  <a:lnTo>
                    <a:pt x="403649" y="759478"/>
                  </a:lnTo>
                  <a:lnTo>
                    <a:pt x="403649" y="248959"/>
                  </a:lnTo>
                  <a:lnTo>
                    <a:pt x="379484" y="197244"/>
                  </a:lnTo>
                  <a:lnTo>
                    <a:pt x="351770" y="168791"/>
                  </a:lnTo>
                  <a:lnTo>
                    <a:pt x="332734" y="163742"/>
                  </a:lnTo>
                  <a:lnTo>
                    <a:pt x="323119" y="164881"/>
                  </a:lnTo>
                  <a:lnTo>
                    <a:pt x="296996" y="189548"/>
                  </a:lnTo>
                  <a:lnTo>
                    <a:pt x="286926" y="167828"/>
                  </a:lnTo>
                  <a:lnTo>
                    <a:pt x="262475" y="126603"/>
                  </a:lnTo>
                  <a:lnTo>
                    <a:pt x="232553" y="86000"/>
                  </a:lnTo>
                  <a:lnTo>
                    <a:pt x="197507" y="45352"/>
                  </a:lnTo>
                  <a:lnTo>
                    <a:pt x="159725" y="14169"/>
                  </a:lnTo>
                  <a:lnTo>
                    <a:pt x="138984" y="4247"/>
                  </a:lnTo>
                  <a:lnTo>
                    <a:pt x="11692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57">
              <a:extLst>
                <a:ext uri="{FF2B5EF4-FFF2-40B4-BE49-F238E27FC236}">
                  <a16:creationId xmlns:a16="http://schemas.microsoft.com/office/drawing/2014/main" id="{430F1023-146C-C559-EB3F-F0542EA371EA}"/>
                </a:ext>
              </a:extLst>
            </p:cNvPr>
            <p:cNvSpPr/>
            <p:nvPr/>
          </p:nvSpPr>
          <p:spPr>
            <a:xfrm>
              <a:off x="5507393" y="5523814"/>
              <a:ext cx="842644" cy="826769"/>
            </a:xfrm>
            <a:custGeom>
              <a:avLst/>
              <a:gdLst/>
              <a:ahLst/>
              <a:cxnLst/>
              <a:rect l="l" t="t" r="r" b="b"/>
              <a:pathLst>
                <a:path w="842645" h="826770">
                  <a:moveTo>
                    <a:pt x="842606" y="659498"/>
                  </a:moveTo>
                  <a:lnTo>
                    <a:pt x="842594" y="594334"/>
                  </a:lnTo>
                  <a:lnTo>
                    <a:pt x="821182" y="559968"/>
                  </a:lnTo>
                  <a:lnTo>
                    <a:pt x="793356" y="520522"/>
                  </a:lnTo>
                  <a:lnTo>
                    <a:pt x="763244" y="483069"/>
                  </a:lnTo>
                  <a:lnTo>
                    <a:pt x="758240" y="477621"/>
                  </a:lnTo>
                  <a:lnTo>
                    <a:pt x="759447" y="475195"/>
                  </a:lnTo>
                  <a:lnTo>
                    <a:pt x="774700" y="432244"/>
                  </a:lnTo>
                  <a:lnTo>
                    <a:pt x="791667" y="364401"/>
                  </a:lnTo>
                  <a:lnTo>
                    <a:pt x="800671" y="317842"/>
                  </a:lnTo>
                  <a:lnTo>
                    <a:pt x="807516" y="270941"/>
                  </a:lnTo>
                  <a:lnTo>
                    <a:pt x="812076" y="223672"/>
                  </a:lnTo>
                  <a:lnTo>
                    <a:pt x="813904" y="189128"/>
                  </a:lnTo>
                  <a:lnTo>
                    <a:pt x="807199" y="180759"/>
                  </a:lnTo>
                  <a:lnTo>
                    <a:pt x="799617" y="173443"/>
                  </a:lnTo>
                  <a:lnTo>
                    <a:pt x="791095" y="167652"/>
                  </a:lnTo>
                  <a:lnTo>
                    <a:pt x="781583" y="163817"/>
                  </a:lnTo>
                  <a:lnTo>
                    <a:pt x="778116" y="218821"/>
                  </a:lnTo>
                  <a:lnTo>
                    <a:pt x="775754" y="246278"/>
                  </a:lnTo>
                  <a:lnTo>
                    <a:pt x="768616" y="302907"/>
                  </a:lnTo>
                  <a:lnTo>
                    <a:pt x="758761" y="361010"/>
                  </a:lnTo>
                  <a:lnTo>
                    <a:pt x="748093" y="408876"/>
                  </a:lnTo>
                  <a:lnTo>
                    <a:pt x="738416" y="447154"/>
                  </a:lnTo>
                  <a:lnTo>
                    <a:pt x="736828" y="454279"/>
                  </a:lnTo>
                  <a:lnTo>
                    <a:pt x="730770" y="447662"/>
                  </a:lnTo>
                  <a:lnTo>
                    <a:pt x="719061" y="436524"/>
                  </a:lnTo>
                  <a:lnTo>
                    <a:pt x="712076" y="422605"/>
                  </a:lnTo>
                  <a:lnTo>
                    <a:pt x="690778" y="378421"/>
                  </a:lnTo>
                  <a:lnTo>
                    <a:pt x="670217" y="333895"/>
                  </a:lnTo>
                  <a:lnTo>
                    <a:pt x="650405" y="289026"/>
                  </a:lnTo>
                  <a:lnTo>
                    <a:pt x="631367" y="243840"/>
                  </a:lnTo>
                  <a:lnTo>
                    <a:pt x="633831" y="236778"/>
                  </a:lnTo>
                  <a:lnTo>
                    <a:pt x="635774" y="229501"/>
                  </a:lnTo>
                  <a:lnTo>
                    <a:pt x="649503" y="151879"/>
                  </a:lnTo>
                  <a:lnTo>
                    <a:pt x="654646" y="109639"/>
                  </a:lnTo>
                  <a:lnTo>
                    <a:pt x="658266" y="68275"/>
                  </a:lnTo>
                  <a:lnTo>
                    <a:pt x="646023" y="54216"/>
                  </a:lnTo>
                  <a:lnTo>
                    <a:pt x="633196" y="40843"/>
                  </a:lnTo>
                  <a:lnTo>
                    <a:pt x="630186" y="74104"/>
                  </a:lnTo>
                  <a:lnTo>
                    <a:pt x="626478" y="106311"/>
                  </a:lnTo>
                  <a:lnTo>
                    <a:pt x="623633" y="127406"/>
                  </a:lnTo>
                  <a:lnTo>
                    <a:pt x="620471" y="148463"/>
                  </a:lnTo>
                  <a:lnTo>
                    <a:pt x="616991" y="169456"/>
                  </a:lnTo>
                  <a:lnTo>
                    <a:pt x="612127" y="195973"/>
                  </a:lnTo>
                  <a:lnTo>
                    <a:pt x="597573" y="158127"/>
                  </a:lnTo>
                  <a:lnTo>
                    <a:pt x="583463" y="120129"/>
                  </a:lnTo>
                  <a:lnTo>
                    <a:pt x="569810" y="81965"/>
                  </a:lnTo>
                  <a:lnTo>
                    <a:pt x="556602" y="43649"/>
                  </a:lnTo>
                  <a:lnTo>
                    <a:pt x="541985" y="0"/>
                  </a:lnTo>
                  <a:lnTo>
                    <a:pt x="536333" y="1397"/>
                  </a:lnTo>
                  <a:lnTo>
                    <a:pt x="524992" y="5829"/>
                  </a:lnTo>
                  <a:lnTo>
                    <a:pt x="518299" y="10909"/>
                  </a:lnTo>
                  <a:lnTo>
                    <a:pt x="512902" y="17056"/>
                  </a:lnTo>
                  <a:lnTo>
                    <a:pt x="531304" y="71970"/>
                  </a:lnTo>
                  <a:lnTo>
                    <a:pt x="539153" y="93802"/>
                  </a:lnTo>
                  <a:lnTo>
                    <a:pt x="525043" y="85090"/>
                  </a:lnTo>
                  <a:lnTo>
                    <a:pt x="514311" y="78041"/>
                  </a:lnTo>
                  <a:lnTo>
                    <a:pt x="503796" y="70688"/>
                  </a:lnTo>
                  <a:lnTo>
                    <a:pt x="493496" y="63030"/>
                  </a:lnTo>
                  <a:lnTo>
                    <a:pt x="492239" y="70154"/>
                  </a:lnTo>
                  <a:lnTo>
                    <a:pt x="516382" y="108165"/>
                  </a:lnTo>
                  <a:lnTo>
                    <a:pt x="549783" y="123329"/>
                  </a:lnTo>
                  <a:lnTo>
                    <a:pt x="568312" y="172554"/>
                  </a:lnTo>
                  <a:lnTo>
                    <a:pt x="587756" y="221449"/>
                  </a:lnTo>
                  <a:lnTo>
                    <a:pt x="608063" y="270002"/>
                  </a:lnTo>
                  <a:lnTo>
                    <a:pt x="629246" y="318173"/>
                  </a:lnTo>
                  <a:lnTo>
                    <a:pt x="651268" y="365975"/>
                  </a:lnTo>
                  <a:lnTo>
                    <a:pt x="603262" y="346595"/>
                  </a:lnTo>
                  <a:lnTo>
                    <a:pt x="568464" y="330314"/>
                  </a:lnTo>
                  <a:lnTo>
                    <a:pt x="523659" y="305562"/>
                  </a:lnTo>
                  <a:lnTo>
                    <a:pt x="486130" y="281279"/>
                  </a:lnTo>
                  <a:lnTo>
                    <a:pt x="455142" y="258991"/>
                  </a:lnTo>
                  <a:lnTo>
                    <a:pt x="440067" y="247294"/>
                  </a:lnTo>
                  <a:lnTo>
                    <a:pt x="439331" y="255765"/>
                  </a:lnTo>
                  <a:lnTo>
                    <a:pt x="439051" y="264210"/>
                  </a:lnTo>
                  <a:lnTo>
                    <a:pt x="439216" y="272630"/>
                  </a:lnTo>
                  <a:lnTo>
                    <a:pt x="439801" y="281025"/>
                  </a:lnTo>
                  <a:lnTo>
                    <a:pt x="475996" y="307289"/>
                  </a:lnTo>
                  <a:lnTo>
                    <a:pt x="511149" y="329107"/>
                  </a:lnTo>
                  <a:lnTo>
                    <a:pt x="557885" y="353987"/>
                  </a:lnTo>
                  <a:lnTo>
                    <a:pt x="594461" y="370547"/>
                  </a:lnTo>
                  <a:lnTo>
                    <a:pt x="632993" y="384962"/>
                  </a:lnTo>
                  <a:lnTo>
                    <a:pt x="664603" y="393725"/>
                  </a:lnTo>
                  <a:lnTo>
                    <a:pt x="671626" y="408190"/>
                  </a:lnTo>
                  <a:lnTo>
                    <a:pt x="670687" y="408190"/>
                  </a:lnTo>
                  <a:lnTo>
                    <a:pt x="659993" y="414642"/>
                  </a:lnTo>
                  <a:lnTo>
                    <a:pt x="655154" y="427786"/>
                  </a:lnTo>
                  <a:lnTo>
                    <a:pt x="653313" y="468477"/>
                  </a:lnTo>
                  <a:lnTo>
                    <a:pt x="615911" y="433070"/>
                  </a:lnTo>
                  <a:lnTo>
                    <a:pt x="576618" y="399770"/>
                  </a:lnTo>
                  <a:lnTo>
                    <a:pt x="535495" y="368782"/>
                  </a:lnTo>
                  <a:lnTo>
                    <a:pt x="492633" y="340283"/>
                  </a:lnTo>
                  <a:lnTo>
                    <a:pt x="444487" y="318490"/>
                  </a:lnTo>
                  <a:lnTo>
                    <a:pt x="418439" y="316115"/>
                  </a:lnTo>
                  <a:lnTo>
                    <a:pt x="393611" y="324243"/>
                  </a:lnTo>
                  <a:lnTo>
                    <a:pt x="383743" y="332460"/>
                  </a:lnTo>
                  <a:lnTo>
                    <a:pt x="376682" y="342773"/>
                  </a:lnTo>
                  <a:lnTo>
                    <a:pt x="372516" y="354622"/>
                  </a:lnTo>
                  <a:lnTo>
                    <a:pt x="371322" y="367411"/>
                  </a:lnTo>
                  <a:lnTo>
                    <a:pt x="371424" y="371297"/>
                  </a:lnTo>
                  <a:lnTo>
                    <a:pt x="371881" y="375056"/>
                  </a:lnTo>
                  <a:lnTo>
                    <a:pt x="372478" y="378777"/>
                  </a:lnTo>
                  <a:lnTo>
                    <a:pt x="345592" y="361886"/>
                  </a:lnTo>
                  <a:lnTo>
                    <a:pt x="288594" y="333667"/>
                  </a:lnTo>
                  <a:lnTo>
                    <a:pt x="225958" y="310083"/>
                  </a:lnTo>
                  <a:lnTo>
                    <a:pt x="157607" y="290169"/>
                  </a:lnTo>
                  <a:lnTo>
                    <a:pt x="93027" y="282765"/>
                  </a:lnTo>
                  <a:lnTo>
                    <a:pt x="62776" y="286715"/>
                  </a:lnTo>
                  <a:lnTo>
                    <a:pt x="35153" y="297929"/>
                  </a:lnTo>
                  <a:lnTo>
                    <a:pt x="13055" y="318312"/>
                  </a:lnTo>
                  <a:lnTo>
                    <a:pt x="0" y="353479"/>
                  </a:lnTo>
                  <a:lnTo>
                    <a:pt x="3924" y="390537"/>
                  </a:lnTo>
                  <a:lnTo>
                    <a:pt x="17589" y="427139"/>
                  </a:lnTo>
                  <a:lnTo>
                    <a:pt x="49225" y="492569"/>
                  </a:lnTo>
                  <a:lnTo>
                    <a:pt x="82143" y="554774"/>
                  </a:lnTo>
                  <a:lnTo>
                    <a:pt x="99517" y="585381"/>
                  </a:lnTo>
                  <a:lnTo>
                    <a:pt x="88709" y="587679"/>
                  </a:lnTo>
                  <a:lnTo>
                    <a:pt x="80365" y="591273"/>
                  </a:lnTo>
                  <a:lnTo>
                    <a:pt x="73850" y="597636"/>
                  </a:lnTo>
                  <a:lnTo>
                    <a:pt x="70142" y="605853"/>
                  </a:lnTo>
                  <a:lnTo>
                    <a:pt x="70154" y="615022"/>
                  </a:lnTo>
                  <a:lnTo>
                    <a:pt x="85509" y="657834"/>
                  </a:lnTo>
                  <a:lnTo>
                    <a:pt x="108940" y="694956"/>
                  </a:lnTo>
                  <a:lnTo>
                    <a:pt x="138938" y="726998"/>
                  </a:lnTo>
                  <a:lnTo>
                    <a:pt x="174002" y="754570"/>
                  </a:lnTo>
                  <a:lnTo>
                    <a:pt x="212610" y="778281"/>
                  </a:lnTo>
                  <a:lnTo>
                    <a:pt x="253250" y="798715"/>
                  </a:lnTo>
                  <a:lnTo>
                    <a:pt x="249047" y="801903"/>
                  </a:lnTo>
                  <a:lnTo>
                    <a:pt x="233743" y="826185"/>
                  </a:lnTo>
                  <a:lnTo>
                    <a:pt x="842594" y="826185"/>
                  </a:lnTo>
                  <a:lnTo>
                    <a:pt x="842594" y="713105"/>
                  </a:lnTo>
                  <a:lnTo>
                    <a:pt x="842606" y="659498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58">
              <a:extLst>
                <a:ext uri="{FF2B5EF4-FFF2-40B4-BE49-F238E27FC236}">
                  <a16:creationId xmlns:a16="http://schemas.microsoft.com/office/drawing/2014/main" id="{808129A1-0190-6CE7-3181-0C370E32E589}"/>
                </a:ext>
              </a:extLst>
            </p:cNvPr>
            <p:cNvSpPr/>
            <p:nvPr/>
          </p:nvSpPr>
          <p:spPr>
            <a:xfrm>
              <a:off x="5508015" y="5812809"/>
              <a:ext cx="842010" cy="537210"/>
            </a:xfrm>
            <a:custGeom>
              <a:avLst/>
              <a:gdLst/>
              <a:ahLst/>
              <a:cxnLst/>
              <a:rect l="l" t="t" r="r" b="b"/>
              <a:pathLst>
                <a:path w="842010" h="537210">
                  <a:moveTo>
                    <a:pt x="518352" y="370052"/>
                  </a:moveTo>
                  <a:lnTo>
                    <a:pt x="440956" y="370052"/>
                  </a:lnTo>
                  <a:lnTo>
                    <a:pt x="480947" y="394054"/>
                  </a:lnTo>
                  <a:lnTo>
                    <a:pt x="521157" y="417626"/>
                  </a:lnTo>
                  <a:lnTo>
                    <a:pt x="566103" y="443177"/>
                  </a:lnTo>
                  <a:lnTo>
                    <a:pt x="611382" y="468138"/>
                  </a:lnTo>
                  <a:lnTo>
                    <a:pt x="656980" y="492515"/>
                  </a:lnTo>
                  <a:lnTo>
                    <a:pt x="702881" y="516312"/>
                  </a:lnTo>
                  <a:lnTo>
                    <a:pt x="744410" y="537190"/>
                  </a:lnTo>
                  <a:lnTo>
                    <a:pt x="830958" y="537190"/>
                  </a:lnTo>
                  <a:lnTo>
                    <a:pt x="815767" y="529945"/>
                  </a:lnTo>
                  <a:lnTo>
                    <a:pt x="785068" y="514977"/>
                  </a:lnTo>
                  <a:lnTo>
                    <a:pt x="717767" y="480873"/>
                  </a:lnTo>
                  <a:lnTo>
                    <a:pt x="681231" y="461629"/>
                  </a:lnTo>
                  <a:lnTo>
                    <a:pt x="644889" y="442008"/>
                  </a:lnTo>
                  <a:lnTo>
                    <a:pt x="608736" y="422033"/>
                  </a:lnTo>
                  <a:lnTo>
                    <a:pt x="606325" y="400735"/>
                  </a:lnTo>
                  <a:lnTo>
                    <a:pt x="570839" y="400735"/>
                  </a:lnTo>
                  <a:lnTo>
                    <a:pt x="523971" y="373432"/>
                  </a:lnTo>
                  <a:lnTo>
                    <a:pt x="518352" y="370052"/>
                  </a:lnTo>
                  <a:close/>
                </a:path>
                <a:path w="842010" h="537210">
                  <a:moveTo>
                    <a:pt x="685876" y="120154"/>
                  </a:moveTo>
                  <a:lnTo>
                    <a:pt x="713827" y="163964"/>
                  </a:lnTo>
                  <a:lnTo>
                    <a:pt x="740969" y="208386"/>
                  </a:lnTo>
                  <a:lnTo>
                    <a:pt x="766860" y="253553"/>
                  </a:lnTo>
                  <a:lnTo>
                    <a:pt x="791061" y="299600"/>
                  </a:lnTo>
                  <a:lnTo>
                    <a:pt x="813036" y="346459"/>
                  </a:lnTo>
                  <a:lnTo>
                    <a:pt x="837580" y="408336"/>
                  </a:lnTo>
                  <a:lnTo>
                    <a:pt x="841984" y="421451"/>
                  </a:lnTo>
                  <a:lnTo>
                    <a:pt x="841984" y="346459"/>
                  </a:lnTo>
                  <a:lnTo>
                    <a:pt x="818986" y="295211"/>
                  </a:lnTo>
                  <a:lnTo>
                    <a:pt x="796315" y="252353"/>
                  </a:lnTo>
                  <a:lnTo>
                    <a:pt x="770991" y="211212"/>
                  </a:lnTo>
                  <a:lnTo>
                    <a:pt x="742797" y="172008"/>
                  </a:lnTo>
                  <a:lnTo>
                    <a:pt x="707559" y="136627"/>
                  </a:lnTo>
                  <a:lnTo>
                    <a:pt x="689254" y="121323"/>
                  </a:lnTo>
                  <a:lnTo>
                    <a:pt x="685876" y="120154"/>
                  </a:lnTo>
                  <a:close/>
                </a:path>
                <a:path w="842010" h="537210">
                  <a:moveTo>
                    <a:pt x="85280" y="369277"/>
                  </a:moveTo>
                  <a:lnTo>
                    <a:pt x="109359" y="407034"/>
                  </a:lnTo>
                  <a:lnTo>
                    <a:pt x="148842" y="409562"/>
                  </a:lnTo>
                  <a:lnTo>
                    <a:pt x="168669" y="410108"/>
                  </a:lnTo>
                  <a:lnTo>
                    <a:pt x="188391" y="410108"/>
                  </a:lnTo>
                  <a:lnTo>
                    <a:pt x="258546" y="406593"/>
                  </a:lnTo>
                  <a:lnTo>
                    <a:pt x="328244" y="397954"/>
                  </a:lnTo>
                  <a:lnTo>
                    <a:pt x="381856" y="387678"/>
                  </a:lnTo>
                  <a:lnTo>
                    <a:pt x="428357" y="374218"/>
                  </a:lnTo>
                  <a:lnTo>
                    <a:pt x="186423" y="374218"/>
                  </a:lnTo>
                  <a:lnTo>
                    <a:pt x="161093" y="373830"/>
                  </a:lnTo>
                  <a:lnTo>
                    <a:pt x="135785" y="372914"/>
                  </a:lnTo>
                  <a:lnTo>
                    <a:pt x="110510" y="371416"/>
                  </a:lnTo>
                  <a:lnTo>
                    <a:pt x="85280" y="369277"/>
                  </a:lnTo>
                  <a:close/>
                </a:path>
                <a:path w="842010" h="537210">
                  <a:moveTo>
                    <a:pt x="418397" y="27069"/>
                  </a:moveTo>
                  <a:lnTo>
                    <a:pt x="405041" y="29679"/>
                  </a:lnTo>
                  <a:lnTo>
                    <a:pt x="423131" y="61478"/>
                  </a:lnTo>
                  <a:lnTo>
                    <a:pt x="440915" y="93410"/>
                  </a:lnTo>
                  <a:lnTo>
                    <a:pt x="474484" y="158407"/>
                  </a:lnTo>
                  <a:lnTo>
                    <a:pt x="491104" y="193837"/>
                  </a:lnTo>
                  <a:lnTo>
                    <a:pt x="507030" y="229546"/>
                  </a:lnTo>
                  <a:lnTo>
                    <a:pt x="522110" y="265616"/>
                  </a:lnTo>
                  <a:lnTo>
                    <a:pt x="536193" y="302132"/>
                  </a:lnTo>
                  <a:lnTo>
                    <a:pt x="553102" y="351154"/>
                  </a:lnTo>
                  <a:lnTo>
                    <a:pt x="561704" y="376185"/>
                  </a:lnTo>
                  <a:lnTo>
                    <a:pt x="570839" y="400735"/>
                  </a:lnTo>
                  <a:lnTo>
                    <a:pt x="606325" y="400735"/>
                  </a:lnTo>
                  <a:lnTo>
                    <a:pt x="599271" y="362564"/>
                  </a:lnTo>
                  <a:lnTo>
                    <a:pt x="582282" y="304990"/>
                  </a:lnTo>
                  <a:lnTo>
                    <a:pt x="565714" y="257743"/>
                  </a:lnTo>
                  <a:lnTo>
                    <a:pt x="547325" y="210495"/>
                  </a:lnTo>
                  <a:lnTo>
                    <a:pt x="527389" y="164299"/>
                  </a:lnTo>
                  <a:lnTo>
                    <a:pt x="505713" y="118869"/>
                  </a:lnTo>
                  <a:lnTo>
                    <a:pt x="482218" y="74256"/>
                  </a:lnTo>
                  <a:lnTo>
                    <a:pt x="459282" y="34493"/>
                  </a:lnTo>
                  <a:lnTo>
                    <a:pt x="445995" y="30078"/>
                  </a:lnTo>
                  <a:lnTo>
                    <a:pt x="446141" y="30078"/>
                  </a:lnTo>
                  <a:lnTo>
                    <a:pt x="432071" y="27357"/>
                  </a:lnTo>
                  <a:lnTo>
                    <a:pt x="418397" y="27069"/>
                  </a:lnTo>
                  <a:close/>
                </a:path>
                <a:path w="842010" h="537210">
                  <a:moveTo>
                    <a:pt x="190484" y="152069"/>
                  </a:moveTo>
                  <a:lnTo>
                    <a:pt x="117817" y="152069"/>
                  </a:lnTo>
                  <a:lnTo>
                    <a:pt x="157872" y="181741"/>
                  </a:lnTo>
                  <a:lnTo>
                    <a:pt x="198321" y="210894"/>
                  </a:lnTo>
                  <a:lnTo>
                    <a:pt x="239153" y="239525"/>
                  </a:lnTo>
                  <a:lnTo>
                    <a:pt x="280355" y="267632"/>
                  </a:lnTo>
                  <a:lnTo>
                    <a:pt x="321914" y="295211"/>
                  </a:lnTo>
                  <a:lnTo>
                    <a:pt x="363819" y="322262"/>
                  </a:lnTo>
                  <a:lnTo>
                    <a:pt x="406057" y="348780"/>
                  </a:lnTo>
                  <a:lnTo>
                    <a:pt x="394436" y="351154"/>
                  </a:lnTo>
                  <a:lnTo>
                    <a:pt x="355319" y="358862"/>
                  </a:lnTo>
                  <a:lnTo>
                    <a:pt x="288155" y="368928"/>
                  </a:lnTo>
                  <a:lnTo>
                    <a:pt x="253337" y="372071"/>
                  </a:lnTo>
                  <a:lnTo>
                    <a:pt x="252617" y="372071"/>
                  </a:lnTo>
                  <a:lnTo>
                    <a:pt x="218897" y="373830"/>
                  </a:lnTo>
                  <a:lnTo>
                    <a:pt x="214689" y="373830"/>
                  </a:lnTo>
                  <a:lnTo>
                    <a:pt x="186423" y="374218"/>
                  </a:lnTo>
                  <a:lnTo>
                    <a:pt x="428357" y="374218"/>
                  </a:lnTo>
                  <a:lnTo>
                    <a:pt x="434949" y="372071"/>
                  </a:lnTo>
                  <a:lnTo>
                    <a:pt x="437972" y="371119"/>
                  </a:lnTo>
                  <a:lnTo>
                    <a:pt x="440956" y="370052"/>
                  </a:lnTo>
                  <a:lnTo>
                    <a:pt x="518352" y="370052"/>
                  </a:lnTo>
                  <a:lnTo>
                    <a:pt x="477494" y="345476"/>
                  </a:lnTo>
                  <a:lnTo>
                    <a:pt x="431415" y="316872"/>
                  </a:lnTo>
                  <a:lnTo>
                    <a:pt x="385746" y="287626"/>
                  </a:lnTo>
                  <a:lnTo>
                    <a:pt x="340493" y="257743"/>
                  </a:lnTo>
                  <a:lnTo>
                    <a:pt x="295668" y="227228"/>
                  </a:lnTo>
                  <a:lnTo>
                    <a:pt x="293322" y="217601"/>
                  </a:lnTo>
                  <a:lnTo>
                    <a:pt x="290318" y="208386"/>
                  </a:lnTo>
                  <a:lnTo>
                    <a:pt x="286749" y="198723"/>
                  </a:lnTo>
                  <a:lnTo>
                    <a:pt x="283260" y="189445"/>
                  </a:lnTo>
                  <a:lnTo>
                    <a:pt x="282652" y="187871"/>
                  </a:lnTo>
                  <a:lnTo>
                    <a:pt x="239674" y="187871"/>
                  </a:lnTo>
                  <a:lnTo>
                    <a:pt x="196145" y="156282"/>
                  </a:lnTo>
                  <a:lnTo>
                    <a:pt x="190484" y="152069"/>
                  </a:lnTo>
                  <a:close/>
                </a:path>
                <a:path w="842010" h="537210">
                  <a:moveTo>
                    <a:pt x="151079" y="0"/>
                  </a:moveTo>
                  <a:lnTo>
                    <a:pt x="171749" y="39206"/>
                  </a:lnTo>
                  <a:lnTo>
                    <a:pt x="190880" y="77732"/>
                  </a:lnTo>
                  <a:lnTo>
                    <a:pt x="214639" y="128970"/>
                  </a:lnTo>
                  <a:lnTo>
                    <a:pt x="232856" y="171342"/>
                  </a:lnTo>
                  <a:lnTo>
                    <a:pt x="239674" y="187871"/>
                  </a:lnTo>
                  <a:lnTo>
                    <a:pt x="282652" y="187871"/>
                  </a:lnTo>
                  <a:lnTo>
                    <a:pt x="267021" y="150323"/>
                  </a:lnTo>
                  <a:lnTo>
                    <a:pt x="249425" y="111806"/>
                  </a:lnTo>
                  <a:lnTo>
                    <a:pt x="224643" y="61072"/>
                  </a:lnTo>
                  <a:lnTo>
                    <a:pt x="198793" y="12420"/>
                  </a:lnTo>
                  <a:lnTo>
                    <a:pt x="163054" y="2646"/>
                  </a:lnTo>
                  <a:lnTo>
                    <a:pt x="151079" y="0"/>
                  </a:lnTo>
                  <a:close/>
                </a:path>
                <a:path w="842010" h="537210">
                  <a:moveTo>
                    <a:pt x="51409" y="159965"/>
                  </a:moveTo>
                  <a:lnTo>
                    <a:pt x="29317" y="159965"/>
                  </a:lnTo>
                  <a:lnTo>
                    <a:pt x="41465" y="160101"/>
                  </a:lnTo>
                  <a:lnTo>
                    <a:pt x="51409" y="159965"/>
                  </a:lnTo>
                  <a:close/>
                </a:path>
                <a:path w="842010" h="537210">
                  <a:moveTo>
                    <a:pt x="12266" y="125657"/>
                  </a:moveTo>
                  <a:lnTo>
                    <a:pt x="11625" y="125657"/>
                  </a:lnTo>
                  <a:lnTo>
                    <a:pt x="15361" y="134469"/>
                  </a:lnTo>
                  <a:lnTo>
                    <a:pt x="19299" y="143160"/>
                  </a:lnTo>
                  <a:lnTo>
                    <a:pt x="23325" y="151661"/>
                  </a:lnTo>
                  <a:lnTo>
                    <a:pt x="27353" y="159965"/>
                  </a:lnTo>
                  <a:lnTo>
                    <a:pt x="54175" y="159965"/>
                  </a:lnTo>
                  <a:lnTo>
                    <a:pt x="69691" y="159340"/>
                  </a:lnTo>
                  <a:lnTo>
                    <a:pt x="83204" y="158407"/>
                  </a:lnTo>
                  <a:lnTo>
                    <a:pt x="83421" y="158407"/>
                  </a:lnTo>
                  <a:lnTo>
                    <a:pt x="92303" y="157397"/>
                  </a:lnTo>
                  <a:lnTo>
                    <a:pt x="100882" y="155976"/>
                  </a:lnTo>
                  <a:lnTo>
                    <a:pt x="109413" y="154177"/>
                  </a:lnTo>
                  <a:lnTo>
                    <a:pt x="117817" y="152069"/>
                  </a:lnTo>
                  <a:lnTo>
                    <a:pt x="190484" y="152069"/>
                  </a:lnTo>
                  <a:lnTo>
                    <a:pt x="157320" y="127387"/>
                  </a:lnTo>
                  <a:lnTo>
                    <a:pt x="48077" y="127387"/>
                  </a:lnTo>
                  <a:lnTo>
                    <a:pt x="28605" y="126706"/>
                  </a:lnTo>
                  <a:lnTo>
                    <a:pt x="12266" y="125657"/>
                  </a:lnTo>
                  <a:close/>
                </a:path>
                <a:path w="842010" h="537210">
                  <a:moveTo>
                    <a:pt x="20053" y="20434"/>
                  </a:moveTo>
                  <a:lnTo>
                    <a:pt x="0" y="60439"/>
                  </a:lnTo>
                  <a:lnTo>
                    <a:pt x="14962" y="72500"/>
                  </a:lnTo>
                  <a:lnTo>
                    <a:pt x="60147" y="108254"/>
                  </a:lnTo>
                  <a:lnTo>
                    <a:pt x="66241" y="112953"/>
                  </a:lnTo>
                  <a:lnTo>
                    <a:pt x="84758" y="126949"/>
                  </a:lnTo>
                  <a:lnTo>
                    <a:pt x="79692" y="126949"/>
                  </a:lnTo>
                  <a:lnTo>
                    <a:pt x="62658" y="127387"/>
                  </a:lnTo>
                  <a:lnTo>
                    <a:pt x="157320" y="127387"/>
                  </a:lnTo>
                  <a:lnTo>
                    <a:pt x="152996" y="124169"/>
                  </a:lnTo>
                  <a:lnTo>
                    <a:pt x="110229" y="91553"/>
                  </a:lnTo>
                  <a:lnTo>
                    <a:pt x="67843" y="58458"/>
                  </a:lnTo>
                  <a:lnTo>
                    <a:pt x="20053" y="20434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760C61DA-DA4E-EF5F-EF15-6543D53353F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2"/>
          <a:stretch>
            <a:fillRect/>
          </a:stretch>
        </p:blipFill>
        <p:spPr>
          <a:xfrm>
            <a:off x="2881132" y="3051130"/>
            <a:ext cx="2629818" cy="2366778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889AA771-3B88-599F-0ADA-C3DD3702440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4335"/>
          <a:stretch>
            <a:fillRect/>
          </a:stretch>
        </p:blipFill>
        <p:spPr>
          <a:xfrm>
            <a:off x="925024" y="3250529"/>
            <a:ext cx="2138399" cy="1937032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76CE246-ED5A-6AF9-F7D7-D562DA7754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8409" y="5154545"/>
            <a:ext cx="768138" cy="514422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1CCF2383-52CD-6522-6EE6-A37D1A43958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62621" r="70027" b="25682"/>
          <a:stretch>
            <a:fillRect/>
          </a:stretch>
        </p:blipFill>
        <p:spPr>
          <a:xfrm>
            <a:off x="1108122" y="5321284"/>
            <a:ext cx="985863" cy="680145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10D775D7-DBFC-C0FC-9EB2-3B1EC23BEA5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62621" r="70027" b="25682"/>
          <a:stretch>
            <a:fillRect/>
          </a:stretch>
        </p:blipFill>
        <p:spPr>
          <a:xfrm>
            <a:off x="920344" y="5057744"/>
            <a:ext cx="985863" cy="680145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E47B72BC-1798-628A-08EC-3CD0A375BD5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5" t="72954" r="18686" b="10002"/>
          <a:stretch>
            <a:fillRect/>
          </a:stretch>
        </p:blipFill>
        <p:spPr>
          <a:xfrm>
            <a:off x="1566123" y="5524223"/>
            <a:ext cx="3202321" cy="730465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56F9F72C-2BA9-2870-0862-7227C67109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75578" y="5135456"/>
            <a:ext cx="985863" cy="680145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B6084B72-13D6-AA84-CFEE-C1B6299397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89774" y="4936416"/>
            <a:ext cx="1529286" cy="680145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0F92962C-3BB1-2238-348A-FD87357109F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62621" r="70027" b="25682"/>
          <a:stretch>
            <a:fillRect/>
          </a:stretch>
        </p:blipFill>
        <p:spPr>
          <a:xfrm>
            <a:off x="4068474" y="4763825"/>
            <a:ext cx="654253" cy="451368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74E46E6C-478F-5CCB-94E2-2E3B91C9902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62621" r="70027" b="25682"/>
          <a:stretch>
            <a:fillRect/>
          </a:stretch>
        </p:blipFill>
        <p:spPr>
          <a:xfrm>
            <a:off x="2989774" y="4905325"/>
            <a:ext cx="654253" cy="451368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A2C800A-AF86-682D-CAA1-92EE6A1D5C2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62621" r="70027" b="25682"/>
          <a:stretch>
            <a:fillRect/>
          </a:stretch>
        </p:blipFill>
        <p:spPr>
          <a:xfrm>
            <a:off x="4004045" y="4367362"/>
            <a:ext cx="594593" cy="410209"/>
          </a:xfrm>
          <a:prstGeom prst="rect">
            <a:avLst/>
          </a:prstGeom>
        </p:spPr>
      </p:pic>
      <p:pic>
        <p:nvPicPr>
          <p:cNvPr id="150" name="Picture 149">
            <a:extLst>
              <a:ext uri="{FF2B5EF4-FFF2-40B4-BE49-F238E27FC236}">
                <a16:creationId xmlns:a16="http://schemas.microsoft.com/office/drawing/2014/main" id="{DEE262D6-2FD2-6024-20DF-3FB92ACA42E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62621" r="70027" b="25682"/>
          <a:stretch>
            <a:fillRect/>
          </a:stretch>
        </p:blipFill>
        <p:spPr>
          <a:xfrm>
            <a:off x="3928890" y="5235155"/>
            <a:ext cx="654253" cy="451368"/>
          </a:xfrm>
          <a:prstGeom prst="rect">
            <a:avLst/>
          </a:prstGeom>
        </p:spPr>
      </p:pic>
      <p:pic>
        <p:nvPicPr>
          <p:cNvPr id="154" name="Picture 153">
            <a:extLst>
              <a:ext uri="{FF2B5EF4-FFF2-40B4-BE49-F238E27FC236}">
                <a16:creationId xmlns:a16="http://schemas.microsoft.com/office/drawing/2014/main" id="{8A339C9A-47D1-D605-8539-C1897796BD3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62621" r="70027" b="25682"/>
          <a:stretch>
            <a:fillRect/>
          </a:stretch>
        </p:blipFill>
        <p:spPr>
          <a:xfrm>
            <a:off x="3206607" y="5207702"/>
            <a:ext cx="654253" cy="45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7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E554B-7992-8485-8FAE-425E563FF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17">
            <a:extLst>
              <a:ext uri="{FF2B5EF4-FFF2-40B4-BE49-F238E27FC236}">
                <a16:creationId xmlns:a16="http://schemas.microsoft.com/office/drawing/2014/main" id="{EA18C16D-95F9-C02A-57AC-2A4875EF61A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08924" y="58016"/>
            <a:ext cx="152193" cy="226466"/>
          </a:xfrm>
          <a:prstGeom prst="rect">
            <a:avLst/>
          </a:prstGeom>
        </p:spPr>
      </p:pic>
      <p:pic>
        <p:nvPicPr>
          <p:cNvPr id="19" name="object 19">
            <a:extLst>
              <a:ext uri="{FF2B5EF4-FFF2-40B4-BE49-F238E27FC236}">
                <a16:creationId xmlns:a16="http://schemas.microsoft.com/office/drawing/2014/main" id="{05A2F1A8-422D-E594-6657-5B2213A9547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58699" y="765346"/>
            <a:ext cx="152198" cy="226466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CD5195E1-EDB4-0BCF-92E6-5DF7D71374F6}"/>
              </a:ext>
            </a:extLst>
          </p:cNvPr>
          <p:cNvSpPr txBox="1"/>
          <p:nvPr/>
        </p:nvSpPr>
        <p:spPr>
          <a:xfrm>
            <a:off x="598037" y="2121683"/>
            <a:ext cx="505317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000" spc="-35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Cierra la pluma mientras te bañas, te enjabonas las manos, te cepillas los dientes, te afeitas o lavas los platos. </a:t>
            </a: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70AABFDC-C77F-1E6D-07C0-50FB6B0EAC8B}"/>
              </a:ext>
            </a:extLst>
          </p:cNvPr>
          <p:cNvSpPr/>
          <p:nvPr/>
        </p:nvSpPr>
        <p:spPr>
          <a:xfrm>
            <a:off x="1739613" y="1857902"/>
            <a:ext cx="284353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56C1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>
            <a:extLst>
              <a:ext uri="{FF2B5EF4-FFF2-40B4-BE49-F238E27FC236}">
                <a16:creationId xmlns:a16="http://schemas.microsoft.com/office/drawing/2014/main" id="{5A1A9E92-511E-A2F7-7A80-713DB377BA7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2085" y="118684"/>
            <a:ext cx="102387" cy="105130"/>
          </a:xfrm>
          <a:prstGeom prst="rect">
            <a:avLst/>
          </a:prstGeom>
        </p:spPr>
      </p:pic>
      <p:pic>
        <p:nvPicPr>
          <p:cNvPr id="46" name="object 46">
            <a:extLst>
              <a:ext uri="{FF2B5EF4-FFF2-40B4-BE49-F238E27FC236}">
                <a16:creationId xmlns:a16="http://schemas.microsoft.com/office/drawing/2014/main" id="{D275CDAC-316E-6B8C-89D3-4DDF89D7A78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5483" y="119659"/>
            <a:ext cx="72961" cy="74253"/>
          </a:xfrm>
          <a:prstGeom prst="rect">
            <a:avLst/>
          </a:prstGeom>
        </p:spPr>
      </p:pic>
      <p:grpSp>
        <p:nvGrpSpPr>
          <p:cNvPr id="59" name="object 59">
            <a:extLst>
              <a:ext uri="{FF2B5EF4-FFF2-40B4-BE49-F238E27FC236}">
                <a16:creationId xmlns:a16="http://schemas.microsoft.com/office/drawing/2014/main" id="{94B859DC-A0BA-F9C0-DFEC-CA9035D349EB}"/>
              </a:ext>
            </a:extLst>
          </p:cNvPr>
          <p:cNvGrpSpPr/>
          <p:nvPr/>
        </p:nvGrpSpPr>
        <p:grpSpPr>
          <a:xfrm>
            <a:off x="5501145" y="0"/>
            <a:ext cx="848994" cy="875030"/>
            <a:chOff x="5501145" y="0"/>
            <a:chExt cx="848994" cy="875030"/>
          </a:xfrm>
        </p:grpSpPr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E4D827BB-6726-BDB0-1B4C-0C46BD7C8DC2}"/>
                </a:ext>
              </a:extLst>
            </p:cNvPr>
            <p:cNvSpPr/>
            <p:nvPr/>
          </p:nvSpPr>
          <p:spPr>
            <a:xfrm>
              <a:off x="5945441" y="108102"/>
              <a:ext cx="405130" cy="767080"/>
            </a:xfrm>
            <a:custGeom>
              <a:avLst/>
              <a:gdLst/>
              <a:ahLst/>
              <a:cxnLst/>
              <a:rect l="l" t="t" r="r" b="b"/>
              <a:pathLst>
                <a:path w="405129" h="767080">
                  <a:moveTo>
                    <a:pt x="404559" y="0"/>
                  </a:moveTo>
                  <a:lnTo>
                    <a:pt x="354361" y="28561"/>
                  </a:lnTo>
                  <a:lnTo>
                    <a:pt x="310840" y="55585"/>
                  </a:lnTo>
                  <a:lnTo>
                    <a:pt x="268288" y="84093"/>
                  </a:lnTo>
                  <a:lnTo>
                    <a:pt x="226758" y="114061"/>
                  </a:lnTo>
                  <a:lnTo>
                    <a:pt x="186300" y="145464"/>
                  </a:lnTo>
                  <a:lnTo>
                    <a:pt x="146965" y="178277"/>
                  </a:lnTo>
                  <a:lnTo>
                    <a:pt x="108802" y="212476"/>
                  </a:lnTo>
                  <a:lnTo>
                    <a:pt x="71864" y="248037"/>
                  </a:lnTo>
                  <a:lnTo>
                    <a:pt x="37574" y="288483"/>
                  </a:lnTo>
                  <a:lnTo>
                    <a:pt x="23020" y="338474"/>
                  </a:lnTo>
                  <a:lnTo>
                    <a:pt x="23249" y="346805"/>
                  </a:lnTo>
                  <a:lnTo>
                    <a:pt x="30792" y="351783"/>
                  </a:lnTo>
                  <a:lnTo>
                    <a:pt x="41854" y="354742"/>
                  </a:lnTo>
                  <a:lnTo>
                    <a:pt x="49893" y="355555"/>
                  </a:lnTo>
                  <a:lnTo>
                    <a:pt x="24536" y="400984"/>
                  </a:lnTo>
                  <a:lnTo>
                    <a:pt x="6537" y="448930"/>
                  </a:lnTo>
                  <a:lnTo>
                    <a:pt x="0" y="498589"/>
                  </a:lnTo>
                  <a:lnTo>
                    <a:pt x="9025" y="549154"/>
                  </a:lnTo>
                  <a:lnTo>
                    <a:pt x="12824" y="555033"/>
                  </a:lnTo>
                  <a:lnTo>
                    <a:pt x="18616" y="558749"/>
                  </a:lnTo>
                  <a:lnTo>
                    <a:pt x="25423" y="560113"/>
                  </a:lnTo>
                  <a:lnTo>
                    <a:pt x="32266" y="558933"/>
                  </a:lnTo>
                  <a:lnTo>
                    <a:pt x="40114" y="555923"/>
                  </a:lnTo>
                  <a:lnTo>
                    <a:pt x="41720" y="582726"/>
                  </a:lnTo>
                  <a:lnTo>
                    <a:pt x="46499" y="636208"/>
                  </a:lnTo>
                  <a:lnTo>
                    <a:pt x="53433" y="691207"/>
                  </a:lnTo>
                  <a:lnTo>
                    <a:pt x="72781" y="745650"/>
                  </a:lnTo>
                  <a:lnTo>
                    <a:pt x="118351" y="766599"/>
                  </a:lnTo>
                  <a:lnTo>
                    <a:pt x="140678" y="762297"/>
                  </a:lnTo>
                  <a:lnTo>
                    <a:pt x="180271" y="738879"/>
                  </a:lnTo>
                  <a:lnTo>
                    <a:pt x="218219" y="700641"/>
                  </a:lnTo>
                  <a:lnTo>
                    <a:pt x="251595" y="658222"/>
                  </a:lnTo>
                  <a:lnTo>
                    <a:pt x="278681" y="617959"/>
                  </a:lnTo>
                  <a:lnTo>
                    <a:pt x="300604" y="574745"/>
                  </a:lnTo>
                  <a:lnTo>
                    <a:pt x="303030" y="579964"/>
                  </a:lnTo>
                  <a:lnTo>
                    <a:pt x="336774" y="600868"/>
                  </a:lnTo>
                  <a:lnTo>
                    <a:pt x="356044" y="595754"/>
                  </a:lnTo>
                  <a:lnTo>
                    <a:pt x="371721" y="583414"/>
                  </a:lnTo>
                  <a:lnTo>
                    <a:pt x="384097" y="566952"/>
                  </a:lnTo>
                  <a:lnTo>
                    <a:pt x="393466" y="549472"/>
                  </a:lnTo>
                  <a:lnTo>
                    <a:pt x="404559" y="523835"/>
                  </a:lnTo>
                  <a:lnTo>
                    <a:pt x="404559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>
              <a:extLst>
                <a:ext uri="{FF2B5EF4-FFF2-40B4-BE49-F238E27FC236}">
                  <a16:creationId xmlns:a16="http://schemas.microsoft.com/office/drawing/2014/main" id="{8388DB9B-D169-AD07-5EC7-BEB1D89E0AA9}"/>
                </a:ext>
              </a:extLst>
            </p:cNvPr>
            <p:cNvSpPr/>
            <p:nvPr/>
          </p:nvSpPr>
          <p:spPr>
            <a:xfrm>
              <a:off x="5501145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5" h="873760">
                  <a:moveTo>
                    <a:pt x="848855" y="0"/>
                  </a:moveTo>
                  <a:lnTo>
                    <a:pt x="261607" y="0"/>
                  </a:lnTo>
                  <a:lnTo>
                    <a:pt x="238785" y="26479"/>
                  </a:lnTo>
                  <a:lnTo>
                    <a:pt x="236296" y="33756"/>
                  </a:lnTo>
                  <a:lnTo>
                    <a:pt x="236943" y="41122"/>
                  </a:lnTo>
                  <a:lnTo>
                    <a:pt x="256336" y="64909"/>
                  </a:lnTo>
                  <a:lnTo>
                    <a:pt x="215188" y="85598"/>
                  </a:lnTo>
                  <a:lnTo>
                    <a:pt x="176110" y="109588"/>
                  </a:lnTo>
                  <a:lnTo>
                    <a:pt x="140627" y="137502"/>
                  </a:lnTo>
                  <a:lnTo>
                    <a:pt x="110274" y="169938"/>
                  </a:lnTo>
                  <a:lnTo>
                    <a:pt x="86550" y="207518"/>
                  </a:lnTo>
                  <a:lnTo>
                    <a:pt x="71018" y="250837"/>
                  </a:lnTo>
                  <a:lnTo>
                    <a:pt x="70980" y="260121"/>
                  </a:lnTo>
                  <a:lnTo>
                    <a:pt x="74739" y="268439"/>
                  </a:lnTo>
                  <a:lnTo>
                    <a:pt x="81330" y="274866"/>
                  </a:lnTo>
                  <a:lnTo>
                    <a:pt x="89789" y="278498"/>
                  </a:lnTo>
                  <a:lnTo>
                    <a:pt x="100723" y="280822"/>
                  </a:lnTo>
                  <a:lnTo>
                    <a:pt x="83134" y="311823"/>
                  </a:lnTo>
                  <a:lnTo>
                    <a:pt x="49822" y="374789"/>
                  </a:lnTo>
                  <a:lnTo>
                    <a:pt x="17792" y="441007"/>
                  </a:lnTo>
                  <a:lnTo>
                    <a:pt x="3962" y="478053"/>
                  </a:lnTo>
                  <a:lnTo>
                    <a:pt x="0" y="515569"/>
                  </a:lnTo>
                  <a:lnTo>
                    <a:pt x="13157" y="550989"/>
                  </a:lnTo>
                  <a:lnTo>
                    <a:pt x="13220" y="551154"/>
                  </a:lnTo>
                  <a:lnTo>
                    <a:pt x="35572" y="571804"/>
                  </a:lnTo>
                  <a:lnTo>
                    <a:pt x="63525" y="583158"/>
                  </a:lnTo>
                  <a:lnTo>
                    <a:pt x="94157" y="587133"/>
                  </a:lnTo>
                  <a:lnTo>
                    <a:pt x="124523" y="585698"/>
                  </a:lnTo>
                  <a:lnTo>
                    <a:pt x="194373" y="570547"/>
                  </a:lnTo>
                  <a:lnTo>
                    <a:pt x="262178" y="547471"/>
                  </a:lnTo>
                  <a:lnTo>
                    <a:pt x="321398" y="522224"/>
                  </a:lnTo>
                  <a:lnTo>
                    <a:pt x="377024" y="489953"/>
                  </a:lnTo>
                  <a:lnTo>
                    <a:pt x="376415" y="493725"/>
                  </a:lnTo>
                  <a:lnTo>
                    <a:pt x="375945" y="497522"/>
                  </a:lnTo>
                  <a:lnTo>
                    <a:pt x="375843" y="501459"/>
                  </a:lnTo>
                  <a:lnTo>
                    <a:pt x="377050" y="514413"/>
                  </a:lnTo>
                  <a:lnTo>
                    <a:pt x="381266" y="526402"/>
                  </a:lnTo>
                  <a:lnTo>
                    <a:pt x="388404" y="536841"/>
                  </a:lnTo>
                  <a:lnTo>
                    <a:pt x="398399" y="545147"/>
                  </a:lnTo>
                  <a:lnTo>
                    <a:pt x="423532" y="553389"/>
                  </a:lnTo>
                  <a:lnTo>
                    <a:pt x="449897" y="550989"/>
                  </a:lnTo>
                  <a:lnTo>
                    <a:pt x="475564" y="541604"/>
                  </a:lnTo>
                  <a:lnTo>
                    <a:pt x="498627" y="528916"/>
                  </a:lnTo>
                  <a:lnTo>
                    <a:pt x="542010" y="500075"/>
                  </a:lnTo>
                  <a:lnTo>
                    <a:pt x="555434" y="489953"/>
                  </a:lnTo>
                  <a:lnTo>
                    <a:pt x="583615" y="468706"/>
                  </a:lnTo>
                  <a:lnTo>
                    <a:pt x="623392" y="435000"/>
                  </a:lnTo>
                  <a:lnTo>
                    <a:pt x="661263" y="399161"/>
                  </a:lnTo>
                  <a:lnTo>
                    <a:pt x="663117" y="440347"/>
                  </a:lnTo>
                  <a:lnTo>
                    <a:pt x="668007" y="453656"/>
                  </a:lnTo>
                  <a:lnTo>
                    <a:pt x="678878" y="460209"/>
                  </a:lnTo>
                  <a:lnTo>
                    <a:pt x="679792" y="460209"/>
                  </a:lnTo>
                  <a:lnTo>
                    <a:pt x="672693" y="474827"/>
                  </a:lnTo>
                  <a:lnTo>
                    <a:pt x="627545" y="488099"/>
                  </a:lnTo>
                  <a:lnTo>
                    <a:pt x="588987" y="503783"/>
                  </a:lnTo>
                  <a:lnTo>
                    <a:pt x="540791" y="527202"/>
                  </a:lnTo>
                  <a:lnTo>
                    <a:pt x="494449" y="554088"/>
                  </a:lnTo>
                  <a:lnTo>
                    <a:pt x="457161" y="579755"/>
                  </a:lnTo>
                  <a:lnTo>
                    <a:pt x="444398" y="605917"/>
                  </a:lnTo>
                  <a:lnTo>
                    <a:pt x="444677" y="614476"/>
                  </a:lnTo>
                  <a:lnTo>
                    <a:pt x="445427" y="623049"/>
                  </a:lnTo>
                  <a:lnTo>
                    <a:pt x="460679" y="611212"/>
                  </a:lnTo>
                  <a:lnTo>
                    <a:pt x="476224" y="599744"/>
                  </a:lnTo>
                  <a:lnTo>
                    <a:pt x="508101" y="577875"/>
                  </a:lnTo>
                  <a:lnTo>
                    <a:pt x="552475" y="551103"/>
                  </a:lnTo>
                  <a:lnTo>
                    <a:pt x="598754" y="527773"/>
                  </a:lnTo>
                  <a:lnTo>
                    <a:pt x="659193" y="502932"/>
                  </a:lnTo>
                  <a:lnTo>
                    <a:pt x="636905" y="551307"/>
                  </a:lnTo>
                  <a:lnTo>
                    <a:pt x="615467" y="600062"/>
                  </a:lnTo>
                  <a:lnTo>
                    <a:pt x="594893" y="649198"/>
                  </a:lnTo>
                  <a:lnTo>
                    <a:pt x="575221" y="698690"/>
                  </a:lnTo>
                  <a:lnTo>
                    <a:pt x="556463" y="748512"/>
                  </a:lnTo>
                  <a:lnTo>
                    <a:pt x="544004" y="753059"/>
                  </a:lnTo>
                  <a:lnTo>
                    <a:pt x="504278" y="775093"/>
                  </a:lnTo>
                  <a:lnTo>
                    <a:pt x="495312" y="781062"/>
                  </a:lnTo>
                  <a:lnTo>
                    <a:pt x="498221" y="802335"/>
                  </a:lnTo>
                  <a:lnTo>
                    <a:pt x="499503" y="809548"/>
                  </a:lnTo>
                  <a:lnTo>
                    <a:pt x="509917" y="801801"/>
                  </a:lnTo>
                  <a:lnTo>
                    <a:pt x="520560" y="794346"/>
                  </a:lnTo>
                  <a:lnTo>
                    <a:pt x="531431" y="787222"/>
                  </a:lnTo>
                  <a:lnTo>
                    <a:pt x="545706" y="778395"/>
                  </a:lnTo>
                  <a:lnTo>
                    <a:pt x="537768" y="800506"/>
                  </a:lnTo>
                  <a:lnTo>
                    <a:pt x="519150" y="856094"/>
                  </a:lnTo>
                  <a:lnTo>
                    <a:pt x="548589" y="873340"/>
                  </a:lnTo>
                  <a:lnTo>
                    <a:pt x="563372" y="829157"/>
                  </a:lnTo>
                  <a:lnTo>
                    <a:pt x="576745" y="790384"/>
                  </a:lnTo>
                  <a:lnTo>
                    <a:pt x="590562" y="751751"/>
                  </a:lnTo>
                  <a:lnTo>
                    <a:pt x="604837" y="713282"/>
                  </a:lnTo>
                  <a:lnTo>
                    <a:pt x="619569" y="674992"/>
                  </a:lnTo>
                  <a:lnTo>
                    <a:pt x="624497" y="701827"/>
                  </a:lnTo>
                  <a:lnTo>
                    <a:pt x="631215" y="744385"/>
                  </a:lnTo>
                  <a:lnTo>
                    <a:pt x="637844" y="798334"/>
                  </a:lnTo>
                  <a:lnTo>
                    <a:pt x="640918" y="832015"/>
                  </a:lnTo>
                  <a:lnTo>
                    <a:pt x="653884" y="818476"/>
                  </a:lnTo>
                  <a:lnTo>
                    <a:pt x="666280" y="804240"/>
                  </a:lnTo>
                  <a:lnTo>
                    <a:pt x="664730" y="783805"/>
                  </a:lnTo>
                  <a:lnTo>
                    <a:pt x="662609" y="762368"/>
                  </a:lnTo>
                  <a:lnTo>
                    <a:pt x="657402" y="719620"/>
                  </a:lnTo>
                  <a:lnTo>
                    <a:pt x="650925" y="677037"/>
                  </a:lnTo>
                  <a:lnTo>
                    <a:pt x="641553" y="633691"/>
                  </a:lnTo>
                  <a:lnTo>
                    <a:pt x="639051" y="626541"/>
                  </a:lnTo>
                  <a:lnTo>
                    <a:pt x="658317" y="580809"/>
                  </a:lnTo>
                  <a:lnTo>
                    <a:pt x="678370" y="535393"/>
                  </a:lnTo>
                  <a:lnTo>
                    <a:pt x="699173" y="490321"/>
                  </a:lnTo>
                  <a:lnTo>
                    <a:pt x="720737" y="445604"/>
                  </a:lnTo>
                  <a:lnTo>
                    <a:pt x="739660" y="420243"/>
                  </a:lnTo>
                  <a:lnTo>
                    <a:pt x="745794" y="413550"/>
                  </a:lnTo>
                  <a:lnTo>
                    <a:pt x="747407" y="420751"/>
                  </a:lnTo>
                  <a:lnTo>
                    <a:pt x="757199" y="459498"/>
                  </a:lnTo>
                  <a:lnTo>
                    <a:pt x="761834" y="478726"/>
                  </a:lnTo>
                  <a:lnTo>
                    <a:pt x="773328" y="537286"/>
                  </a:lnTo>
                  <a:lnTo>
                    <a:pt x="782053" y="596328"/>
                  </a:lnTo>
                  <a:lnTo>
                    <a:pt x="787577" y="651865"/>
                  </a:lnTo>
                  <a:lnTo>
                    <a:pt x="791083" y="707529"/>
                  </a:lnTo>
                  <a:lnTo>
                    <a:pt x="800709" y="703656"/>
                  </a:lnTo>
                  <a:lnTo>
                    <a:pt x="809345" y="697788"/>
                  </a:lnTo>
                  <a:lnTo>
                    <a:pt x="817016" y="690397"/>
                  </a:lnTo>
                  <a:lnTo>
                    <a:pt x="823798" y="681926"/>
                  </a:lnTo>
                  <a:lnTo>
                    <a:pt x="821956" y="646950"/>
                  </a:lnTo>
                  <a:lnTo>
                    <a:pt x="817346" y="599109"/>
                  </a:lnTo>
                  <a:lnTo>
                    <a:pt x="810412" y="551624"/>
                  </a:lnTo>
                  <a:lnTo>
                    <a:pt x="801293" y="504507"/>
                  </a:lnTo>
                  <a:lnTo>
                    <a:pt x="790143" y="457746"/>
                  </a:lnTo>
                  <a:lnTo>
                    <a:pt x="777100" y="413854"/>
                  </a:lnTo>
                  <a:lnTo>
                    <a:pt x="767448" y="389928"/>
                  </a:lnTo>
                  <a:lnTo>
                    <a:pt x="772528" y="384390"/>
                  </a:lnTo>
                  <a:lnTo>
                    <a:pt x="802995" y="346481"/>
                  </a:lnTo>
                  <a:lnTo>
                    <a:pt x="831164" y="306552"/>
                  </a:lnTo>
                  <a:lnTo>
                    <a:pt x="848855" y="278180"/>
                  </a:lnTo>
                  <a:lnTo>
                    <a:pt x="848855" y="0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B534339F-64FA-8315-231E-E7FBBD880F54}"/>
                </a:ext>
              </a:extLst>
            </p:cNvPr>
            <p:cNvSpPr/>
            <p:nvPr/>
          </p:nvSpPr>
          <p:spPr>
            <a:xfrm>
              <a:off x="5501777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286077" y="390663"/>
                  </a:moveTo>
                  <a:lnTo>
                    <a:pt x="242595" y="390663"/>
                  </a:lnTo>
                  <a:lnTo>
                    <a:pt x="235678" y="407394"/>
                  </a:lnTo>
                  <a:lnTo>
                    <a:pt x="232266" y="415585"/>
                  </a:lnTo>
                  <a:lnTo>
                    <a:pt x="205420" y="476299"/>
                  </a:lnTo>
                  <a:lnTo>
                    <a:pt x="180593" y="527798"/>
                  </a:lnTo>
                  <a:lnTo>
                    <a:pt x="159973" y="567653"/>
                  </a:lnTo>
                  <a:lnTo>
                    <a:pt x="152895" y="580833"/>
                  </a:lnTo>
                  <a:lnTo>
                    <a:pt x="165028" y="578148"/>
                  </a:lnTo>
                  <a:lnTo>
                    <a:pt x="210981" y="550452"/>
                  </a:lnTo>
                  <a:lnTo>
                    <a:pt x="240103" y="493425"/>
                  </a:lnTo>
                  <a:lnTo>
                    <a:pt x="264388" y="441704"/>
                  </a:lnTo>
                  <a:lnTo>
                    <a:pt x="281549" y="402401"/>
                  </a:lnTo>
                  <a:lnTo>
                    <a:pt x="286077" y="390663"/>
                  </a:lnTo>
                  <a:close/>
                </a:path>
                <a:path w="848360" h="581025">
                  <a:moveTo>
                    <a:pt x="159103" y="451966"/>
                  </a:moveTo>
                  <a:lnTo>
                    <a:pt x="66820" y="451966"/>
                  </a:lnTo>
                  <a:lnTo>
                    <a:pt x="83607" y="452398"/>
                  </a:lnTo>
                  <a:lnTo>
                    <a:pt x="85674" y="452398"/>
                  </a:lnTo>
                  <a:lnTo>
                    <a:pt x="67041" y="466494"/>
                  </a:lnTo>
                  <a:lnTo>
                    <a:pt x="60871" y="471257"/>
                  </a:lnTo>
                  <a:lnTo>
                    <a:pt x="30345" y="495314"/>
                  </a:lnTo>
                  <a:lnTo>
                    <a:pt x="0" y="519657"/>
                  </a:lnTo>
                  <a:lnTo>
                    <a:pt x="1637" y="527798"/>
                  </a:lnTo>
                  <a:lnTo>
                    <a:pt x="20307" y="560144"/>
                  </a:lnTo>
                  <a:lnTo>
                    <a:pt x="68656" y="521638"/>
                  </a:lnTo>
                  <a:lnTo>
                    <a:pt x="111559" y="488139"/>
                  </a:lnTo>
                  <a:lnTo>
                    <a:pt x="154849" y="455131"/>
                  </a:lnTo>
                  <a:lnTo>
                    <a:pt x="159103" y="451966"/>
                  </a:lnTo>
                  <a:close/>
                </a:path>
                <a:path w="848360" h="581025">
                  <a:moveTo>
                    <a:pt x="613688" y="175220"/>
                  </a:moveTo>
                  <a:lnTo>
                    <a:pt x="577786" y="175220"/>
                  </a:lnTo>
                  <a:lnTo>
                    <a:pt x="568535" y="200061"/>
                  </a:lnTo>
                  <a:lnTo>
                    <a:pt x="559901" y="225176"/>
                  </a:lnTo>
                  <a:lnTo>
                    <a:pt x="551443" y="250262"/>
                  </a:lnTo>
                  <a:lnTo>
                    <a:pt x="542721" y="275017"/>
                  </a:lnTo>
                  <a:lnTo>
                    <a:pt x="528460" y="311978"/>
                  </a:lnTo>
                  <a:lnTo>
                    <a:pt x="513191" y="348489"/>
                  </a:lnTo>
                  <a:lnTo>
                    <a:pt x="497069" y="384634"/>
                  </a:lnTo>
                  <a:lnTo>
                    <a:pt x="480231" y="420533"/>
                  </a:lnTo>
                  <a:lnTo>
                    <a:pt x="446279" y="486278"/>
                  </a:lnTo>
                  <a:lnTo>
                    <a:pt x="409955" y="550785"/>
                  </a:lnTo>
                  <a:lnTo>
                    <a:pt x="423478" y="553425"/>
                  </a:lnTo>
                  <a:lnTo>
                    <a:pt x="464870" y="545920"/>
                  </a:lnTo>
                  <a:lnTo>
                    <a:pt x="488086" y="505674"/>
                  </a:lnTo>
                  <a:lnTo>
                    <a:pt x="511861" y="460514"/>
                  </a:lnTo>
                  <a:lnTo>
                    <a:pt x="533799" y="414528"/>
                  </a:lnTo>
                  <a:lnTo>
                    <a:pt x="553976" y="367766"/>
                  </a:lnTo>
                  <a:lnTo>
                    <a:pt x="572469" y="320280"/>
                  </a:lnTo>
                  <a:lnTo>
                    <a:pt x="589356" y="272121"/>
                  </a:lnTo>
                  <a:lnTo>
                    <a:pt x="606556" y="213846"/>
                  </a:lnTo>
                  <a:lnTo>
                    <a:pt x="612714" y="183837"/>
                  </a:lnTo>
                  <a:lnTo>
                    <a:pt x="613688" y="175220"/>
                  </a:lnTo>
                  <a:close/>
                </a:path>
                <a:path w="848360" h="581025">
                  <a:moveTo>
                    <a:pt x="848222" y="166278"/>
                  </a:moveTo>
                  <a:lnTo>
                    <a:pt x="847985" y="166868"/>
                  </a:lnTo>
                  <a:lnTo>
                    <a:pt x="847829" y="167333"/>
                  </a:lnTo>
                  <a:lnTo>
                    <a:pt x="835943" y="198945"/>
                  </a:lnTo>
                  <a:lnTo>
                    <a:pt x="800680" y="277580"/>
                  </a:lnTo>
                  <a:lnTo>
                    <a:pt x="776188" y="324186"/>
                  </a:lnTo>
                  <a:lnTo>
                    <a:pt x="749981" y="369901"/>
                  </a:lnTo>
                  <a:lnTo>
                    <a:pt x="722505" y="414861"/>
                  </a:lnTo>
                  <a:lnTo>
                    <a:pt x="694207" y="459205"/>
                  </a:lnTo>
                  <a:lnTo>
                    <a:pt x="697636" y="458036"/>
                  </a:lnTo>
                  <a:lnTo>
                    <a:pt x="728352" y="430847"/>
                  </a:lnTo>
                  <a:lnTo>
                    <a:pt x="780371" y="367045"/>
                  </a:lnTo>
                  <a:lnTo>
                    <a:pt x="806002" y="325401"/>
                  </a:lnTo>
                  <a:lnTo>
                    <a:pt x="828913" y="282095"/>
                  </a:lnTo>
                  <a:lnTo>
                    <a:pt x="848222" y="239758"/>
                  </a:lnTo>
                  <a:lnTo>
                    <a:pt x="848222" y="166278"/>
                  </a:lnTo>
                  <a:close/>
                </a:path>
                <a:path w="848360" h="581025">
                  <a:moveTo>
                    <a:pt x="56254" y="418978"/>
                  </a:moveTo>
                  <a:lnTo>
                    <a:pt x="27645" y="418978"/>
                  </a:lnTo>
                  <a:lnTo>
                    <a:pt x="23597" y="427325"/>
                  </a:lnTo>
                  <a:lnTo>
                    <a:pt x="19527" y="435926"/>
                  </a:lnTo>
                  <a:lnTo>
                    <a:pt x="15546" y="444717"/>
                  </a:lnTo>
                  <a:lnTo>
                    <a:pt x="11747" y="453668"/>
                  </a:lnTo>
                  <a:lnTo>
                    <a:pt x="28952" y="452568"/>
                  </a:lnTo>
                  <a:lnTo>
                    <a:pt x="46177" y="451966"/>
                  </a:lnTo>
                  <a:lnTo>
                    <a:pt x="159103" y="451966"/>
                  </a:lnTo>
                  <a:lnTo>
                    <a:pt x="192780" y="426909"/>
                  </a:lnTo>
                  <a:lnTo>
                    <a:pt x="119240" y="426909"/>
                  </a:lnTo>
                  <a:lnTo>
                    <a:pt x="110738" y="424768"/>
                  </a:lnTo>
                  <a:lnTo>
                    <a:pt x="102106" y="422945"/>
                  </a:lnTo>
                  <a:lnTo>
                    <a:pt x="93424" y="421510"/>
                  </a:lnTo>
                  <a:lnTo>
                    <a:pt x="84772" y="420533"/>
                  </a:lnTo>
                  <a:lnTo>
                    <a:pt x="70533" y="419553"/>
                  </a:lnTo>
                  <a:lnTo>
                    <a:pt x="56254" y="418978"/>
                  </a:lnTo>
                  <a:close/>
                </a:path>
                <a:path w="848360" h="581025">
                  <a:moveTo>
                    <a:pt x="433528" y="202043"/>
                  </a:moveTo>
                  <a:lnTo>
                    <a:pt x="188683" y="202043"/>
                  </a:lnTo>
                  <a:lnTo>
                    <a:pt x="223076" y="202523"/>
                  </a:lnTo>
                  <a:lnTo>
                    <a:pt x="257406" y="204317"/>
                  </a:lnTo>
                  <a:lnTo>
                    <a:pt x="325767" y="211783"/>
                  </a:lnTo>
                  <a:lnTo>
                    <a:pt x="399224" y="225385"/>
                  </a:lnTo>
                  <a:lnTo>
                    <a:pt x="405104" y="226630"/>
                  </a:lnTo>
                  <a:lnTo>
                    <a:pt x="410984" y="227798"/>
                  </a:lnTo>
                  <a:lnTo>
                    <a:pt x="368236" y="254636"/>
                  </a:lnTo>
                  <a:lnTo>
                    <a:pt x="325699" y="282095"/>
                  </a:lnTo>
                  <a:lnTo>
                    <a:pt x="283757" y="309928"/>
                  </a:lnTo>
                  <a:lnTo>
                    <a:pt x="242053" y="338378"/>
                  </a:lnTo>
                  <a:lnTo>
                    <a:pt x="200724" y="367360"/>
                  </a:lnTo>
                  <a:lnTo>
                    <a:pt x="159781" y="396871"/>
                  </a:lnTo>
                  <a:lnTo>
                    <a:pt x="119240" y="426909"/>
                  </a:lnTo>
                  <a:lnTo>
                    <a:pt x="192780" y="426909"/>
                  </a:lnTo>
                  <a:lnTo>
                    <a:pt x="198527" y="422633"/>
                  </a:lnTo>
                  <a:lnTo>
                    <a:pt x="242595" y="390663"/>
                  </a:lnTo>
                  <a:lnTo>
                    <a:pt x="286077" y="390663"/>
                  </a:lnTo>
                  <a:lnTo>
                    <a:pt x="290231" y="379684"/>
                  </a:lnTo>
                  <a:lnTo>
                    <a:pt x="293752" y="370187"/>
                  </a:lnTo>
                  <a:lnTo>
                    <a:pt x="296885" y="360572"/>
                  </a:lnTo>
                  <a:lnTo>
                    <a:pt x="299262" y="350823"/>
                  </a:lnTo>
                  <a:lnTo>
                    <a:pt x="344631" y="319938"/>
                  </a:lnTo>
                  <a:lnTo>
                    <a:pt x="390435" y="289692"/>
                  </a:lnTo>
                  <a:lnTo>
                    <a:pt x="436662" y="260093"/>
                  </a:lnTo>
                  <a:lnTo>
                    <a:pt x="483303" y="231144"/>
                  </a:lnTo>
                  <a:lnTo>
                    <a:pt x="524661" y="206272"/>
                  </a:lnTo>
                  <a:lnTo>
                    <a:pt x="446316" y="206272"/>
                  </a:lnTo>
                  <a:lnTo>
                    <a:pt x="443293" y="205192"/>
                  </a:lnTo>
                  <a:lnTo>
                    <a:pt x="433528" y="202043"/>
                  </a:lnTo>
                  <a:close/>
                </a:path>
                <a:path w="848360" h="581025">
                  <a:moveTo>
                    <a:pt x="190806" y="165725"/>
                  </a:moveTo>
                  <a:lnTo>
                    <a:pt x="170657" y="165725"/>
                  </a:lnTo>
                  <a:lnTo>
                    <a:pt x="150645" y="166278"/>
                  </a:lnTo>
                  <a:lnTo>
                    <a:pt x="110680" y="168845"/>
                  </a:lnTo>
                  <a:lnTo>
                    <a:pt x="86309" y="207046"/>
                  </a:lnTo>
                  <a:lnTo>
                    <a:pt x="111843" y="204882"/>
                  </a:lnTo>
                  <a:lnTo>
                    <a:pt x="137425" y="203363"/>
                  </a:lnTo>
                  <a:lnTo>
                    <a:pt x="160605" y="202523"/>
                  </a:lnTo>
                  <a:lnTo>
                    <a:pt x="157273" y="202523"/>
                  </a:lnTo>
                  <a:lnTo>
                    <a:pt x="188683" y="202043"/>
                  </a:lnTo>
                  <a:lnTo>
                    <a:pt x="433528" y="202043"/>
                  </a:lnTo>
                  <a:lnTo>
                    <a:pt x="420822" y="197982"/>
                  </a:lnTo>
                  <a:lnTo>
                    <a:pt x="368490" y="184494"/>
                  </a:lnTo>
                  <a:lnTo>
                    <a:pt x="297044" y="172993"/>
                  </a:lnTo>
                  <a:lnTo>
                    <a:pt x="226208" y="166868"/>
                  </a:lnTo>
                  <a:lnTo>
                    <a:pt x="190806" y="165725"/>
                  </a:lnTo>
                  <a:close/>
                </a:path>
                <a:path w="848360" h="581025">
                  <a:moveTo>
                    <a:pt x="758244" y="0"/>
                  </a:moveTo>
                  <a:lnTo>
                    <a:pt x="685913" y="0"/>
                  </a:lnTo>
                  <a:lnTo>
                    <a:pt x="688864" y="1350"/>
                  </a:lnTo>
                  <a:lnTo>
                    <a:pt x="743661" y="27583"/>
                  </a:lnTo>
                  <a:lnTo>
                    <a:pt x="750900" y="31189"/>
                  </a:lnTo>
                  <a:lnTo>
                    <a:pt x="758177" y="34720"/>
                  </a:lnTo>
                  <a:lnTo>
                    <a:pt x="711426" y="58231"/>
                  </a:lnTo>
                  <a:lnTo>
                    <a:pt x="664969" y="82317"/>
                  </a:lnTo>
                  <a:lnTo>
                    <a:pt x="618819" y="106987"/>
                  </a:lnTo>
                  <a:lnTo>
                    <a:pt x="572989" y="132250"/>
                  </a:lnTo>
                  <a:lnTo>
                    <a:pt x="527494" y="158113"/>
                  </a:lnTo>
                  <a:lnTo>
                    <a:pt x="486790" y="181969"/>
                  </a:lnTo>
                  <a:lnTo>
                    <a:pt x="446316" y="206272"/>
                  </a:lnTo>
                  <a:lnTo>
                    <a:pt x="524661" y="206272"/>
                  </a:lnTo>
                  <a:lnTo>
                    <a:pt x="530348" y="202851"/>
                  </a:lnTo>
                  <a:lnTo>
                    <a:pt x="577786" y="175220"/>
                  </a:lnTo>
                  <a:lnTo>
                    <a:pt x="613688" y="175220"/>
                  </a:lnTo>
                  <a:lnTo>
                    <a:pt x="616127" y="153656"/>
                  </a:lnTo>
                  <a:lnTo>
                    <a:pt x="652721" y="133433"/>
                  </a:lnTo>
                  <a:lnTo>
                    <a:pt x="689508" y="113570"/>
                  </a:lnTo>
                  <a:lnTo>
                    <a:pt x="726495" y="94089"/>
                  </a:lnTo>
                  <a:lnTo>
                    <a:pt x="763689" y="75017"/>
                  </a:lnTo>
                  <a:lnTo>
                    <a:pt x="825682" y="44429"/>
                  </a:lnTo>
                  <a:lnTo>
                    <a:pt x="848222" y="33678"/>
                  </a:lnTo>
                  <a:lnTo>
                    <a:pt x="848222" y="19975"/>
                  </a:lnTo>
                  <a:lnTo>
                    <a:pt x="788187" y="19975"/>
                  </a:lnTo>
                  <a:lnTo>
                    <a:pt x="779917" y="13445"/>
                  </a:lnTo>
                  <a:lnTo>
                    <a:pt x="770959" y="7612"/>
                  </a:lnTo>
                  <a:lnTo>
                    <a:pt x="762287" y="2455"/>
                  </a:lnTo>
                  <a:lnTo>
                    <a:pt x="758244" y="0"/>
                  </a:lnTo>
                  <a:close/>
                </a:path>
                <a:path w="848360" h="581025">
                  <a:moveTo>
                    <a:pt x="848222" y="0"/>
                  </a:moveTo>
                  <a:lnTo>
                    <a:pt x="829989" y="0"/>
                  </a:lnTo>
                  <a:lnTo>
                    <a:pt x="788187" y="19975"/>
                  </a:lnTo>
                  <a:lnTo>
                    <a:pt x="848222" y="19975"/>
                  </a:lnTo>
                  <a:lnTo>
                    <a:pt x="848222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>
            <a:extLst>
              <a:ext uri="{FF2B5EF4-FFF2-40B4-BE49-F238E27FC236}">
                <a16:creationId xmlns:a16="http://schemas.microsoft.com/office/drawing/2014/main" id="{D0B7E82A-0F98-0240-1A29-33718A69B840}"/>
              </a:ext>
            </a:extLst>
          </p:cNvPr>
          <p:cNvGrpSpPr/>
          <p:nvPr/>
        </p:nvGrpSpPr>
        <p:grpSpPr>
          <a:xfrm>
            <a:off x="0" y="0"/>
            <a:ext cx="848994" cy="875030"/>
            <a:chOff x="0" y="0"/>
            <a:chExt cx="848994" cy="875030"/>
          </a:xfrm>
        </p:grpSpPr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6C32FF10-4086-8E8D-2318-15E3F09F881F}"/>
                </a:ext>
              </a:extLst>
            </p:cNvPr>
            <p:cNvSpPr/>
            <p:nvPr/>
          </p:nvSpPr>
          <p:spPr>
            <a:xfrm>
              <a:off x="0" y="108259"/>
              <a:ext cx="404495" cy="766445"/>
            </a:xfrm>
            <a:custGeom>
              <a:avLst/>
              <a:gdLst/>
              <a:ahLst/>
              <a:cxnLst/>
              <a:rect l="l" t="t" r="r" b="b"/>
              <a:pathLst>
                <a:path w="404495" h="766444">
                  <a:moveTo>
                    <a:pt x="0" y="0"/>
                  </a:moveTo>
                  <a:lnTo>
                    <a:pt x="0" y="524393"/>
                  </a:lnTo>
                  <a:lnTo>
                    <a:pt x="10782" y="549314"/>
                  </a:lnTo>
                  <a:lnTo>
                    <a:pt x="20151" y="566794"/>
                  </a:lnTo>
                  <a:lnTo>
                    <a:pt x="32529" y="583257"/>
                  </a:lnTo>
                  <a:lnTo>
                    <a:pt x="48210" y="595597"/>
                  </a:lnTo>
                  <a:lnTo>
                    <a:pt x="67487" y="600711"/>
                  </a:lnTo>
                  <a:lnTo>
                    <a:pt x="77211" y="599556"/>
                  </a:lnTo>
                  <a:lnTo>
                    <a:pt x="103657" y="574587"/>
                  </a:lnTo>
                  <a:lnTo>
                    <a:pt x="113845" y="596571"/>
                  </a:lnTo>
                  <a:lnTo>
                    <a:pt x="138593" y="638295"/>
                  </a:lnTo>
                  <a:lnTo>
                    <a:pt x="168872" y="679391"/>
                  </a:lnTo>
                  <a:lnTo>
                    <a:pt x="204342" y="720531"/>
                  </a:lnTo>
                  <a:lnTo>
                    <a:pt x="242587" y="752091"/>
                  </a:lnTo>
                  <a:lnTo>
                    <a:pt x="285908" y="766442"/>
                  </a:lnTo>
                  <a:lnTo>
                    <a:pt x="308521" y="762573"/>
                  </a:lnTo>
                  <a:lnTo>
                    <a:pt x="344363" y="720145"/>
                  </a:lnTo>
                  <a:lnTo>
                    <a:pt x="357756" y="636051"/>
                  </a:lnTo>
                  <a:lnTo>
                    <a:pt x="362535" y="582569"/>
                  </a:lnTo>
                  <a:lnTo>
                    <a:pt x="364134" y="555766"/>
                  </a:lnTo>
                  <a:lnTo>
                    <a:pt x="371995" y="558776"/>
                  </a:lnTo>
                  <a:lnTo>
                    <a:pt x="404260" y="498432"/>
                  </a:lnTo>
                  <a:lnTo>
                    <a:pt x="397719" y="448773"/>
                  </a:lnTo>
                  <a:lnTo>
                    <a:pt x="379720" y="400826"/>
                  </a:lnTo>
                  <a:lnTo>
                    <a:pt x="354368" y="355398"/>
                  </a:lnTo>
                  <a:lnTo>
                    <a:pt x="362407" y="354585"/>
                  </a:lnTo>
                  <a:lnTo>
                    <a:pt x="373468" y="351626"/>
                  </a:lnTo>
                  <a:lnTo>
                    <a:pt x="381012" y="346648"/>
                  </a:lnTo>
                  <a:lnTo>
                    <a:pt x="381241" y="338316"/>
                  </a:lnTo>
                  <a:lnTo>
                    <a:pt x="377598" y="311720"/>
                  </a:lnTo>
                  <a:lnTo>
                    <a:pt x="350835" y="267318"/>
                  </a:lnTo>
                  <a:lnTo>
                    <a:pt x="295449" y="212319"/>
                  </a:lnTo>
                  <a:lnTo>
                    <a:pt x="257290" y="178120"/>
                  </a:lnTo>
                  <a:lnTo>
                    <a:pt x="217957" y="145307"/>
                  </a:lnTo>
                  <a:lnTo>
                    <a:pt x="177500" y="113904"/>
                  </a:lnTo>
                  <a:lnTo>
                    <a:pt x="135971" y="83936"/>
                  </a:lnTo>
                  <a:lnTo>
                    <a:pt x="93421" y="55428"/>
                  </a:lnTo>
                  <a:lnTo>
                    <a:pt x="49899" y="28404"/>
                  </a:lnTo>
                  <a:lnTo>
                    <a:pt x="5458" y="2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>
              <a:extLst>
                <a:ext uri="{FF2B5EF4-FFF2-40B4-BE49-F238E27FC236}">
                  <a16:creationId xmlns:a16="http://schemas.microsoft.com/office/drawing/2014/main" id="{29596A8C-777C-8451-8FD2-F3101BD48911}"/>
                </a:ext>
              </a:extLst>
            </p:cNvPr>
            <p:cNvSpPr/>
            <p:nvPr/>
          </p:nvSpPr>
          <p:spPr>
            <a:xfrm>
              <a:off x="0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4" h="873760">
                  <a:moveTo>
                    <a:pt x="848537" y="515569"/>
                  </a:moveTo>
                  <a:lnTo>
                    <a:pt x="830745" y="441007"/>
                  </a:lnTo>
                  <a:lnTo>
                    <a:pt x="810641" y="399161"/>
                  </a:lnTo>
                  <a:lnTo>
                    <a:pt x="798728" y="374789"/>
                  </a:lnTo>
                  <a:lnTo>
                    <a:pt x="782383" y="343128"/>
                  </a:lnTo>
                  <a:lnTo>
                    <a:pt x="765403" y="311823"/>
                  </a:lnTo>
                  <a:lnTo>
                    <a:pt x="747826" y="280822"/>
                  </a:lnTo>
                  <a:lnTo>
                    <a:pt x="758748" y="278498"/>
                  </a:lnTo>
                  <a:lnTo>
                    <a:pt x="767207" y="274866"/>
                  </a:lnTo>
                  <a:lnTo>
                    <a:pt x="773798" y="268439"/>
                  </a:lnTo>
                  <a:lnTo>
                    <a:pt x="777557" y="260121"/>
                  </a:lnTo>
                  <a:lnTo>
                    <a:pt x="777532" y="250837"/>
                  </a:lnTo>
                  <a:lnTo>
                    <a:pt x="761987" y="207518"/>
                  </a:lnTo>
                  <a:lnTo>
                    <a:pt x="738263" y="169938"/>
                  </a:lnTo>
                  <a:lnTo>
                    <a:pt x="707898" y="137502"/>
                  </a:lnTo>
                  <a:lnTo>
                    <a:pt x="672414" y="109588"/>
                  </a:lnTo>
                  <a:lnTo>
                    <a:pt x="633349" y="85598"/>
                  </a:lnTo>
                  <a:lnTo>
                    <a:pt x="592213" y="64909"/>
                  </a:lnTo>
                  <a:lnTo>
                    <a:pt x="596468" y="61683"/>
                  </a:lnTo>
                  <a:lnTo>
                    <a:pt x="612241" y="33756"/>
                  </a:lnTo>
                  <a:lnTo>
                    <a:pt x="609765" y="26479"/>
                  </a:lnTo>
                  <a:lnTo>
                    <a:pt x="586930" y="0"/>
                  </a:lnTo>
                  <a:lnTo>
                    <a:pt x="0" y="0"/>
                  </a:lnTo>
                  <a:lnTo>
                    <a:pt x="0" y="158381"/>
                  </a:lnTo>
                  <a:lnTo>
                    <a:pt x="0" y="212852"/>
                  </a:lnTo>
                  <a:lnTo>
                    <a:pt x="0" y="278676"/>
                  </a:lnTo>
                  <a:lnTo>
                    <a:pt x="17373" y="306552"/>
                  </a:lnTo>
                  <a:lnTo>
                    <a:pt x="45542" y="346481"/>
                  </a:lnTo>
                  <a:lnTo>
                    <a:pt x="76009" y="384390"/>
                  </a:lnTo>
                  <a:lnTo>
                    <a:pt x="81076" y="389928"/>
                  </a:lnTo>
                  <a:lnTo>
                    <a:pt x="79870" y="392353"/>
                  </a:lnTo>
                  <a:lnTo>
                    <a:pt x="64414" y="435825"/>
                  </a:lnTo>
                  <a:lnTo>
                    <a:pt x="47244" y="504507"/>
                  </a:lnTo>
                  <a:lnTo>
                    <a:pt x="38125" y="551624"/>
                  </a:lnTo>
                  <a:lnTo>
                    <a:pt x="31191" y="599109"/>
                  </a:lnTo>
                  <a:lnTo>
                    <a:pt x="26581" y="646950"/>
                  </a:lnTo>
                  <a:lnTo>
                    <a:pt x="24739" y="681926"/>
                  </a:lnTo>
                  <a:lnTo>
                    <a:pt x="31521" y="690397"/>
                  </a:lnTo>
                  <a:lnTo>
                    <a:pt x="39204" y="697788"/>
                  </a:lnTo>
                  <a:lnTo>
                    <a:pt x="47828" y="703656"/>
                  </a:lnTo>
                  <a:lnTo>
                    <a:pt x="57454" y="707529"/>
                  </a:lnTo>
                  <a:lnTo>
                    <a:pt x="59080" y="679678"/>
                  </a:lnTo>
                  <a:lnTo>
                    <a:pt x="60972" y="651865"/>
                  </a:lnTo>
                  <a:lnTo>
                    <a:pt x="66497" y="596328"/>
                  </a:lnTo>
                  <a:lnTo>
                    <a:pt x="75209" y="537286"/>
                  </a:lnTo>
                  <a:lnTo>
                    <a:pt x="86690" y="478726"/>
                  </a:lnTo>
                  <a:lnTo>
                    <a:pt x="101130" y="420751"/>
                  </a:lnTo>
                  <a:lnTo>
                    <a:pt x="102730" y="413537"/>
                  </a:lnTo>
                  <a:lnTo>
                    <a:pt x="108889" y="420243"/>
                  </a:lnTo>
                  <a:lnTo>
                    <a:pt x="120700" y="431507"/>
                  </a:lnTo>
                  <a:lnTo>
                    <a:pt x="127800" y="445604"/>
                  </a:lnTo>
                  <a:lnTo>
                    <a:pt x="149364" y="490321"/>
                  </a:lnTo>
                  <a:lnTo>
                    <a:pt x="170167" y="535393"/>
                  </a:lnTo>
                  <a:lnTo>
                    <a:pt x="190220" y="580809"/>
                  </a:lnTo>
                  <a:lnTo>
                    <a:pt x="209486" y="626541"/>
                  </a:lnTo>
                  <a:lnTo>
                    <a:pt x="206997" y="633691"/>
                  </a:lnTo>
                  <a:lnTo>
                    <a:pt x="205028" y="641057"/>
                  </a:lnTo>
                  <a:lnTo>
                    <a:pt x="191135" y="719620"/>
                  </a:lnTo>
                  <a:lnTo>
                    <a:pt x="185928" y="762368"/>
                  </a:lnTo>
                  <a:lnTo>
                    <a:pt x="182270" y="804240"/>
                  </a:lnTo>
                  <a:lnTo>
                    <a:pt x="194652" y="818476"/>
                  </a:lnTo>
                  <a:lnTo>
                    <a:pt x="207632" y="832015"/>
                  </a:lnTo>
                  <a:lnTo>
                    <a:pt x="210693" y="798334"/>
                  </a:lnTo>
                  <a:lnTo>
                    <a:pt x="214439" y="765733"/>
                  </a:lnTo>
                  <a:lnTo>
                    <a:pt x="217322" y="744385"/>
                  </a:lnTo>
                  <a:lnTo>
                    <a:pt x="220535" y="723087"/>
                  </a:lnTo>
                  <a:lnTo>
                    <a:pt x="224053" y="701827"/>
                  </a:lnTo>
                  <a:lnTo>
                    <a:pt x="228968" y="674992"/>
                  </a:lnTo>
                  <a:lnTo>
                    <a:pt x="243700" y="713282"/>
                  </a:lnTo>
                  <a:lnTo>
                    <a:pt x="257975" y="751751"/>
                  </a:lnTo>
                  <a:lnTo>
                    <a:pt x="271805" y="790384"/>
                  </a:lnTo>
                  <a:lnTo>
                    <a:pt x="285165" y="829157"/>
                  </a:lnTo>
                  <a:lnTo>
                    <a:pt x="299948" y="873340"/>
                  </a:lnTo>
                  <a:lnTo>
                    <a:pt x="305676" y="871943"/>
                  </a:lnTo>
                  <a:lnTo>
                    <a:pt x="329399" y="856094"/>
                  </a:lnTo>
                  <a:lnTo>
                    <a:pt x="310769" y="800506"/>
                  </a:lnTo>
                  <a:lnTo>
                    <a:pt x="302831" y="778395"/>
                  </a:lnTo>
                  <a:lnTo>
                    <a:pt x="317119" y="787222"/>
                  </a:lnTo>
                  <a:lnTo>
                    <a:pt x="327977" y="794346"/>
                  </a:lnTo>
                  <a:lnTo>
                    <a:pt x="338620" y="801801"/>
                  </a:lnTo>
                  <a:lnTo>
                    <a:pt x="349046" y="809548"/>
                  </a:lnTo>
                  <a:lnTo>
                    <a:pt x="350316" y="802335"/>
                  </a:lnTo>
                  <a:lnTo>
                    <a:pt x="325882" y="763854"/>
                  </a:lnTo>
                  <a:lnTo>
                    <a:pt x="292074" y="748512"/>
                  </a:lnTo>
                  <a:lnTo>
                    <a:pt x="273316" y="698690"/>
                  </a:lnTo>
                  <a:lnTo>
                    <a:pt x="253644" y="649198"/>
                  </a:lnTo>
                  <a:lnTo>
                    <a:pt x="233083" y="600062"/>
                  </a:lnTo>
                  <a:lnTo>
                    <a:pt x="211645" y="551307"/>
                  </a:lnTo>
                  <a:lnTo>
                    <a:pt x="189344" y="502932"/>
                  </a:lnTo>
                  <a:lnTo>
                    <a:pt x="237934" y="522541"/>
                  </a:lnTo>
                  <a:lnTo>
                    <a:pt x="273151" y="539013"/>
                  </a:lnTo>
                  <a:lnTo>
                    <a:pt x="318516" y="564070"/>
                  </a:lnTo>
                  <a:lnTo>
                    <a:pt x="356501" y="588645"/>
                  </a:lnTo>
                  <a:lnTo>
                    <a:pt x="387858" y="611212"/>
                  </a:lnTo>
                  <a:lnTo>
                    <a:pt x="403110" y="623049"/>
                  </a:lnTo>
                  <a:lnTo>
                    <a:pt x="403860" y="614476"/>
                  </a:lnTo>
                  <a:lnTo>
                    <a:pt x="404152" y="605917"/>
                  </a:lnTo>
                  <a:lnTo>
                    <a:pt x="403987" y="597395"/>
                  </a:lnTo>
                  <a:lnTo>
                    <a:pt x="403390" y="588899"/>
                  </a:lnTo>
                  <a:lnTo>
                    <a:pt x="366750" y="562317"/>
                  </a:lnTo>
                  <a:lnTo>
                    <a:pt x="331165" y="540232"/>
                  </a:lnTo>
                  <a:lnTo>
                    <a:pt x="283870" y="515048"/>
                  </a:lnTo>
                  <a:lnTo>
                    <a:pt x="246837" y="498284"/>
                  </a:lnTo>
                  <a:lnTo>
                    <a:pt x="207848" y="483704"/>
                  </a:lnTo>
                  <a:lnTo>
                    <a:pt x="175844" y="474827"/>
                  </a:lnTo>
                  <a:lnTo>
                    <a:pt x="168732" y="460209"/>
                  </a:lnTo>
                  <a:lnTo>
                    <a:pt x="169659" y="460209"/>
                  </a:lnTo>
                  <a:lnTo>
                    <a:pt x="180530" y="453656"/>
                  </a:lnTo>
                  <a:lnTo>
                    <a:pt x="185432" y="440347"/>
                  </a:lnTo>
                  <a:lnTo>
                    <a:pt x="187274" y="399161"/>
                  </a:lnTo>
                  <a:lnTo>
                    <a:pt x="225145" y="435000"/>
                  </a:lnTo>
                  <a:lnTo>
                    <a:pt x="264922" y="468706"/>
                  </a:lnTo>
                  <a:lnTo>
                    <a:pt x="306539" y="500075"/>
                  </a:lnTo>
                  <a:lnTo>
                    <a:pt x="349923" y="528916"/>
                  </a:lnTo>
                  <a:lnTo>
                    <a:pt x="398640" y="550989"/>
                  </a:lnTo>
                  <a:lnTo>
                    <a:pt x="425005" y="553389"/>
                  </a:lnTo>
                  <a:lnTo>
                    <a:pt x="450138" y="545147"/>
                  </a:lnTo>
                  <a:lnTo>
                    <a:pt x="460133" y="536841"/>
                  </a:lnTo>
                  <a:lnTo>
                    <a:pt x="467283" y="526402"/>
                  </a:lnTo>
                  <a:lnTo>
                    <a:pt x="471500" y="514413"/>
                  </a:lnTo>
                  <a:lnTo>
                    <a:pt x="472706" y="501459"/>
                  </a:lnTo>
                  <a:lnTo>
                    <a:pt x="472605" y="497522"/>
                  </a:lnTo>
                  <a:lnTo>
                    <a:pt x="472135" y="493725"/>
                  </a:lnTo>
                  <a:lnTo>
                    <a:pt x="471525" y="489953"/>
                  </a:lnTo>
                  <a:lnTo>
                    <a:pt x="498754" y="507060"/>
                  </a:lnTo>
                  <a:lnTo>
                    <a:pt x="556437" y="535622"/>
                  </a:lnTo>
                  <a:lnTo>
                    <a:pt x="619823" y="559485"/>
                  </a:lnTo>
                  <a:lnTo>
                    <a:pt x="689013" y="579640"/>
                  </a:lnTo>
                  <a:lnTo>
                    <a:pt x="754380" y="587133"/>
                  </a:lnTo>
                  <a:lnTo>
                    <a:pt x="785012" y="583158"/>
                  </a:lnTo>
                  <a:lnTo>
                    <a:pt x="812965" y="571804"/>
                  </a:lnTo>
                  <a:lnTo>
                    <a:pt x="835329" y="551154"/>
                  </a:lnTo>
                  <a:lnTo>
                    <a:pt x="848537" y="51556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BCE3505E-8A46-A4F5-0408-819F71A324E8}"/>
                </a:ext>
              </a:extLst>
            </p:cNvPr>
            <p:cNvSpPr/>
            <p:nvPr/>
          </p:nvSpPr>
          <p:spPr>
            <a:xfrm>
              <a:off x="0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349701" y="175220"/>
                  </a:moveTo>
                  <a:lnTo>
                    <a:pt x="270131" y="175220"/>
                  </a:lnTo>
                  <a:lnTo>
                    <a:pt x="317570" y="202851"/>
                  </a:lnTo>
                  <a:lnTo>
                    <a:pt x="364617" y="231144"/>
                  </a:lnTo>
                  <a:lnTo>
                    <a:pt x="411260" y="260093"/>
                  </a:lnTo>
                  <a:lnTo>
                    <a:pt x="457488" y="289692"/>
                  </a:lnTo>
                  <a:lnTo>
                    <a:pt x="503290" y="319938"/>
                  </a:lnTo>
                  <a:lnTo>
                    <a:pt x="548655" y="350823"/>
                  </a:lnTo>
                  <a:lnTo>
                    <a:pt x="551034" y="360572"/>
                  </a:lnTo>
                  <a:lnTo>
                    <a:pt x="554076" y="369901"/>
                  </a:lnTo>
                  <a:lnTo>
                    <a:pt x="571893" y="415585"/>
                  </a:lnTo>
                  <a:lnTo>
                    <a:pt x="595473" y="467656"/>
                  </a:lnTo>
                  <a:lnTo>
                    <a:pt x="620551" y="519003"/>
                  </a:lnTo>
                  <a:lnTo>
                    <a:pt x="646737" y="568234"/>
                  </a:lnTo>
                  <a:lnTo>
                    <a:pt x="695022" y="580833"/>
                  </a:lnTo>
                  <a:lnTo>
                    <a:pt x="687944" y="567653"/>
                  </a:lnTo>
                  <a:lnTo>
                    <a:pt x="680977" y="554442"/>
                  </a:lnTo>
                  <a:lnTo>
                    <a:pt x="654721" y="502140"/>
                  </a:lnTo>
                  <a:lnTo>
                    <a:pt x="630671" y="450277"/>
                  </a:lnTo>
                  <a:lnTo>
                    <a:pt x="612240" y="407394"/>
                  </a:lnTo>
                  <a:lnTo>
                    <a:pt x="605335" y="390663"/>
                  </a:lnTo>
                  <a:lnTo>
                    <a:pt x="679524" y="390663"/>
                  </a:lnTo>
                  <a:lnTo>
                    <a:pt x="647196" y="367360"/>
                  </a:lnTo>
                  <a:lnTo>
                    <a:pt x="605868" y="338378"/>
                  </a:lnTo>
                  <a:lnTo>
                    <a:pt x="564165" y="309928"/>
                  </a:lnTo>
                  <a:lnTo>
                    <a:pt x="522223" y="282095"/>
                  </a:lnTo>
                  <a:lnTo>
                    <a:pt x="479685" y="254636"/>
                  </a:lnTo>
                  <a:lnTo>
                    <a:pt x="436933" y="227798"/>
                  </a:lnTo>
                  <a:lnTo>
                    <a:pt x="442813" y="226630"/>
                  </a:lnTo>
                  <a:lnTo>
                    <a:pt x="488292" y="217597"/>
                  </a:lnTo>
                  <a:lnTo>
                    <a:pt x="556265" y="207409"/>
                  </a:lnTo>
                  <a:lnTo>
                    <a:pt x="568864" y="206272"/>
                  </a:lnTo>
                  <a:lnTo>
                    <a:pt x="401601" y="206272"/>
                  </a:lnTo>
                  <a:lnTo>
                    <a:pt x="361136" y="181969"/>
                  </a:lnTo>
                  <a:lnTo>
                    <a:pt x="349701" y="175220"/>
                  </a:lnTo>
                  <a:close/>
                </a:path>
                <a:path w="848360" h="581025">
                  <a:moveTo>
                    <a:pt x="679524" y="390663"/>
                  </a:moveTo>
                  <a:lnTo>
                    <a:pt x="605335" y="390663"/>
                  </a:lnTo>
                  <a:lnTo>
                    <a:pt x="649390" y="422633"/>
                  </a:lnTo>
                  <a:lnTo>
                    <a:pt x="693065" y="455131"/>
                  </a:lnTo>
                  <a:lnTo>
                    <a:pt x="736357" y="488139"/>
                  </a:lnTo>
                  <a:lnTo>
                    <a:pt x="779261" y="521638"/>
                  </a:lnTo>
                  <a:lnTo>
                    <a:pt x="827623" y="560144"/>
                  </a:lnTo>
                  <a:lnTo>
                    <a:pt x="830366" y="557376"/>
                  </a:lnTo>
                  <a:lnTo>
                    <a:pt x="832982" y="554442"/>
                  </a:lnTo>
                  <a:lnTo>
                    <a:pt x="835332" y="551153"/>
                  </a:lnTo>
                  <a:lnTo>
                    <a:pt x="840108" y="543535"/>
                  </a:lnTo>
                  <a:lnTo>
                    <a:pt x="843633" y="535926"/>
                  </a:lnTo>
                  <a:lnTo>
                    <a:pt x="843725" y="535729"/>
                  </a:lnTo>
                  <a:lnTo>
                    <a:pt x="846280" y="527798"/>
                  </a:lnTo>
                  <a:lnTo>
                    <a:pt x="847918" y="519657"/>
                  </a:lnTo>
                  <a:lnTo>
                    <a:pt x="817577" y="495314"/>
                  </a:lnTo>
                  <a:lnTo>
                    <a:pt x="787046" y="471257"/>
                  </a:lnTo>
                  <a:lnTo>
                    <a:pt x="780878" y="466494"/>
                  </a:lnTo>
                  <a:lnTo>
                    <a:pt x="762231" y="452398"/>
                  </a:lnTo>
                  <a:lnTo>
                    <a:pt x="764310" y="452398"/>
                  </a:lnTo>
                  <a:lnTo>
                    <a:pt x="781098" y="451966"/>
                  </a:lnTo>
                  <a:lnTo>
                    <a:pt x="835449" y="451966"/>
                  </a:lnTo>
                  <a:lnTo>
                    <a:pt x="832376" y="444717"/>
                  </a:lnTo>
                  <a:lnTo>
                    <a:pt x="828394" y="435926"/>
                  </a:lnTo>
                  <a:lnTo>
                    <a:pt x="824120" y="426909"/>
                  </a:lnTo>
                  <a:lnTo>
                    <a:pt x="728677" y="426909"/>
                  </a:lnTo>
                  <a:lnTo>
                    <a:pt x="688136" y="396871"/>
                  </a:lnTo>
                  <a:lnTo>
                    <a:pt x="679524" y="390663"/>
                  </a:lnTo>
                  <a:close/>
                </a:path>
                <a:path w="848360" h="581025">
                  <a:moveTo>
                    <a:pt x="17930" y="0"/>
                  </a:moveTo>
                  <a:lnTo>
                    <a:pt x="0" y="0"/>
                  </a:lnTo>
                  <a:lnTo>
                    <a:pt x="0" y="33822"/>
                  </a:lnTo>
                  <a:lnTo>
                    <a:pt x="22237" y="44429"/>
                  </a:lnTo>
                  <a:lnTo>
                    <a:pt x="53308" y="59578"/>
                  </a:lnTo>
                  <a:lnTo>
                    <a:pt x="121428" y="94089"/>
                  </a:lnTo>
                  <a:lnTo>
                    <a:pt x="158411" y="113570"/>
                  </a:lnTo>
                  <a:lnTo>
                    <a:pt x="195196" y="133433"/>
                  </a:lnTo>
                  <a:lnTo>
                    <a:pt x="231790" y="153656"/>
                  </a:lnTo>
                  <a:lnTo>
                    <a:pt x="235203" y="183837"/>
                  </a:lnTo>
                  <a:lnTo>
                    <a:pt x="241361" y="213846"/>
                  </a:lnTo>
                  <a:lnTo>
                    <a:pt x="258561" y="272121"/>
                  </a:lnTo>
                  <a:lnTo>
                    <a:pt x="275328" y="319938"/>
                  </a:lnTo>
                  <a:lnTo>
                    <a:pt x="293941" y="367766"/>
                  </a:lnTo>
                  <a:lnTo>
                    <a:pt x="314118" y="414528"/>
                  </a:lnTo>
                  <a:lnTo>
                    <a:pt x="336056" y="460514"/>
                  </a:lnTo>
                  <a:lnTo>
                    <a:pt x="359831" y="505674"/>
                  </a:lnTo>
                  <a:lnTo>
                    <a:pt x="383047" y="545920"/>
                  </a:lnTo>
                  <a:lnTo>
                    <a:pt x="424447" y="553425"/>
                  </a:lnTo>
                  <a:lnTo>
                    <a:pt x="437962" y="550785"/>
                  </a:lnTo>
                  <a:lnTo>
                    <a:pt x="419645" y="518597"/>
                  </a:lnTo>
                  <a:lnTo>
                    <a:pt x="401643" y="486278"/>
                  </a:lnTo>
                  <a:lnTo>
                    <a:pt x="367686" y="420533"/>
                  </a:lnTo>
                  <a:lnTo>
                    <a:pt x="350848" y="384634"/>
                  </a:lnTo>
                  <a:lnTo>
                    <a:pt x="334728" y="348489"/>
                  </a:lnTo>
                  <a:lnTo>
                    <a:pt x="319463" y="311978"/>
                  </a:lnTo>
                  <a:lnTo>
                    <a:pt x="305208" y="275017"/>
                  </a:lnTo>
                  <a:lnTo>
                    <a:pt x="288093" y="225385"/>
                  </a:lnTo>
                  <a:lnTo>
                    <a:pt x="279387" y="200061"/>
                  </a:lnTo>
                  <a:lnTo>
                    <a:pt x="270131" y="175220"/>
                  </a:lnTo>
                  <a:lnTo>
                    <a:pt x="349701" y="175220"/>
                  </a:lnTo>
                  <a:lnTo>
                    <a:pt x="320423" y="158113"/>
                  </a:lnTo>
                  <a:lnTo>
                    <a:pt x="274928" y="132250"/>
                  </a:lnTo>
                  <a:lnTo>
                    <a:pt x="229098" y="106987"/>
                  </a:lnTo>
                  <a:lnTo>
                    <a:pt x="182948" y="82317"/>
                  </a:lnTo>
                  <a:lnTo>
                    <a:pt x="136491" y="58231"/>
                  </a:lnTo>
                  <a:lnTo>
                    <a:pt x="89740" y="34720"/>
                  </a:lnTo>
                  <a:lnTo>
                    <a:pt x="97017" y="31189"/>
                  </a:lnTo>
                  <a:lnTo>
                    <a:pt x="104269" y="27583"/>
                  </a:lnTo>
                  <a:lnTo>
                    <a:pt x="120125" y="19975"/>
                  </a:lnTo>
                  <a:lnTo>
                    <a:pt x="59743" y="19975"/>
                  </a:lnTo>
                  <a:lnTo>
                    <a:pt x="17930" y="0"/>
                  </a:lnTo>
                  <a:close/>
                </a:path>
                <a:path w="848360" h="581025">
                  <a:moveTo>
                    <a:pt x="95" y="167333"/>
                  </a:moveTo>
                  <a:lnTo>
                    <a:pt x="0" y="240426"/>
                  </a:lnTo>
                  <a:lnTo>
                    <a:pt x="19005" y="282095"/>
                  </a:lnTo>
                  <a:lnTo>
                    <a:pt x="41920" y="325401"/>
                  </a:lnTo>
                  <a:lnTo>
                    <a:pt x="67552" y="367045"/>
                  </a:lnTo>
                  <a:lnTo>
                    <a:pt x="96078" y="406728"/>
                  </a:lnTo>
                  <a:lnTo>
                    <a:pt x="131755" y="442531"/>
                  </a:lnTo>
                  <a:lnTo>
                    <a:pt x="153710" y="459205"/>
                  </a:lnTo>
                  <a:lnTo>
                    <a:pt x="125412" y="414861"/>
                  </a:lnTo>
                  <a:lnTo>
                    <a:pt x="97936" y="369901"/>
                  </a:lnTo>
                  <a:lnTo>
                    <a:pt x="71729" y="324186"/>
                  </a:lnTo>
                  <a:lnTo>
                    <a:pt x="47237" y="277580"/>
                  </a:lnTo>
                  <a:lnTo>
                    <a:pt x="24907" y="229944"/>
                  </a:lnTo>
                  <a:lnTo>
                    <a:pt x="156" y="167516"/>
                  </a:lnTo>
                  <a:lnTo>
                    <a:pt x="95" y="167333"/>
                  </a:lnTo>
                  <a:close/>
                </a:path>
                <a:path w="848360" h="581025">
                  <a:moveTo>
                    <a:pt x="835449" y="451966"/>
                  </a:moveTo>
                  <a:lnTo>
                    <a:pt x="801745" y="451966"/>
                  </a:lnTo>
                  <a:lnTo>
                    <a:pt x="818970" y="452568"/>
                  </a:lnTo>
                  <a:lnTo>
                    <a:pt x="836170" y="453668"/>
                  </a:lnTo>
                  <a:lnTo>
                    <a:pt x="835449" y="451966"/>
                  </a:lnTo>
                  <a:close/>
                </a:path>
                <a:path w="848360" h="581025">
                  <a:moveTo>
                    <a:pt x="820272" y="418978"/>
                  </a:moveTo>
                  <a:lnTo>
                    <a:pt x="791664" y="418978"/>
                  </a:lnTo>
                  <a:lnTo>
                    <a:pt x="777389" y="419553"/>
                  </a:lnTo>
                  <a:lnTo>
                    <a:pt x="737179" y="424768"/>
                  </a:lnTo>
                  <a:lnTo>
                    <a:pt x="728677" y="426909"/>
                  </a:lnTo>
                  <a:lnTo>
                    <a:pt x="824120" y="426909"/>
                  </a:lnTo>
                  <a:lnTo>
                    <a:pt x="820272" y="418978"/>
                  </a:lnTo>
                  <a:close/>
                </a:path>
                <a:path w="848360" h="581025">
                  <a:moveTo>
                    <a:pt x="758950" y="202043"/>
                  </a:moveTo>
                  <a:lnTo>
                    <a:pt x="659234" y="202043"/>
                  </a:lnTo>
                  <a:lnTo>
                    <a:pt x="690644" y="202523"/>
                  </a:lnTo>
                  <a:lnTo>
                    <a:pt x="687312" y="202523"/>
                  </a:lnTo>
                  <a:lnTo>
                    <a:pt x="710492" y="203363"/>
                  </a:lnTo>
                  <a:lnTo>
                    <a:pt x="736074" y="204882"/>
                  </a:lnTo>
                  <a:lnTo>
                    <a:pt x="761608" y="207046"/>
                  </a:lnTo>
                  <a:lnTo>
                    <a:pt x="758950" y="202043"/>
                  </a:lnTo>
                  <a:close/>
                </a:path>
                <a:path w="848360" h="581025">
                  <a:moveTo>
                    <a:pt x="677260" y="165725"/>
                  </a:moveTo>
                  <a:lnTo>
                    <a:pt x="657111" y="165725"/>
                  </a:lnTo>
                  <a:lnTo>
                    <a:pt x="621711" y="166868"/>
                  </a:lnTo>
                  <a:lnTo>
                    <a:pt x="550878" y="172993"/>
                  </a:lnTo>
                  <a:lnTo>
                    <a:pt x="497552" y="181087"/>
                  </a:lnTo>
                  <a:lnTo>
                    <a:pt x="443626" y="193038"/>
                  </a:lnTo>
                  <a:lnTo>
                    <a:pt x="404624" y="205192"/>
                  </a:lnTo>
                  <a:lnTo>
                    <a:pt x="401601" y="206272"/>
                  </a:lnTo>
                  <a:lnTo>
                    <a:pt x="568864" y="206272"/>
                  </a:lnTo>
                  <a:lnTo>
                    <a:pt x="590506" y="204317"/>
                  </a:lnTo>
                  <a:lnTo>
                    <a:pt x="624839" y="202523"/>
                  </a:lnTo>
                  <a:lnTo>
                    <a:pt x="659234" y="202043"/>
                  </a:lnTo>
                  <a:lnTo>
                    <a:pt x="758950" y="202043"/>
                  </a:lnTo>
                  <a:lnTo>
                    <a:pt x="756250" y="196963"/>
                  </a:lnTo>
                  <a:lnTo>
                    <a:pt x="717272" y="167333"/>
                  </a:lnTo>
                  <a:lnTo>
                    <a:pt x="697273" y="166278"/>
                  </a:lnTo>
                  <a:lnTo>
                    <a:pt x="677260" y="165725"/>
                  </a:lnTo>
                  <a:close/>
                </a:path>
                <a:path w="848360" h="581025">
                  <a:moveTo>
                    <a:pt x="162011" y="0"/>
                  </a:moveTo>
                  <a:lnTo>
                    <a:pt x="89674" y="0"/>
                  </a:lnTo>
                  <a:lnTo>
                    <a:pt x="85632" y="2455"/>
                  </a:lnTo>
                  <a:lnTo>
                    <a:pt x="76964" y="7612"/>
                  </a:lnTo>
                  <a:lnTo>
                    <a:pt x="68011" y="13445"/>
                  </a:lnTo>
                  <a:lnTo>
                    <a:pt x="59743" y="19975"/>
                  </a:lnTo>
                  <a:lnTo>
                    <a:pt x="120125" y="19975"/>
                  </a:lnTo>
                  <a:lnTo>
                    <a:pt x="159059" y="1350"/>
                  </a:lnTo>
                  <a:lnTo>
                    <a:pt x="16201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5" name="object 41">
            <a:extLst>
              <a:ext uri="{FF2B5EF4-FFF2-40B4-BE49-F238E27FC236}">
                <a16:creationId xmlns:a16="http://schemas.microsoft.com/office/drawing/2014/main" id="{D292E3A2-CDE5-9276-5C0E-B0087854BACC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3226" y="1343080"/>
            <a:ext cx="82537" cy="81661"/>
          </a:xfrm>
          <a:prstGeom prst="rect">
            <a:avLst/>
          </a:prstGeom>
        </p:spPr>
      </p:pic>
      <p:sp>
        <p:nvSpPr>
          <p:cNvPr id="99" name="object 40">
            <a:extLst>
              <a:ext uri="{FF2B5EF4-FFF2-40B4-BE49-F238E27FC236}">
                <a16:creationId xmlns:a16="http://schemas.microsoft.com/office/drawing/2014/main" id="{3B3DCD1B-E48F-1805-6ED2-12446C214299}"/>
              </a:ext>
            </a:extLst>
          </p:cNvPr>
          <p:cNvSpPr/>
          <p:nvPr/>
        </p:nvSpPr>
        <p:spPr>
          <a:xfrm>
            <a:off x="5275519" y="16119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07" name="object 5">
            <a:extLst>
              <a:ext uri="{FF2B5EF4-FFF2-40B4-BE49-F238E27FC236}">
                <a16:creationId xmlns:a16="http://schemas.microsoft.com/office/drawing/2014/main" id="{2A6105F1-A6A9-C583-CC75-B8CE26FADD56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99953" y="1481390"/>
            <a:ext cx="152198" cy="226466"/>
          </a:xfrm>
          <a:prstGeom prst="rect">
            <a:avLst/>
          </a:prstGeom>
        </p:spPr>
      </p:pic>
      <p:pic>
        <p:nvPicPr>
          <p:cNvPr id="113" name="object 5">
            <a:extLst>
              <a:ext uri="{FF2B5EF4-FFF2-40B4-BE49-F238E27FC236}">
                <a16:creationId xmlns:a16="http://schemas.microsoft.com/office/drawing/2014/main" id="{3EB04E48-E14C-AA51-AB23-B4511ABBFCAB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372" y="1475165"/>
            <a:ext cx="152198" cy="226466"/>
          </a:xfrm>
          <a:prstGeom prst="rect">
            <a:avLst/>
          </a:prstGeom>
        </p:spPr>
      </p:pic>
      <p:pic>
        <p:nvPicPr>
          <p:cNvPr id="121" name="object 39">
            <a:extLst>
              <a:ext uri="{FF2B5EF4-FFF2-40B4-BE49-F238E27FC236}">
                <a16:creationId xmlns:a16="http://schemas.microsoft.com/office/drawing/2014/main" id="{3A439C4A-AF80-59CB-4AF9-3DA4FBB9636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2904" y="196328"/>
            <a:ext cx="102387" cy="105130"/>
          </a:xfrm>
          <a:prstGeom prst="rect">
            <a:avLst/>
          </a:prstGeom>
        </p:spPr>
      </p:pic>
      <p:pic>
        <p:nvPicPr>
          <p:cNvPr id="123" name="object 39">
            <a:extLst>
              <a:ext uri="{FF2B5EF4-FFF2-40B4-BE49-F238E27FC236}">
                <a16:creationId xmlns:a16="http://schemas.microsoft.com/office/drawing/2014/main" id="{DBA80F58-BA36-97D4-82FA-2106D183370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9236" y="855236"/>
            <a:ext cx="102387" cy="105130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0FAB88FA-C22D-CEA8-FDBE-74869C3D7C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182" y="116224"/>
            <a:ext cx="2664878" cy="1081063"/>
          </a:xfrm>
          <a:prstGeom prst="rect">
            <a:avLst/>
          </a:prstGeom>
        </p:spPr>
      </p:pic>
      <p:pic>
        <p:nvPicPr>
          <p:cNvPr id="127" name="object 49">
            <a:extLst>
              <a:ext uri="{FF2B5EF4-FFF2-40B4-BE49-F238E27FC236}">
                <a16:creationId xmlns:a16="http://schemas.microsoft.com/office/drawing/2014/main" id="{34E4ADEA-8BA3-D187-49AD-A1829FEE473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266" y="1061350"/>
            <a:ext cx="94500" cy="106832"/>
          </a:xfrm>
          <a:prstGeom prst="rect">
            <a:avLst/>
          </a:prstGeom>
        </p:spPr>
      </p:pic>
      <p:sp>
        <p:nvSpPr>
          <p:cNvPr id="133" name="object 43">
            <a:extLst>
              <a:ext uri="{FF2B5EF4-FFF2-40B4-BE49-F238E27FC236}">
                <a16:creationId xmlns:a16="http://schemas.microsoft.com/office/drawing/2014/main" id="{ACBA0892-D69A-F9AB-E447-7E768FBDF04F}"/>
              </a:ext>
            </a:extLst>
          </p:cNvPr>
          <p:cNvSpPr/>
          <p:nvPr/>
        </p:nvSpPr>
        <p:spPr>
          <a:xfrm>
            <a:off x="1108122" y="159115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43">
            <a:extLst>
              <a:ext uri="{FF2B5EF4-FFF2-40B4-BE49-F238E27FC236}">
                <a16:creationId xmlns:a16="http://schemas.microsoft.com/office/drawing/2014/main" id="{000F8254-24BA-768F-921F-E5D44B2C182A}"/>
              </a:ext>
            </a:extLst>
          </p:cNvPr>
          <p:cNvSpPr/>
          <p:nvPr/>
        </p:nvSpPr>
        <p:spPr>
          <a:xfrm>
            <a:off x="743420" y="114309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43">
            <a:extLst>
              <a:ext uri="{FF2B5EF4-FFF2-40B4-BE49-F238E27FC236}">
                <a16:creationId xmlns:a16="http://schemas.microsoft.com/office/drawing/2014/main" id="{F194C8E4-A75D-1145-3D30-E7BBB2218289}"/>
              </a:ext>
            </a:extLst>
          </p:cNvPr>
          <p:cNvSpPr/>
          <p:nvPr/>
        </p:nvSpPr>
        <p:spPr>
          <a:xfrm>
            <a:off x="2794612" y="9692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43">
            <a:extLst>
              <a:ext uri="{FF2B5EF4-FFF2-40B4-BE49-F238E27FC236}">
                <a16:creationId xmlns:a16="http://schemas.microsoft.com/office/drawing/2014/main" id="{390AE392-141F-4F66-8BF4-80DEC17CA7FE}"/>
              </a:ext>
            </a:extLst>
          </p:cNvPr>
          <p:cNvSpPr/>
          <p:nvPr/>
        </p:nvSpPr>
        <p:spPr>
          <a:xfrm>
            <a:off x="1581061" y="15678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2" name="object 45">
            <a:extLst>
              <a:ext uri="{FF2B5EF4-FFF2-40B4-BE49-F238E27FC236}">
                <a16:creationId xmlns:a16="http://schemas.microsoft.com/office/drawing/2014/main" id="{6476B3E2-B449-7658-13A9-543CDC78E7C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02085" y="706084"/>
            <a:ext cx="119595" cy="119583"/>
          </a:xfrm>
          <a:prstGeom prst="rect">
            <a:avLst/>
          </a:prstGeom>
        </p:spPr>
      </p:pic>
      <p:pic>
        <p:nvPicPr>
          <p:cNvPr id="160" name="object 45">
            <a:extLst>
              <a:ext uri="{FF2B5EF4-FFF2-40B4-BE49-F238E27FC236}">
                <a16:creationId xmlns:a16="http://schemas.microsoft.com/office/drawing/2014/main" id="{ECAC6544-422D-8C45-E825-CCE8A2A0D004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91594" y="932092"/>
            <a:ext cx="119595" cy="119583"/>
          </a:xfrm>
          <a:prstGeom prst="rect">
            <a:avLst/>
          </a:prstGeom>
        </p:spPr>
      </p:pic>
      <p:sp>
        <p:nvSpPr>
          <p:cNvPr id="162" name="object 40">
            <a:extLst>
              <a:ext uri="{FF2B5EF4-FFF2-40B4-BE49-F238E27FC236}">
                <a16:creationId xmlns:a16="http://schemas.microsoft.com/office/drawing/2014/main" id="{87D9312A-ECA3-7789-C901-76289451E0F6}"/>
              </a:ext>
            </a:extLst>
          </p:cNvPr>
          <p:cNvSpPr/>
          <p:nvPr/>
        </p:nvSpPr>
        <p:spPr>
          <a:xfrm>
            <a:off x="5014735" y="7537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3C5B2D70-9E5E-50E8-8945-34A1A132EFC2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29953" y="77170"/>
            <a:ext cx="119595" cy="119583"/>
          </a:xfrm>
          <a:prstGeom prst="rect">
            <a:avLst/>
          </a:prstGeom>
        </p:spPr>
      </p:pic>
      <p:pic>
        <p:nvPicPr>
          <p:cNvPr id="168" name="object 45">
            <a:extLst>
              <a:ext uri="{FF2B5EF4-FFF2-40B4-BE49-F238E27FC236}">
                <a16:creationId xmlns:a16="http://schemas.microsoft.com/office/drawing/2014/main" id="{BB4E1AEE-480B-87E6-D3ED-0A57B1FC90F7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45781" y="68917"/>
            <a:ext cx="119595" cy="119583"/>
          </a:xfrm>
          <a:prstGeom prst="rect">
            <a:avLst/>
          </a:prstGeom>
        </p:spPr>
      </p:pic>
      <p:sp>
        <p:nvSpPr>
          <p:cNvPr id="170" name="object 40">
            <a:extLst>
              <a:ext uri="{FF2B5EF4-FFF2-40B4-BE49-F238E27FC236}">
                <a16:creationId xmlns:a16="http://schemas.microsoft.com/office/drawing/2014/main" id="{2227EE7B-009D-747B-E9F5-56BBD3EC1900}"/>
              </a:ext>
            </a:extLst>
          </p:cNvPr>
          <p:cNvSpPr/>
          <p:nvPr/>
        </p:nvSpPr>
        <p:spPr>
          <a:xfrm>
            <a:off x="1385971" y="56092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72" name="object 35">
            <a:extLst>
              <a:ext uri="{FF2B5EF4-FFF2-40B4-BE49-F238E27FC236}">
                <a16:creationId xmlns:a16="http://schemas.microsoft.com/office/drawing/2014/main" id="{1023FC8E-DAD8-15F7-D364-24DBF3D1155B}"/>
              </a:ext>
            </a:extLst>
          </p:cNvPr>
          <p:cNvSpPr txBox="1"/>
          <p:nvPr/>
        </p:nvSpPr>
        <p:spPr>
          <a:xfrm>
            <a:off x="1531459" y="1208549"/>
            <a:ext cx="337746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800" b="1" spc="-35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rPr>
              <a:t>¡CADA GOTA CUENTA!</a:t>
            </a:r>
            <a:endParaRPr sz="2800" b="1" dirty="0">
              <a:solidFill>
                <a:srgbClr val="005480"/>
              </a:solidFill>
              <a:latin typeface="Britannic Bold" panose="020B0903060703020204" pitchFamily="34" charset="0"/>
              <a:cs typeface="ADLaM Display" panose="02010000000000000000" pitchFamily="2" charset="0"/>
            </a:endParaRPr>
          </a:p>
        </p:txBody>
      </p:sp>
      <p:pic>
        <p:nvPicPr>
          <p:cNvPr id="72" name="object 41">
            <a:extLst>
              <a:ext uri="{FF2B5EF4-FFF2-40B4-BE49-F238E27FC236}">
                <a16:creationId xmlns:a16="http://schemas.microsoft.com/office/drawing/2014/main" id="{2DE55639-28C0-97F6-AF78-0363F58198A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63991" y="844347"/>
            <a:ext cx="82537" cy="81661"/>
          </a:xfrm>
          <a:prstGeom prst="rect">
            <a:avLst/>
          </a:prstGeom>
        </p:spPr>
      </p:pic>
      <p:sp>
        <p:nvSpPr>
          <p:cNvPr id="134" name="object 43">
            <a:extLst>
              <a:ext uri="{FF2B5EF4-FFF2-40B4-BE49-F238E27FC236}">
                <a16:creationId xmlns:a16="http://schemas.microsoft.com/office/drawing/2014/main" id="{27BB027B-8A49-9DA9-BE53-E39D46D1E8CC}"/>
              </a:ext>
            </a:extLst>
          </p:cNvPr>
          <p:cNvSpPr/>
          <p:nvPr/>
        </p:nvSpPr>
        <p:spPr>
          <a:xfrm>
            <a:off x="783973" y="147722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43">
            <a:extLst>
              <a:ext uri="{FF2B5EF4-FFF2-40B4-BE49-F238E27FC236}">
                <a16:creationId xmlns:a16="http://schemas.microsoft.com/office/drawing/2014/main" id="{F1A12197-FE18-B074-57E7-53DAC9B5DDEA}"/>
              </a:ext>
            </a:extLst>
          </p:cNvPr>
          <p:cNvSpPr/>
          <p:nvPr/>
        </p:nvSpPr>
        <p:spPr>
          <a:xfrm>
            <a:off x="1008244" y="83059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4" name="object 39">
            <a:extLst>
              <a:ext uri="{FF2B5EF4-FFF2-40B4-BE49-F238E27FC236}">
                <a16:creationId xmlns:a16="http://schemas.microsoft.com/office/drawing/2014/main" id="{39716FD7-4D60-958B-2E2A-8D4855EC4C8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5650" y="696225"/>
            <a:ext cx="102387" cy="105130"/>
          </a:xfrm>
          <a:prstGeom prst="rect">
            <a:avLst/>
          </a:prstGeom>
        </p:spPr>
      </p:pic>
      <p:sp>
        <p:nvSpPr>
          <p:cNvPr id="246" name="object 43">
            <a:extLst>
              <a:ext uri="{FF2B5EF4-FFF2-40B4-BE49-F238E27FC236}">
                <a16:creationId xmlns:a16="http://schemas.microsoft.com/office/drawing/2014/main" id="{AE056431-3C3A-79BB-D833-72D3A5F7A0AD}"/>
              </a:ext>
            </a:extLst>
          </p:cNvPr>
          <p:cNvSpPr/>
          <p:nvPr/>
        </p:nvSpPr>
        <p:spPr>
          <a:xfrm>
            <a:off x="3465629" y="9114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43">
            <a:extLst>
              <a:ext uri="{FF2B5EF4-FFF2-40B4-BE49-F238E27FC236}">
                <a16:creationId xmlns:a16="http://schemas.microsoft.com/office/drawing/2014/main" id="{46E234AA-81CC-AA36-B5CD-B8AE8F4ADCD4}"/>
              </a:ext>
            </a:extLst>
          </p:cNvPr>
          <p:cNvSpPr/>
          <p:nvPr/>
        </p:nvSpPr>
        <p:spPr>
          <a:xfrm>
            <a:off x="1049862" y="5353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3" name="object 46">
            <a:extLst>
              <a:ext uri="{FF2B5EF4-FFF2-40B4-BE49-F238E27FC236}">
                <a16:creationId xmlns:a16="http://schemas.microsoft.com/office/drawing/2014/main" id="{18BC0446-E4C0-D8C7-99E5-E1CA60C56C5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54952" y="1039798"/>
            <a:ext cx="72961" cy="74253"/>
          </a:xfrm>
          <a:prstGeom prst="rect">
            <a:avLst/>
          </a:prstGeom>
        </p:spPr>
      </p:pic>
      <p:pic>
        <p:nvPicPr>
          <p:cNvPr id="169" name="object 45">
            <a:extLst>
              <a:ext uri="{FF2B5EF4-FFF2-40B4-BE49-F238E27FC236}">
                <a16:creationId xmlns:a16="http://schemas.microsoft.com/office/drawing/2014/main" id="{74BDB8EF-1937-C89C-C8D1-12B63229C66D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91355" y="1434832"/>
            <a:ext cx="119595" cy="119583"/>
          </a:xfrm>
          <a:prstGeom prst="rect">
            <a:avLst/>
          </a:prstGeom>
        </p:spPr>
      </p:pic>
      <p:sp>
        <p:nvSpPr>
          <p:cNvPr id="175" name="object 40">
            <a:extLst>
              <a:ext uri="{FF2B5EF4-FFF2-40B4-BE49-F238E27FC236}">
                <a16:creationId xmlns:a16="http://schemas.microsoft.com/office/drawing/2014/main" id="{CCE43AEF-C887-3E34-8E5D-F10B6458EDDD}"/>
              </a:ext>
            </a:extLst>
          </p:cNvPr>
          <p:cNvSpPr/>
          <p:nvPr/>
        </p:nvSpPr>
        <p:spPr>
          <a:xfrm>
            <a:off x="5596600" y="123435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95" name="object 40">
            <a:extLst>
              <a:ext uri="{FF2B5EF4-FFF2-40B4-BE49-F238E27FC236}">
                <a16:creationId xmlns:a16="http://schemas.microsoft.com/office/drawing/2014/main" id="{6EA7C972-0890-DE9F-3D8D-A33DD90B548A}"/>
              </a:ext>
            </a:extLst>
          </p:cNvPr>
          <p:cNvSpPr/>
          <p:nvPr/>
        </p:nvSpPr>
        <p:spPr>
          <a:xfrm>
            <a:off x="3989750" y="101083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11" name="object 45">
            <a:extLst>
              <a:ext uri="{FF2B5EF4-FFF2-40B4-BE49-F238E27FC236}">
                <a16:creationId xmlns:a16="http://schemas.microsoft.com/office/drawing/2014/main" id="{026F28E4-3190-1B56-4FBA-87682C91CFAB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80346" y="1000145"/>
            <a:ext cx="119595" cy="119583"/>
          </a:xfrm>
          <a:prstGeom prst="rect">
            <a:avLst/>
          </a:prstGeom>
        </p:spPr>
      </p:pic>
      <p:pic>
        <p:nvPicPr>
          <p:cNvPr id="219" name="object 17">
            <a:extLst>
              <a:ext uri="{FF2B5EF4-FFF2-40B4-BE49-F238E27FC236}">
                <a16:creationId xmlns:a16="http://schemas.microsoft.com/office/drawing/2014/main" id="{6A4CBD90-2AFB-46BE-4B88-360E68ADCBF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062" y="724504"/>
            <a:ext cx="152193" cy="226466"/>
          </a:xfrm>
          <a:prstGeom prst="rect">
            <a:avLst/>
          </a:prstGeom>
        </p:spPr>
      </p:pic>
      <p:pic>
        <p:nvPicPr>
          <p:cNvPr id="254" name="object 39">
            <a:extLst>
              <a:ext uri="{FF2B5EF4-FFF2-40B4-BE49-F238E27FC236}">
                <a16:creationId xmlns:a16="http://schemas.microsoft.com/office/drawing/2014/main" id="{A36300AD-8857-63C0-E332-BAE252F61D0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0027" y="1214051"/>
            <a:ext cx="102387" cy="105130"/>
          </a:xfrm>
          <a:prstGeom prst="rect">
            <a:avLst/>
          </a:prstGeom>
        </p:spPr>
      </p:pic>
      <p:pic>
        <p:nvPicPr>
          <p:cNvPr id="256" name="object 39">
            <a:extLst>
              <a:ext uri="{FF2B5EF4-FFF2-40B4-BE49-F238E27FC236}">
                <a16:creationId xmlns:a16="http://schemas.microsoft.com/office/drawing/2014/main" id="{119EC440-7C7A-A431-2DD8-53816833B95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47732" y="517805"/>
            <a:ext cx="102387" cy="105130"/>
          </a:xfrm>
          <a:prstGeom prst="rect">
            <a:avLst/>
          </a:prstGeom>
        </p:spPr>
      </p:pic>
      <p:pic>
        <p:nvPicPr>
          <p:cNvPr id="260" name="object 39">
            <a:extLst>
              <a:ext uri="{FF2B5EF4-FFF2-40B4-BE49-F238E27FC236}">
                <a16:creationId xmlns:a16="http://schemas.microsoft.com/office/drawing/2014/main" id="{C8823AD8-29BA-897B-6B6E-EBCAAA68976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91573" y="1209098"/>
            <a:ext cx="102387" cy="105130"/>
          </a:xfrm>
          <a:prstGeom prst="rect">
            <a:avLst/>
          </a:prstGeom>
        </p:spPr>
      </p:pic>
      <p:sp>
        <p:nvSpPr>
          <p:cNvPr id="284" name="object 40">
            <a:extLst>
              <a:ext uri="{FF2B5EF4-FFF2-40B4-BE49-F238E27FC236}">
                <a16:creationId xmlns:a16="http://schemas.microsoft.com/office/drawing/2014/main" id="{C74B599D-726A-4814-B0FE-9B0DEE0220FF}"/>
              </a:ext>
            </a:extLst>
          </p:cNvPr>
          <p:cNvSpPr/>
          <p:nvPr/>
        </p:nvSpPr>
        <p:spPr>
          <a:xfrm>
            <a:off x="6193448" y="97464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298" name="object 40">
            <a:extLst>
              <a:ext uri="{FF2B5EF4-FFF2-40B4-BE49-F238E27FC236}">
                <a16:creationId xmlns:a16="http://schemas.microsoft.com/office/drawing/2014/main" id="{37DD8AE3-EDE1-98F3-F2B3-067E967B4F49}"/>
              </a:ext>
            </a:extLst>
          </p:cNvPr>
          <p:cNvSpPr/>
          <p:nvPr/>
        </p:nvSpPr>
        <p:spPr>
          <a:xfrm>
            <a:off x="2354777" y="105210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4" name="object 45">
            <a:extLst>
              <a:ext uri="{FF2B5EF4-FFF2-40B4-BE49-F238E27FC236}">
                <a16:creationId xmlns:a16="http://schemas.microsoft.com/office/drawing/2014/main" id="{475FAECC-0DCB-284D-612A-51447C86CFD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47177" y="526990"/>
            <a:ext cx="119595" cy="119583"/>
          </a:xfrm>
          <a:prstGeom prst="rect">
            <a:avLst/>
          </a:prstGeom>
        </p:spPr>
      </p:pic>
      <p:sp>
        <p:nvSpPr>
          <p:cNvPr id="7" name="object 40">
            <a:extLst>
              <a:ext uri="{FF2B5EF4-FFF2-40B4-BE49-F238E27FC236}">
                <a16:creationId xmlns:a16="http://schemas.microsoft.com/office/drawing/2014/main" id="{C8E6324D-850F-8BE7-B563-71124A227778}"/>
              </a:ext>
            </a:extLst>
          </p:cNvPr>
          <p:cNvSpPr/>
          <p:nvPr/>
        </p:nvSpPr>
        <p:spPr>
          <a:xfrm>
            <a:off x="1931063" y="38183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9" name="object 41">
            <a:extLst>
              <a:ext uri="{FF2B5EF4-FFF2-40B4-BE49-F238E27FC236}">
                <a16:creationId xmlns:a16="http://schemas.microsoft.com/office/drawing/2014/main" id="{0154D089-113D-A699-DE5E-9D75D3B61A96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09083" y="665253"/>
            <a:ext cx="82537" cy="81661"/>
          </a:xfrm>
          <a:prstGeom prst="rect">
            <a:avLst/>
          </a:prstGeom>
        </p:spPr>
      </p:pic>
      <p:sp>
        <p:nvSpPr>
          <p:cNvPr id="11" name="object 43">
            <a:extLst>
              <a:ext uri="{FF2B5EF4-FFF2-40B4-BE49-F238E27FC236}">
                <a16:creationId xmlns:a16="http://schemas.microsoft.com/office/drawing/2014/main" id="{779D699A-A5D9-FA29-E0EA-96DDC41AFAF9}"/>
              </a:ext>
            </a:extLst>
          </p:cNvPr>
          <p:cNvSpPr/>
          <p:nvPr/>
        </p:nvSpPr>
        <p:spPr>
          <a:xfrm>
            <a:off x="1594954" y="35621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45">
            <a:extLst>
              <a:ext uri="{FF2B5EF4-FFF2-40B4-BE49-F238E27FC236}">
                <a16:creationId xmlns:a16="http://schemas.microsoft.com/office/drawing/2014/main" id="{F39C6A8D-691B-F156-8E5C-35AFB395DE66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38841" y="517131"/>
            <a:ext cx="119595" cy="119583"/>
          </a:xfrm>
          <a:prstGeom prst="rect">
            <a:avLst/>
          </a:prstGeom>
        </p:spPr>
      </p:pic>
      <p:sp>
        <p:nvSpPr>
          <p:cNvPr id="15" name="object 40">
            <a:extLst>
              <a:ext uri="{FF2B5EF4-FFF2-40B4-BE49-F238E27FC236}">
                <a16:creationId xmlns:a16="http://schemas.microsoft.com/office/drawing/2014/main" id="{ACD13086-235B-AC8B-A91B-98560B3784CB}"/>
              </a:ext>
            </a:extLst>
          </p:cNvPr>
          <p:cNvSpPr/>
          <p:nvPr/>
        </p:nvSpPr>
        <p:spPr>
          <a:xfrm>
            <a:off x="4722727" y="371974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0" name="object 41">
            <a:extLst>
              <a:ext uri="{FF2B5EF4-FFF2-40B4-BE49-F238E27FC236}">
                <a16:creationId xmlns:a16="http://schemas.microsoft.com/office/drawing/2014/main" id="{A7ECC188-255E-89BF-AED8-4E21D086027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00747" y="655394"/>
            <a:ext cx="82537" cy="81661"/>
          </a:xfrm>
          <a:prstGeom prst="rect">
            <a:avLst/>
          </a:prstGeom>
        </p:spPr>
      </p:pic>
      <p:sp>
        <p:nvSpPr>
          <p:cNvPr id="22" name="object 43">
            <a:extLst>
              <a:ext uri="{FF2B5EF4-FFF2-40B4-BE49-F238E27FC236}">
                <a16:creationId xmlns:a16="http://schemas.microsoft.com/office/drawing/2014/main" id="{F9B0A758-0712-C93E-F089-524E99C762FA}"/>
              </a:ext>
            </a:extLst>
          </p:cNvPr>
          <p:cNvSpPr/>
          <p:nvPr/>
        </p:nvSpPr>
        <p:spPr>
          <a:xfrm>
            <a:off x="4386618" y="3463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45">
            <a:extLst>
              <a:ext uri="{FF2B5EF4-FFF2-40B4-BE49-F238E27FC236}">
                <a16:creationId xmlns:a16="http://schemas.microsoft.com/office/drawing/2014/main" id="{097AB39A-08FA-F9BD-3746-DD987A8ADABD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60320" y="1325833"/>
            <a:ext cx="119595" cy="119583"/>
          </a:xfrm>
          <a:prstGeom prst="rect">
            <a:avLst/>
          </a:prstGeom>
        </p:spPr>
      </p:pic>
      <p:sp>
        <p:nvSpPr>
          <p:cNvPr id="26" name="object 40">
            <a:extLst>
              <a:ext uri="{FF2B5EF4-FFF2-40B4-BE49-F238E27FC236}">
                <a16:creationId xmlns:a16="http://schemas.microsoft.com/office/drawing/2014/main" id="{D2C854BB-1217-8FF1-30A5-DDBD6D259BD3}"/>
              </a:ext>
            </a:extLst>
          </p:cNvPr>
          <p:cNvSpPr/>
          <p:nvPr/>
        </p:nvSpPr>
        <p:spPr>
          <a:xfrm>
            <a:off x="5144206" y="1180676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8" name="object 41">
            <a:extLst>
              <a:ext uri="{FF2B5EF4-FFF2-40B4-BE49-F238E27FC236}">
                <a16:creationId xmlns:a16="http://schemas.microsoft.com/office/drawing/2014/main" id="{4E7FD8CD-837D-9313-BBBD-850AC219B04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22226" y="1464096"/>
            <a:ext cx="82537" cy="81661"/>
          </a:xfrm>
          <a:prstGeom prst="rect">
            <a:avLst/>
          </a:prstGeom>
        </p:spPr>
      </p:pic>
      <p:sp>
        <p:nvSpPr>
          <p:cNvPr id="30" name="object 43">
            <a:extLst>
              <a:ext uri="{FF2B5EF4-FFF2-40B4-BE49-F238E27FC236}">
                <a16:creationId xmlns:a16="http://schemas.microsoft.com/office/drawing/2014/main" id="{DD3B796E-FB00-CECF-5C3E-7BC10AFC6670}"/>
              </a:ext>
            </a:extLst>
          </p:cNvPr>
          <p:cNvSpPr/>
          <p:nvPr/>
        </p:nvSpPr>
        <p:spPr>
          <a:xfrm>
            <a:off x="4808097" y="115505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45">
            <a:extLst>
              <a:ext uri="{FF2B5EF4-FFF2-40B4-BE49-F238E27FC236}">
                <a16:creationId xmlns:a16="http://schemas.microsoft.com/office/drawing/2014/main" id="{F8CD2FD1-D85B-3E9B-FF74-1F72F9BD6D37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51772" y="1213386"/>
            <a:ext cx="119595" cy="119583"/>
          </a:xfrm>
          <a:prstGeom prst="rect">
            <a:avLst/>
          </a:prstGeom>
        </p:spPr>
      </p:pic>
      <p:sp>
        <p:nvSpPr>
          <p:cNvPr id="34" name="object 40">
            <a:extLst>
              <a:ext uri="{FF2B5EF4-FFF2-40B4-BE49-F238E27FC236}">
                <a16:creationId xmlns:a16="http://schemas.microsoft.com/office/drawing/2014/main" id="{7F705755-E1E5-89D3-423D-7C0C48B501CF}"/>
              </a:ext>
            </a:extLst>
          </p:cNvPr>
          <p:cNvSpPr/>
          <p:nvPr/>
        </p:nvSpPr>
        <p:spPr>
          <a:xfrm>
            <a:off x="835658" y="106822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38" name="object 41">
            <a:extLst>
              <a:ext uri="{FF2B5EF4-FFF2-40B4-BE49-F238E27FC236}">
                <a16:creationId xmlns:a16="http://schemas.microsoft.com/office/drawing/2014/main" id="{4559FAC6-F196-91EF-0270-DC321166511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3678" y="1351649"/>
            <a:ext cx="82537" cy="81661"/>
          </a:xfrm>
          <a:prstGeom prst="rect">
            <a:avLst/>
          </a:prstGeom>
        </p:spPr>
      </p:pic>
      <p:sp>
        <p:nvSpPr>
          <p:cNvPr id="42" name="object 43">
            <a:extLst>
              <a:ext uri="{FF2B5EF4-FFF2-40B4-BE49-F238E27FC236}">
                <a16:creationId xmlns:a16="http://schemas.microsoft.com/office/drawing/2014/main" id="{DC9A81F1-D4D1-A83C-B518-1216B09EDF1F}"/>
              </a:ext>
            </a:extLst>
          </p:cNvPr>
          <p:cNvSpPr/>
          <p:nvPr/>
        </p:nvSpPr>
        <p:spPr>
          <a:xfrm>
            <a:off x="499549" y="104260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5">
            <a:extLst>
              <a:ext uri="{FF2B5EF4-FFF2-40B4-BE49-F238E27FC236}">
                <a16:creationId xmlns:a16="http://schemas.microsoft.com/office/drawing/2014/main" id="{251D0622-A755-5344-C385-C4CA9457452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70537" y="970160"/>
            <a:ext cx="119595" cy="119583"/>
          </a:xfrm>
          <a:prstGeom prst="rect">
            <a:avLst/>
          </a:prstGeom>
        </p:spPr>
      </p:pic>
      <p:sp>
        <p:nvSpPr>
          <p:cNvPr id="47" name="object 40">
            <a:extLst>
              <a:ext uri="{FF2B5EF4-FFF2-40B4-BE49-F238E27FC236}">
                <a16:creationId xmlns:a16="http://schemas.microsoft.com/office/drawing/2014/main" id="{ED5214B9-DDF6-3CC9-EF30-915556B06501}"/>
              </a:ext>
            </a:extLst>
          </p:cNvPr>
          <p:cNvSpPr/>
          <p:nvPr/>
        </p:nvSpPr>
        <p:spPr>
          <a:xfrm>
            <a:off x="3754423" y="82500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49" name="object 41">
            <a:extLst>
              <a:ext uri="{FF2B5EF4-FFF2-40B4-BE49-F238E27FC236}">
                <a16:creationId xmlns:a16="http://schemas.microsoft.com/office/drawing/2014/main" id="{E24AF53C-2CFC-4942-0E8E-59C88330C09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32443" y="1108423"/>
            <a:ext cx="82537" cy="81661"/>
          </a:xfrm>
          <a:prstGeom prst="rect">
            <a:avLst/>
          </a:prstGeom>
        </p:spPr>
      </p:pic>
      <p:sp>
        <p:nvSpPr>
          <p:cNvPr id="51" name="object 43">
            <a:extLst>
              <a:ext uri="{FF2B5EF4-FFF2-40B4-BE49-F238E27FC236}">
                <a16:creationId xmlns:a16="http://schemas.microsoft.com/office/drawing/2014/main" id="{D67210A9-405F-1144-FB55-3F64D0F8EF42}"/>
              </a:ext>
            </a:extLst>
          </p:cNvPr>
          <p:cNvSpPr/>
          <p:nvPr/>
        </p:nvSpPr>
        <p:spPr>
          <a:xfrm>
            <a:off x="3418314" y="79938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45">
            <a:extLst>
              <a:ext uri="{FF2B5EF4-FFF2-40B4-BE49-F238E27FC236}">
                <a16:creationId xmlns:a16="http://schemas.microsoft.com/office/drawing/2014/main" id="{7EE291DD-6995-BEC1-5840-33CCFBF4FFC5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54485" y="858484"/>
            <a:ext cx="119595" cy="119583"/>
          </a:xfrm>
          <a:prstGeom prst="rect">
            <a:avLst/>
          </a:prstGeom>
        </p:spPr>
      </p:pic>
      <p:sp>
        <p:nvSpPr>
          <p:cNvPr id="67" name="object 40">
            <a:extLst>
              <a:ext uri="{FF2B5EF4-FFF2-40B4-BE49-F238E27FC236}">
                <a16:creationId xmlns:a16="http://schemas.microsoft.com/office/drawing/2014/main" id="{82D880BE-5A9B-C909-A191-74254C7270FD}"/>
              </a:ext>
            </a:extLst>
          </p:cNvPr>
          <p:cNvSpPr/>
          <p:nvPr/>
        </p:nvSpPr>
        <p:spPr>
          <a:xfrm>
            <a:off x="1538371" y="71332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69" name="object 41">
            <a:extLst>
              <a:ext uri="{FF2B5EF4-FFF2-40B4-BE49-F238E27FC236}">
                <a16:creationId xmlns:a16="http://schemas.microsoft.com/office/drawing/2014/main" id="{73BF4F46-B3F9-6B36-C380-CC35B53815D8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6391" y="996747"/>
            <a:ext cx="82537" cy="81661"/>
          </a:xfrm>
          <a:prstGeom prst="rect">
            <a:avLst/>
          </a:prstGeom>
        </p:spPr>
      </p:pic>
      <p:sp>
        <p:nvSpPr>
          <p:cNvPr id="71" name="object 43">
            <a:extLst>
              <a:ext uri="{FF2B5EF4-FFF2-40B4-BE49-F238E27FC236}">
                <a16:creationId xmlns:a16="http://schemas.microsoft.com/office/drawing/2014/main" id="{D826851A-62AD-03EF-7096-D08B8926224F}"/>
              </a:ext>
            </a:extLst>
          </p:cNvPr>
          <p:cNvSpPr/>
          <p:nvPr/>
        </p:nvSpPr>
        <p:spPr>
          <a:xfrm>
            <a:off x="1202262" y="6877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" name="object 51">
            <a:extLst>
              <a:ext uri="{FF2B5EF4-FFF2-40B4-BE49-F238E27FC236}">
                <a16:creationId xmlns:a16="http://schemas.microsoft.com/office/drawing/2014/main" id="{4EAAAA22-57F2-E545-3F92-45EECAF474FD}"/>
              </a:ext>
            </a:extLst>
          </p:cNvPr>
          <p:cNvGrpSpPr/>
          <p:nvPr/>
        </p:nvGrpSpPr>
        <p:grpSpPr>
          <a:xfrm>
            <a:off x="0" y="5522464"/>
            <a:ext cx="836930" cy="828040"/>
            <a:chOff x="0" y="5522464"/>
            <a:chExt cx="836930" cy="828040"/>
          </a:xfrm>
        </p:grpSpPr>
        <p:sp>
          <p:nvSpPr>
            <p:cNvPr id="75" name="object 52">
              <a:extLst>
                <a:ext uri="{FF2B5EF4-FFF2-40B4-BE49-F238E27FC236}">
                  <a16:creationId xmlns:a16="http://schemas.microsoft.com/office/drawing/2014/main" id="{6E95335A-577B-25AE-1CBD-3130DD2D63CB}"/>
                </a:ext>
              </a:extLst>
            </p:cNvPr>
            <p:cNvSpPr/>
            <p:nvPr/>
          </p:nvSpPr>
          <p:spPr>
            <a:xfrm>
              <a:off x="0" y="5522464"/>
              <a:ext cx="398145" cy="756920"/>
            </a:xfrm>
            <a:custGeom>
              <a:avLst/>
              <a:gdLst/>
              <a:ahLst/>
              <a:cxnLst/>
              <a:rect l="l" t="t" r="r" b="b"/>
              <a:pathLst>
                <a:path w="398145" h="756920">
                  <a:moveTo>
                    <a:pt x="280801" y="0"/>
                  </a:moveTo>
                  <a:lnTo>
                    <a:pt x="238000" y="14169"/>
                  </a:lnTo>
                  <a:lnTo>
                    <a:pt x="200213" y="45352"/>
                  </a:lnTo>
                  <a:lnTo>
                    <a:pt x="165172" y="86000"/>
                  </a:lnTo>
                  <a:lnTo>
                    <a:pt x="135256" y="126603"/>
                  </a:lnTo>
                  <a:lnTo>
                    <a:pt x="110802" y="167828"/>
                  </a:lnTo>
                  <a:lnTo>
                    <a:pt x="100737" y="189548"/>
                  </a:lnTo>
                  <a:lnTo>
                    <a:pt x="98337" y="184379"/>
                  </a:lnTo>
                  <a:lnTo>
                    <a:pt x="64999" y="163742"/>
                  </a:lnTo>
                  <a:lnTo>
                    <a:pt x="45961" y="168791"/>
                  </a:lnTo>
                  <a:lnTo>
                    <a:pt x="30470" y="180980"/>
                  </a:lnTo>
                  <a:lnTo>
                    <a:pt x="18238" y="197244"/>
                  </a:lnTo>
                  <a:lnTo>
                    <a:pt x="8980" y="214516"/>
                  </a:lnTo>
                  <a:lnTo>
                    <a:pt x="0" y="235273"/>
                  </a:lnTo>
                  <a:lnTo>
                    <a:pt x="0" y="756341"/>
                  </a:lnTo>
                  <a:lnTo>
                    <a:pt x="47626" y="729163"/>
                  </a:lnTo>
                  <a:lnTo>
                    <a:pt x="90623" y="702463"/>
                  </a:lnTo>
                  <a:lnTo>
                    <a:pt x="132662" y="674296"/>
                  </a:lnTo>
                  <a:lnTo>
                    <a:pt x="173691" y="644687"/>
                  </a:lnTo>
                  <a:lnTo>
                    <a:pt x="213662" y="613660"/>
                  </a:lnTo>
                  <a:lnTo>
                    <a:pt x="252524" y="581240"/>
                  </a:lnTo>
                  <a:lnTo>
                    <a:pt x="290227" y="547452"/>
                  </a:lnTo>
                  <a:lnTo>
                    <a:pt x="326721" y="512318"/>
                  </a:lnTo>
                  <a:lnTo>
                    <a:pt x="360600" y="472361"/>
                  </a:lnTo>
                  <a:lnTo>
                    <a:pt x="374981" y="422974"/>
                  </a:lnTo>
                  <a:lnTo>
                    <a:pt x="374765" y="414744"/>
                  </a:lnTo>
                  <a:lnTo>
                    <a:pt x="367310" y="409829"/>
                  </a:lnTo>
                  <a:lnTo>
                    <a:pt x="356375" y="406908"/>
                  </a:lnTo>
                  <a:lnTo>
                    <a:pt x="348438" y="406096"/>
                  </a:lnTo>
                  <a:lnTo>
                    <a:pt x="373484" y="361216"/>
                  </a:lnTo>
                  <a:lnTo>
                    <a:pt x="391266" y="313846"/>
                  </a:lnTo>
                  <a:lnTo>
                    <a:pt x="397726" y="264785"/>
                  </a:lnTo>
                  <a:lnTo>
                    <a:pt x="388811" y="214834"/>
                  </a:lnTo>
                  <a:lnTo>
                    <a:pt x="385056" y="209018"/>
                  </a:lnTo>
                  <a:lnTo>
                    <a:pt x="379331" y="205348"/>
                  </a:lnTo>
                  <a:lnTo>
                    <a:pt x="372606" y="204006"/>
                  </a:lnTo>
                  <a:lnTo>
                    <a:pt x="365850" y="205169"/>
                  </a:lnTo>
                  <a:lnTo>
                    <a:pt x="358090" y="208141"/>
                  </a:lnTo>
                  <a:lnTo>
                    <a:pt x="356505" y="181662"/>
                  </a:lnTo>
                  <a:lnTo>
                    <a:pt x="351784" y="128827"/>
                  </a:lnTo>
                  <a:lnTo>
                    <a:pt x="344933" y="74486"/>
                  </a:lnTo>
                  <a:lnTo>
                    <a:pt x="325819" y="20699"/>
                  </a:lnTo>
                  <a:lnTo>
                    <a:pt x="303137" y="3823"/>
                  </a:lnTo>
                  <a:lnTo>
                    <a:pt x="28080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53">
              <a:extLst>
                <a:ext uri="{FF2B5EF4-FFF2-40B4-BE49-F238E27FC236}">
                  <a16:creationId xmlns:a16="http://schemas.microsoft.com/office/drawing/2014/main" id="{3717F9F9-CFB9-D495-095D-4B5F318EF473}"/>
                </a:ext>
              </a:extLst>
            </p:cNvPr>
            <p:cNvSpPr/>
            <p:nvPr/>
          </p:nvSpPr>
          <p:spPr>
            <a:xfrm>
              <a:off x="0" y="5523814"/>
              <a:ext cx="836930" cy="826769"/>
            </a:xfrm>
            <a:custGeom>
              <a:avLst/>
              <a:gdLst/>
              <a:ahLst/>
              <a:cxnLst/>
              <a:rect l="l" t="t" r="r" b="b"/>
              <a:pathLst>
                <a:path w="836930" h="826770">
                  <a:moveTo>
                    <a:pt x="836676" y="353479"/>
                  </a:moveTo>
                  <a:lnTo>
                    <a:pt x="823683" y="318490"/>
                  </a:lnTo>
                  <a:lnTo>
                    <a:pt x="823620" y="318312"/>
                  </a:lnTo>
                  <a:lnTo>
                    <a:pt x="801522" y="297929"/>
                  </a:lnTo>
                  <a:lnTo>
                    <a:pt x="773899" y="286715"/>
                  </a:lnTo>
                  <a:lnTo>
                    <a:pt x="743635" y="282765"/>
                  </a:lnTo>
                  <a:lnTo>
                    <a:pt x="713651" y="284175"/>
                  </a:lnTo>
                  <a:lnTo>
                    <a:pt x="644626" y="299148"/>
                  </a:lnTo>
                  <a:lnTo>
                    <a:pt x="577659" y="321957"/>
                  </a:lnTo>
                  <a:lnTo>
                    <a:pt x="519137" y="346900"/>
                  </a:lnTo>
                  <a:lnTo>
                    <a:pt x="464197" y="378777"/>
                  </a:lnTo>
                  <a:lnTo>
                    <a:pt x="464794" y="375056"/>
                  </a:lnTo>
                  <a:lnTo>
                    <a:pt x="465264" y="371297"/>
                  </a:lnTo>
                  <a:lnTo>
                    <a:pt x="465353" y="367411"/>
                  </a:lnTo>
                  <a:lnTo>
                    <a:pt x="464159" y="354622"/>
                  </a:lnTo>
                  <a:lnTo>
                    <a:pt x="459994" y="342773"/>
                  </a:lnTo>
                  <a:lnTo>
                    <a:pt x="452932" y="332460"/>
                  </a:lnTo>
                  <a:lnTo>
                    <a:pt x="443064" y="324243"/>
                  </a:lnTo>
                  <a:lnTo>
                    <a:pt x="418223" y="316115"/>
                  </a:lnTo>
                  <a:lnTo>
                    <a:pt x="392176" y="318490"/>
                  </a:lnTo>
                  <a:lnTo>
                    <a:pt x="344043" y="340283"/>
                  </a:lnTo>
                  <a:lnTo>
                    <a:pt x="301180" y="368782"/>
                  </a:lnTo>
                  <a:lnTo>
                    <a:pt x="260057" y="399770"/>
                  </a:lnTo>
                  <a:lnTo>
                    <a:pt x="220764" y="433070"/>
                  </a:lnTo>
                  <a:lnTo>
                    <a:pt x="183362" y="468477"/>
                  </a:lnTo>
                  <a:lnTo>
                    <a:pt x="181533" y="427786"/>
                  </a:lnTo>
                  <a:lnTo>
                    <a:pt x="176695" y="414642"/>
                  </a:lnTo>
                  <a:lnTo>
                    <a:pt x="165989" y="408190"/>
                  </a:lnTo>
                  <a:lnTo>
                    <a:pt x="165023" y="408190"/>
                  </a:lnTo>
                  <a:lnTo>
                    <a:pt x="172059" y="393725"/>
                  </a:lnTo>
                  <a:lnTo>
                    <a:pt x="216662" y="380619"/>
                  </a:lnTo>
                  <a:lnTo>
                    <a:pt x="254774" y="365112"/>
                  </a:lnTo>
                  <a:lnTo>
                    <a:pt x="302374" y="341972"/>
                  </a:lnTo>
                  <a:lnTo>
                    <a:pt x="348170" y="315417"/>
                  </a:lnTo>
                  <a:lnTo>
                    <a:pt x="385013" y="290068"/>
                  </a:lnTo>
                  <a:lnTo>
                    <a:pt x="397611" y="264210"/>
                  </a:lnTo>
                  <a:lnTo>
                    <a:pt x="397332" y="255765"/>
                  </a:lnTo>
                  <a:lnTo>
                    <a:pt x="396595" y="247294"/>
                  </a:lnTo>
                  <a:lnTo>
                    <a:pt x="381520" y="258991"/>
                  </a:lnTo>
                  <a:lnTo>
                    <a:pt x="366166" y="270306"/>
                  </a:lnTo>
                  <a:lnTo>
                    <a:pt x="334683" y="291922"/>
                  </a:lnTo>
                  <a:lnTo>
                    <a:pt x="290842" y="318363"/>
                  </a:lnTo>
                  <a:lnTo>
                    <a:pt x="245110" y="341414"/>
                  </a:lnTo>
                  <a:lnTo>
                    <a:pt x="185407" y="365975"/>
                  </a:lnTo>
                  <a:lnTo>
                    <a:pt x="207429" y="318173"/>
                  </a:lnTo>
                  <a:lnTo>
                    <a:pt x="228612" y="270002"/>
                  </a:lnTo>
                  <a:lnTo>
                    <a:pt x="248932" y="221449"/>
                  </a:lnTo>
                  <a:lnTo>
                    <a:pt x="268363" y="172554"/>
                  </a:lnTo>
                  <a:lnTo>
                    <a:pt x="286893" y="123329"/>
                  </a:lnTo>
                  <a:lnTo>
                    <a:pt x="299199" y="118846"/>
                  </a:lnTo>
                  <a:lnTo>
                    <a:pt x="338455" y="97066"/>
                  </a:lnTo>
                  <a:lnTo>
                    <a:pt x="347319" y="91173"/>
                  </a:lnTo>
                  <a:lnTo>
                    <a:pt x="344436" y="70154"/>
                  </a:lnTo>
                  <a:lnTo>
                    <a:pt x="343179" y="63030"/>
                  </a:lnTo>
                  <a:lnTo>
                    <a:pt x="332879" y="70688"/>
                  </a:lnTo>
                  <a:lnTo>
                    <a:pt x="322364" y="78041"/>
                  </a:lnTo>
                  <a:lnTo>
                    <a:pt x="311632" y="85090"/>
                  </a:lnTo>
                  <a:lnTo>
                    <a:pt x="297522" y="93802"/>
                  </a:lnTo>
                  <a:lnTo>
                    <a:pt x="305371" y="71970"/>
                  </a:lnTo>
                  <a:lnTo>
                    <a:pt x="323761" y="17056"/>
                  </a:lnTo>
                  <a:lnTo>
                    <a:pt x="318363" y="10909"/>
                  </a:lnTo>
                  <a:lnTo>
                    <a:pt x="311683" y="5829"/>
                  </a:lnTo>
                  <a:lnTo>
                    <a:pt x="300329" y="1397"/>
                  </a:lnTo>
                  <a:lnTo>
                    <a:pt x="294678" y="0"/>
                  </a:lnTo>
                  <a:lnTo>
                    <a:pt x="280073" y="43649"/>
                  </a:lnTo>
                  <a:lnTo>
                    <a:pt x="266865" y="81965"/>
                  </a:lnTo>
                  <a:lnTo>
                    <a:pt x="253199" y="120129"/>
                  </a:lnTo>
                  <a:lnTo>
                    <a:pt x="239102" y="158127"/>
                  </a:lnTo>
                  <a:lnTo>
                    <a:pt x="224548" y="195973"/>
                  </a:lnTo>
                  <a:lnTo>
                    <a:pt x="219684" y="169456"/>
                  </a:lnTo>
                  <a:lnTo>
                    <a:pt x="213042" y="127406"/>
                  </a:lnTo>
                  <a:lnTo>
                    <a:pt x="206489" y="74104"/>
                  </a:lnTo>
                  <a:lnTo>
                    <a:pt x="203466" y="40843"/>
                  </a:lnTo>
                  <a:lnTo>
                    <a:pt x="190652" y="54216"/>
                  </a:lnTo>
                  <a:lnTo>
                    <a:pt x="178409" y="68275"/>
                  </a:lnTo>
                  <a:lnTo>
                    <a:pt x="179933" y="88468"/>
                  </a:lnTo>
                  <a:lnTo>
                    <a:pt x="182029" y="109639"/>
                  </a:lnTo>
                  <a:lnTo>
                    <a:pt x="187172" y="151879"/>
                  </a:lnTo>
                  <a:lnTo>
                    <a:pt x="193548" y="193954"/>
                  </a:lnTo>
                  <a:lnTo>
                    <a:pt x="202844" y="236778"/>
                  </a:lnTo>
                  <a:lnTo>
                    <a:pt x="205308" y="243840"/>
                  </a:lnTo>
                  <a:lnTo>
                    <a:pt x="186258" y="289026"/>
                  </a:lnTo>
                  <a:lnTo>
                    <a:pt x="166458" y="333895"/>
                  </a:lnTo>
                  <a:lnTo>
                    <a:pt x="145897" y="378421"/>
                  </a:lnTo>
                  <a:lnTo>
                    <a:pt x="124587" y="422605"/>
                  </a:lnTo>
                  <a:lnTo>
                    <a:pt x="105905" y="447662"/>
                  </a:lnTo>
                  <a:lnTo>
                    <a:pt x="99822" y="454291"/>
                  </a:lnTo>
                  <a:lnTo>
                    <a:pt x="98247" y="447154"/>
                  </a:lnTo>
                  <a:lnTo>
                    <a:pt x="88569" y="408876"/>
                  </a:lnTo>
                  <a:lnTo>
                    <a:pt x="83985" y="389877"/>
                  </a:lnTo>
                  <a:lnTo>
                    <a:pt x="72631" y="332016"/>
                  </a:lnTo>
                  <a:lnTo>
                    <a:pt x="64020" y="273697"/>
                  </a:lnTo>
                  <a:lnTo>
                    <a:pt x="58559" y="218821"/>
                  </a:lnTo>
                  <a:lnTo>
                    <a:pt x="55092" y="163817"/>
                  </a:lnTo>
                  <a:lnTo>
                    <a:pt x="45580" y="167652"/>
                  </a:lnTo>
                  <a:lnTo>
                    <a:pt x="37058" y="173443"/>
                  </a:lnTo>
                  <a:lnTo>
                    <a:pt x="29464" y="180759"/>
                  </a:lnTo>
                  <a:lnTo>
                    <a:pt x="22771" y="189128"/>
                  </a:lnTo>
                  <a:lnTo>
                    <a:pt x="24587" y="223672"/>
                  </a:lnTo>
                  <a:lnTo>
                    <a:pt x="29159" y="270941"/>
                  </a:lnTo>
                  <a:lnTo>
                    <a:pt x="36004" y="317842"/>
                  </a:lnTo>
                  <a:lnTo>
                    <a:pt x="45008" y="364401"/>
                  </a:lnTo>
                  <a:lnTo>
                    <a:pt x="56032" y="410591"/>
                  </a:lnTo>
                  <a:lnTo>
                    <a:pt x="68910" y="453961"/>
                  </a:lnTo>
                  <a:lnTo>
                    <a:pt x="78435" y="477621"/>
                  </a:lnTo>
                  <a:lnTo>
                    <a:pt x="73431" y="483069"/>
                  </a:lnTo>
                  <a:lnTo>
                    <a:pt x="43319" y="520522"/>
                  </a:lnTo>
                  <a:lnTo>
                    <a:pt x="15506" y="559968"/>
                  </a:lnTo>
                  <a:lnTo>
                    <a:pt x="0" y="584847"/>
                  </a:lnTo>
                  <a:lnTo>
                    <a:pt x="0" y="649833"/>
                  </a:lnTo>
                  <a:lnTo>
                    <a:pt x="0" y="703719"/>
                  </a:lnTo>
                  <a:lnTo>
                    <a:pt x="0" y="826185"/>
                  </a:lnTo>
                  <a:lnTo>
                    <a:pt x="602932" y="826185"/>
                  </a:lnTo>
                  <a:lnTo>
                    <a:pt x="583425" y="798715"/>
                  </a:lnTo>
                  <a:lnTo>
                    <a:pt x="624065" y="778281"/>
                  </a:lnTo>
                  <a:lnTo>
                    <a:pt x="662673" y="754570"/>
                  </a:lnTo>
                  <a:lnTo>
                    <a:pt x="697725" y="726998"/>
                  </a:lnTo>
                  <a:lnTo>
                    <a:pt x="727722" y="694956"/>
                  </a:lnTo>
                  <a:lnTo>
                    <a:pt x="751154" y="657834"/>
                  </a:lnTo>
                  <a:lnTo>
                    <a:pt x="766521" y="615022"/>
                  </a:lnTo>
                  <a:lnTo>
                    <a:pt x="766546" y="605853"/>
                  </a:lnTo>
                  <a:lnTo>
                    <a:pt x="762825" y="597636"/>
                  </a:lnTo>
                  <a:lnTo>
                    <a:pt x="756310" y="591273"/>
                  </a:lnTo>
                  <a:lnTo>
                    <a:pt x="747953" y="587679"/>
                  </a:lnTo>
                  <a:lnTo>
                    <a:pt x="737171" y="585381"/>
                  </a:lnTo>
                  <a:lnTo>
                    <a:pt x="754532" y="554774"/>
                  </a:lnTo>
                  <a:lnTo>
                    <a:pt x="787450" y="492569"/>
                  </a:lnTo>
                  <a:lnTo>
                    <a:pt x="819086" y="427139"/>
                  </a:lnTo>
                  <a:lnTo>
                    <a:pt x="832751" y="390537"/>
                  </a:lnTo>
                  <a:lnTo>
                    <a:pt x="836549" y="354622"/>
                  </a:lnTo>
                  <a:lnTo>
                    <a:pt x="836676" y="35347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54">
              <a:extLst>
                <a:ext uri="{FF2B5EF4-FFF2-40B4-BE49-F238E27FC236}">
                  <a16:creationId xmlns:a16="http://schemas.microsoft.com/office/drawing/2014/main" id="{56D72932-B3D5-7306-6617-5C65623C00AC}"/>
                </a:ext>
              </a:extLst>
            </p:cNvPr>
            <p:cNvSpPr/>
            <p:nvPr/>
          </p:nvSpPr>
          <p:spPr>
            <a:xfrm>
              <a:off x="0" y="5812809"/>
              <a:ext cx="836294" cy="537210"/>
            </a:xfrm>
            <a:custGeom>
              <a:avLst/>
              <a:gdLst/>
              <a:ahLst/>
              <a:cxnLst/>
              <a:rect l="l" t="t" r="r" b="b"/>
              <a:pathLst>
                <a:path w="836294" h="537210">
                  <a:moveTo>
                    <a:pt x="417670" y="27069"/>
                  </a:moveTo>
                  <a:lnTo>
                    <a:pt x="403995" y="27357"/>
                  </a:lnTo>
                  <a:lnTo>
                    <a:pt x="389922" y="30078"/>
                  </a:lnTo>
                  <a:lnTo>
                    <a:pt x="390069" y="30078"/>
                  </a:lnTo>
                  <a:lnTo>
                    <a:pt x="376779" y="34493"/>
                  </a:lnTo>
                  <a:lnTo>
                    <a:pt x="353843" y="74256"/>
                  </a:lnTo>
                  <a:lnTo>
                    <a:pt x="330353" y="118869"/>
                  </a:lnTo>
                  <a:lnTo>
                    <a:pt x="308678" y="164299"/>
                  </a:lnTo>
                  <a:lnTo>
                    <a:pt x="288741" y="210495"/>
                  </a:lnTo>
                  <a:lnTo>
                    <a:pt x="270466" y="257408"/>
                  </a:lnTo>
                  <a:lnTo>
                    <a:pt x="253780" y="304990"/>
                  </a:lnTo>
                  <a:lnTo>
                    <a:pt x="236792" y="362564"/>
                  </a:lnTo>
                  <a:lnTo>
                    <a:pt x="227338" y="422033"/>
                  </a:lnTo>
                  <a:lnTo>
                    <a:pt x="191183" y="442008"/>
                  </a:lnTo>
                  <a:lnTo>
                    <a:pt x="154837" y="461629"/>
                  </a:lnTo>
                  <a:lnTo>
                    <a:pt x="118296" y="480873"/>
                  </a:lnTo>
                  <a:lnTo>
                    <a:pt x="81555" y="499719"/>
                  </a:lnTo>
                  <a:lnTo>
                    <a:pt x="20300" y="529945"/>
                  </a:lnTo>
                  <a:lnTo>
                    <a:pt x="5107" y="537190"/>
                  </a:lnTo>
                  <a:lnTo>
                    <a:pt x="91651" y="537190"/>
                  </a:lnTo>
                  <a:lnTo>
                    <a:pt x="133181" y="516312"/>
                  </a:lnTo>
                  <a:lnTo>
                    <a:pt x="179082" y="492515"/>
                  </a:lnTo>
                  <a:lnTo>
                    <a:pt x="224679" y="468138"/>
                  </a:lnTo>
                  <a:lnTo>
                    <a:pt x="269958" y="443177"/>
                  </a:lnTo>
                  <a:lnTo>
                    <a:pt x="314905" y="417626"/>
                  </a:lnTo>
                  <a:lnTo>
                    <a:pt x="343801" y="400735"/>
                  </a:lnTo>
                  <a:lnTo>
                    <a:pt x="265222" y="400735"/>
                  </a:lnTo>
                  <a:lnTo>
                    <a:pt x="274363" y="376185"/>
                  </a:lnTo>
                  <a:lnTo>
                    <a:pt x="282893" y="351367"/>
                  </a:lnTo>
                  <a:lnTo>
                    <a:pt x="291249" y="326583"/>
                  </a:lnTo>
                  <a:lnTo>
                    <a:pt x="299868" y="302132"/>
                  </a:lnTo>
                  <a:lnTo>
                    <a:pt x="313954" y="265616"/>
                  </a:lnTo>
                  <a:lnTo>
                    <a:pt x="329037" y="229546"/>
                  </a:lnTo>
                  <a:lnTo>
                    <a:pt x="344963" y="193837"/>
                  </a:lnTo>
                  <a:lnTo>
                    <a:pt x="361577" y="158407"/>
                  </a:lnTo>
                  <a:lnTo>
                    <a:pt x="395142" y="93410"/>
                  </a:lnTo>
                  <a:lnTo>
                    <a:pt x="431021" y="29679"/>
                  </a:lnTo>
                  <a:lnTo>
                    <a:pt x="417670" y="27069"/>
                  </a:lnTo>
                  <a:close/>
                </a:path>
                <a:path w="836294" h="537210">
                  <a:moveTo>
                    <a:pt x="560364" y="370052"/>
                  </a:moveTo>
                  <a:lnTo>
                    <a:pt x="395105" y="370052"/>
                  </a:lnTo>
                  <a:lnTo>
                    <a:pt x="398090" y="371119"/>
                  </a:lnTo>
                  <a:lnTo>
                    <a:pt x="436622" y="383120"/>
                  </a:lnTo>
                  <a:lnTo>
                    <a:pt x="489903" y="394925"/>
                  </a:lnTo>
                  <a:lnTo>
                    <a:pt x="542582" y="402928"/>
                  </a:lnTo>
                  <a:lnTo>
                    <a:pt x="612563" y="408977"/>
                  </a:lnTo>
                  <a:lnTo>
                    <a:pt x="647670" y="410108"/>
                  </a:lnTo>
                  <a:lnTo>
                    <a:pt x="667394" y="410108"/>
                  </a:lnTo>
                  <a:lnTo>
                    <a:pt x="706978" y="408522"/>
                  </a:lnTo>
                  <a:lnTo>
                    <a:pt x="739694" y="388851"/>
                  </a:lnTo>
                  <a:lnTo>
                    <a:pt x="748156" y="374218"/>
                  </a:lnTo>
                  <a:lnTo>
                    <a:pt x="649651" y="374218"/>
                  </a:lnTo>
                  <a:lnTo>
                    <a:pt x="621379" y="373830"/>
                  </a:lnTo>
                  <a:lnTo>
                    <a:pt x="617170" y="373830"/>
                  </a:lnTo>
                  <a:lnTo>
                    <a:pt x="583448" y="372071"/>
                  </a:lnTo>
                  <a:lnTo>
                    <a:pt x="582728" y="372071"/>
                  </a:lnTo>
                  <a:lnTo>
                    <a:pt x="560364" y="370052"/>
                  </a:lnTo>
                  <a:close/>
                </a:path>
                <a:path w="836294" h="537210">
                  <a:moveTo>
                    <a:pt x="150186" y="120154"/>
                  </a:moveTo>
                  <a:lnTo>
                    <a:pt x="116464" y="148169"/>
                  </a:lnTo>
                  <a:lnTo>
                    <a:pt x="65074" y="211212"/>
                  </a:lnTo>
                  <a:lnTo>
                    <a:pt x="39747" y="252353"/>
                  </a:lnTo>
                  <a:lnTo>
                    <a:pt x="17072" y="295211"/>
                  </a:lnTo>
                  <a:lnTo>
                    <a:pt x="0" y="332644"/>
                  </a:lnTo>
                  <a:lnTo>
                    <a:pt x="0" y="404300"/>
                  </a:lnTo>
                  <a:lnTo>
                    <a:pt x="10161" y="377284"/>
                  </a:lnTo>
                  <a:lnTo>
                    <a:pt x="22932" y="346659"/>
                  </a:lnTo>
                  <a:lnTo>
                    <a:pt x="44995" y="299600"/>
                  </a:lnTo>
                  <a:lnTo>
                    <a:pt x="69192" y="253553"/>
                  </a:lnTo>
                  <a:lnTo>
                    <a:pt x="95084" y="208386"/>
                  </a:lnTo>
                  <a:lnTo>
                    <a:pt x="122228" y="163964"/>
                  </a:lnTo>
                  <a:lnTo>
                    <a:pt x="150186" y="120154"/>
                  </a:lnTo>
                  <a:close/>
                </a:path>
                <a:path w="836294" h="537210">
                  <a:moveTo>
                    <a:pt x="684996" y="0"/>
                  </a:moveTo>
                  <a:lnTo>
                    <a:pt x="637282" y="12420"/>
                  </a:lnTo>
                  <a:lnTo>
                    <a:pt x="611426" y="61072"/>
                  </a:lnTo>
                  <a:lnTo>
                    <a:pt x="586644" y="111806"/>
                  </a:lnTo>
                  <a:lnTo>
                    <a:pt x="569039" y="150323"/>
                  </a:lnTo>
                  <a:lnTo>
                    <a:pt x="552814" y="189445"/>
                  </a:lnTo>
                  <a:lnTo>
                    <a:pt x="540393" y="227228"/>
                  </a:lnTo>
                  <a:lnTo>
                    <a:pt x="495572" y="257743"/>
                  </a:lnTo>
                  <a:lnTo>
                    <a:pt x="450319" y="287626"/>
                  </a:lnTo>
                  <a:lnTo>
                    <a:pt x="404646" y="316872"/>
                  </a:lnTo>
                  <a:lnTo>
                    <a:pt x="358565" y="345476"/>
                  </a:lnTo>
                  <a:lnTo>
                    <a:pt x="312087" y="373432"/>
                  </a:lnTo>
                  <a:lnTo>
                    <a:pt x="265222" y="400735"/>
                  </a:lnTo>
                  <a:lnTo>
                    <a:pt x="343801" y="400735"/>
                  </a:lnTo>
                  <a:lnTo>
                    <a:pt x="395105" y="370052"/>
                  </a:lnTo>
                  <a:lnTo>
                    <a:pt x="560364" y="370052"/>
                  </a:lnTo>
                  <a:lnTo>
                    <a:pt x="547912" y="368928"/>
                  </a:lnTo>
                  <a:lnTo>
                    <a:pt x="497440" y="361902"/>
                  </a:lnTo>
                  <a:lnTo>
                    <a:pt x="441625" y="351154"/>
                  </a:lnTo>
                  <a:lnTo>
                    <a:pt x="430005" y="348780"/>
                  </a:lnTo>
                  <a:lnTo>
                    <a:pt x="472243" y="322262"/>
                  </a:lnTo>
                  <a:lnTo>
                    <a:pt x="514147" y="295211"/>
                  </a:lnTo>
                  <a:lnTo>
                    <a:pt x="555707" y="267632"/>
                  </a:lnTo>
                  <a:lnTo>
                    <a:pt x="596909" y="239525"/>
                  </a:lnTo>
                  <a:lnTo>
                    <a:pt x="637741" y="210894"/>
                  </a:lnTo>
                  <a:lnTo>
                    <a:pt x="669685" y="187871"/>
                  </a:lnTo>
                  <a:lnTo>
                    <a:pt x="596375" y="187871"/>
                  </a:lnTo>
                  <a:lnTo>
                    <a:pt x="603209" y="171342"/>
                  </a:lnTo>
                  <a:lnTo>
                    <a:pt x="621416" y="128970"/>
                  </a:lnTo>
                  <a:lnTo>
                    <a:pt x="645175" y="77732"/>
                  </a:lnTo>
                  <a:lnTo>
                    <a:pt x="664318" y="39206"/>
                  </a:lnTo>
                  <a:lnTo>
                    <a:pt x="678003" y="13016"/>
                  </a:lnTo>
                  <a:lnTo>
                    <a:pt x="684996" y="0"/>
                  </a:lnTo>
                  <a:close/>
                </a:path>
                <a:path w="836294" h="537210">
                  <a:moveTo>
                    <a:pt x="750782" y="369277"/>
                  </a:moveTo>
                  <a:lnTo>
                    <a:pt x="725552" y="371416"/>
                  </a:lnTo>
                  <a:lnTo>
                    <a:pt x="700278" y="372914"/>
                  </a:lnTo>
                  <a:lnTo>
                    <a:pt x="674974" y="373830"/>
                  </a:lnTo>
                  <a:lnTo>
                    <a:pt x="649651" y="374218"/>
                  </a:lnTo>
                  <a:lnTo>
                    <a:pt x="748156" y="374218"/>
                  </a:lnTo>
                  <a:lnTo>
                    <a:pt x="750782" y="369277"/>
                  </a:lnTo>
                  <a:close/>
                </a:path>
                <a:path w="836294" h="537210">
                  <a:moveTo>
                    <a:pt x="815996" y="20434"/>
                  </a:moveTo>
                  <a:lnTo>
                    <a:pt x="768219" y="58458"/>
                  </a:lnTo>
                  <a:lnTo>
                    <a:pt x="725832" y="91553"/>
                  </a:lnTo>
                  <a:lnTo>
                    <a:pt x="683064" y="124169"/>
                  </a:lnTo>
                  <a:lnTo>
                    <a:pt x="639912" y="156282"/>
                  </a:lnTo>
                  <a:lnTo>
                    <a:pt x="596375" y="187871"/>
                  </a:lnTo>
                  <a:lnTo>
                    <a:pt x="669685" y="187871"/>
                  </a:lnTo>
                  <a:lnTo>
                    <a:pt x="678190" y="181741"/>
                  </a:lnTo>
                  <a:lnTo>
                    <a:pt x="718244" y="152069"/>
                  </a:lnTo>
                  <a:lnTo>
                    <a:pt x="812537" y="152069"/>
                  </a:lnTo>
                  <a:lnTo>
                    <a:pt x="816757" y="143160"/>
                  </a:lnTo>
                  <a:lnTo>
                    <a:pt x="820690" y="134469"/>
                  </a:lnTo>
                  <a:lnTo>
                    <a:pt x="823691" y="127387"/>
                  </a:lnTo>
                  <a:lnTo>
                    <a:pt x="773408" y="127387"/>
                  </a:lnTo>
                  <a:lnTo>
                    <a:pt x="756382" y="126949"/>
                  </a:lnTo>
                  <a:lnTo>
                    <a:pt x="751304" y="126949"/>
                  </a:lnTo>
                  <a:lnTo>
                    <a:pt x="769820" y="112953"/>
                  </a:lnTo>
                  <a:lnTo>
                    <a:pt x="775915" y="108254"/>
                  </a:lnTo>
                  <a:lnTo>
                    <a:pt x="821094" y="72500"/>
                  </a:lnTo>
                  <a:lnTo>
                    <a:pt x="836049" y="60439"/>
                  </a:lnTo>
                  <a:lnTo>
                    <a:pt x="834446" y="52430"/>
                  </a:lnTo>
                  <a:lnTo>
                    <a:pt x="818714" y="23164"/>
                  </a:lnTo>
                  <a:lnTo>
                    <a:pt x="815996" y="20434"/>
                  </a:lnTo>
                  <a:close/>
                </a:path>
                <a:path w="836294" h="537210">
                  <a:moveTo>
                    <a:pt x="806745" y="159965"/>
                  </a:moveTo>
                  <a:lnTo>
                    <a:pt x="784658" y="159965"/>
                  </a:lnTo>
                  <a:lnTo>
                    <a:pt x="794602" y="160101"/>
                  </a:lnTo>
                  <a:lnTo>
                    <a:pt x="806745" y="159965"/>
                  </a:lnTo>
                  <a:close/>
                </a:path>
                <a:path w="836294" h="537210">
                  <a:moveTo>
                    <a:pt x="812537" y="152069"/>
                  </a:moveTo>
                  <a:lnTo>
                    <a:pt x="718244" y="152069"/>
                  </a:lnTo>
                  <a:lnTo>
                    <a:pt x="726649" y="154177"/>
                  </a:lnTo>
                  <a:lnTo>
                    <a:pt x="735180" y="155976"/>
                  </a:lnTo>
                  <a:lnTo>
                    <a:pt x="743758" y="157397"/>
                  </a:lnTo>
                  <a:lnTo>
                    <a:pt x="752641" y="158407"/>
                  </a:lnTo>
                  <a:lnTo>
                    <a:pt x="752857" y="158407"/>
                  </a:lnTo>
                  <a:lnTo>
                    <a:pt x="766373" y="159340"/>
                  </a:lnTo>
                  <a:lnTo>
                    <a:pt x="781892" y="159965"/>
                  </a:lnTo>
                  <a:lnTo>
                    <a:pt x="808708" y="159965"/>
                  </a:lnTo>
                  <a:lnTo>
                    <a:pt x="812537" y="152069"/>
                  </a:lnTo>
                  <a:close/>
                </a:path>
                <a:path w="836294" h="537210">
                  <a:moveTo>
                    <a:pt x="824424" y="125657"/>
                  </a:moveTo>
                  <a:lnTo>
                    <a:pt x="823783" y="125657"/>
                  </a:lnTo>
                  <a:lnTo>
                    <a:pt x="807451" y="126706"/>
                  </a:lnTo>
                  <a:lnTo>
                    <a:pt x="787986" y="127387"/>
                  </a:lnTo>
                  <a:lnTo>
                    <a:pt x="823691" y="127387"/>
                  </a:lnTo>
                  <a:lnTo>
                    <a:pt x="824424" y="125657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55">
            <a:extLst>
              <a:ext uri="{FF2B5EF4-FFF2-40B4-BE49-F238E27FC236}">
                <a16:creationId xmlns:a16="http://schemas.microsoft.com/office/drawing/2014/main" id="{58E74039-00A2-E8DB-99DC-AD171943B898}"/>
              </a:ext>
            </a:extLst>
          </p:cNvPr>
          <p:cNvGrpSpPr/>
          <p:nvPr/>
        </p:nvGrpSpPr>
        <p:grpSpPr>
          <a:xfrm>
            <a:off x="5507397" y="5522464"/>
            <a:ext cx="842644" cy="828040"/>
            <a:chOff x="5507397" y="5522464"/>
            <a:chExt cx="842644" cy="828040"/>
          </a:xfrm>
        </p:grpSpPr>
        <p:sp>
          <p:nvSpPr>
            <p:cNvPr id="82" name="object 56">
              <a:extLst>
                <a:ext uri="{FF2B5EF4-FFF2-40B4-BE49-F238E27FC236}">
                  <a16:creationId xmlns:a16="http://schemas.microsoft.com/office/drawing/2014/main" id="{26F4D533-834A-10D8-6F04-35CBABB772FE}"/>
                </a:ext>
              </a:extLst>
            </p:cNvPr>
            <p:cNvSpPr/>
            <p:nvPr/>
          </p:nvSpPr>
          <p:spPr>
            <a:xfrm>
              <a:off x="5946350" y="5522464"/>
              <a:ext cx="403860" cy="760095"/>
            </a:xfrm>
            <a:custGeom>
              <a:avLst/>
              <a:gdLst/>
              <a:ahLst/>
              <a:cxnLst/>
              <a:rect l="l" t="t" r="r" b="b"/>
              <a:pathLst>
                <a:path w="403860" h="760095">
                  <a:moveTo>
                    <a:pt x="116921" y="0"/>
                  </a:moveTo>
                  <a:lnTo>
                    <a:pt x="71901" y="20699"/>
                  </a:lnTo>
                  <a:lnTo>
                    <a:pt x="52792" y="74486"/>
                  </a:lnTo>
                  <a:lnTo>
                    <a:pt x="45947" y="128827"/>
                  </a:lnTo>
                  <a:lnTo>
                    <a:pt x="41222" y="181662"/>
                  </a:lnTo>
                  <a:lnTo>
                    <a:pt x="39643" y="208141"/>
                  </a:lnTo>
                  <a:lnTo>
                    <a:pt x="31883" y="205169"/>
                  </a:lnTo>
                  <a:lnTo>
                    <a:pt x="0" y="264785"/>
                  </a:lnTo>
                  <a:lnTo>
                    <a:pt x="6458" y="313846"/>
                  </a:lnTo>
                  <a:lnTo>
                    <a:pt x="24241" y="361216"/>
                  </a:lnTo>
                  <a:lnTo>
                    <a:pt x="49295" y="406096"/>
                  </a:lnTo>
                  <a:lnTo>
                    <a:pt x="41357" y="406908"/>
                  </a:lnTo>
                  <a:lnTo>
                    <a:pt x="30423" y="409829"/>
                  </a:lnTo>
                  <a:lnTo>
                    <a:pt x="22968" y="414744"/>
                  </a:lnTo>
                  <a:lnTo>
                    <a:pt x="22752" y="422974"/>
                  </a:lnTo>
                  <a:lnTo>
                    <a:pt x="26349" y="449250"/>
                  </a:lnTo>
                  <a:lnTo>
                    <a:pt x="52784" y="493115"/>
                  </a:lnTo>
                  <a:lnTo>
                    <a:pt x="107503" y="547452"/>
                  </a:lnTo>
                  <a:lnTo>
                    <a:pt x="145204" y="581240"/>
                  </a:lnTo>
                  <a:lnTo>
                    <a:pt x="184065" y="613660"/>
                  </a:lnTo>
                  <a:lnTo>
                    <a:pt x="224035" y="644687"/>
                  </a:lnTo>
                  <a:lnTo>
                    <a:pt x="265065" y="674296"/>
                  </a:lnTo>
                  <a:lnTo>
                    <a:pt x="307103" y="702463"/>
                  </a:lnTo>
                  <a:lnTo>
                    <a:pt x="350100" y="729163"/>
                  </a:lnTo>
                  <a:lnTo>
                    <a:pt x="394004" y="754372"/>
                  </a:lnTo>
                  <a:lnTo>
                    <a:pt x="403649" y="759478"/>
                  </a:lnTo>
                  <a:lnTo>
                    <a:pt x="403649" y="248959"/>
                  </a:lnTo>
                  <a:lnTo>
                    <a:pt x="379484" y="197244"/>
                  </a:lnTo>
                  <a:lnTo>
                    <a:pt x="351770" y="168791"/>
                  </a:lnTo>
                  <a:lnTo>
                    <a:pt x="332734" y="163742"/>
                  </a:lnTo>
                  <a:lnTo>
                    <a:pt x="323119" y="164881"/>
                  </a:lnTo>
                  <a:lnTo>
                    <a:pt x="296996" y="189548"/>
                  </a:lnTo>
                  <a:lnTo>
                    <a:pt x="286926" y="167828"/>
                  </a:lnTo>
                  <a:lnTo>
                    <a:pt x="262475" y="126603"/>
                  </a:lnTo>
                  <a:lnTo>
                    <a:pt x="232553" y="86000"/>
                  </a:lnTo>
                  <a:lnTo>
                    <a:pt x="197507" y="45352"/>
                  </a:lnTo>
                  <a:lnTo>
                    <a:pt x="159725" y="14169"/>
                  </a:lnTo>
                  <a:lnTo>
                    <a:pt x="138984" y="4247"/>
                  </a:lnTo>
                  <a:lnTo>
                    <a:pt x="11692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57">
              <a:extLst>
                <a:ext uri="{FF2B5EF4-FFF2-40B4-BE49-F238E27FC236}">
                  <a16:creationId xmlns:a16="http://schemas.microsoft.com/office/drawing/2014/main" id="{4CA84879-659A-40ED-B6A4-AC4063F31EDA}"/>
                </a:ext>
              </a:extLst>
            </p:cNvPr>
            <p:cNvSpPr/>
            <p:nvPr/>
          </p:nvSpPr>
          <p:spPr>
            <a:xfrm>
              <a:off x="5507393" y="5523814"/>
              <a:ext cx="842644" cy="826769"/>
            </a:xfrm>
            <a:custGeom>
              <a:avLst/>
              <a:gdLst/>
              <a:ahLst/>
              <a:cxnLst/>
              <a:rect l="l" t="t" r="r" b="b"/>
              <a:pathLst>
                <a:path w="842645" h="826770">
                  <a:moveTo>
                    <a:pt x="842606" y="659498"/>
                  </a:moveTo>
                  <a:lnTo>
                    <a:pt x="842594" y="594334"/>
                  </a:lnTo>
                  <a:lnTo>
                    <a:pt x="821182" y="559968"/>
                  </a:lnTo>
                  <a:lnTo>
                    <a:pt x="793356" y="520522"/>
                  </a:lnTo>
                  <a:lnTo>
                    <a:pt x="763244" y="483069"/>
                  </a:lnTo>
                  <a:lnTo>
                    <a:pt x="758240" y="477621"/>
                  </a:lnTo>
                  <a:lnTo>
                    <a:pt x="759447" y="475195"/>
                  </a:lnTo>
                  <a:lnTo>
                    <a:pt x="774700" y="432244"/>
                  </a:lnTo>
                  <a:lnTo>
                    <a:pt x="791667" y="364401"/>
                  </a:lnTo>
                  <a:lnTo>
                    <a:pt x="800671" y="317842"/>
                  </a:lnTo>
                  <a:lnTo>
                    <a:pt x="807516" y="270941"/>
                  </a:lnTo>
                  <a:lnTo>
                    <a:pt x="812076" y="223672"/>
                  </a:lnTo>
                  <a:lnTo>
                    <a:pt x="813904" y="189128"/>
                  </a:lnTo>
                  <a:lnTo>
                    <a:pt x="807199" y="180759"/>
                  </a:lnTo>
                  <a:lnTo>
                    <a:pt x="799617" y="173443"/>
                  </a:lnTo>
                  <a:lnTo>
                    <a:pt x="791095" y="167652"/>
                  </a:lnTo>
                  <a:lnTo>
                    <a:pt x="781583" y="163817"/>
                  </a:lnTo>
                  <a:lnTo>
                    <a:pt x="778116" y="218821"/>
                  </a:lnTo>
                  <a:lnTo>
                    <a:pt x="775754" y="246278"/>
                  </a:lnTo>
                  <a:lnTo>
                    <a:pt x="768616" y="302907"/>
                  </a:lnTo>
                  <a:lnTo>
                    <a:pt x="758761" y="361010"/>
                  </a:lnTo>
                  <a:lnTo>
                    <a:pt x="748093" y="408876"/>
                  </a:lnTo>
                  <a:lnTo>
                    <a:pt x="738416" y="447154"/>
                  </a:lnTo>
                  <a:lnTo>
                    <a:pt x="736828" y="454279"/>
                  </a:lnTo>
                  <a:lnTo>
                    <a:pt x="730770" y="447662"/>
                  </a:lnTo>
                  <a:lnTo>
                    <a:pt x="719061" y="436524"/>
                  </a:lnTo>
                  <a:lnTo>
                    <a:pt x="712076" y="422605"/>
                  </a:lnTo>
                  <a:lnTo>
                    <a:pt x="690778" y="378421"/>
                  </a:lnTo>
                  <a:lnTo>
                    <a:pt x="670217" y="333895"/>
                  </a:lnTo>
                  <a:lnTo>
                    <a:pt x="650405" y="289026"/>
                  </a:lnTo>
                  <a:lnTo>
                    <a:pt x="631367" y="243840"/>
                  </a:lnTo>
                  <a:lnTo>
                    <a:pt x="633831" y="236778"/>
                  </a:lnTo>
                  <a:lnTo>
                    <a:pt x="635774" y="229501"/>
                  </a:lnTo>
                  <a:lnTo>
                    <a:pt x="649503" y="151879"/>
                  </a:lnTo>
                  <a:lnTo>
                    <a:pt x="654646" y="109639"/>
                  </a:lnTo>
                  <a:lnTo>
                    <a:pt x="658266" y="68275"/>
                  </a:lnTo>
                  <a:lnTo>
                    <a:pt x="646023" y="54216"/>
                  </a:lnTo>
                  <a:lnTo>
                    <a:pt x="633196" y="40843"/>
                  </a:lnTo>
                  <a:lnTo>
                    <a:pt x="630186" y="74104"/>
                  </a:lnTo>
                  <a:lnTo>
                    <a:pt x="626478" y="106311"/>
                  </a:lnTo>
                  <a:lnTo>
                    <a:pt x="623633" y="127406"/>
                  </a:lnTo>
                  <a:lnTo>
                    <a:pt x="620471" y="148463"/>
                  </a:lnTo>
                  <a:lnTo>
                    <a:pt x="616991" y="169456"/>
                  </a:lnTo>
                  <a:lnTo>
                    <a:pt x="612127" y="195973"/>
                  </a:lnTo>
                  <a:lnTo>
                    <a:pt x="597573" y="158127"/>
                  </a:lnTo>
                  <a:lnTo>
                    <a:pt x="583463" y="120129"/>
                  </a:lnTo>
                  <a:lnTo>
                    <a:pt x="569810" y="81965"/>
                  </a:lnTo>
                  <a:lnTo>
                    <a:pt x="556602" y="43649"/>
                  </a:lnTo>
                  <a:lnTo>
                    <a:pt x="541985" y="0"/>
                  </a:lnTo>
                  <a:lnTo>
                    <a:pt x="536333" y="1397"/>
                  </a:lnTo>
                  <a:lnTo>
                    <a:pt x="524992" y="5829"/>
                  </a:lnTo>
                  <a:lnTo>
                    <a:pt x="518299" y="10909"/>
                  </a:lnTo>
                  <a:lnTo>
                    <a:pt x="512902" y="17056"/>
                  </a:lnTo>
                  <a:lnTo>
                    <a:pt x="531304" y="71970"/>
                  </a:lnTo>
                  <a:lnTo>
                    <a:pt x="539153" y="93802"/>
                  </a:lnTo>
                  <a:lnTo>
                    <a:pt x="525043" y="85090"/>
                  </a:lnTo>
                  <a:lnTo>
                    <a:pt x="514311" y="78041"/>
                  </a:lnTo>
                  <a:lnTo>
                    <a:pt x="503796" y="70688"/>
                  </a:lnTo>
                  <a:lnTo>
                    <a:pt x="493496" y="63030"/>
                  </a:lnTo>
                  <a:lnTo>
                    <a:pt x="492239" y="70154"/>
                  </a:lnTo>
                  <a:lnTo>
                    <a:pt x="516382" y="108165"/>
                  </a:lnTo>
                  <a:lnTo>
                    <a:pt x="549783" y="123329"/>
                  </a:lnTo>
                  <a:lnTo>
                    <a:pt x="568312" y="172554"/>
                  </a:lnTo>
                  <a:lnTo>
                    <a:pt x="587756" y="221449"/>
                  </a:lnTo>
                  <a:lnTo>
                    <a:pt x="608063" y="270002"/>
                  </a:lnTo>
                  <a:lnTo>
                    <a:pt x="629246" y="318173"/>
                  </a:lnTo>
                  <a:lnTo>
                    <a:pt x="651268" y="365975"/>
                  </a:lnTo>
                  <a:lnTo>
                    <a:pt x="603262" y="346595"/>
                  </a:lnTo>
                  <a:lnTo>
                    <a:pt x="568464" y="330314"/>
                  </a:lnTo>
                  <a:lnTo>
                    <a:pt x="523659" y="305562"/>
                  </a:lnTo>
                  <a:lnTo>
                    <a:pt x="486130" y="281279"/>
                  </a:lnTo>
                  <a:lnTo>
                    <a:pt x="455142" y="258991"/>
                  </a:lnTo>
                  <a:lnTo>
                    <a:pt x="440067" y="247294"/>
                  </a:lnTo>
                  <a:lnTo>
                    <a:pt x="439331" y="255765"/>
                  </a:lnTo>
                  <a:lnTo>
                    <a:pt x="439051" y="264210"/>
                  </a:lnTo>
                  <a:lnTo>
                    <a:pt x="439216" y="272630"/>
                  </a:lnTo>
                  <a:lnTo>
                    <a:pt x="439801" y="281025"/>
                  </a:lnTo>
                  <a:lnTo>
                    <a:pt x="475996" y="307289"/>
                  </a:lnTo>
                  <a:lnTo>
                    <a:pt x="511149" y="329107"/>
                  </a:lnTo>
                  <a:lnTo>
                    <a:pt x="557885" y="353987"/>
                  </a:lnTo>
                  <a:lnTo>
                    <a:pt x="594461" y="370547"/>
                  </a:lnTo>
                  <a:lnTo>
                    <a:pt x="632993" y="384962"/>
                  </a:lnTo>
                  <a:lnTo>
                    <a:pt x="664603" y="393725"/>
                  </a:lnTo>
                  <a:lnTo>
                    <a:pt x="671626" y="408190"/>
                  </a:lnTo>
                  <a:lnTo>
                    <a:pt x="670687" y="408190"/>
                  </a:lnTo>
                  <a:lnTo>
                    <a:pt x="659993" y="414642"/>
                  </a:lnTo>
                  <a:lnTo>
                    <a:pt x="655154" y="427786"/>
                  </a:lnTo>
                  <a:lnTo>
                    <a:pt x="653313" y="468477"/>
                  </a:lnTo>
                  <a:lnTo>
                    <a:pt x="615911" y="433070"/>
                  </a:lnTo>
                  <a:lnTo>
                    <a:pt x="576618" y="399770"/>
                  </a:lnTo>
                  <a:lnTo>
                    <a:pt x="535495" y="368782"/>
                  </a:lnTo>
                  <a:lnTo>
                    <a:pt x="492633" y="340283"/>
                  </a:lnTo>
                  <a:lnTo>
                    <a:pt x="444487" y="318490"/>
                  </a:lnTo>
                  <a:lnTo>
                    <a:pt x="418439" y="316115"/>
                  </a:lnTo>
                  <a:lnTo>
                    <a:pt x="393611" y="324243"/>
                  </a:lnTo>
                  <a:lnTo>
                    <a:pt x="383743" y="332460"/>
                  </a:lnTo>
                  <a:lnTo>
                    <a:pt x="376682" y="342773"/>
                  </a:lnTo>
                  <a:lnTo>
                    <a:pt x="372516" y="354622"/>
                  </a:lnTo>
                  <a:lnTo>
                    <a:pt x="371322" y="367411"/>
                  </a:lnTo>
                  <a:lnTo>
                    <a:pt x="371424" y="371297"/>
                  </a:lnTo>
                  <a:lnTo>
                    <a:pt x="371881" y="375056"/>
                  </a:lnTo>
                  <a:lnTo>
                    <a:pt x="372478" y="378777"/>
                  </a:lnTo>
                  <a:lnTo>
                    <a:pt x="345592" y="361886"/>
                  </a:lnTo>
                  <a:lnTo>
                    <a:pt x="288594" y="333667"/>
                  </a:lnTo>
                  <a:lnTo>
                    <a:pt x="225958" y="310083"/>
                  </a:lnTo>
                  <a:lnTo>
                    <a:pt x="157607" y="290169"/>
                  </a:lnTo>
                  <a:lnTo>
                    <a:pt x="93027" y="282765"/>
                  </a:lnTo>
                  <a:lnTo>
                    <a:pt x="62776" y="286715"/>
                  </a:lnTo>
                  <a:lnTo>
                    <a:pt x="35153" y="297929"/>
                  </a:lnTo>
                  <a:lnTo>
                    <a:pt x="13055" y="318312"/>
                  </a:lnTo>
                  <a:lnTo>
                    <a:pt x="0" y="353479"/>
                  </a:lnTo>
                  <a:lnTo>
                    <a:pt x="3924" y="390537"/>
                  </a:lnTo>
                  <a:lnTo>
                    <a:pt x="17589" y="427139"/>
                  </a:lnTo>
                  <a:lnTo>
                    <a:pt x="49225" y="492569"/>
                  </a:lnTo>
                  <a:lnTo>
                    <a:pt x="82143" y="554774"/>
                  </a:lnTo>
                  <a:lnTo>
                    <a:pt x="99517" y="585381"/>
                  </a:lnTo>
                  <a:lnTo>
                    <a:pt x="88709" y="587679"/>
                  </a:lnTo>
                  <a:lnTo>
                    <a:pt x="80365" y="591273"/>
                  </a:lnTo>
                  <a:lnTo>
                    <a:pt x="73850" y="597636"/>
                  </a:lnTo>
                  <a:lnTo>
                    <a:pt x="70142" y="605853"/>
                  </a:lnTo>
                  <a:lnTo>
                    <a:pt x="70154" y="615022"/>
                  </a:lnTo>
                  <a:lnTo>
                    <a:pt x="85509" y="657834"/>
                  </a:lnTo>
                  <a:lnTo>
                    <a:pt x="108940" y="694956"/>
                  </a:lnTo>
                  <a:lnTo>
                    <a:pt x="138938" y="726998"/>
                  </a:lnTo>
                  <a:lnTo>
                    <a:pt x="174002" y="754570"/>
                  </a:lnTo>
                  <a:lnTo>
                    <a:pt x="212610" y="778281"/>
                  </a:lnTo>
                  <a:lnTo>
                    <a:pt x="253250" y="798715"/>
                  </a:lnTo>
                  <a:lnTo>
                    <a:pt x="249047" y="801903"/>
                  </a:lnTo>
                  <a:lnTo>
                    <a:pt x="233743" y="826185"/>
                  </a:lnTo>
                  <a:lnTo>
                    <a:pt x="842594" y="826185"/>
                  </a:lnTo>
                  <a:lnTo>
                    <a:pt x="842594" y="713105"/>
                  </a:lnTo>
                  <a:lnTo>
                    <a:pt x="842606" y="659498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58">
              <a:extLst>
                <a:ext uri="{FF2B5EF4-FFF2-40B4-BE49-F238E27FC236}">
                  <a16:creationId xmlns:a16="http://schemas.microsoft.com/office/drawing/2014/main" id="{30FB14A2-2D01-984C-E022-707B27E612FB}"/>
                </a:ext>
              </a:extLst>
            </p:cNvPr>
            <p:cNvSpPr/>
            <p:nvPr/>
          </p:nvSpPr>
          <p:spPr>
            <a:xfrm>
              <a:off x="5508015" y="5812809"/>
              <a:ext cx="842010" cy="537210"/>
            </a:xfrm>
            <a:custGeom>
              <a:avLst/>
              <a:gdLst/>
              <a:ahLst/>
              <a:cxnLst/>
              <a:rect l="l" t="t" r="r" b="b"/>
              <a:pathLst>
                <a:path w="842010" h="537210">
                  <a:moveTo>
                    <a:pt x="518352" y="370052"/>
                  </a:moveTo>
                  <a:lnTo>
                    <a:pt x="440956" y="370052"/>
                  </a:lnTo>
                  <a:lnTo>
                    <a:pt x="480947" y="394054"/>
                  </a:lnTo>
                  <a:lnTo>
                    <a:pt x="521157" y="417626"/>
                  </a:lnTo>
                  <a:lnTo>
                    <a:pt x="566103" y="443177"/>
                  </a:lnTo>
                  <a:lnTo>
                    <a:pt x="611382" y="468138"/>
                  </a:lnTo>
                  <a:lnTo>
                    <a:pt x="656980" y="492515"/>
                  </a:lnTo>
                  <a:lnTo>
                    <a:pt x="702881" y="516312"/>
                  </a:lnTo>
                  <a:lnTo>
                    <a:pt x="744410" y="537190"/>
                  </a:lnTo>
                  <a:lnTo>
                    <a:pt x="830958" y="537190"/>
                  </a:lnTo>
                  <a:lnTo>
                    <a:pt x="815767" y="529945"/>
                  </a:lnTo>
                  <a:lnTo>
                    <a:pt x="785068" y="514977"/>
                  </a:lnTo>
                  <a:lnTo>
                    <a:pt x="717767" y="480873"/>
                  </a:lnTo>
                  <a:lnTo>
                    <a:pt x="681231" y="461629"/>
                  </a:lnTo>
                  <a:lnTo>
                    <a:pt x="644889" y="442008"/>
                  </a:lnTo>
                  <a:lnTo>
                    <a:pt x="608736" y="422033"/>
                  </a:lnTo>
                  <a:lnTo>
                    <a:pt x="606325" y="400735"/>
                  </a:lnTo>
                  <a:lnTo>
                    <a:pt x="570839" y="400735"/>
                  </a:lnTo>
                  <a:lnTo>
                    <a:pt x="523971" y="373432"/>
                  </a:lnTo>
                  <a:lnTo>
                    <a:pt x="518352" y="370052"/>
                  </a:lnTo>
                  <a:close/>
                </a:path>
                <a:path w="842010" h="537210">
                  <a:moveTo>
                    <a:pt x="685876" y="120154"/>
                  </a:moveTo>
                  <a:lnTo>
                    <a:pt x="713827" y="163964"/>
                  </a:lnTo>
                  <a:lnTo>
                    <a:pt x="740969" y="208386"/>
                  </a:lnTo>
                  <a:lnTo>
                    <a:pt x="766860" y="253553"/>
                  </a:lnTo>
                  <a:lnTo>
                    <a:pt x="791061" y="299600"/>
                  </a:lnTo>
                  <a:lnTo>
                    <a:pt x="813036" y="346459"/>
                  </a:lnTo>
                  <a:lnTo>
                    <a:pt x="837580" y="408336"/>
                  </a:lnTo>
                  <a:lnTo>
                    <a:pt x="841984" y="421451"/>
                  </a:lnTo>
                  <a:lnTo>
                    <a:pt x="841984" y="346459"/>
                  </a:lnTo>
                  <a:lnTo>
                    <a:pt x="818986" y="295211"/>
                  </a:lnTo>
                  <a:lnTo>
                    <a:pt x="796315" y="252353"/>
                  </a:lnTo>
                  <a:lnTo>
                    <a:pt x="770991" y="211212"/>
                  </a:lnTo>
                  <a:lnTo>
                    <a:pt x="742797" y="172008"/>
                  </a:lnTo>
                  <a:lnTo>
                    <a:pt x="707559" y="136627"/>
                  </a:lnTo>
                  <a:lnTo>
                    <a:pt x="689254" y="121323"/>
                  </a:lnTo>
                  <a:lnTo>
                    <a:pt x="685876" y="120154"/>
                  </a:lnTo>
                  <a:close/>
                </a:path>
                <a:path w="842010" h="537210">
                  <a:moveTo>
                    <a:pt x="85280" y="369277"/>
                  </a:moveTo>
                  <a:lnTo>
                    <a:pt x="109359" y="407034"/>
                  </a:lnTo>
                  <a:lnTo>
                    <a:pt x="148842" y="409562"/>
                  </a:lnTo>
                  <a:lnTo>
                    <a:pt x="168669" y="410108"/>
                  </a:lnTo>
                  <a:lnTo>
                    <a:pt x="188391" y="410108"/>
                  </a:lnTo>
                  <a:lnTo>
                    <a:pt x="258546" y="406593"/>
                  </a:lnTo>
                  <a:lnTo>
                    <a:pt x="328244" y="397954"/>
                  </a:lnTo>
                  <a:lnTo>
                    <a:pt x="381856" y="387678"/>
                  </a:lnTo>
                  <a:lnTo>
                    <a:pt x="428357" y="374218"/>
                  </a:lnTo>
                  <a:lnTo>
                    <a:pt x="186423" y="374218"/>
                  </a:lnTo>
                  <a:lnTo>
                    <a:pt x="161093" y="373830"/>
                  </a:lnTo>
                  <a:lnTo>
                    <a:pt x="135785" y="372914"/>
                  </a:lnTo>
                  <a:lnTo>
                    <a:pt x="110510" y="371416"/>
                  </a:lnTo>
                  <a:lnTo>
                    <a:pt x="85280" y="369277"/>
                  </a:lnTo>
                  <a:close/>
                </a:path>
                <a:path w="842010" h="537210">
                  <a:moveTo>
                    <a:pt x="418397" y="27069"/>
                  </a:moveTo>
                  <a:lnTo>
                    <a:pt x="405041" y="29679"/>
                  </a:lnTo>
                  <a:lnTo>
                    <a:pt x="423131" y="61478"/>
                  </a:lnTo>
                  <a:lnTo>
                    <a:pt x="440915" y="93410"/>
                  </a:lnTo>
                  <a:lnTo>
                    <a:pt x="474484" y="158407"/>
                  </a:lnTo>
                  <a:lnTo>
                    <a:pt x="491104" y="193837"/>
                  </a:lnTo>
                  <a:lnTo>
                    <a:pt x="507030" y="229546"/>
                  </a:lnTo>
                  <a:lnTo>
                    <a:pt x="522110" y="265616"/>
                  </a:lnTo>
                  <a:lnTo>
                    <a:pt x="536193" y="302132"/>
                  </a:lnTo>
                  <a:lnTo>
                    <a:pt x="553102" y="351154"/>
                  </a:lnTo>
                  <a:lnTo>
                    <a:pt x="561704" y="376185"/>
                  </a:lnTo>
                  <a:lnTo>
                    <a:pt x="570839" y="400735"/>
                  </a:lnTo>
                  <a:lnTo>
                    <a:pt x="606325" y="400735"/>
                  </a:lnTo>
                  <a:lnTo>
                    <a:pt x="599271" y="362564"/>
                  </a:lnTo>
                  <a:lnTo>
                    <a:pt x="582282" y="304990"/>
                  </a:lnTo>
                  <a:lnTo>
                    <a:pt x="565714" y="257743"/>
                  </a:lnTo>
                  <a:lnTo>
                    <a:pt x="547325" y="210495"/>
                  </a:lnTo>
                  <a:lnTo>
                    <a:pt x="527389" y="164299"/>
                  </a:lnTo>
                  <a:lnTo>
                    <a:pt x="505713" y="118869"/>
                  </a:lnTo>
                  <a:lnTo>
                    <a:pt x="482218" y="74256"/>
                  </a:lnTo>
                  <a:lnTo>
                    <a:pt x="459282" y="34493"/>
                  </a:lnTo>
                  <a:lnTo>
                    <a:pt x="445995" y="30078"/>
                  </a:lnTo>
                  <a:lnTo>
                    <a:pt x="446141" y="30078"/>
                  </a:lnTo>
                  <a:lnTo>
                    <a:pt x="432071" y="27357"/>
                  </a:lnTo>
                  <a:lnTo>
                    <a:pt x="418397" y="27069"/>
                  </a:lnTo>
                  <a:close/>
                </a:path>
                <a:path w="842010" h="537210">
                  <a:moveTo>
                    <a:pt x="190484" y="152069"/>
                  </a:moveTo>
                  <a:lnTo>
                    <a:pt x="117817" y="152069"/>
                  </a:lnTo>
                  <a:lnTo>
                    <a:pt x="157872" y="181741"/>
                  </a:lnTo>
                  <a:lnTo>
                    <a:pt x="198321" y="210894"/>
                  </a:lnTo>
                  <a:lnTo>
                    <a:pt x="239153" y="239525"/>
                  </a:lnTo>
                  <a:lnTo>
                    <a:pt x="280355" y="267632"/>
                  </a:lnTo>
                  <a:lnTo>
                    <a:pt x="321914" y="295211"/>
                  </a:lnTo>
                  <a:lnTo>
                    <a:pt x="363819" y="322262"/>
                  </a:lnTo>
                  <a:lnTo>
                    <a:pt x="406057" y="348780"/>
                  </a:lnTo>
                  <a:lnTo>
                    <a:pt x="394436" y="351154"/>
                  </a:lnTo>
                  <a:lnTo>
                    <a:pt x="355319" y="358862"/>
                  </a:lnTo>
                  <a:lnTo>
                    <a:pt x="288155" y="368928"/>
                  </a:lnTo>
                  <a:lnTo>
                    <a:pt x="253337" y="372071"/>
                  </a:lnTo>
                  <a:lnTo>
                    <a:pt x="252617" y="372071"/>
                  </a:lnTo>
                  <a:lnTo>
                    <a:pt x="218897" y="373830"/>
                  </a:lnTo>
                  <a:lnTo>
                    <a:pt x="214689" y="373830"/>
                  </a:lnTo>
                  <a:lnTo>
                    <a:pt x="186423" y="374218"/>
                  </a:lnTo>
                  <a:lnTo>
                    <a:pt x="428357" y="374218"/>
                  </a:lnTo>
                  <a:lnTo>
                    <a:pt x="434949" y="372071"/>
                  </a:lnTo>
                  <a:lnTo>
                    <a:pt x="437972" y="371119"/>
                  </a:lnTo>
                  <a:lnTo>
                    <a:pt x="440956" y="370052"/>
                  </a:lnTo>
                  <a:lnTo>
                    <a:pt x="518352" y="370052"/>
                  </a:lnTo>
                  <a:lnTo>
                    <a:pt x="477494" y="345476"/>
                  </a:lnTo>
                  <a:lnTo>
                    <a:pt x="431415" y="316872"/>
                  </a:lnTo>
                  <a:lnTo>
                    <a:pt x="385746" y="287626"/>
                  </a:lnTo>
                  <a:lnTo>
                    <a:pt x="340493" y="257743"/>
                  </a:lnTo>
                  <a:lnTo>
                    <a:pt x="295668" y="227228"/>
                  </a:lnTo>
                  <a:lnTo>
                    <a:pt x="293322" y="217601"/>
                  </a:lnTo>
                  <a:lnTo>
                    <a:pt x="290318" y="208386"/>
                  </a:lnTo>
                  <a:lnTo>
                    <a:pt x="286749" y="198723"/>
                  </a:lnTo>
                  <a:lnTo>
                    <a:pt x="283260" y="189445"/>
                  </a:lnTo>
                  <a:lnTo>
                    <a:pt x="282652" y="187871"/>
                  </a:lnTo>
                  <a:lnTo>
                    <a:pt x="239674" y="187871"/>
                  </a:lnTo>
                  <a:lnTo>
                    <a:pt x="196145" y="156282"/>
                  </a:lnTo>
                  <a:lnTo>
                    <a:pt x="190484" y="152069"/>
                  </a:lnTo>
                  <a:close/>
                </a:path>
                <a:path w="842010" h="537210">
                  <a:moveTo>
                    <a:pt x="151079" y="0"/>
                  </a:moveTo>
                  <a:lnTo>
                    <a:pt x="171749" y="39206"/>
                  </a:lnTo>
                  <a:lnTo>
                    <a:pt x="190880" y="77732"/>
                  </a:lnTo>
                  <a:lnTo>
                    <a:pt x="214639" y="128970"/>
                  </a:lnTo>
                  <a:lnTo>
                    <a:pt x="232856" y="171342"/>
                  </a:lnTo>
                  <a:lnTo>
                    <a:pt x="239674" y="187871"/>
                  </a:lnTo>
                  <a:lnTo>
                    <a:pt x="282652" y="187871"/>
                  </a:lnTo>
                  <a:lnTo>
                    <a:pt x="267021" y="150323"/>
                  </a:lnTo>
                  <a:lnTo>
                    <a:pt x="249425" y="111806"/>
                  </a:lnTo>
                  <a:lnTo>
                    <a:pt x="224643" y="61072"/>
                  </a:lnTo>
                  <a:lnTo>
                    <a:pt x="198793" y="12420"/>
                  </a:lnTo>
                  <a:lnTo>
                    <a:pt x="163054" y="2646"/>
                  </a:lnTo>
                  <a:lnTo>
                    <a:pt x="151079" y="0"/>
                  </a:lnTo>
                  <a:close/>
                </a:path>
                <a:path w="842010" h="537210">
                  <a:moveTo>
                    <a:pt x="51409" y="159965"/>
                  </a:moveTo>
                  <a:lnTo>
                    <a:pt x="29317" y="159965"/>
                  </a:lnTo>
                  <a:lnTo>
                    <a:pt x="41465" y="160101"/>
                  </a:lnTo>
                  <a:lnTo>
                    <a:pt x="51409" y="159965"/>
                  </a:lnTo>
                  <a:close/>
                </a:path>
                <a:path w="842010" h="537210">
                  <a:moveTo>
                    <a:pt x="12266" y="125657"/>
                  </a:moveTo>
                  <a:lnTo>
                    <a:pt x="11625" y="125657"/>
                  </a:lnTo>
                  <a:lnTo>
                    <a:pt x="15361" y="134469"/>
                  </a:lnTo>
                  <a:lnTo>
                    <a:pt x="19299" y="143160"/>
                  </a:lnTo>
                  <a:lnTo>
                    <a:pt x="23325" y="151661"/>
                  </a:lnTo>
                  <a:lnTo>
                    <a:pt x="27353" y="159965"/>
                  </a:lnTo>
                  <a:lnTo>
                    <a:pt x="54175" y="159965"/>
                  </a:lnTo>
                  <a:lnTo>
                    <a:pt x="69691" y="159340"/>
                  </a:lnTo>
                  <a:lnTo>
                    <a:pt x="83204" y="158407"/>
                  </a:lnTo>
                  <a:lnTo>
                    <a:pt x="83421" y="158407"/>
                  </a:lnTo>
                  <a:lnTo>
                    <a:pt x="92303" y="157397"/>
                  </a:lnTo>
                  <a:lnTo>
                    <a:pt x="100882" y="155976"/>
                  </a:lnTo>
                  <a:lnTo>
                    <a:pt x="109413" y="154177"/>
                  </a:lnTo>
                  <a:lnTo>
                    <a:pt x="117817" y="152069"/>
                  </a:lnTo>
                  <a:lnTo>
                    <a:pt x="190484" y="152069"/>
                  </a:lnTo>
                  <a:lnTo>
                    <a:pt x="157320" y="127387"/>
                  </a:lnTo>
                  <a:lnTo>
                    <a:pt x="48077" y="127387"/>
                  </a:lnTo>
                  <a:lnTo>
                    <a:pt x="28605" y="126706"/>
                  </a:lnTo>
                  <a:lnTo>
                    <a:pt x="12266" y="125657"/>
                  </a:lnTo>
                  <a:close/>
                </a:path>
                <a:path w="842010" h="537210">
                  <a:moveTo>
                    <a:pt x="20053" y="20434"/>
                  </a:moveTo>
                  <a:lnTo>
                    <a:pt x="0" y="60439"/>
                  </a:lnTo>
                  <a:lnTo>
                    <a:pt x="14962" y="72500"/>
                  </a:lnTo>
                  <a:lnTo>
                    <a:pt x="60147" y="108254"/>
                  </a:lnTo>
                  <a:lnTo>
                    <a:pt x="66241" y="112953"/>
                  </a:lnTo>
                  <a:lnTo>
                    <a:pt x="84758" y="126949"/>
                  </a:lnTo>
                  <a:lnTo>
                    <a:pt x="79692" y="126949"/>
                  </a:lnTo>
                  <a:lnTo>
                    <a:pt x="62658" y="127387"/>
                  </a:lnTo>
                  <a:lnTo>
                    <a:pt x="157320" y="127387"/>
                  </a:lnTo>
                  <a:lnTo>
                    <a:pt x="152996" y="124169"/>
                  </a:lnTo>
                  <a:lnTo>
                    <a:pt x="110229" y="91553"/>
                  </a:lnTo>
                  <a:lnTo>
                    <a:pt x="67843" y="58458"/>
                  </a:lnTo>
                  <a:lnTo>
                    <a:pt x="20053" y="20434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36">
            <a:extLst>
              <a:ext uri="{FF2B5EF4-FFF2-40B4-BE49-F238E27FC236}">
                <a16:creationId xmlns:a16="http://schemas.microsoft.com/office/drawing/2014/main" id="{FCA21E2F-AB9C-9C37-E28C-3D48488A5CFA}"/>
              </a:ext>
            </a:extLst>
          </p:cNvPr>
          <p:cNvSpPr/>
          <p:nvPr/>
        </p:nvSpPr>
        <p:spPr>
          <a:xfrm rot="16200000">
            <a:off x="2183089" y="4600441"/>
            <a:ext cx="2585028" cy="49594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56C1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349BEF9-56D2-4EFD-11BA-82349B0B331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8"/>
          <a:stretch>
            <a:fillRect/>
          </a:stretch>
        </p:blipFill>
        <p:spPr>
          <a:xfrm>
            <a:off x="3631682" y="3558138"/>
            <a:ext cx="2279215" cy="18345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78EF368-FC65-3A72-868F-853051D525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05"/>
          <a:stretch>
            <a:fillRect/>
          </a:stretch>
        </p:blipFill>
        <p:spPr>
          <a:xfrm>
            <a:off x="540830" y="3482848"/>
            <a:ext cx="2539516" cy="20365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C0FFE1E-D33A-334B-FB81-6410B519F32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99"/>
          <a:stretch>
            <a:fillRect/>
          </a:stretch>
        </p:blipFill>
        <p:spPr>
          <a:xfrm>
            <a:off x="2665002" y="3223315"/>
            <a:ext cx="565838" cy="75053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889752D-D640-5A3F-D8B0-608BD69D237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" r="49699" b="-694"/>
          <a:stretch>
            <a:fillRect/>
          </a:stretch>
        </p:blipFill>
        <p:spPr>
          <a:xfrm>
            <a:off x="5243332" y="3256533"/>
            <a:ext cx="565838" cy="75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32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5757E-4C55-1FE9-80C9-D3EF8CC43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17">
            <a:extLst>
              <a:ext uri="{FF2B5EF4-FFF2-40B4-BE49-F238E27FC236}">
                <a16:creationId xmlns:a16="http://schemas.microsoft.com/office/drawing/2014/main" id="{4A7497B9-7B99-324E-A498-833E08BE2AB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08924" y="58016"/>
            <a:ext cx="152193" cy="226466"/>
          </a:xfrm>
          <a:prstGeom prst="rect">
            <a:avLst/>
          </a:prstGeom>
        </p:spPr>
      </p:pic>
      <p:pic>
        <p:nvPicPr>
          <p:cNvPr id="19" name="object 19">
            <a:extLst>
              <a:ext uri="{FF2B5EF4-FFF2-40B4-BE49-F238E27FC236}">
                <a16:creationId xmlns:a16="http://schemas.microsoft.com/office/drawing/2014/main" id="{21163069-BFF4-AD2A-C7F9-418FED2D370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58699" y="765346"/>
            <a:ext cx="152198" cy="226466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90F4C663-FB25-A41B-65B6-F9157420A55F}"/>
              </a:ext>
            </a:extLst>
          </p:cNvPr>
          <p:cNvSpPr txBox="1"/>
          <p:nvPr/>
        </p:nvSpPr>
        <p:spPr>
          <a:xfrm>
            <a:off x="598037" y="2103805"/>
            <a:ext cx="505317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000" spc="-35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Utiliza métodos de limpieza controlada (cubo y mapo, paño y envase o escoba y recogedor) en sustitución de manguera abierta.</a:t>
            </a: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A2FEB010-5406-B9D0-828A-EB1325C4D3A5}"/>
              </a:ext>
            </a:extLst>
          </p:cNvPr>
          <p:cNvSpPr/>
          <p:nvPr/>
        </p:nvSpPr>
        <p:spPr>
          <a:xfrm>
            <a:off x="1739613" y="1857902"/>
            <a:ext cx="284353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56C1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>
            <a:extLst>
              <a:ext uri="{FF2B5EF4-FFF2-40B4-BE49-F238E27FC236}">
                <a16:creationId xmlns:a16="http://schemas.microsoft.com/office/drawing/2014/main" id="{8DE8FA95-4A47-8EDC-72B2-BDB64EFA4B0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2085" y="118684"/>
            <a:ext cx="102387" cy="105130"/>
          </a:xfrm>
          <a:prstGeom prst="rect">
            <a:avLst/>
          </a:prstGeom>
        </p:spPr>
      </p:pic>
      <p:pic>
        <p:nvPicPr>
          <p:cNvPr id="46" name="object 46">
            <a:extLst>
              <a:ext uri="{FF2B5EF4-FFF2-40B4-BE49-F238E27FC236}">
                <a16:creationId xmlns:a16="http://schemas.microsoft.com/office/drawing/2014/main" id="{3CCD79D0-46EC-87D9-8329-552F3ADE69F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5483" y="119659"/>
            <a:ext cx="72961" cy="74253"/>
          </a:xfrm>
          <a:prstGeom prst="rect">
            <a:avLst/>
          </a:prstGeom>
        </p:spPr>
      </p:pic>
      <p:grpSp>
        <p:nvGrpSpPr>
          <p:cNvPr id="59" name="object 59">
            <a:extLst>
              <a:ext uri="{FF2B5EF4-FFF2-40B4-BE49-F238E27FC236}">
                <a16:creationId xmlns:a16="http://schemas.microsoft.com/office/drawing/2014/main" id="{34D22424-4F6F-6A88-167A-763DABAF3B1D}"/>
              </a:ext>
            </a:extLst>
          </p:cNvPr>
          <p:cNvGrpSpPr/>
          <p:nvPr/>
        </p:nvGrpSpPr>
        <p:grpSpPr>
          <a:xfrm>
            <a:off x="5501145" y="0"/>
            <a:ext cx="848994" cy="875030"/>
            <a:chOff x="5501145" y="0"/>
            <a:chExt cx="848994" cy="875030"/>
          </a:xfrm>
        </p:grpSpPr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1F5448CA-4C12-0917-E412-CEF43DEA4FD3}"/>
                </a:ext>
              </a:extLst>
            </p:cNvPr>
            <p:cNvSpPr/>
            <p:nvPr/>
          </p:nvSpPr>
          <p:spPr>
            <a:xfrm>
              <a:off x="5945441" y="108102"/>
              <a:ext cx="405130" cy="767080"/>
            </a:xfrm>
            <a:custGeom>
              <a:avLst/>
              <a:gdLst/>
              <a:ahLst/>
              <a:cxnLst/>
              <a:rect l="l" t="t" r="r" b="b"/>
              <a:pathLst>
                <a:path w="405129" h="767080">
                  <a:moveTo>
                    <a:pt x="404559" y="0"/>
                  </a:moveTo>
                  <a:lnTo>
                    <a:pt x="354361" y="28561"/>
                  </a:lnTo>
                  <a:lnTo>
                    <a:pt x="310840" y="55585"/>
                  </a:lnTo>
                  <a:lnTo>
                    <a:pt x="268288" y="84093"/>
                  </a:lnTo>
                  <a:lnTo>
                    <a:pt x="226758" y="114061"/>
                  </a:lnTo>
                  <a:lnTo>
                    <a:pt x="186300" y="145464"/>
                  </a:lnTo>
                  <a:lnTo>
                    <a:pt x="146965" y="178277"/>
                  </a:lnTo>
                  <a:lnTo>
                    <a:pt x="108802" y="212476"/>
                  </a:lnTo>
                  <a:lnTo>
                    <a:pt x="71864" y="248037"/>
                  </a:lnTo>
                  <a:lnTo>
                    <a:pt x="37574" y="288483"/>
                  </a:lnTo>
                  <a:lnTo>
                    <a:pt x="23020" y="338474"/>
                  </a:lnTo>
                  <a:lnTo>
                    <a:pt x="23249" y="346805"/>
                  </a:lnTo>
                  <a:lnTo>
                    <a:pt x="30792" y="351783"/>
                  </a:lnTo>
                  <a:lnTo>
                    <a:pt x="41854" y="354742"/>
                  </a:lnTo>
                  <a:lnTo>
                    <a:pt x="49893" y="355555"/>
                  </a:lnTo>
                  <a:lnTo>
                    <a:pt x="24536" y="400984"/>
                  </a:lnTo>
                  <a:lnTo>
                    <a:pt x="6537" y="448930"/>
                  </a:lnTo>
                  <a:lnTo>
                    <a:pt x="0" y="498589"/>
                  </a:lnTo>
                  <a:lnTo>
                    <a:pt x="9025" y="549154"/>
                  </a:lnTo>
                  <a:lnTo>
                    <a:pt x="12824" y="555033"/>
                  </a:lnTo>
                  <a:lnTo>
                    <a:pt x="18616" y="558749"/>
                  </a:lnTo>
                  <a:lnTo>
                    <a:pt x="25423" y="560113"/>
                  </a:lnTo>
                  <a:lnTo>
                    <a:pt x="32266" y="558933"/>
                  </a:lnTo>
                  <a:lnTo>
                    <a:pt x="40114" y="555923"/>
                  </a:lnTo>
                  <a:lnTo>
                    <a:pt x="41720" y="582726"/>
                  </a:lnTo>
                  <a:lnTo>
                    <a:pt x="46499" y="636208"/>
                  </a:lnTo>
                  <a:lnTo>
                    <a:pt x="53433" y="691207"/>
                  </a:lnTo>
                  <a:lnTo>
                    <a:pt x="72781" y="745650"/>
                  </a:lnTo>
                  <a:lnTo>
                    <a:pt x="118351" y="766599"/>
                  </a:lnTo>
                  <a:lnTo>
                    <a:pt x="140678" y="762297"/>
                  </a:lnTo>
                  <a:lnTo>
                    <a:pt x="180271" y="738879"/>
                  </a:lnTo>
                  <a:lnTo>
                    <a:pt x="218219" y="700641"/>
                  </a:lnTo>
                  <a:lnTo>
                    <a:pt x="251595" y="658222"/>
                  </a:lnTo>
                  <a:lnTo>
                    <a:pt x="278681" y="617959"/>
                  </a:lnTo>
                  <a:lnTo>
                    <a:pt x="300604" y="574745"/>
                  </a:lnTo>
                  <a:lnTo>
                    <a:pt x="303030" y="579964"/>
                  </a:lnTo>
                  <a:lnTo>
                    <a:pt x="336774" y="600868"/>
                  </a:lnTo>
                  <a:lnTo>
                    <a:pt x="356044" y="595754"/>
                  </a:lnTo>
                  <a:lnTo>
                    <a:pt x="371721" y="583414"/>
                  </a:lnTo>
                  <a:lnTo>
                    <a:pt x="384097" y="566952"/>
                  </a:lnTo>
                  <a:lnTo>
                    <a:pt x="393466" y="549472"/>
                  </a:lnTo>
                  <a:lnTo>
                    <a:pt x="404559" y="523835"/>
                  </a:lnTo>
                  <a:lnTo>
                    <a:pt x="404559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>
              <a:extLst>
                <a:ext uri="{FF2B5EF4-FFF2-40B4-BE49-F238E27FC236}">
                  <a16:creationId xmlns:a16="http://schemas.microsoft.com/office/drawing/2014/main" id="{8D26B4FB-297D-025E-BED9-4F525B20798A}"/>
                </a:ext>
              </a:extLst>
            </p:cNvPr>
            <p:cNvSpPr/>
            <p:nvPr/>
          </p:nvSpPr>
          <p:spPr>
            <a:xfrm>
              <a:off x="5501145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5" h="873760">
                  <a:moveTo>
                    <a:pt x="848855" y="0"/>
                  </a:moveTo>
                  <a:lnTo>
                    <a:pt x="261607" y="0"/>
                  </a:lnTo>
                  <a:lnTo>
                    <a:pt x="238785" y="26479"/>
                  </a:lnTo>
                  <a:lnTo>
                    <a:pt x="236296" y="33756"/>
                  </a:lnTo>
                  <a:lnTo>
                    <a:pt x="236943" y="41122"/>
                  </a:lnTo>
                  <a:lnTo>
                    <a:pt x="256336" y="64909"/>
                  </a:lnTo>
                  <a:lnTo>
                    <a:pt x="215188" y="85598"/>
                  </a:lnTo>
                  <a:lnTo>
                    <a:pt x="176110" y="109588"/>
                  </a:lnTo>
                  <a:lnTo>
                    <a:pt x="140627" y="137502"/>
                  </a:lnTo>
                  <a:lnTo>
                    <a:pt x="110274" y="169938"/>
                  </a:lnTo>
                  <a:lnTo>
                    <a:pt x="86550" y="207518"/>
                  </a:lnTo>
                  <a:lnTo>
                    <a:pt x="71018" y="250837"/>
                  </a:lnTo>
                  <a:lnTo>
                    <a:pt x="70980" y="260121"/>
                  </a:lnTo>
                  <a:lnTo>
                    <a:pt x="74739" y="268439"/>
                  </a:lnTo>
                  <a:lnTo>
                    <a:pt x="81330" y="274866"/>
                  </a:lnTo>
                  <a:lnTo>
                    <a:pt x="89789" y="278498"/>
                  </a:lnTo>
                  <a:lnTo>
                    <a:pt x="100723" y="280822"/>
                  </a:lnTo>
                  <a:lnTo>
                    <a:pt x="83134" y="311823"/>
                  </a:lnTo>
                  <a:lnTo>
                    <a:pt x="49822" y="374789"/>
                  </a:lnTo>
                  <a:lnTo>
                    <a:pt x="17792" y="441007"/>
                  </a:lnTo>
                  <a:lnTo>
                    <a:pt x="3962" y="478053"/>
                  </a:lnTo>
                  <a:lnTo>
                    <a:pt x="0" y="515569"/>
                  </a:lnTo>
                  <a:lnTo>
                    <a:pt x="13157" y="550989"/>
                  </a:lnTo>
                  <a:lnTo>
                    <a:pt x="13220" y="551154"/>
                  </a:lnTo>
                  <a:lnTo>
                    <a:pt x="35572" y="571804"/>
                  </a:lnTo>
                  <a:lnTo>
                    <a:pt x="63525" y="583158"/>
                  </a:lnTo>
                  <a:lnTo>
                    <a:pt x="94157" y="587133"/>
                  </a:lnTo>
                  <a:lnTo>
                    <a:pt x="124523" y="585698"/>
                  </a:lnTo>
                  <a:lnTo>
                    <a:pt x="194373" y="570547"/>
                  </a:lnTo>
                  <a:lnTo>
                    <a:pt x="262178" y="547471"/>
                  </a:lnTo>
                  <a:lnTo>
                    <a:pt x="321398" y="522224"/>
                  </a:lnTo>
                  <a:lnTo>
                    <a:pt x="377024" y="489953"/>
                  </a:lnTo>
                  <a:lnTo>
                    <a:pt x="376415" y="493725"/>
                  </a:lnTo>
                  <a:lnTo>
                    <a:pt x="375945" y="497522"/>
                  </a:lnTo>
                  <a:lnTo>
                    <a:pt x="375843" y="501459"/>
                  </a:lnTo>
                  <a:lnTo>
                    <a:pt x="377050" y="514413"/>
                  </a:lnTo>
                  <a:lnTo>
                    <a:pt x="381266" y="526402"/>
                  </a:lnTo>
                  <a:lnTo>
                    <a:pt x="388404" y="536841"/>
                  </a:lnTo>
                  <a:lnTo>
                    <a:pt x="398399" y="545147"/>
                  </a:lnTo>
                  <a:lnTo>
                    <a:pt x="423532" y="553389"/>
                  </a:lnTo>
                  <a:lnTo>
                    <a:pt x="449897" y="550989"/>
                  </a:lnTo>
                  <a:lnTo>
                    <a:pt x="475564" y="541604"/>
                  </a:lnTo>
                  <a:lnTo>
                    <a:pt x="498627" y="528916"/>
                  </a:lnTo>
                  <a:lnTo>
                    <a:pt x="542010" y="500075"/>
                  </a:lnTo>
                  <a:lnTo>
                    <a:pt x="555434" y="489953"/>
                  </a:lnTo>
                  <a:lnTo>
                    <a:pt x="583615" y="468706"/>
                  </a:lnTo>
                  <a:lnTo>
                    <a:pt x="623392" y="435000"/>
                  </a:lnTo>
                  <a:lnTo>
                    <a:pt x="661263" y="399161"/>
                  </a:lnTo>
                  <a:lnTo>
                    <a:pt x="663117" y="440347"/>
                  </a:lnTo>
                  <a:lnTo>
                    <a:pt x="668007" y="453656"/>
                  </a:lnTo>
                  <a:lnTo>
                    <a:pt x="678878" y="460209"/>
                  </a:lnTo>
                  <a:lnTo>
                    <a:pt x="679792" y="460209"/>
                  </a:lnTo>
                  <a:lnTo>
                    <a:pt x="672693" y="474827"/>
                  </a:lnTo>
                  <a:lnTo>
                    <a:pt x="627545" y="488099"/>
                  </a:lnTo>
                  <a:lnTo>
                    <a:pt x="588987" y="503783"/>
                  </a:lnTo>
                  <a:lnTo>
                    <a:pt x="540791" y="527202"/>
                  </a:lnTo>
                  <a:lnTo>
                    <a:pt x="494449" y="554088"/>
                  </a:lnTo>
                  <a:lnTo>
                    <a:pt x="457161" y="579755"/>
                  </a:lnTo>
                  <a:lnTo>
                    <a:pt x="444398" y="605917"/>
                  </a:lnTo>
                  <a:lnTo>
                    <a:pt x="444677" y="614476"/>
                  </a:lnTo>
                  <a:lnTo>
                    <a:pt x="445427" y="623049"/>
                  </a:lnTo>
                  <a:lnTo>
                    <a:pt x="460679" y="611212"/>
                  </a:lnTo>
                  <a:lnTo>
                    <a:pt x="476224" y="599744"/>
                  </a:lnTo>
                  <a:lnTo>
                    <a:pt x="508101" y="577875"/>
                  </a:lnTo>
                  <a:lnTo>
                    <a:pt x="552475" y="551103"/>
                  </a:lnTo>
                  <a:lnTo>
                    <a:pt x="598754" y="527773"/>
                  </a:lnTo>
                  <a:lnTo>
                    <a:pt x="659193" y="502932"/>
                  </a:lnTo>
                  <a:lnTo>
                    <a:pt x="636905" y="551307"/>
                  </a:lnTo>
                  <a:lnTo>
                    <a:pt x="615467" y="600062"/>
                  </a:lnTo>
                  <a:lnTo>
                    <a:pt x="594893" y="649198"/>
                  </a:lnTo>
                  <a:lnTo>
                    <a:pt x="575221" y="698690"/>
                  </a:lnTo>
                  <a:lnTo>
                    <a:pt x="556463" y="748512"/>
                  </a:lnTo>
                  <a:lnTo>
                    <a:pt x="544004" y="753059"/>
                  </a:lnTo>
                  <a:lnTo>
                    <a:pt x="504278" y="775093"/>
                  </a:lnTo>
                  <a:lnTo>
                    <a:pt x="495312" y="781062"/>
                  </a:lnTo>
                  <a:lnTo>
                    <a:pt x="498221" y="802335"/>
                  </a:lnTo>
                  <a:lnTo>
                    <a:pt x="499503" y="809548"/>
                  </a:lnTo>
                  <a:lnTo>
                    <a:pt x="509917" y="801801"/>
                  </a:lnTo>
                  <a:lnTo>
                    <a:pt x="520560" y="794346"/>
                  </a:lnTo>
                  <a:lnTo>
                    <a:pt x="531431" y="787222"/>
                  </a:lnTo>
                  <a:lnTo>
                    <a:pt x="545706" y="778395"/>
                  </a:lnTo>
                  <a:lnTo>
                    <a:pt x="537768" y="800506"/>
                  </a:lnTo>
                  <a:lnTo>
                    <a:pt x="519150" y="856094"/>
                  </a:lnTo>
                  <a:lnTo>
                    <a:pt x="548589" y="873340"/>
                  </a:lnTo>
                  <a:lnTo>
                    <a:pt x="563372" y="829157"/>
                  </a:lnTo>
                  <a:lnTo>
                    <a:pt x="576745" y="790384"/>
                  </a:lnTo>
                  <a:lnTo>
                    <a:pt x="590562" y="751751"/>
                  </a:lnTo>
                  <a:lnTo>
                    <a:pt x="604837" y="713282"/>
                  </a:lnTo>
                  <a:lnTo>
                    <a:pt x="619569" y="674992"/>
                  </a:lnTo>
                  <a:lnTo>
                    <a:pt x="624497" y="701827"/>
                  </a:lnTo>
                  <a:lnTo>
                    <a:pt x="631215" y="744385"/>
                  </a:lnTo>
                  <a:lnTo>
                    <a:pt x="637844" y="798334"/>
                  </a:lnTo>
                  <a:lnTo>
                    <a:pt x="640918" y="832015"/>
                  </a:lnTo>
                  <a:lnTo>
                    <a:pt x="653884" y="818476"/>
                  </a:lnTo>
                  <a:lnTo>
                    <a:pt x="666280" y="804240"/>
                  </a:lnTo>
                  <a:lnTo>
                    <a:pt x="664730" y="783805"/>
                  </a:lnTo>
                  <a:lnTo>
                    <a:pt x="662609" y="762368"/>
                  </a:lnTo>
                  <a:lnTo>
                    <a:pt x="657402" y="719620"/>
                  </a:lnTo>
                  <a:lnTo>
                    <a:pt x="650925" y="677037"/>
                  </a:lnTo>
                  <a:lnTo>
                    <a:pt x="641553" y="633691"/>
                  </a:lnTo>
                  <a:lnTo>
                    <a:pt x="639051" y="626541"/>
                  </a:lnTo>
                  <a:lnTo>
                    <a:pt x="658317" y="580809"/>
                  </a:lnTo>
                  <a:lnTo>
                    <a:pt x="678370" y="535393"/>
                  </a:lnTo>
                  <a:lnTo>
                    <a:pt x="699173" y="490321"/>
                  </a:lnTo>
                  <a:lnTo>
                    <a:pt x="720737" y="445604"/>
                  </a:lnTo>
                  <a:lnTo>
                    <a:pt x="739660" y="420243"/>
                  </a:lnTo>
                  <a:lnTo>
                    <a:pt x="745794" y="413550"/>
                  </a:lnTo>
                  <a:lnTo>
                    <a:pt x="747407" y="420751"/>
                  </a:lnTo>
                  <a:lnTo>
                    <a:pt x="757199" y="459498"/>
                  </a:lnTo>
                  <a:lnTo>
                    <a:pt x="761834" y="478726"/>
                  </a:lnTo>
                  <a:lnTo>
                    <a:pt x="773328" y="537286"/>
                  </a:lnTo>
                  <a:lnTo>
                    <a:pt x="782053" y="596328"/>
                  </a:lnTo>
                  <a:lnTo>
                    <a:pt x="787577" y="651865"/>
                  </a:lnTo>
                  <a:lnTo>
                    <a:pt x="791083" y="707529"/>
                  </a:lnTo>
                  <a:lnTo>
                    <a:pt x="800709" y="703656"/>
                  </a:lnTo>
                  <a:lnTo>
                    <a:pt x="809345" y="697788"/>
                  </a:lnTo>
                  <a:lnTo>
                    <a:pt x="817016" y="690397"/>
                  </a:lnTo>
                  <a:lnTo>
                    <a:pt x="823798" y="681926"/>
                  </a:lnTo>
                  <a:lnTo>
                    <a:pt x="821956" y="646950"/>
                  </a:lnTo>
                  <a:lnTo>
                    <a:pt x="817346" y="599109"/>
                  </a:lnTo>
                  <a:lnTo>
                    <a:pt x="810412" y="551624"/>
                  </a:lnTo>
                  <a:lnTo>
                    <a:pt x="801293" y="504507"/>
                  </a:lnTo>
                  <a:lnTo>
                    <a:pt x="790143" y="457746"/>
                  </a:lnTo>
                  <a:lnTo>
                    <a:pt x="777100" y="413854"/>
                  </a:lnTo>
                  <a:lnTo>
                    <a:pt x="767448" y="389928"/>
                  </a:lnTo>
                  <a:lnTo>
                    <a:pt x="772528" y="384390"/>
                  </a:lnTo>
                  <a:lnTo>
                    <a:pt x="802995" y="346481"/>
                  </a:lnTo>
                  <a:lnTo>
                    <a:pt x="831164" y="306552"/>
                  </a:lnTo>
                  <a:lnTo>
                    <a:pt x="848855" y="278180"/>
                  </a:lnTo>
                  <a:lnTo>
                    <a:pt x="848855" y="0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A301D6E9-A788-C8A0-E17E-CB5DD64431A6}"/>
                </a:ext>
              </a:extLst>
            </p:cNvPr>
            <p:cNvSpPr/>
            <p:nvPr/>
          </p:nvSpPr>
          <p:spPr>
            <a:xfrm>
              <a:off x="5501777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286077" y="390663"/>
                  </a:moveTo>
                  <a:lnTo>
                    <a:pt x="242595" y="390663"/>
                  </a:lnTo>
                  <a:lnTo>
                    <a:pt x="235678" y="407394"/>
                  </a:lnTo>
                  <a:lnTo>
                    <a:pt x="232266" y="415585"/>
                  </a:lnTo>
                  <a:lnTo>
                    <a:pt x="205420" y="476299"/>
                  </a:lnTo>
                  <a:lnTo>
                    <a:pt x="180593" y="527798"/>
                  </a:lnTo>
                  <a:lnTo>
                    <a:pt x="159973" y="567653"/>
                  </a:lnTo>
                  <a:lnTo>
                    <a:pt x="152895" y="580833"/>
                  </a:lnTo>
                  <a:lnTo>
                    <a:pt x="165028" y="578148"/>
                  </a:lnTo>
                  <a:lnTo>
                    <a:pt x="210981" y="550452"/>
                  </a:lnTo>
                  <a:lnTo>
                    <a:pt x="240103" y="493425"/>
                  </a:lnTo>
                  <a:lnTo>
                    <a:pt x="264388" y="441704"/>
                  </a:lnTo>
                  <a:lnTo>
                    <a:pt x="281549" y="402401"/>
                  </a:lnTo>
                  <a:lnTo>
                    <a:pt x="286077" y="390663"/>
                  </a:lnTo>
                  <a:close/>
                </a:path>
                <a:path w="848360" h="581025">
                  <a:moveTo>
                    <a:pt x="159103" y="451966"/>
                  </a:moveTo>
                  <a:lnTo>
                    <a:pt x="66820" y="451966"/>
                  </a:lnTo>
                  <a:lnTo>
                    <a:pt x="83607" y="452398"/>
                  </a:lnTo>
                  <a:lnTo>
                    <a:pt x="85674" y="452398"/>
                  </a:lnTo>
                  <a:lnTo>
                    <a:pt x="67041" y="466494"/>
                  </a:lnTo>
                  <a:lnTo>
                    <a:pt x="60871" y="471257"/>
                  </a:lnTo>
                  <a:lnTo>
                    <a:pt x="30345" y="495314"/>
                  </a:lnTo>
                  <a:lnTo>
                    <a:pt x="0" y="519657"/>
                  </a:lnTo>
                  <a:lnTo>
                    <a:pt x="1637" y="527798"/>
                  </a:lnTo>
                  <a:lnTo>
                    <a:pt x="20307" y="560144"/>
                  </a:lnTo>
                  <a:lnTo>
                    <a:pt x="68656" y="521638"/>
                  </a:lnTo>
                  <a:lnTo>
                    <a:pt x="111559" y="488139"/>
                  </a:lnTo>
                  <a:lnTo>
                    <a:pt x="154849" y="455131"/>
                  </a:lnTo>
                  <a:lnTo>
                    <a:pt x="159103" y="451966"/>
                  </a:lnTo>
                  <a:close/>
                </a:path>
                <a:path w="848360" h="581025">
                  <a:moveTo>
                    <a:pt x="613688" y="175220"/>
                  </a:moveTo>
                  <a:lnTo>
                    <a:pt x="577786" y="175220"/>
                  </a:lnTo>
                  <a:lnTo>
                    <a:pt x="568535" y="200061"/>
                  </a:lnTo>
                  <a:lnTo>
                    <a:pt x="559901" y="225176"/>
                  </a:lnTo>
                  <a:lnTo>
                    <a:pt x="551443" y="250262"/>
                  </a:lnTo>
                  <a:lnTo>
                    <a:pt x="542721" y="275017"/>
                  </a:lnTo>
                  <a:lnTo>
                    <a:pt x="528460" y="311978"/>
                  </a:lnTo>
                  <a:lnTo>
                    <a:pt x="513191" y="348489"/>
                  </a:lnTo>
                  <a:lnTo>
                    <a:pt x="497069" y="384634"/>
                  </a:lnTo>
                  <a:lnTo>
                    <a:pt x="480231" y="420533"/>
                  </a:lnTo>
                  <a:lnTo>
                    <a:pt x="446279" y="486278"/>
                  </a:lnTo>
                  <a:lnTo>
                    <a:pt x="409955" y="550785"/>
                  </a:lnTo>
                  <a:lnTo>
                    <a:pt x="423478" y="553425"/>
                  </a:lnTo>
                  <a:lnTo>
                    <a:pt x="464870" y="545920"/>
                  </a:lnTo>
                  <a:lnTo>
                    <a:pt x="488086" y="505674"/>
                  </a:lnTo>
                  <a:lnTo>
                    <a:pt x="511861" y="460514"/>
                  </a:lnTo>
                  <a:lnTo>
                    <a:pt x="533799" y="414528"/>
                  </a:lnTo>
                  <a:lnTo>
                    <a:pt x="553976" y="367766"/>
                  </a:lnTo>
                  <a:lnTo>
                    <a:pt x="572469" y="320280"/>
                  </a:lnTo>
                  <a:lnTo>
                    <a:pt x="589356" y="272121"/>
                  </a:lnTo>
                  <a:lnTo>
                    <a:pt x="606556" y="213846"/>
                  </a:lnTo>
                  <a:lnTo>
                    <a:pt x="612714" y="183837"/>
                  </a:lnTo>
                  <a:lnTo>
                    <a:pt x="613688" y="175220"/>
                  </a:lnTo>
                  <a:close/>
                </a:path>
                <a:path w="848360" h="581025">
                  <a:moveTo>
                    <a:pt x="848222" y="166278"/>
                  </a:moveTo>
                  <a:lnTo>
                    <a:pt x="847985" y="166868"/>
                  </a:lnTo>
                  <a:lnTo>
                    <a:pt x="847829" y="167333"/>
                  </a:lnTo>
                  <a:lnTo>
                    <a:pt x="835943" y="198945"/>
                  </a:lnTo>
                  <a:lnTo>
                    <a:pt x="800680" y="277580"/>
                  </a:lnTo>
                  <a:lnTo>
                    <a:pt x="776188" y="324186"/>
                  </a:lnTo>
                  <a:lnTo>
                    <a:pt x="749981" y="369901"/>
                  </a:lnTo>
                  <a:lnTo>
                    <a:pt x="722505" y="414861"/>
                  </a:lnTo>
                  <a:lnTo>
                    <a:pt x="694207" y="459205"/>
                  </a:lnTo>
                  <a:lnTo>
                    <a:pt x="697636" y="458036"/>
                  </a:lnTo>
                  <a:lnTo>
                    <a:pt x="728352" y="430847"/>
                  </a:lnTo>
                  <a:lnTo>
                    <a:pt x="780371" y="367045"/>
                  </a:lnTo>
                  <a:lnTo>
                    <a:pt x="806002" y="325401"/>
                  </a:lnTo>
                  <a:lnTo>
                    <a:pt x="828913" y="282095"/>
                  </a:lnTo>
                  <a:lnTo>
                    <a:pt x="848222" y="239758"/>
                  </a:lnTo>
                  <a:lnTo>
                    <a:pt x="848222" y="166278"/>
                  </a:lnTo>
                  <a:close/>
                </a:path>
                <a:path w="848360" h="581025">
                  <a:moveTo>
                    <a:pt x="56254" y="418978"/>
                  </a:moveTo>
                  <a:lnTo>
                    <a:pt x="27645" y="418978"/>
                  </a:lnTo>
                  <a:lnTo>
                    <a:pt x="23597" y="427325"/>
                  </a:lnTo>
                  <a:lnTo>
                    <a:pt x="19527" y="435926"/>
                  </a:lnTo>
                  <a:lnTo>
                    <a:pt x="15546" y="444717"/>
                  </a:lnTo>
                  <a:lnTo>
                    <a:pt x="11747" y="453668"/>
                  </a:lnTo>
                  <a:lnTo>
                    <a:pt x="28952" y="452568"/>
                  </a:lnTo>
                  <a:lnTo>
                    <a:pt x="46177" y="451966"/>
                  </a:lnTo>
                  <a:lnTo>
                    <a:pt x="159103" y="451966"/>
                  </a:lnTo>
                  <a:lnTo>
                    <a:pt x="192780" y="426909"/>
                  </a:lnTo>
                  <a:lnTo>
                    <a:pt x="119240" y="426909"/>
                  </a:lnTo>
                  <a:lnTo>
                    <a:pt x="110738" y="424768"/>
                  </a:lnTo>
                  <a:lnTo>
                    <a:pt x="102106" y="422945"/>
                  </a:lnTo>
                  <a:lnTo>
                    <a:pt x="93424" y="421510"/>
                  </a:lnTo>
                  <a:lnTo>
                    <a:pt x="84772" y="420533"/>
                  </a:lnTo>
                  <a:lnTo>
                    <a:pt x="70533" y="419553"/>
                  </a:lnTo>
                  <a:lnTo>
                    <a:pt x="56254" y="418978"/>
                  </a:lnTo>
                  <a:close/>
                </a:path>
                <a:path w="848360" h="581025">
                  <a:moveTo>
                    <a:pt x="433528" y="202043"/>
                  </a:moveTo>
                  <a:lnTo>
                    <a:pt x="188683" y="202043"/>
                  </a:lnTo>
                  <a:lnTo>
                    <a:pt x="223076" y="202523"/>
                  </a:lnTo>
                  <a:lnTo>
                    <a:pt x="257406" y="204317"/>
                  </a:lnTo>
                  <a:lnTo>
                    <a:pt x="325767" y="211783"/>
                  </a:lnTo>
                  <a:lnTo>
                    <a:pt x="399224" y="225385"/>
                  </a:lnTo>
                  <a:lnTo>
                    <a:pt x="405104" y="226630"/>
                  </a:lnTo>
                  <a:lnTo>
                    <a:pt x="410984" y="227798"/>
                  </a:lnTo>
                  <a:lnTo>
                    <a:pt x="368236" y="254636"/>
                  </a:lnTo>
                  <a:lnTo>
                    <a:pt x="325699" y="282095"/>
                  </a:lnTo>
                  <a:lnTo>
                    <a:pt x="283757" y="309928"/>
                  </a:lnTo>
                  <a:lnTo>
                    <a:pt x="242053" y="338378"/>
                  </a:lnTo>
                  <a:lnTo>
                    <a:pt x="200724" y="367360"/>
                  </a:lnTo>
                  <a:lnTo>
                    <a:pt x="159781" y="396871"/>
                  </a:lnTo>
                  <a:lnTo>
                    <a:pt x="119240" y="426909"/>
                  </a:lnTo>
                  <a:lnTo>
                    <a:pt x="192780" y="426909"/>
                  </a:lnTo>
                  <a:lnTo>
                    <a:pt x="198527" y="422633"/>
                  </a:lnTo>
                  <a:lnTo>
                    <a:pt x="242595" y="390663"/>
                  </a:lnTo>
                  <a:lnTo>
                    <a:pt x="286077" y="390663"/>
                  </a:lnTo>
                  <a:lnTo>
                    <a:pt x="290231" y="379684"/>
                  </a:lnTo>
                  <a:lnTo>
                    <a:pt x="293752" y="370187"/>
                  </a:lnTo>
                  <a:lnTo>
                    <a:pt x="296885" y="360572"/>
                  </a:lnTo>
                  <a:lnTo>
                    <a:pt x="299262" y="350823"/>
                  </a:lnTo>
                  <a:lnTo>
                    <a:pt x="344631" y="319938"/>
                  </a:lnTo>
                  <a:lnTo>
                    <a:pt x="390435" y="289692"/>
                  </a:lnTo>
                  <a:lnTo>
                    <a:pt x="436662" y="260093"/>
                  </a:lnTo>
                  <a:lnTo>
                    <a:pt x="483303" y="231144"/>
                  </a:lnTo>
                  <a:lnTo>
                    <a:pt x="524661" y="206272"/>
                  </a:lnTo>
                  <a:lnTo>
                    <a:pt x="446316" y="206272"/>
                  </a:lnTo>
                  <a:lnTo>
                    <a:pt x="443293" y="205192"/>
                  </a:lnTo>
                  <a:lnTo>
                    <a:pt x="433528" y="202043"/>
                  </a:lnTo>
                  <a:close/>
                </a:path>
                <a:path w="848360" h="581025">
                  <a:moveTo>
                    <a:pt x="190806" y="165725"/>
                  </a:moveTo>
                  <a:lnTo>
                    <a:pt x="170657" y="165725"/>
                  </a:lnTo>
                  <a:lnTo>
                    <a:pt x="150645" y="166278"/>
                  </a:lnTo>
                  <a:lnTo>
                    <a:pt x="110680" y="168845"/>
                  </a:lnTo>
                  <a:lnTo>
                    <a:pt x="86309" y="207046"/>
                  </a:lnTo>
                  <a:lnTo>
                    <a:pt x="111843" y="204882"/>
                  </a:lnTo>
                  <a:lnTo>
                    <a:pt x="137425" y="203363"/>
                  </a:lnTo>
                  <a:lnTo>
                    <a:pt x="160605" y="202523"/>
                  </a:lnTo>
                  <a:lnTo>
                    <a:pt x="157273" y="202523"/>
                  </a:lnTo>
                  <a:lnTo>
                    <a:pt x="188683" y="202043"/>
                  </a:lnTo>
                  <a:lnTo>
                    <a:pt x="433528" y="202043"/>
                  </a:lnTo>
                  <a:lnTo>
                    <a:pt x="420822" y="197982"/>
                  </a:lnTo>
                  <a:lnTo>
                    <a:pt x="368490" y="184494"/>
                  </a:lnTo>
                  <a:lnTo>
                    <a:pt x="297044" y="172993"/>
                  </a:lnTo>
                  <a:lnTo>
                    <a:pt x="226208" y="166868"/>
                  </a:lnTo>
                  <a:lnTo>
                    <a:pt x="190806" y="165725"/>
                  </a:lnTo>
                  <a:close/>
                </a:path>
                <a:path w="848360" h="581025">
                  <a:moveTo>
                    <a:pt x="758244" y="0"/>
                  </a:moveTo>
                  <a:lnTo>
                    <a:pt x="685913" y="0"/>
                  </a:lnTo>
                  <a:lnTo>
                    <a:pt x="688864" y="1350"/>
                  </a:lnTo>
                  <a:lnTo>
                    <a:pt x="743661" y="27583"/>
                  </a:lnTo>
                  <a:lnTo>
                    <a:pt x="750900" y="31189"/>
                  </a:lnTo>
                  <a:lnTo>
                    <a:pt x="758177" y="34720"/>
                  </a:lnTo>
                  <a:lnTo>
                    <a:pt x="711426" y="58231"/>
                  </a:lnTo>
                  <a:lnTo>
                    <a:pt x="664969" y="82317"/>
                  </a:lnTo>
                  <a:lnTo>
                    <a:pt x="618819" y="106987"/>
                  </a:lnTo>
                  <a:lnTo>
                    <a:pt x="572989" y="132250"/>
                  </a:lnTo>
                  <a:lnTo>
                    <a:pt x="527494" y="158113"/>
                  </a:lnTo>
                  <a:lnTo>
                    <a:pt x="486790" y="181969"/>
                  </a:lnTo>
                  <a:lnTo>
                    <a:pt x="446316" y="206272"/>
                  </a:lnTo>
                  <a:lnTo>
                    <a:pt x="524661" y="206272"/>
                  </a:lnTo>
                  <a:lnTo>
                    <a:pt x="530348" y="202851"/>
                  </a:lnTo>
                  <a:lnTo>
                    <a:pt x="577786" y="175220"/>
                  </a:lnTo>
                  <a:lnTo>
                    <a:pt x="613688" y="175220"/>
                  </a:lnTo>
                  <a:lnTo>
                    <a:pt x="616127" y="153656"/>
                  </a:lnTo>
                  <a:lnTo>
                    <a:pt x="652721" y="133433"/>
                  </a:lnTo>
                  <a:lnTo>
                    <a:pt x="689508" y="113570"/>
                  </a:lnTo>
                  <a:lnTo>
                    <a:pt x="726495" y="94089"/>
                  </a:lnTo>
                  <a:lnTo>
                    <a:pt x="763689" y="75017"/>
                  </a:lnTo>
                  <a:lnTo>
                    <a:pt x="825682" y="44429"/>
                  </a:lnTo>
                  <a:lnTo>
                    <a:pt x="848222" y="33678"/>
                  </a:lnTo>
                  <a:lnTo>
                    <a:pt x="848222" y="19975"/>
                  </a:lnTo>
                  <a:lnTo>
                    <a:pt x="788187" y="19975"/>
                  </a:lnTo>
                  <a:lnTo>
                    <a:pt x="779917" y="13445"/>
                  </a:lnTo>
                  <a:lnTo>
                    <a:pt x="770959" y="7612"/>
                  </a:lnTo>
                  <a:lnTo>
                    <a:pt x="762287" y="2455"/>
                  </a:lnTo>
                  <a:lnTo>
                    <a:pt x="758244" y="0"/>
                  </a:lnTo>
                  <a:close/>
                </a:path>
                <a:path w="848360" h="581025">
                  <a:moveTo>
                    <a:pt x="848222" y="0"/>
                  </a:moveTo>
                  <a:lnTo>
                    <a:pt x="829989" y="0"/>
                  </a:lnTo>
                  <a:lnTo>
                    <a:pt x="788187" y="19975"/>
                  </a:lnTo>
                  <a:lnTo>
                    <a:pt x="848222" y="19975"/>
                  </a:lnTo>
                  <a:lnTo>
                    <a:pt x="848222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>
            <a:extLst>
              <a:ext uri="{FF2B5EF4-FFF2-40B4-BE49-F238E27FC236}">
                <a16:creationId xmlns:a16="http://schemas.microsoft.com/office/drawing/2014/main" id="{9BFD5B7F-238F-EA08-1251-EC80F743F853}"/>
              </a:ext>
            </a:extLst>
          </p:cNvPr>
          <p:cNvGrpSpPr/>
          <p:nvPr/>
        </p:nvGrpSpPr>
        <p:grpSpPr>
          <a:xfrm>
            <a:off x="0" y="0"/>
            <a:ext cx="848994" cy="875030"/>
            <a:chOff x="0" y="0"/>
            <a:chExt cx="848994" cy="875030"/>
          </a:xfrm>
        </p:grpSpPr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F76E5436-398C-58D5-7A2C-0427EEC0DD5A}"/>
                </a:ext>
              </a:extLst>
            </p:cNvPr>
            <p:cNvSpPr/>
            <p:nvPr/>
          </p:nvSpPr>
          <p:spPr>
            <a:xfrm>
              <a:off x="0" y="108259"/>
              <a:ext cx="404495" cy="766445"/>
            </a:xfrm>
            <a:custGeom>
              <a:avLst/>
              <a:gdLst/>
              <a:ahLst/>
              <a:cxnLst/>
              <a:rect l="l" t="t" r="r" b="b"/>
              <a:pathLst>
                <a:path w="404495" h="766444">
                  <a:moveTo>
                    <a:pt x="0" y="0"/>
                  </a:moveTo>
                  <a:lnTo>
                    <a:pt x="0" y="524393"/>
                  </a:lnTo>
                  <a:lnTo>
                    <a:pt x="10782" y="549314"/>
                  </a:lnTo>
                  <a:lnTo>
                    <a:pt x="20151" y="566794"/>
                  </a:lnTo>
                  <a:lnTo>
                    <a:pt x="32529" y="583257"/>
                  </a:lnTo>
                  <a:lnTo>
                    <a:pt x="48210" y="595597"/>
                  </a:lnTo>
                  <a:lnTo>
                    <a:pt x="67487" y="600711"/>
                  </a:lnTo>
                  <a:lnTo>
                    <a:pt x="77211" y="599556"/>
                  </a:lnTo>
                  <a:lnTo>
                    <a:pt x="103657" y="574587"/>
                  </a:lnTo>
                  <a:lnTo>
                    <a:pt x="113845" y="596571"/>
                  </a:lnTo>
                  <a:lnTo>
                    <a:pt x="138593" y="638295"/>
                  </a:lnTo>
                  <a:lnTo>
                    <a:pt x="168872" y="679391"/>
                  </a:lnTo>
                  <a:lnTo>
                    <a:pt x="204342" y="720531"/>
                  </a:lnTo>
                  <a:lnTo>
                    <a:pt x="242587" y="752091"/>
                  </a:lnTo>
                  <a:lnTo>
                    <a:pt x="285908" y="766442"/>
                  </a:lnTo>
                  <a:lnTo>
                    <a:pt x="308521" y="762573"/>
                  </a:lnTo>
                  <a:lnTo>
                    <a:pt x="344363" y="720145"/>
                  </a:lnTo>
                  <a:lnTo>
                    <a:pt x="357756" y="636051"/>
                  </a:lnTo>
                  <a:lnTo>
                    <a:pt x="362535" y="582569"/>
                  </a:lnTo>
                  <a:lnTo>
                    <a:pt x="364134" y="555766"/>
                  </a:lnTo>
                  <a:lnTo>
                    <a:pt x="371995" y="558776"/>
                  </a:lnTo>
                  <a:lnTo>
                    <a:pt x="404260" y="498432"/>
                  </a:lnTo>
                  <a:lnTo>
                    <a:pt x="397719" y="448773"/>
                  </a:lnTo>
                  <a:lnTo>
                    <a:pt x="379720" y="400826"/>
                  </a:lnTo>
                  <a:lnTo>
                    <a:pt x="354368" y="355398"/>
                  </a:lnTo>
                  <a:lnTo>
                    <a:pt x="362407" y="354585"/>
                  </a:lnTo>
                  <a:lnTo>
                    <a:pt x="373468" y="351626"/>
                  </a:lnTo>
                  <a:lnTo>
                    <a:pt x="381012" y="346648"/>
                  </a:lnTo>
                  <a:lnTo>
                    <a:pt x="381241" y="338316"/>
                  </a:lnTo>
                  <a:lnTo>
                    <a:pt x="377598" y="311720"/>
                  </a:lnTo>
                  <a:lnTo>
                    <a:pt x="350835" y="267318"/>
                  </a:lnTo>
                  <a:lnTo>
                    <a:pt x="295449" y="212319"/>
                  </a:lnTo>
                  <a:lnTo>
                    <a:pt x="257290" y="178120"/>
                  </a:lnTo>
                  <a:lnTo>
                    <a:pt x="217957" y="145307"/>
                  </a:lnTo>
                  <a:lnTo>
                    <a:pt x="177500" y="113904"/>
                  </a:lnTo>
                  <a:lnTo>
                    <a:pt x="135971" y="83936"/>
                  </a:lnTo>
                  <a:lnTo>
                    <a:pt x="93421" y="55428"/>
                  </a:lnTo>
                  <a:lnTo>
                    <a:pt x="49899" y="28404"/>
                  </a:lnTo>
                  <a:lnTo>
                    <a:pt x="5458" y="2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>
              <a:extLst>
                <a:ext uri="{FF2B5EF4-FFF2-40B4-BE49-F238E27FC236}">
                  <a16:creationId xmlns:a16="http://schemas.microsoft.com/office/drawing/2014/main" id="{A5540722-AF29-7041-4300-D0818EC61164}"/>
                </a:ext>
              </a:extLst>
            </p:cNvPr>
            <p:cNvSpPr/>
            <p:nvPr/>
          </p:nvSpPr>
          <p:spPr>
            <a:xfrm>
              <a:off x="0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4" h="873760">
                  <a:moveTo>
                    <a:pt x="848537" y="515569"/>
                  </a:moveTo>
                  <a:lnTo>
                    <a:pt x="830745" y="441007"/>
                  </a:lnTo>
                  <a:lnTo>
                    <a:pt x="810641" y="399161"/>
                  </a:lnTo>
                  <a:lnTo>
                    <a:pt x="798728" y="374789"/>
                  </a:lnTo>
                  <a:lnTo>
                    <a:pt x="782383" y="343128"/>
                  </a:lnTo>
                  <a:lnTo>
                    <a:pt x="765403" y="311823"/>
                  </a:lnTo>
                  <a:lnTo>
                    <a:pt x="747826" y="280822"/>
                  </a:lnTo>
                  <a:lnTo>
                    <a:pt x="758748" y="278498"/>
                  </a:lnTo>
                  <a:lnTo>
                    <a:pt x="767207" y="274866"/>
                  </a:lnTo>
                  <a:lnTo>
                    <a:pt x="773798" y="268439"/>
                  </a:lnTo>
                  <a:lnTo>
                    <a:pt x="777557" y="260121"/>
                  </a:lnTo>
                  <a:lnTo>
                    <a:pt x="777532" y="250837"/>
                  </a:lnTo>
                  <a:lnTo>
                    <a:pt x="761987" y="207518"/>
                  </a:lnTo>
                  <a:lnTo>
                    <a:pt x="738263" y="169938"/>
                  </a:lnTo>
                  <a:lnTo>
                    <a:pt x="707898" y="137502"/>
                  </a:lnTo>
                  <a:lnTo>
                    <a:pt x="672414" y="109588"/>
                  </a:lnTo>
                  <a:lnTo>
                    <a:pt x="633349" y="85598"/>
                  </a:lnTo>
                  <a:lnTo>
                    <a:pt x="592213" y="64909"/>
                  </a:lnTo>
                  <a:lnTo>
                    <a:pt x="596468" y="61683"/>
                  </a:lnTo>
                  <a:lnTo>
                    <a:pt x="612241" y="33756"/>
                  </a:lnTo>
                  <a:lnTo>
                    <a:pt x="609765" y="26479"/>
                  </a:lnTo>
                  <a:lnTo>
                    <a:pt x="586930" y="0"/>
                  </a:lnTo>
                  <a:lnTo>
                    <a:pt x="0" y="0"/>
                  </a:lnTo>
                  <a:lnTo>
                    <a:pt x="0" y="158381"/>
                  </a:lnTo>
                  <a:lnTo>
                    <a:pt x="0" y="212852"/>
                  </a:lnTo>
                  <a:lnTo>
                    <a:pt x="0" y="278676"/>
                  </a:lnTo>
                  <a:lnTo>
                    <a:pt x="17373" y="306552"/>
                  </a:lnTo>
                  <a:lnTo>
                    <a:pt x="45542" y="346481"/>
                  </a:lnTo>
                  <a:lnTo>
                    <a:pt x="76009" y="384390"/>
                  </a:lnTo>
                  <a:lnTo>
                    <a:pt x="81076" y="389928"/>
                  </a:lnTo>
                  <a:lnTo>
                    <a:pt x="79870" y="392353"/>
                  </a:lnTo>
                  <a:lnTo>
                    <a:pt x="64414" y="435825"/>
                  </a:lnTo>
                  <a:lnTo>
                    <a:pt x="47244" y="504507"/>
                  </a:lnTo>
                  <a:lnTo>
                    <a:pt x="38125" y="551624"/>
                  </a:lnTo>
                  <a:lnTo>
                    <a:pt x="31191" y="599109"/>
                  </a:lnTo>
                  <a:lnTo>
                    <a:pt x="26581" y="646950"/>
                  </a:lnTo>
                  <a:lnTo>
                    <a:pt x="24739" y="681926"/>
                  </a:lnTo>
                  <a:lnTo>
                    <a:pt x="31521" y="690397"/>
                  </a:lnTo>
                  <a:lnTo>
                    <a:pt x="39204" y="697788"/>
                  </a:lnTo>
                  <a:lnTo>
                    <a:pt x="47828" y="703656"/>
                  </a:lnTo>
                  <a:lnTo>
                    <a:pt x="57454" y="707529"/>
                  </a:lnTo>
                  <a:lnTo>
                    <a:pt x="59080" y="679678"/>
                  </a:lnTo>
                  <a:lnTo>
                    <a:pt x="60972" y="651865"/>
                  </a:lnTo>
                  <a:lnTo>
                    <a:pt x="66497" y="596328"/>
                  </a:lnTo>
                  <a:lnTo>
                    <a:pt x="75209" y="537286"/>
                  </a:lnTo>
                  <a:lnTo>
                    <a:pt x="86690" y="478726"/>
                  </a:lnTo>
                  <a:lnTo>
                    <a:pt x="101130" y="420751"/>
                  </a:lnTo>
                  <a:lnTo>
                    <a:pt x="102730" y="413537"/>
                  </a:lnTo>
                  <a:lnTo>
                    <a:pt x="108889" y="420243"/>
                  </a:lnTo>
                  <a:lnTo>
                    <a:pt x="120700" y="431507"/>
                  </a:lnTo>
                  <a:lnTo>
                    <a:pt x="127800" y="445604"/>
                  </a:lnTo>
                  <a:lnTo>
                    <a:pt x="149364" y="490321"/>
                  </a:lnTo>
                  <a:lnTo>
                    <a:pt x="170167" y="535393"/>
                  </a:lnTo>
                  <a:lnTo>
                    <a:pt x="190220" y="580809"/>
                  </a:lnTo>
                  <a:lnTo>
                    <a:pt x="209486" y="626541"/>
                  </a:lnTo>
                  <a:lnTo>
                    <a:pt x="206997" y="633691"/>
                  </a:lnTo>
                  <a:lnTo>
                    <a:pt x="205028" y="641057"/>
                  </a:lnTo>
                  <a:lnTo>
                    <a:pt x="191135" y="719620"/>
                  </a:lnTo>
                  <a:lnTo>
                    <a:pt x="185928" y="762368"/>
                  </a:lnTo>
                  <a:lnTo>
                    <a:pt x="182270" y="804240"/>
                  </a:lnTo>
                  <a:lnTo>
                    <a:pt x="194652" y="818476"/>
                  </a:lnTo>
                  <a:lnTo>
                    <a:pt x="207632" y="832015"/>
                  </a:lnTo>
                  <a:lnTo>
                    <a:pt x="210693" y="798334"/>
                  </a:lnTo>
                  <a:lnTo>
                    <a:pt x="214439" y="765733"/>
                  </a:lnTo>
                  <a:lnTo>
                    <a:pt x="217322" y="744385"/>
                  </a:lnTo>
                  <a:lnTo>
                    <a:pt x="220535" y="723087"/>
                  </a:lnTo>
                  <a:lnTo>
                    <a:pt x="224053" y="701827"/>
                  </a:lnTo>
                  <a:lnTo>
                    <a:pt x="228968" y="674992"/>
                  </a:lnTo>
                  <a:lnTo>
                    <a:pt x="243700" y="713282"/>
                  </a:lnTo>
                  <a:lnTo>
                    <a:pt x="257975" y="751751"/>
                  </a:lnTo>
                  <a:lnTo>
                    <a:pt x="271805" y="790384"/>
                  </a:lnTo>
                  <a:lnTo>
                    <a:pt x="285165" y="829157"/>
                  </a:lnTo>
                  <a:lnTo>
                    <a:pt x="299948" y="873340"/>
                  </a:lnTo>
                  <a:lnTo>
                    <a:pt x="305676" y="871943"/>
                  </a:lnTo>
                  <a:lnTo>
                    <a:pt x="329399" y="856094"/>
                  </a:lnTo>
                  <a:lnTo>
                    <a:pt x="310769" y="800506"/>
                  </a:lnTo>
                  <a:lnTo>
                    <a:pt x="302831" y="778395"/>
                  </a:lnTo>
                  <a:lnTo>
                    <a:pt x="317119" y="787222"/>
                  </a:lnTo>
                  <a:lnTo>
                    <a:pt x="327977" y="794346"/>
                  </a:lnTo>
                  <a:lnTo>
                    <a:pt x="338620" y="801801"/>
                  </a:lnTo>
                  <a:lnTo>
                    <a:pt x="349046" y="809548"/>
                  </a:lnTo>
                  <a:lnTo>
                    <a:pt x="350316" y="802335"/>
                  </a:lnTo>
                  <a:lnTo>
                    <a:pt x="325882" y="763854"/>
                  </a:lnTo>
                  <a:lnTo>
                    <a:pt x="292074" y="748512"/>
                  </a:lnTo>
                  <a:lnTo>
                    <a:pt x="273316" y="698690"/>
                  </a:lnTo>
                  <a:lnTo>
                    <a:pt x="253644" y="649198"/>
                  </a:lnTo>
                  <a:lnTo>
                    <a:pt x="233083" y="600062"/>
                  </a:lnTo>
                  <a:lnTo>
                    <a:pt x="211645" y="551307"/>
                  </a:lnTo>
                  <a:lnTo>
                    <a:pt x="189344" y="502932"/>
                  </a:lnTo>
                  <a:lnTo>
                    <a:pt x="237934" y="522541"/>
                  </a:lnTo>
                  <a:lnTo>
                    <a:pt x="273151" y="539013"/>
                  </a:lnTo>
                  <a:lnTo>
                    <a:pt x="318516" y="564070"/>
                  </a:lnTo>
                  <a:lnTo>
                    <a:pt x="356501" y="588645"/>
                  </a:lnTo>
                  <a:lnTo>
                    <a:pt x="387858" y="611212"/>
                  </a:lnTo>
                  <a:lnTo>
                    <a:pt x="403110" y="623049"/>
                  </a:lnTo>
                  <a:lnTo>
                    <a:pt x="403860" y="614476"/>
                  </a:lnTo>
                  <a:lnTo>
                    <a:pt x="404152" y="605917"/>
                  </a:lnTo>
                  <a:lnTo>
                    <a:pt x="403987" y="597395"/>
                  </a:lnTo>
                  <a:lnTo>
                    <a:pt x="403390" y="588899"/>
                  </a:lnTo>
                  <a:lnTo>
                    <a:pt x="366750" y="562317"/>
                  </a:lnTo>
                  <a:lnTo>
                    <a:pt x="331165" y="540232"/>
                  </a:lnTo>
                  <a:lnTo>
                    <a:pt x="283870" y="515048"/>
                  </a:lnTo>
                  <a:lnTo>
                    <a:pt x="246837" y="498284"/>
                  </a:lnTo>
                  <a:lnTo>
                    <a:pt x="207848" y="483704"/>
                  </a:lnTo>
                  <a:lnTo>
                    <a:pt x="175844" y="474827"/>
                  </a:lnTo>
                  <a:lnTo>
                    <a:pt x="168732" y="460209"/>
                  </a:lnTo>
                  <a:lnTo>
                    <a:pt x="169659" y="460209"/>
                  </a:lnTo>
                  <a:lnTo>
                    <a:pt x="180530" y="453656"/>
                  </a:lnTo>
                  <a:lnTo>
                    <a:pt x="185432" y="440347"/>
                  </a:lnTo>
                  <a:lnTo>
                    <a:pt x="187274" y="399161"/>
                  </a:lnTo>
                  <a:lnTo>
                    <a:pt x="225145" y="435000"/>
                  </a:lnTo>
                  <a:lnTo>
                    <a:pt x="264922" y="468706"/>
                  </a:lnTo>
                  <a:lnTo>
                    <a:pt x="306539" y="500075"/>
                  </a:lnTo>
                  <a:lnTo>
                    <a:pt x="349923" y="528916"/>
                  </a:lnTo>
                  <a:lnTo>
                    <a:pt x="398640" y="550989"/>
                  </a:lnTo>
                  <a:lnTo>
                    <a:pt x="425005" y="553389"/>
                  </a:lnTo>
                  <a:lnTo>
                    <a:pt x="450138" y="545147"/>
                  </a:lnTo>
                  <a:lnTo>
                    <a:pt x="460133" y="536841"/>
                  </a:lnTo>
                  <a:lnTo>
                    <a:pt x="467283" y="526402"/>
                  </a:lnTo>
                  <a:lnTo>
                    <a:pt x="471500" y="514413"/>
                  </a:lnTo>
                  <a:lnTo>
                    <a:pt x="472706" y="501459"/>
                  </a:lnTo>
                  <a:lnTo>
                    <a:pt x="472605" y="497522"/>
                  </a:lnTo>
                  <a:lnTo>
                    <a:pt x="472135" y="493725"/>
                  </a:lnTo>
                  <a:lnTo>
                    <a:pt x="471525" y="489953"/>
                  </a:lnTo>
                  <a:lnTo>
                    <a:pt x="498754" y="507060"/>
                  </a:lnTo>
                  <a:lnTo>
                    <a:pt x="556437" y="535622"/>
                  </a:lnTo>
                  <a:lnTo>
                    <a:pt x="619823" y="559485"/>
                  </a:lnTo>
                  <a:lnTo>
                    <a:pt x="689013" y="579640"/>
                  </a:lnTo>
                  <a:lnTo>
                    <a:pt x="754380" y="587133"/>
                  </a:lnTo>
                  <a:lnTo>
                    <a:pt x="785012" y="583158"/>
                  </a:lnTo>
                  <a:lnTo>
                    <a:pt x="812965" y="571804"/>
                  </a:lnTo>
                  <a:lnTo>
                    <a:pt x="835329" y="551154"/>
                  </a:lnTo>
                  <a:lnTo>
                    <a:pt x="848537" y="51556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DE72C6FC-DE1E-7376-06D7-51E95CA3E6A6}"/>
                </a:ext>
              </a:extLst>
            </p:cNvPr>
            <p:cNvSpPr/>
            <p:nvPr/>
          </p:nvSpPr>
          <p:spPr>
            <a:xfrm>
              <a:off x="0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349701" y="175220"/>
                  </a:moveTo>
                  <a:lnTo>
                    <a:pt x="270131" y="175220"/>
                  </a:lnTo>
                  <a:lnTo>
                    <a:pt x="317570" y="202851"/>
                  </a:lnTo>
                  <a:lnTo>
                    <a:pt x="364617" y="231144"/>
                  </a:lnTo>
                  <a:lnTo>
                    <a:pt x="411260" y="260093"/>
                  </a:lnTo>
                  <a:lnTo>
                    <a:pt x="457488" y="289692"/>
                  </a:lnTo>
                  <a:lnTo>
                    <a:pt x="503290" y="319938"/>
                  </a:lnTo>
                  <a:lnTo>
                    <a:pt x="548655" y="350823"/>
                  </a:lnTo>
                  <a:lnTo>
                    <a:pt x="551034" y="360572"/>
                  </a:lnTo>
                  <a:lnTo>
                    <a:pt x="554076" y="369901"/>
                  </a:lnTo>
                  <a:lnTo>
                    <a:pt x="571893" y="415585"/>
                  </a:lnTo>
                  <a:lnTo>
                    <a:pt x="595473" y="467656"/>
                  </a:lnTo>
                  <a:lnTo>
                    <a:pt x="620551" y="519003"/>
                  </a:lnTo>
                  <a:lnTo>
                    <a:pt x="646737" y="568234"/>
                  </a:lnTo>
                  <a:lnTo>
                    <a:pt x="695022" y="580833"/>
                  </a:lnTo>
                  <a:lnTo>
                    <a:pt x="687944" y="567653"/>
                  </a:lnTo>
                  <a:lnTo>
                    <a:pt x="680977" y="554442"/>
                  </a:lnTo>
                  <a:lnTo>
                    <a:pt x="654721" y="502140"/>
                  </a:lnTo>
                  <a:lnTo>
                    <a:pt x="630671" y="450277"/>
                  </a:lnTo>
                  <a:lnTo>
                    <a:pt x="612240" y="407394"/>
                  </a:lnTo>
                  <a:lnTo>
                    <a:pt x="605335" y="390663"/>
                  </a:lnTo>
                  <a:lnTo>
                    <a:pt x="679524" y="390663"/>
                  </a:lnTo>
                  <a:lnTo>
                    <a:pt x="647196" y="367360"/>
                  </a:lnTo>
                  <a:lnTo>
                    <a:pt x="605868" y="338378"/>
                  </a:lnTo>
                  <a:lnTo>
                    <a:pt x="564165" y="309928"/>
                  </a:lnTo>
                  <a:lnTo>
                    <a:pt x="522223" y="282095"/>
                  </a:lnTo>
                  <a:lnTo>
                    <a:pt x="479685" y="254636"/>
                  </a:lnTo>
                  <a:lnTo>
                    <a:pt x="436933" y="227798"/>
                  </a:lnTo>
                  <a:lnTo>
                    <a:pt x="442813" y="226630"/>
                  </a:lnTo>
                  <a:lnTo>
                    <a:pt x="488292" y="217597"/>
                  </a:lnTo>
                  <a:lnTo>
                    <a:pt x="556265" y="207409"/>
                  </a:lnTo>
                  <a:lnTo>
                    <a:pt x="568864" y="206272"/>
                  </a:lnTo>
                  <a:lnTo>
                    <a:pt x="401601" y="206272"/>
                  </a:lnTo>
                  <a:lnTo>
                    <a:pt x="361136" y="181969"/>
                  </a:lnTo>
                  <a:lnTo>
                    <a:pt x="349701" y="175220"/>
                  </a:lnTo>
                  <a:close/>
                </a:path>
                <a:path w="848360" h="581025">
                  <a:moveTo>
                    <a:pt x="679524" y="390663"/>
                  </a:moveTo>
                  <a:lnTo>
                    <a:pt x="605335" y="390663"/>
                  </a:lnTo>
                  <a:lnTo>
                    <a:pt x="649390" y="422633"/>
                  </a:lnTo>
                  <a:lnTo>
                    <a:pt x="693065" y="455131"/>
                  </a:lnTo>
                  <a:lnTo>
                    <a:pt x="736357" y="488139"/>
                  </a:lnTo>
                  <a:lnTo>
                    <a:pt x="779261" y="521638"/>
                  </a:lnTo>
                  <a:lnTo>
                    <a:pt x="827623" y="560144"/>
                  </a:lnTo>
                  <a:lnTo>
                    <a:pt x="830366" y="557376"/>
                  </a:lnTo>
                  <a:lnTo>
                    <a:pt x="832982" y="554442"/>
                  </a:lnTo>
                  <a:lnTo>
                    <a:pt x="835332" y="551153"/>
                  </a:lnTo>
                  <a:lnTo>
                    <a:pt x="840108" y="543535"/>
                  </a:lnTo>
                  <a:lnTo>
                    <a:pt x="843633" y="535926"/>
                  </a:lnTo>
                  <a:lnTo>
                    <a:pt x="843725" y="535729"/>
                  </a:lnTo>
                  <a:lnTo>
                    <a:pt x="846280" y="527798"/>
                  </a:lnTo>
                  <a:lnTo>
                    <a:pt x="847918" y="519657"/>
                  </a:lnTo>
                  <a:lnTo>
                    <a:pt x="817577" y="495314"/>
                  </a:lnTo>
                  <a:lnTo>
                    <a:pt x="787046" y="471257"/>
                  </a:lnTo>
                  <a:lnTo>
                    <a:pt x="780878" y="466494"/>
                  </a:lnTo>
                  <a:lnTo>
                    <a:pt x="762231" y="452398"/>
                  </a:lnTo>
                  <a:lnTo>
                    <a:pt x="764310" y="452398"/>
                  </a:lnTo>
                  <a:lnTo>
                    <a:pt x="781098" y="451966"/>
                  </a:lnTo>
                  <a:lnTo>
                    <a:pt x="835449" y="451966"/>
                  </a:lnTo>
                  <a:lnTo>
                    <a:pt x="832376" y="444717"/>
                  </a:lnTo>
                  <a:lnTo>
                    <a:pt x="828394" y="435926"/>
                  </a:lnTo>
                  <a:lnTo>
                    <a:pt x="824120" y="426909"/>
                  </a:lnTo>
                  <a:lnTo>
                    <a:pt x="728677" y="426909"/>
                  </a:lnTo>
                  <a:lnTo>
                    <a:pt x="688136" y="396871"/>
                  </a:lnTo>
                  <a:lnTo>
                    <a:pt x="679524" y="390663"/>
                  </a:lnTo>
                  <a:close/>
                </a:path>
                <a:path w="848360" h="581025">
                  <a:moveTo>
                    <a:pt x="17930" y="0"/>
                  </a:moveTo>
                  <a:lnTo>
                    <a:pt x="0" y="0"/>
                  </a:lnTo>
                  <a:lnTo>
                    <a:pt x="0" y="33822"/>
                  </a:lnTo>
                  <a:lnTo>
                    <a:pt x="22237" y="44429"/>
                  </a:lnTo>
                  <a:lnTo>
                    <a:pt x="53308" y="59578"/>
                  </a:lnTo>
                  <a:lnTo>
                    <a:pt x="121428" y="94089"/>
                  </a:lnTo>
                  <a:lnTo>
                    <a:pt x="158411" y="113570"/>
                  </a:lnTo>
                  <a:lnTo>
                    <a:pt x="195196" y="133433"/>
                  </a:lnTo>
                  <a:lnTo>
                    <a:pt x="231790" y="153656"/>
                  </a:lnTo>
                  <a:lnTo>
                    <a:pt x="235203" y="183837"/>
                  </a:lnTo>
                  <a:lnTo>
                    <a:pt x="241361" y="213846"/>
                  </a:lnTo>
                  <a:lnTo>
                    <a:pt x="258561" y="272121"/>
                  </a:lnTo>
                  <a:lnTo>
                    <a:pt x="275328" y="319938"/>
                  </a:lnTo>
                  <a:lnTo>
                    <a:pt x="293941" y="367766"/>
                  </a:lnTo>
                  <a:lnTo>
                    <a:pt x="314118" y="414528"/>
                  </a:lnTo>
                  <a:lnTo>
                    <a:pt x="336056" y="460514"/>
                  </a:lnTo>
                  <a:lnTo>
                    <a:pt x="359831" y="505674"/>
                  </a:lnTo>
                  <a:lnTo>
                    <a:pt x="383047" y="545920"/>
                  </a:lnTo>
                  <a:lnTo>
                    <a:pt x="424447" y="553425"/>
                  </a:lnTo>
                  <a:lnTo>
                    <a:pt x="437962" y="550785"/>
                  </a:lnTo>
                  <a:lnTo>
                    <a:pt x="419645" y="518597"/>
                  </a:lnTo>
                  <a:lnTo>
                    <a:pt x="401643" y="486278"/>
                  </a:lnTo>
                  <a:lnTo>
                    <a:pt x="367686" y="420533"/>
                  </a:lnTo>
                  <a:lnTo>
                    <a:pt x="350848" y="384634"/>
                  </a:lnTo>
                  <a:lnTo>
                    <a:pt x="334728" y="348489"/>
                  </a:lnTo>
                  <a:lnTo>
                    <a:pt x="319463" y="311978"/>
                  </a:lnTo>
                  <a:lnTo>
                    <a:pt x="305208" y="275017"/>
                  </a:lnTo>
                  <a:lnTo>
                    <a:pt x="288093" y="225385"/>
                  </a:lnTo>
                  <a:lnTo>
                    <a:pt x="279387" y="200061"/>
                  </a:lnTo>
                  <a:lnTo>
                    <a:pt x="270131" y="175220"/>
                  </a:lnTo>
                  <a:lnTo>
                    <a:pt x="349701" y="175220"/>
                  </a:lnTo>
                  <a:lnTo>
                    <a:pt x="320423" y="158113"/>
                  </a:lnTo>
                  <a:lnTo>
                    <a:pt x="274928" y="132250"/>
                  </a:lnTo>
                  <a:lnTo>
                    <a:pt x="229098" y="106987"/>
                  </a:lnTo>
                  <a:lnTo>
                    <a:pt x="182948" y="82317"/>
                  </a:lnTo>
                  <a:lnTo>
                    <a:pt x="136491" y="58231"/>
                  </a:lnTo>
                  <a:lnTo>
                    <a:pt x="89740" y="34720"/>
                  </a:lnTo>
                  <a:lnTo>
                    <a:pt x="97017" y="31189"/>
                  </a:lnTo>
                  <a:lnTo>
                    <a:pt x="104269" y="27583"/>
                  </a:lnTo>
                  <a:lnTo>
                    <a:pt x="120125" y="19975"/>
                  </a:lnTo>
                  <a:lnTo>
                    <a:pt x="59743" y="19975"/>
                  </a:lnTo>
                  <a:lnTo>
                    <a:pt x="17930" y="0"/>
                  </a:lnTo>
                  <a:close/>
                </a:path>
                <a:path w="848360" h="581025">
                  <a:moveTo>
                    <a:pt x="95" y="167333"/>
                  </a:moveTo>
                  <a:lnTo>
                    <a:pt x="0" y="240426"/>
                  </a:lnTo>
                  <a:lnTo>
                    <a:pt x="19005" y="282095"/>
                  </a:lnTo>
                  <a:lnTo>
                    <a:pt x="41920" y="325401"/>
                  </a:lnTo>
                  <a:lnTo>
                    <a:pt x="67552" y="367045"/>
                  </a:lnTo>
                  <a:lnTo>
                    <a:pt x="96078" y="406728"/>
                  </a:lnTo>
                  <a:lnTo>
                    <a:pt x="131755" y="442531"/>
                  </a:lnTo>
                  <a:lnTo>
                    <a:pt x="153710" y="459205"/>
                  </a:lnTo>
                  <a:lnTo>
                    <a:pt x="125412" y="414861"/>
                  </a:lnTo>
                  <a:lnTo>
                    <a:pt x="97936" y="369901"/>
                  </a:lnTo>
                  <a:lnTo>
                    <a:pt x="71729" y="324186"/>
                  </a:lnTo>
                  <a:lnTo>
                    <a:pt x="47237" y="277580"/>
                  </a:lnTo>
                  <a:lnTo>
                    <a:pt x="24907" y="229944"/>
                  </a:lnTo>
                  <a:lnTo>
                    <a:pt x="156" y="167516"/>
                  </a:lnTo>
                  <a:lnTo>
                    <a:pt x="95" y="167333"/>
                  </a:lnTo>
                  <a:close/>
                </a:path>
                <a:path w="848360" h="581025">
                  <a:moveTo>
                    <a:pt x="835449" y="451966"/>
                  </a:moveTo>
                  <a:lnTo>
                    <a:pt x="801745" y="451966"/>
                  </a:lnTo>
                  <a:lnTo>
                    <a:pt x="818970" y="452568"/>
                  </a:lnTo>
                  <a:lnTo>
                    <a:pt x="836170" y="453668"/>
                  </a:lnTo>
                  <a:lnTo>
                    <a:pt x="835449" y="451966"/>
                  </a:lnTo>
                  <a:close/>
                </a:path>
                <a:path w="848360" h="581025">
                  <a:moveTo>
                    <a:pt x="820272" y="418978"/>
                  </a:moveTo>
                  <a:lnTo>
                    <a:pt x="791664" y="418978"/>
                  </a:lnTo>
                  <a:lnTo>
                    <a:pt x="777389" y="419553"/>
                  </a:lnTo>
                  <a:lnTo>
                    <a:pt x="737179" y="424768"/>
                  </a:lnTo>
                  <a:lnTo>
                    <a:pt x="728677" y="426909"/>
                  </a:lnTo>
                  <a:lnTo>
                    <a:pt x="824120" y="426909"/>
                  </a:lnTo>
                  <a:lnTo>
                    <a:pt x="820272" y="418978"/>
                  </a:lnTo>
                  <a:close/>
                </a:path>
                <a:path w="848360" h="581025">
                  <a:moveTo>
                    <a:pt x="758950" y="202043"/>
                  </a:moveTo>
                  <a:lnTo>
                    <a:pt x="659234" y="202043"/>
                  </a:lnTo>
                  <a:lnTo>
                    <a:pt x="690644" y="202523"/>
                  </a:lnTo>
                  <a:lnTo>
                    <a:pt x="687312" y="202523"/>
                  </a:lnTo>
                  <a:lnTo>
                    <a:pt x="710492" y="203363"/>
                  </a:lnTo>
                  <a:lnTo>
                    <a:pt x="736074" y="204882"/>
                  </a:lnTo>
                  <a:lnTo>
                    <a:pt x="761608" y="207046"/>
                  </a:lnTo>
                  <a:lnTo>
                    <a:pt x="758950" y="202043"/>
                  </a:lnTo>
                  <a:close/>
                </a:path>
                <a:path w="848360" h="581025">
                  <a:moveTo>
                    <a:pt x="677260" y="165725"/>
                  </a:moveTo>
                  <a:lnTo>
                    <a:pt x="657111" y="165725"/>
                  </a:lnTo>
                  <a:lnTo>
                    <a:pt x="621711" y="166868"/>
                  </a:lnTo>
                  <a:lnTo>
                    <a:pt x="550878" y="172993"/>
                  </a:lnTo>
                  <a:lnTo>
                    <a:pt x="497552" y="181087"/>
                  </a:lnTo>
                  <a:lnTo>
                    <a:pt x="443626" y="193038"/>
                  </a:lnTo>
                  <a:lnTo>
                    <a:pt x="404624" y="205192"/>
                  </a:lnTo>
                  <a:lnTo>
                    <a:pt x="401601" y="206272"/>
                  </a:lnTo>
                  <a:lnTo>
                    <a:pt x="568864" y="206272"/>
                  </a:lnTo>
                  <a:lnTo>
                    <a:pt x="590506" y="204317"/>
                  </a:lnTo>
                  <a:lnTo>
                    <a:pt x="624839" y="202523"/>
                  </a:lnTo>
                  <a:lnTo>
                    <a:pt x="659234" y="202043"/>
                  </a:lnTo>
                  <a:lnTo>
                    <a:pt x="758950" y="202043"/>
                  </a:lnTo>
                  <a:lnTo>
                    <a:pt x="756250" y="196963"/>
                  </a:lnTo>
                  <a:lnTo>
                    <a:pt x="717272" y="167333"/>
                  </a:lnTo>
                  <a:lnTo>
                    <a:pt x="697273" y="166278"/>
                  </a:lnTo>
                  <a:lnTo>
                    <a:pt x="677260" y="165725"/>
                  </a:lnTo>
                  <a:close/>
                </a:path>
                <a:path w="848360" h="581025">
                  <a:moveTo>
                    <a:pt x="162011" y="0"/>
                  </a:moveTo>
                  <a:lnTo>
                    <a:pt x="89674" y="0"/>
                  </a:lnTo>
                  <a:lnTo>
                    <a:pt x="85632" y="2455"/>
                  </a:lnTo>
                  <a:lnTo>
                    <a:pt x="76964" y="7612"/>
                  </a:lnTo>
                  <a:lnTo>
                    <a:pt x="68011" y="13445"/>
                  </a:lnTo>
                  <a:lnTo>
                    <a:pt x="59743" y="19975"/>
                  </a:lnTo>
                  <a:lnTo>
                    <a:pt x="120125" y="19975"/>
                  </a:lnTo>
                  <a:lnTo>
                    <a:pt x="159059" y="1350"/>
                  </a:lnTo>
                  <a:lnTo>
                    <a:pt x="16201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5" name="object 41">
            <a:extLst>
              <a:ext uri="{FF2B5EF4-FFF2-40B4-BE49-F238E27FC236}">
                <a16:creationId xmlns:a16="http://schemas.microsoft.com/office/drawing/2014/main" id="{8DBD8B78-4A46-B5B7-A82E-9C12FECCBD0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3226" y="1343080"/>
            <a:ext cx="82537" cy="81661"/>
          </a:xfrm>
          <a:prstGeom prst="rect">
            <a:avLst/>
          </a:prstGeom>
        </p:spPr>
      </p:pic>
      <p:sp>
        <p:nvSpPr>
          <p:cNvPr id="99" name="object 40">
            <a:extLst>
              <a:ext uri="{FF2B5EF4-FFF2-40B4-BE49-F238E27FC236}">
                <a16:creationId xmlns:a16="http://schemas.microsoft.com/office/drawing/2014/main" id="{E5497720-8A3A-0986-73A8-86CC693467A3}"/>
              </a:ext>
            </a:extLst>
          </p:cNvPr>
          <p:cNvSpPr/>
          <p:nvPr/>
        </p:nvSpPr>
        <p:spPr>
          <a:xfrm>
            <a:off x="5275519" y="16119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07" name="object 5">
            <a:extLst>
              <a:ext uri="{FF2B5EF4-FFF2-40B4-BE49-F238E27FC236}">
                <a16:creationId xmlns:a16="http://schemas.microsoft.com/office/drawing/2014/main" id="{A6998490-98F7-4AA5-B8D6-8F7BE2C6DB2B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99953" y="1481390"/>
            <a:ext cx="152198" cy="226466"/>
          </a:xfrm>
          <a:prstGeom prst="rect">
            <a:avLst/>
          </a:prstGeom>
        </p:spPr>
      </p:pic>
      <p:pic>
        <p:nvPicPr>
          <p:cNvPr id="113" name="object 5">
            <a:extLst>
              <a:ext uri="{FF2B5EF4-FFF2-40B4-BE49-F238E27FC236}">
                <a16:creationId xmlns:a16="http://schemas.microsoft.com/office/drawing/2014/main" id="{7A661EEA-8233-D5B1-0833-B1ED042541F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372" y="1475165"/>
            <a:ext cx="152198" cy="226466"/>
          </a:xfrm>
          <a:prstGeom prst="rect">
            <a:avLst/>
          </a:prstGeom>
        </p:spPr>
      </p:pic>
      <p:pic>
        <p:nvPicPr>
          <p:cNvPr id="121" name="object 39">
            <a:extLst>
              <a:ext uri="{FF2B5EF4-FFF2-40B4-BE49-F238E27FC236}">
                <a16:creationId xmlns:a16="http://schemas.microsoft.com/office/drawing/2014/main" id="{43295ABC-5E82-8129-21BA-6F31A9B2D18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2904" y="196328"/>
            <a:ext cx="102387" cy="105130"/>
          </a:xfrm>
          <a:prstGeom prst="rect">
            <a:avLst/>
          </a:prstGeom>
        </p:spPr>
      </p:pic>
      <p:pic>
        <p:nvPicPr>
          <p:cNvPr id="123" name="object 39">
            <a:extLst>
              <a:ext uri="{FF2B5EF4-FFF2-40B4-BE49-F238E27FC236}">
                <a16:creationId xmlns:a16="http://schemas.microsoft.com/office/drawing/2014/main" id="{379A04D4-D2F3-04D7-9328-01F5341DB44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9236" y="855236"/>
            <a:ext cx="102387" cy="105130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5827E105-CA6E-B9C5-43CF-CBDCA5D44F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182" y="116224"/>
            <a:ext cx="2664878" cy="1081063"/>
          </a:xfrm>
          <a:prstGeom prst="rect">
            <a:avLst/>
          </a:prstGeom>
        </p:spPr>
      </p:pic>
      <p:pic>
        <p:nvPicPr>
          <p:cNvPr id="127" name="object 49">
            <a:extLst>
              <a:ext uri="{FF2B5EF4-FFF2-40B4-BE49-F238E27FC236}">
                <a16:creationId xmlns:a16="http://schemas.microsoft.com/office/drawing/2014/main" id="{52041BA2-FAE1-63EF-4B39-EE6C44539B17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266" y="1061350"/>
            <a:ext cx="94500" cy="106832"/>
          </a:xfrm>
          <a:prstGeom prst="rect">
            <a:avLst/>
          </a:prstGeom>
        </p:spPr>
      </p:pic>
      <p:sp>
        <p:nvSpPr>
          <p:cNvPr id="133" name="object 43">
            <a:extLst>
              <a:ext uri="{FF2B5EF4-FFF2-40B4-BE49-F238E27FC236}">
                <a16:creationId xmlns:a16="http://schemas.microsoft.com/office/drawing/2014/main" id="{6C7589EA-7B5B-6859-8E38-0CD982899EE1}"/>
              </a:ext>
            </a:extLst>
          </p:cNvPr>
          <p:cNvSpPr/>
          <p:nvPr/>
        </p:nvSpPr>
        <p:spPr>
          <a:xfrm>
            <a:off x="1108122" y="159115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43">
            <a:extLst>
              <a:ext uri="{FF2B5EF4-FFF2-40B4-BE49-F238E27FC236}">
                <a16:creationId xmlns:a16="http://schemas.microsoft.com/office/drawing/2014/main" id="{8EF82947-DFB9-B289-73DE-8E30CE62AF4D}"/>
              </a:ext>
            </a:extLst>
          </p:cNvPr>
          <p:cNvSpPr/>
          <p:nvPr/>
        </p:nvSpPr>
        <p:spPr>
          <a:xfrm>
            <a:off x="743420" y="114309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43">
            <a:extLst>
              <a:ext uri="{FF2B5EF4-FFF2-40B4-BE49-F238E27FC236}">
                <a16:creationId xmlns:a16="http://schemas.microsoft.com/office/drawing/2014/main" id="{7CCD1EB6-36DE-07B2-2242-5789691B35AC}"/>
              </a:ext>
            </a:extLst>
          </p:cNvPr>
          <p:cNvSpPr/>
          <p:nvPr/>
        </p:nvSpPr>
        <p:spPr>
          <a:xfrm>
            <a:off x="2794612" y="9692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43">
            <a:extLst>
              <a:ext uri="{FF2B5EF4-FFF2-40B4-BE49-F238E27FC236}">
                <a16:creationId xmlns:a16="http://schemas.microsoft.com/office/drawing/2014/main" id="{508A0FD1-8416-D664-6B1A-2C7931E44BDF}"/>
              </a:ext>
            </a:extLst>
          </p:cNvPr>
          <p:cNvSpPr/>
          <p:nvPr/>
        </p:nvSpPr>
        <p:spPr>
          <a:xfrm>
            <a:off x="1581061" y="15678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2" name="object 45">
            <a:extLst>
              <a:ext uri="{FF2B5EF4-FFF2-40B4-BE49-F238E27FC236}">
                <a16:creationId xmlns:a16="http://schemas.microsoft.com/office/drawing/2014/main" id="{42CFC9E4-5CEE-9EC0-F33C-487697F9DEB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154418" y="122075"/>
            <a:ext cx="119595" cy="119583"/>
          </a:xfrm>
          <a:prstGeom prst="rect">
            <a:avLst/>
          </a:prstGeom>
        </p:spPr>
      </p:pic>
      <p:pic>
        <p:nvPicPr>
          <p:cNvPr id="160" name="object 45">
            <a:extLst>
              <a:ext uri="{FF2B5EF4-FFF2-40B4-BE49-F238E27FC236}">
                <a16:creationId xmlns:a16="http://schemas.microsoft.com/office/drawing/2014/main" id="{A334B442-B928-BE39-9076-2DE2ACFD979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91594" y="932092"/>
            <a:ext cx="119595" cy="119583"/>
          </a:xfrm>
          <a:prstGeom prst="rect">
            <a:avLst/>
          </a:prstGeom>
        </p:spPr>
      </p:pic>
      <p:sp>
        <p:nvSpPr>
          <p:cNvPr id="162" name="object 40">
            <a:extLst>
              <a:ext uri="{FF2B5EF4-FFF2-40B4-BE49-F238E27FC236}">
                <a16:creationId xmlns:a16="http://schemas.microsoft.com/office/drawing/2014/main" id="{6D8BA8FA-E3FD-9742-491A-6DC6168A346E}"/>
              </a:ext>
            </a:extLst>
          </p:cNvPr>
          <p:cNvSpPr/>
          <p:nvPr/>
        </p:nvSpPr>
        <p:spPr>
          <a:xfrm>
            <a:off x="5014735" y="7537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D1D13B38-F6EE-B9A3-8C5F-617F164E9903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29953" y="77170"/>
            <a:ext cx="119595" cy="119583"/>
          </a:xfrm>
          <a:prstGeom prst="rect">
            <a:avLst/>
          </a:prstGeom>
        </p:spPr>
      </p:pic>
      <p:pic>
        <p:nvPicPr>
          <p:cNvPr id="168" name="object 45">
            <a:extLst>
              <a:ext uri="{FF2B5EF4-FFF2-40B4-BE49-F238E27FC236}">
                <a16:creationId xmlns:a16="http://schemas.microsoft.com/office/drawing/2014/main" id="{895249FE-DEBE-04AC-719E-3EA55314505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45781" y="68917"/>
            <a:ext cx="119595" cy="119583"/>
          </a:xfrm>
          <a:prstGeom prst="rect">
            <a:avLst/>
          </a:prstGeom>
        </p:spPr>
      </p:pic>
      <p:sp>
        <p:nvSpPr>
          <p:cNvPr id="170" name="object 40">
            <a:extLst>
              <a:ext uri="{FF2B5EF4-FFF2-40B4-BE49-F238E27FC236}">
                <a16:creationId xmlns:a16="http://schemas.microsoft.com/office/drawing/2014/main" id="{7494E79B-B741-A478-D442-4B1BDC8A08E9}"/>
              </a:ext>
            </a:extLst>
          </p:cNvPr>
          <p:cNvSpPr/>
          <p:nvPr/>
        </p:nvSpPr>
        <p:spPr>
          <a:xfrm>
            <a:off x="1269274" y="42801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72" name="object 35">
            <a:extLst>
              <a:ext uri="{FF2B5EF4-FFF2-40B4-BE49-F238E27FC236}">
                <a16:creationId xmlns:a16="http://schemas.microsoft.com/office/drawing/2014/main" id="{C07B3EA3-1F00-CC3F-BB84-5B61226402F5}"/>
              </a:ext>
            </a:extLst>
          </p:cNvPr>
          <p:cNvSpPr txBox="1"/>
          <p:nvPr/>
        </p:nvSpPr>
        <p:spPr>
          <a:xfrm>
            <a:off x="1531459" y="1208549"/>
            <a:ext cx="337746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800" b="1" spc="-35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rPr>
              <a:t>¡CADA GOTA CUENTA!</a:t>
            </a:r>
            <a:endParaRPr sz="2800" b="1" dirty="0">
              <a:solidFill>
                <a:srgbClr val="005480"/>
              </a:solidFill>
              <a:latin typeface="Britannic Bold" panose="020B0903060703020204" pitchFamily="34" charset="0"/>
              <a:cs typeface="ADLaM Display" panose="02010000000000000000" pitchFamily="2" charset="0"/>
            </a:endParaRPr>
          </a:p>
        </p:txBody>
      </p:sp>
      <p:pic>
        <p:nvPicPr>
          <p:cNvPr id="72" name="object 41">
            <a:extLst>
              <a:ext uri="{FF2B5EF4-FFF2-40B4-BE49-F238E27FC236}">
                <a16:creationId xmlns:a16="http://schemas.microsoft.com/office/drawing/2014/main" id="{4861DA69-67B7-D50D-4531-AAAE464B926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63991" y="844347"/>
            <a:ext cx="82537" cy="81661"/>
          </a:xfrm>
          <a:prstGeom prst="rect">
            <a:avLst/>
          </a:prstGeom>
        </p:spPr>
      </p:pic>
      <p:sp>
        <p:nvSpPr>
          <p:cNvPr id="134" name="object 43">
            <a:extLst>
              <a:ext uri="{FF2B5EF4-FFF2-40B4-BE49-F238E27FC236}">
                <a16:creationId xmlns:a16="http://schemas.microsoft.com/office/drawing/2014/main" id="{A2E9228C-BB73-278E-8B8B-6D8A95EA1A73}"/>
              </a:ext>
            </a:extLst>
          </p:cNvPr>
          <p:cNvSpPr/>
          <p:nvPr/>
        </p:nvSpPr>
        <p:spPr>
          <a:xfrm>
            <a:off x="783973" y="147722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43">
            <a:extLst>
              <a:ext uri="{FF2B5EF4-FFF2-40B4-BE49-F238E27FC236}">
                <a16:creationId xmlns:a16="http://schemas.microsoft.com/office/drawing/2014/main" id="{79CEC407-EE8D-81E8-D5B8-E2C2C697E072}"/>
              </a:ext>
            </a:extLst>
          </p:cNvPr>
          <p:cNvSpPr/>
          <p:nvPr/>
        </p:nvSpPr>
        <p:spPr>
          <a:xfrm>
            <a:off x="1008244" y="83059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4" name="object 39">
            <a:extLst>
              <a:ext uri="{FF2B5EF4-FFF2-40B4-BE49-F238E27FC236}">
                <a16:creationId xmlns:a16="http://schemas.microsoft.com/office/drawing/2014/main" id="{1FA4C0E5-B238-9AA4-AA8A-428FE2ADE02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5650" y="696225"/>
            <a:ext cx="102387" cy="105130"/>
          </a:xfrm>
          <a:prstGeom prst="rect">
            <a:avLst/>
          </a:prstGeom>
        </p:spPr>
      </p:pic>
      <p:sp>
        <p:nvSpPr>
          <p:cNvPr id="246" name="object 43">
            <a:extLst>
              <a:ext uri="{FF2B5EF4-FFF2-40B4-BE49-F238E27FC236}">
                <a16:creationId xmlns:a16="http://schemas.microsoft.com/office/drawing/2014/main" id="{E5979F38-F3F6-26CC-AF8D-0F36E8DE46F0}"/>
              </a:ext>
            </a:extLst>
          </p:cNvPr>
          <p:cNvSpPr/>
          <p:nvPr/>
        </p:nvSpPr>
        <p:spPr>
          <a:xfrm>
            <a:off x="3465629" y="9114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43">
            <a:extLst>
              <a:ext uri="{FF2B5EF4-FFF2-40B4-BE49-F238E27FC236}">
                <a16:creationId xmlns:a16="http://schemas.microsoft.com/office/drawing/2014/main" id="{D76E1994-6960-D9D5-73D6-3688780CFD9C}"/>
              </a:ext>
            </a:extLst>
          </p:cNvPr>
          <p:cNvSpPr/>
          <p:nvPr/>
        </p:nvSpPr>
        <p:spPr>
          <a:xfrm>
            <a:off x="1049862" y="5353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3" name="object 46">
            <a:extLst>
              <a:ext uri="{FF2B5EF4-FFF2-40B4-BE49-F238E27FC236}">
                <a16:creationId xmlns:a16="http://schemas.microsoft.com/office/drawing/2014/main" id="{62926C37-B3C1-742B-7343-D0EC758A3228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54952" y="1039798"/>
            <a:ext cx="72961" cy="74253"/>
          </a:xfrm>
          <a:prstGeom prst="rect">
            <a:avLst/>
          </a:prstGeom>
        </p:spPr>
      </p:pic>
      <p:pic>
        <p:nvPicPr>
          <p:cNvPr id="169" name="object 45">
            <a:extLst>
              <a:ext uri="{FF2B5EF4-FFF2-40B4-BE49-F238E27FC236}">
                <a16:creationId xmlns:a16="http://schemas.microsoft.com/office/drawing/2014/main" id="{915C5FD6-D757-ABBC-2DBA-5D3AC5BB6961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91355" y="1434832"/>
            <a:ext cx="119595" cy="119583"/>
          </a:xfrm>
          <a:prstGeom prst="rect">
            <a:avLst/>
          </a:prstGeom>
        </p:spPr>
      </p:pic>
      <p:sp>
        <p:nvSpPr>
          <p:cNvPr id="175" name="object 40">
            <a:extLst>
              <a:ext uri="{FF2B5EF4-FFF2-40B4-BE49-F238E27FC236}">
                <a16:creationId xmlns:a16="http://schemas.microsoft.com/office/drawing/2014/main" id="{F4E7C547-1C5A-3A70-38B6-488C691DA1DB}"/>
              </a:ext>
            </a:extLst>
          </p:cNvPr>
          <p:cNvSpPr/>
          <p:nvPr/>
        </p:nvSpPr>
        <p:spPr>
          <a:xfrm>
            <a:off x="5596600" y="123435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95" name="object 40">
            <a:extLst>
              <a:ext uri="{FF2B5EF4-FFF2-40B4-BE49-F238E27FC236}">
                <a16:creationId xmlns:a16="http://schemas.microsoft.com/office/drawing/2014/main" id="{AADA476C-2D28-3357-3BF0-2BD0D78BAE18}"/>
              </a:ext>
            </a:extLst>
          </p:cNvPr>
          <p:cNvSpPr/>
          <p:nvPr/>
        </p:nvSpPr>
        <p:spPr>
          <a:xfrm>
            <a:off x="3989750" y="101083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11" name="object 45">
            <a:extLst>
              <a:ext uri="{FF2B5EF4-FFF2-40B4-BE49-F238E27FC236}">
                <a16:creationId xmlns:a16="http://schemas.microsoft.com/office/drawing/2014/main" id="{C7ED00C2-67CE-5236-E742-44417B0A2015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80346" y="1000145"/>
            <a:ext cx="119595" cy="119583"/>
          </a:xfrm>
          <a:prstGeom prst="rect">
            <a:avLst/>
          </a:prstGeom>
        </p:spPr>
      </p:pic>
      <p:pic>
        <p:nvPicPr>
          <p:cNvPr id="219" name="object 17">
            <a:extLst>
              <a:ext uri="{FF2B5EF4-FFF2-40B4-BE49-F238E27FC236}">
                <a16:creationId xmlns:a16="http://schemas.microsoft.com/office/drawing/2014/main" id="{92CC3925-9218-0173-2074-CC16C5C6A05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062" y="724504"/>
            <a:ext cx="152193" cy="226466"/>
          </a:xfrm>
          <a:prstGeom prst="rect">
            <a:avLst/>
          </a:prstGeom>
        </p:spPr>
      </p:pic>
      <p:pic>
        <p:nvPicPr>
          <p:cNvPr id="254" name="object 39">
            <a:extLst>
              <a:ext uri="{FF2B5EF4-FFF2-40B4-BE49-F238E27FC236}">
                <a16:creationId xmlns:a16="http://schemas.microsoft.com/office/drawing/2014/main" id="{FE0D0EF9-AAA7-3F63-44AD-5708802413B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0027" y="1214051"/>
            <a:ext cx="102387" cy="105130"/>
          </a:xfrm>
          <a:prstGeom prst="rect">
            <a:avLst/>
          </a:prstGeom>
        </p:spPr>
      </p:pic>
      <p:pic>
        <p:nvPicPr>
          <p:cNvPr id="256" name="object 39">
            <a:extLst>
              <a:ext uri="{FF2B5EF4-FFF2-40B4-BE49-F238E27FC236}">
                <a16:creationId xmlns:a16="http://schemas.microsoft.com/office/drawing/2014/main" id="{40F1BECC-6CEF-0698-EBB7-A8A74D21A2D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47732" y="517805"/>
            <a:ext cx="102387" cy="105130"/>
          </a:xfrm>
          <a:prstGeom prst="rect">
            <a:avLst/>
          </a:prstGeom>
        </p:spPr>
      </p:pic>
      <p:pic>
        <p:nvPicPr>
          <p:cNvPr id="260" name="object 39">
            <a:extLst>
              <a:ext uri="{FF2B5EF4-FFF2-40B4-BE49-F238E27FC236}">
                <a16:creationId xmlns:a16="http://schemas.microsoft.com/office/drawing/2014/main" id="{8BF3E568-C0A6-850C-8796-76A8B0AC75D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91573" y="1209098"/>
            <a:ext cx="102387" cy="105130"/>
          </a:xfrm>
          <a:prstGeom prst="rect">
            <a:avLst/>
          </a:prstGeom>
        </p:spPr>
      </p:pic>
      <p:sp>
        <p:nvSpPr>
          <p:cNvPr id="284" name="object 40">
            <a:extLst>
              <a:ext uri="{FF2B5EF4-FFF2-40B4-BE49-F238E27FC236}">
                <a16:creationId xmlns:a16="http://schemas.microsoft.com/office/drawing/2014/main" id="{09105B6C-2BEB-5555-4EA2-6FCB5C5880F2}"/>
              </a:ext>
            </a:extLst>
          </p:cNvPr>
          <p:cNvSpPr/>
          <p:nvPr/>
        </p:nvSpPr>
        <p:spPr>
          <a:xfrm>
            <a:off x="6193448" y="97464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298" name="object 40">
            <a:extLst>
              <a:ext uri="{FF2B5EF4-FFF2-40B4-BE49-F238E27FC236}">
                <a16:creationId xmlns:a16="http://schemas.microsoft.com/office/drawing/2014/main" id="{38A1CFCA-0FA4-1A25-FAE6-524CFDD65B35}"/>
              </a:ext>
            </a:extLst>
          </p:cNvPr>
          <p:cNvSpPr/>
          <p:nvPr/>
        </p:nvSpPr>
        <p:spPr>
          <a:xfrm>
            <a:off x="2354777" y="105210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4" name="object 45">
            <a:extLst>
              <a:ext uri="{FF2B5EF4-FFF2-40B4-BE49-F238E27FC236}">
                <a16:creationId xmlns:a16="http://schemas.microsoft.com/office/drawing/2014/main" id="{1BF68504-B008-EBEB-7CCA-3E11F7F5B10A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47177" y="526990"/>
            <a:ext cx="119595" cy="119583"/>
          </a:xfrm>
          <a:prstGeom prst="rect">
            <a:avLst/>
          </a:prstGeom>
        </p:spPr>
      </p:pic>
      <p:sp>
        <p:nvSpPr>
          <p:cNvPr id="7" name="object 40">
            <a:extLst>
              <a:ext uri="{FF2B5EF4-FFF2-40B4-BE49-F238E27FC236}">
                <a16:creationId xmlns:a16="http://schemas.microsoft.com/office/drawing/2014/main" id="{A51ABC6B-76F4-D61C-76F4-75AC084EA817}"/>
              </a:ext>
            </a:extLst>
          </p:cNvPr>
          <p:cNvSpPr/>
          <p:nvPr/>
        </p:nvSpPr>
        <p:spPr>
          <a:xfrm>
            <a:off x="1931063" y="38183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9" name="object 41">
            <a:extLst>
              <a:ext uri="{FF2B5EF4-FFF2-40B4-BE49-F238E27FC236}">
                <a16:creationId xmlns:a16="http://schemas.microsoft.com/office/drawing/2014/main" id="{347C1991-B789-1FA2-B0E5-34ACC6342B2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09083" y="665253"/>
            <a:ext cx="82537" cy="81661"/>
          </a:xfrm>
          <a:prstGeom prst="rect">
            <a:avLst/>
          </a:prstGeom>
        </p:spPr>
      </p:pic>
      <p:sp>
        <p:nvSpPr>
          <p:cNvPr id="11" name="object 43">
            <a:extLst>
              <a:ext uri="{FF2B5EF4-FFF2-40B4-BE49-F238E27FC236}">
                <a16:creationId xmlns:a16="http://schemas.microsoft.com/office/drawing/2014/main" id="{F658373B-BA72-67B7-EA9E-70AA15DDA42A}"/>
              </a:ext>
            </a:extLst>
          </p:cNvPr>
          <p:cNvSpPr/>
          <p:nvPr/>
        </p:nvSpPr>
        <p:spPr>
          <a:xfrm>
            <a:off x="1594954" y="35621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45">
            <a:extLst>
              <a:ext uri="{FF2B5EF4-FFF2-40B4-BE49-F238E27FC236}">
                <a16:creationId xmlns:a16="http://schemas.microsoft.com/office/drawing/2014/main" id="{0CC75FC8-3002-1FDA-10B3-C90A7EF73D7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38841" y="517131"/>
            <a:ext cx="119595" cy="119583"/>
          </a:xfrm>
          <a:prstGeom prst="rect">
            <a:avLst/>
          </a:prstGeom>
        </p:spPr>
      </p:pic>
      <p:sp>
        <p:nvSpPr>
          <p:cNvPr id="15" name="object 40">
            <a:extLst>
              <a:ext uri="{FF2B5EF4-FFF2-40B4-BE49-F238E27FC236}">
                <a16:creationId xmlns:a16="http://schemas.microsoft.com/office/drawing/2014/main" id="{4EBB8C9C-F93A-B134-9E07-84CC7614C14C}"/>
              </a:ext>
            </a:extLst>
          </p:cNvPr>
          <p:cNvSpPr/>
          <p:nvPr/>
        </p:nvSpPr>
        <p:spPr>
          <a:xfrm>
            <a:off x="4722727" y="371974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0" name="object 41">
            <a:extLst>
              <a:ext uri="{FF2B5EF4-FFF2-40B4-BE49-F238E27FC236}">
                <a16:creationId xmlns:a16="http://schemas.microsoft.com/office/drawing/2014/main" id="{EE4FD7A0-EA42-F75E-FAFF-0240A6C8F5D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00747" y="655394"/>
            <a:ext cx="82537" cy="81661"/>
          </a:xfrm>
          <a:prstGeom prst="rect">
            <a:avLst/>
          </a:prstGeom>
        </p:spPr>
      </p:pic>
      <p:sp>
        <p:nvSpPr>
          <p:cNvPr id="22" name="object 43">
            <a:extLst>
              <a:ext uri="{FF2B5EF4-FFF2-40B4-BE49-F238E27FC236}">
                <a16:creationId xmlns:a16="http://schemas.microsoft.com/office/drawing/2014/main" id="{8B8E21F9-1CBD-AA71-2CCB-52A27B8AC555}"/>
              </a:ext>
            </a:extLst>
          </p:cNvPr>
          <p:cNvSpPr/>
          <p:nvPr/>
        </p:nvSpPr>
        <p:spPr>
          <a:xfrm>
            <a:off x="4386618" y="3463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45">
            <a:extLst>
              <a:ext uri="{FF2B5EF4-FFF2-40B4-BE49-F238E27FC236}">
                <a16:creationId xmlns:a16="http://schemas.microsoft.com/office/drawing/2014/main" id="{80BF74F8-1FE7-5384-09D0-47C10B5AF6E8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60320" y="1325833"/>
            <a:ext cx="119595" cy="119583"/>
          </a:xfrm>
          <a:prstGeom prst="rect">
            <a:avLst/>
          </a:prstGeom>
        </p:spPr>
      </p:pic>
      <p:sp>
        <p:nvSpPr>
          <p:cNvPr id="26" name="object 40">
            <a:extLst>
              <a:ext uri="{FF2B5EF4-FFF2-40B4-BE49-F238E27FC236}">
                <a16:creationId xmlns:a16="http://schemas.microsoft.com/office/drawing/2014/main" id="{B9FB01FC-2A90-7804-8692-4B58BEBB85A4}"/>
              </a:ext>
            </a:extLst>
          </p:cNvPr>
          <p:cNvSpPr/>
          <p:nvPr/>
        </p:nvSpPr>
        <p:spPr>
          <a:xfrm>
            <a:off x="5144206" y="1180676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8" name="object 41">
            <a:extLst>
              <a:ext uri="{FF2B5EF4-FFF2-40B4-BE49-F238E27FC236}">
                <a16:creationId xmlns:a16="http://schemas.microsoft.com/office/drawing/2014/main" id="{137F9AD3-7744-DA1D-6D61-BC5BABA6FCDC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22226" y="1464096"/>
            <a:ext cx="82537" cy="81661"/>
          </a:xfrm>
          <a:prstGeom prst="rect">
            <a:avLst/>
          </a:prstGeom>
        </p:spPr>
      </p:pic>
      <p:sp>
        <p:nvSpPr>
          <p:cNvPr id="30" name="object 43">
            <a:extLst>
              <a:ext uri="{FF2B5EF4-FFF2-40B4-BE49-F238E27FC236}">
                <a16:creationId xmlns:a16="http://schemas.microsoft.com/office/drawing/2014/main" id="{EFC00D15-DA06-3377-CBA4-15C0EE1EAF85}"/>
              </a:ext>
            </a:extLst>
          </p:cNvPr>
          <p:cNvSpPr/>
          <p:nvPr/>
        </p:nvSpPr>
        <p:spPr>
          <a:xfrm>
            <a:off x="4808097" y="115505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45">
            <a:extLst>
              <a:ext uri="{FF2B5EF4-FFF2-40B4-BE49-F238E27FC236}">
                <a16:creationId xmlns:a16="http://schemas.microsoft.com/office/drawing/2014/main" id="{29897656-1248-D94C-2EB3-8E9CA05BAD51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51772" y="1213386"/>
            <a:ext cx="119595" cy="119583"/>
          </a:xfrm>
          <a:prstGeom prst="rect">
            <a:avLst/>
          </a:prstGeom>
        </p:spPr>
      </p:pic>
      <p:sp>
        <p:nvSpPr>
          <p:cNvPr id="34" name="object 40">
            <a:extLst>
              <a:ext uri="{FF2B5EF4-FFF2-40B4-BE49-F238E27FC236}">
                <a16:creationId xmlns:a16="http://schemas.microsoft.com/office/drawing/2014/main" id="{18FBB006-CA90-E54B-36BD-03B9E1A9BBC9}"/>
              </a:ext>
            </a:extLst>
          </p:cNvPr>
          <p:cNvSpPr/>
          <p:nvPr/>
        </p:nvSpPr>
        <p:spPr>
          <a:xfrm>
            <a:off x="835658" y="106822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38" name="object 41">
            <a:extLst>
              <a:ext uri="{FF2B5EF4-FFF2-40B4-BE49-F238E27FC236}">
                <a16:creationId xmlns:a16="http://schemas.microsoft.com/office/drawing/2014/main" id="{CEC86572-BDB3-6063-9EB7-C8D57F9D2F0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3678" y="1351649"/>
            <a:ext cx="82537" cy="81661"/>
          </a:xfrm>
          <a:prstGeom prst="rect">
            <a:avLst/>
          </a:prstGeom>
        </p:spPr>
      </p:pic>
      <p:sp>
        <p:nvSpPr>
          <p:cNvPr id="42" name="object 43">
            <a:extLst>
              <a:ext uri="{FF2B5EF4-FFF2-40B4-BE49-F238E27FC236}">
                <a16:creationId xmlns:a16="http://schemas.microsoft.com/office/drawing/2014/main" id="{B42A542E-A305-8697-A83B-C7C9D02B0291}"/>
              </a:ext>
            </a:extLst>
          </p:cNvPr>
          <p:cNvSpPr/>
          <p:nvPr/>
        </p:nvSpPr>
        <p:spPr>
          <a:xfrm>
            <a:off x="499549" y="104260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5">
            <a:extLst>
              <a:ext uri="{FF2B5EF4-FFF2-40B4-BE49-F238E27FC236}">
                <a16:creationId xmlns:a16="http://schemas.microsoft.com/office/drawing/2014/main" id="{44022FA3-2CA3-F43C-97FA-CB85AC6B3E0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70537" y="970160"/>
            <a:ext cx="119595" cy="119583"/>
          </a:xfrm>
          <a:prstGeom prst="rect">
            <a:avLst/>
          </a:prstGeom>
        </p:spPr>
      </p:pic>
      <p:sp>
        <p:nvSpPr>
          <p:cNvPr id="47" name="object 40">
            <a:extLst>
              <a:ext uri="{FF2B5EF4-FFF2-40B4-BE49-F238E27FC236}">
                <a16:creationId xmlns:a16="http://schemas.microsoft.com/office/drawing/2014/main" id="{8A53EC82-2CCF-4B84-9BC4-2662C0749427}"/>
              </a:ext>
            </a:extLst>
          </p:cNvPr>
          <p:cNvSpPr/>
          <p:nvPr/>
        </p:nvSpPr>
        <p:spPr>
          <a:xfrm>
            <a:off x="3754423" y="82500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49" name="object 41">
            <a:extLst>
              <a:ext uri="{FF2B5EF4-FFF2-40B4-BE49-F238E27FC236}">
                <a16:creationId xmlns:a16="http://schemas.microsoft.com/office/drawing/2014/main" id="{2EA2AEA7-C3C2-2F5A-437F-12372823F2F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32443" y="1108423"/>
            <a:ext cx="82537" cy="81661"/>
          </a:xfrm>
          <a:prstGeom prst="rect">
            <a:avLst/>
          </a:prstGeom>
        </p:spPr>
      </p:pic>
      <p:sp>
        <p:nvSpPr>
          <p:cNvPr id="51" name="object 43">
            <a:extLst>
              <a:ext uri="{FF2B5EF4-FFF2-40B4-BE49-F238E27FC236}">
                <a16:creationId xmlns:a16="http://schemas.microsoft.com/office/drawing/2014/main" id="{3507D618-C6FE-79CE-86A9-BB19869022BC}"/>
              </a:ext>
            </a:extLst>
          </p:cNvPr>
          <p:cNvSpPr/>
          <p:nvPr/>
        </p:nvSpPr>
        <p:spPr>
          <a:xfrm>
            <a:off x="3418314" y="79938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45">
            <a:extLst>
              <a:ext uri="{FF2B5EF4-FFF2-40B4-BE49-F238E27FC236}">
                <a16:creationId xmlns:a16="http://schemas.microsoft.com/office/drawing/2014/main" id="{8D26AFCE-C97B-47BC-B2A1-37AE119497E9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65712" y="923194"/>
            <a:ext cx="119595" cy="119583"/>
          </a:xfrm>
          <a:prstGeom prst="rect">
            <a:avLst/>
          </a:prstGeom>
        </p:spPr>
      </p:pic>
      <p:sp>
        <p:nvSpPr>
          <p:cNvPr id="67" name="object 40">
            <a:extLst>
              <a:ext uri="{FF2B5EF4-FFF2-40B4-BE49-F238E27FC236}">
                <a16:creationId xmlns:a16="http://schemas.microsoft.com/office/drawing/2014/main" id="{5E5B7482-95BB-7DF9-CF69-47F802966F21}"/>
              </a:ext>
            </a:extLst>
          </p:cNvPr>
          <p:cNvSpPr/>
          <p:nvPr/>
        </p:nvSpPr>
        <p:spPr>
          <a:xfrm>
            <a:off x="1538371" y="71332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69" name="object 41">
            <a:extLst>
              <a:ext uri="{FF2B5EF4-FFF2-40B4-BE49-F238E27FC236}">
                <a16:creationId xmlns:a16="http://schemas.microsoft.com/office/drawing/2014/main" id="{40B60B60-204D-9D41-B136-9BBB420EB03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6391" y="996747"/>
            <a:ext cx="82537" cy="81661"/>
          </a:xfrm>
          <a:prstGeom prst="rect">
            <a:avLst/>
          </a:prstGeom>
        </p:spPr>
      </p:pic>
      <p:sp>
        <p:nvSpPr>
          <p:cNvPr id="71" name="object 43">
            <a:extLst>
              <a:ext uri="{FF2B5EF4-FFF2-40B4-BE49-F238E27FC236}">
                <a16:creationId xmlns:a16="http://schemas.microsoft.com/office/drawing/2014/main" id="{8B2C09B7-BC54-8DEF-3CA8-AF76FAC7A10E}"/>
              </a:ext>
            </a:extLst>
          </p:cNvPr>
          <p:cNvSpPr/>
          <p:nvPr/>
        </p:nvSpPr>
        <p:spPr>
          <a:xfrm>
            <a:off x="1347143" y="67114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1" name="object 55">
            <a:extLst>
              <a:ext uri="{FF2B5EF4-FFF2-40B4-BE49-F238E27FC236}">
                <a16:creationId xmlns:a16="http://schemas.microsoft.com/office/drawing/2014/main" id="{E702021B-1673-B915-B9AC-FEC0203E51C4}"/>
              </a:ext>
            </a:extLst>
          </p:cNvPr>
          <p:cNvGrpSpPr/>
          <p:nvPr/>
        </p:nvGrpSpPr>
        <p:grpSpPr>
          <a:xfrm>
            <a:off x="5507397" y="5522464"/>
            <a:ext cx="842644" cy="828040"/>
            <a:chOff x="5507397" y="5522464"/>
            <a:chExt cx="842644" cy="828040"/>
          </a:xfrm>
        </p:grpSpPr>
        <p:sp>
          <p:nvSpPr>
            <p:cNvPr id="82" name="object 56">
              <a:extLst>
                <a:ext uri="{FF2B5EF4-FFF2-40B4-BE49-F238E27FC236}">
                  <a16:creationId xmlns:a16="http://schemas.microsoft.com/office/drawing/2014/main" id="{D17C1082-7E4D-7C98-A73C-17CBE23F3939}"/>
                </a:ext>
              </a:extLst>
            </p:cNvPr>
            <p:cNvSpPr/>
            <p:nvPr/>
          </p:nvSpPr>
          <p:spPr>
            <a:xfrm>
              <a:off x="5946350" y="5522464"/>
              <a:ext cx="403860" cy="760095"/>
            </a:xfrm>
            <a:custGeom>
              <a:avLst/>
              <a:gdLst/>
              <a:ahLst/>
              <a:cxnLst/>
              <a:rect l="l" t="t" r="r" b="b"/>
              <a:pathLst>
                <a:path w="403860" h="760095">
                  <a:moveTo>
                    <a:pt x="116921" y="0"/>
                  </a:moveTo>
                  <a:lnTo>
                    <a:pt x="71901" y="20699"/>
                  </a:lnTo>
                  <a:lnTo>
                    <a:pt x="52792" y="74486"/>
                  </a:lnTo>
                  <a:lnTo>
                    <a:pt x="45947" y="128827"/>
                  </a:lnTo>
                  <a:lnTo>
                    <a:pt x="41222" y="181662"/>
                  </a:lnTo>
                  <a:lnTo>
                    <a:pt x="39643" y="208141"/>
                  </a:lnTo>
                  <a:lnTo>
                    <a:pt x="31883" y="205169"/>
                  </a:lnTo>
                  <a:lnTo>
                    <a:pt x="0" y="264785"/>
                  </a:lnTo>
                  <a:lnTo>
                    <a:pt x="6458" y="313846"/>
                  </a:lnTo>
                  <a:lnTo>
                    <a:pt x="24241" y="361216"/>
                  </a:lnTo>
                  <a:lnTo>
                    <a:pt x="49295" y="406096"/>
                  </a:lnTo>
                  <a:lnTo>
                    <a:pt x="41357" y="406908"/>
                  </a:lnTo>
                  <a:lnTo>
                    <a:pt x="30423" y="409829"/>
                  </a:lnTo>
                  <a:lnTo>
                    <a:pt x="22968" y="414744"/>
                  </a:lnTo>
                  <a:lnTo>
                    <a:pt x="22752" y="422974"/>
                  </a:lnTo>
                  <a:lnTo>
                    <a:pt x="26349" y="449250"/>
                  </a:lnTo>
                  <a:lnTo>
                    <a:pt x="52784" y="493115"/>
                  </a:lnTo>
                  <a:lnTo>
                    <a:pt x="107503" y="547452"/>
                  </a:lnTo>
                  <a:lnTo>
                    <a:pt x="145204" y="581240"/>
                  </a:lnTo>
                  <a:lnTo>
                    <a:pt x="184065" y="613660"/>
                  </a:lnTo>
                  <a:lnTo>
                    <a:pt x="224035" y="644687"/>
                  </a:lnTo>
                  <a:lnTo>
                    <a:pt x="265065" y="674296"/>
                  </a:lnTo>
                  <a:lnTo>
                    <a:pt x="307103" y="702463"/>
                  </a:lnTo>
                  <a:lnTo>
                    <a:pt x="350100" y="729163"/>
                  </a:lnTo>
                  <a:lnTo>
                    <a:pt x="394004" y="754372"/>
                  </a:lnTo>
                  <a:lnTo>
                    <a:pt x="403649" y="759478"/>
                  </a:lnTo>
                  <a:lnTo>
                    <a:pt x="403649" y="248959"/>
                  </a:lnTo>
                  <a:lnTo>
                    <a:pt x="379484" y="197244"/>
                  </a:lnTo>
                  <a:lnTo>
                    <a:pt x="351770" y="168791"/>
                  </a:lnTo>
                  <a:lnTo>
                    <a:pt x="332734" y="163742"/>
                  </a:lnTo>
                  <a:lnTo>
                    <a:pt x="323119" y="164881"/>
                  </a:lnTo>
                  <a:lnTo>
                    <a:pt x="296996" y="189548"/>
                  </a:lnTo>
                  <a:lnTo>
                    <a:pt x="286926" y="167828"/>
                  </a:lnTo>
                  <a:lnTo>
                    <a:pt x="262475" y="126603"/>
                  </a:lnTo>
                  <a:lnTo>
                    <a:pt x="232553" y="86000"/>
                  </a:lnTo>
                  <a:lnTo>
                    <a:pt x="197507" y="45352"/>
                  </a:lnTo>
                  <a:lnTo>
                    <a:pt x="159725" y="14169"/>
                  </a:lnTo>
                  <a:lnTo>
                    <a:pt x="138984" y="4247"/>
                  </a:lnTo>
                  <a:lnTo>
                    <a:pt x="11692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57">
              <a:extLst>
                <a:ext uri="{FF2B5EF4-FFF2-40B4-BE49-F238E27FC236}">
                  <a16:creationId xmlns:a16="http://schemas.microsoft.com/office/drawing/2014/main" id="{33F40B36-C6B1-3A76-C402-59B4265CCA0D}"/>
                </a:ext>
              </a:extLst>
            </p:cNvPr>
            <p:cNvSpPr/>
            <p:nvPr/>
          </p:nvSpPr>
          <p:spPr>
            <a:xfrm>
              <a:off x="5507393" y="5523814"/>
              <a:ext cx="842644" cy="826769"/>
            </a:xfrm>
            <a:custGeom>
              <a:avLst/>
              <a:gdLst/>
              <a:ahLst/>
              <a:cxnLst/>
              <a:rect l="l" t="t" r="r" b="b"/>
              <a:pathLst>
                <a:path w="842645" h="826770">
                  <a:moveTo>
                    <a:pt x="842606" y="659498"/>
                  </a:moveTo>
                  <a:lnTo>
                    <a:pt x="842594" y="594334"/>
                  </a:lnTo>
                  <a:lnTo>
                    <a:pt x="821182" y="559968"/>
                  </a:lnTo>
                  <a:lnTo>
                    <a:pt x="793356" y="520522"/>
                  </a:lnTo>
                  <a:lnTo>
                    <a:pt x="763244" y="483069"/>
                  </a:lnTo>
                  <a:lnTo>
                    <a:pt x="758240" y="477621"/>
                  </a:lnTo>
                  <a:lnTo>
                    <a:pt x="759447" y="475195"/>
                  </a:lnTo>
                  <a:lnTo>
                    <a:pt x="774700" y="432244"/>
                  </a:lnTo>
                  <a:lnTo>
                    <a:pt x="791667" y="364401"/>
                  </a:lnTo>
                  <a:lnTo>
                    <a:pt x="800671" y="317842"/>
                  </a:lnTo>
                  <a:lnTo>
                    <a:pt x="807516" y="270941"/>
                  </a:lnTo>
                  <a:lnTo>
                    <a:pt x="812076" y="223672"/>
                  </a:lnTo>
                  <a:lnTo>
                    <a:pt x="813904" y="189128"/>
                  </a:lnTo>
                  <a:lnTo>
                    <a:pt x="807199" y="180759"/>
                  </a:lnTo>
                  <a:lnTo>
                    <a:pt x="799617" y="173443"/>
                  </a:lnTo>
                  <a:lnTo>
                    <a:pt x="791095" y="167652"/>
                  </a:lnTo>
                  <a:lnTo>
                    <a:pt x="781583" y="163817"/>
                  </a:lnTo>
                  <a:lnTo>
                    <a:pt x="778116" y="218821"/>
                  </a:lnTo>
                  <a:lnTo>
                    <a:pt x="775754" y="246278"/>
                  </a:lnTo>
                  <a:lnTo>
                    <a:pt x="768616" y="302907"/>
                  </a:lnTo>
                  <a:lnTo>
                    <a:pt x="758761" y="361010"/>
                  </a:lnTo>
                  <a:lnTo>
                    <a:pt x="748093" y="408876"/>
                  </a:lnTo>
                  <a:lnTo>
                    <a:pt x="738416" y="447154"/>
                  </a:lnTo>
                  <a:lnTo>
                    <a:pt x="736828" y="454279"/>
                  </a:lnTo>
                  <a:lnTo>
                    <a:pt x="730770" y="447662"/>
                  </a:lnTo>
                  <a:lnTo>
                    <a:pt x="719061" y="436524"/>
                  </a:lnTo>
                  <a:lnTo>
                    <a:pt x="712076" y="422605"/>
                  </a:lnTo>
                  <a:lnTo>
                    <a:pt x="690778" y="378421"/>
                  </a:lnTo>
                  <a:lnTo>
                    <a:pt x="670217" y="333895"/>
                  </a:lnTo>
                  <a:lnTo>
                    <a:pt x="650405" y="289026"/>
                  </a:lnTo>
                  <a:lnTo>
                    <a:pt x="631367" y="243840"/>
                  </a:lnTo>
                  <a:lnTo>
                    <a:pt x="633831" y="236778"/>
                  </a:lnTo>
                  <a:lnTo>
                    <a:pt x="635774" y="229501"/>
                  </a:lnTo>
                  <a:lnTo>
                    <a:pt x="649503" y="151879"/>
                  </a:lnTo>
                  <a:lnTo>
                    <a:pt x="654646" y="109639"/>
                  </a:lnTo>
                  <a:lnTo>
                    <a:pt x="658266" y="68275"/>
                  </a:lnTo>
                  <a:lnTo>
                    <a:pt x="646023" y="54216"/>
                  </a:lnTo>
                  <a:lnTo>
                    <a:pt x="633196" y="40843"/>
                  </a:lnTo>
                  <a:lnTo>
                    <a:pt x="630186" y="74104"/>
                  </a:lnTo>
                  <a:lnTo>
                    <a:pt x="626478" y="106311"/>
                  </a:lnTo>
                  <a:lnTo>
                    <a:pt x="623633" y="127406"/>
                  </a:lnTo>
                  <a:lnTo>
                    <a:pt x="620471" y="148463"/>
                  </a:lnTo>
                  <a:lnTo>
                    <a:pt x="616991" y="169456"/>
                  </a:lnTo>
                  <a:lnTo>
                    <a:pt x="612127" y="195973"/>
                  </a:lnTo>
                  <a:lnTo>
                    <a:pt x="597573" y="158127"/>
                  </a:lnTo>
                  <a:lnTo>
                    <a:pt x="583463" y="120129"/>
                  </a:lnTo>
                  <a:lnTo>
                    <a:pt x="569810" y="81965"/>
                  </a:lnTo>
                  <a:lnTo>
                    <a:pt x="556602" y="43649"/>
                  </a:lnTo>
                  <a:lnTo>
                    <a:pt x="541985" y="0"/>
                  </a:lnTo>
                  <a:lnTo>
                    <a:pt x="536333" y="1397"/>
                  </a:lnTo>
                  <a:lnTo>
                    <a:pt x="524992" y="5829"/>
                  </a:lnTo>
                  <a:lnTo>
                    <a:pt x="518299" y="10909"/>
                  </a:lnTo>
                  <a:lnTo>
                    <a:pt x="512902" y="17056"/>
                  </a:lnTo>
                  <a:lnTo>
                    <a:pt x="531304" y="71970"/>
                  </a:lnTo>
                  <a:lnTo>
                    <a:pt x="539153" y="93802"/>
                  </a:lnTo>
                  <a:lnTo>
                    <a:pt x="525043" y="85090"/>
                  </a:lnTo>
                  <a:lnTo>
                    <a:pt x="514311" y="78041"/>
                  </a:lnTo>
                  <a:lnTo>
                    <a:pt x="503796" y="70688"/>
                  </a:lnTo>
                  <a:lnTo>
                    <a:pt x="493496" y="63030"/>
                  </a:lnTo>
                  <a:lnTo>
                    <a:pt x="492239" y="70154"/>
                  </a:lnTo>
                  <a:lnTo>
                    <a:pt x="516382" y="108165"/>
                  </a:lnTo>
                  <a:lnTo>
                    <a:pt x="549783" y="123329"/>
                  </a:lnTo>
                  <a:lnTo>
                    <a:pt x="568312" y="172554"/>
                  </a:lnTo>
                  <a:lnTo>
                    <a:pt x="587756" y="221449"/>
                  </a:lnTo>
                  <a:lnTo>
                    <a:pt x="608063" y="270002"/>
                  </a:lnTo>
                  <a:lnTo>
                    <a:pt x="629246" y="318173"/>
                  </a:lnTo>
                  <a:lnTo>
                    <a:pt x="651268" y="365975"/>
                  </a:lnTo>
                  <a:lnTo>
                    <a:pt x="603262" y="346595"/>
                  </a:lnTo>
                  <a:lnTo>
                    <a:pt x="568464" y="330314"/>
                  </a:lnTo>
                  <a:lnTo>
                    <a:pt x="523659" y="305562"/>
                  </a:lnTo>
                  <a:lnTo>
                    <a:pt x="486130" y="281279"/>
                  </a:lnTo>
                  <a:lnTo>
                    <a:pt x="455142" y="258991"/>
                  </a:lnTo>
                  <a:lnTo>
                    <a:pt x="440067" y="247294"/>
                  </a:lnTo>
                  <a:lnTo>
                    <a:pt x="439331" y="255765"/>
                  </a:lnTo>
                  <a:lnTo>
                    <a:pt x="439051" y="264210"/>
                  </a:lnTo>
                  <a:lnTo>
                    <a:pt x="439216" y="272630"/>
                  </a:lnTo>
                  <a:lnTo>
                    <a:pt x="439801" y="281025"/>
                  </a:lnTo>
                  <a:lnTo>
                    <a:pt x="475996" y="307289"/>
                  </a:lnTo>
                  <a:lnTo>
                    <a:pt x="511149" y="329107"/>
                  </a:lnTo>
                  <a:lnTo>
                    <a:pt x="557885" y="353987"/>
                  </a:lnTo>
                  <a:lnTo>
                    <a:pt x="594461" y="370547"/>
                  </a:lnTo>
                  <a:lnTo>
                    <a:pt x="632993" y="384962"/>
                  </a:lnTo>
                  <a:lnTo>
                    <a:pt x="664603" y="393725"/>
                  </a:lnTo>
                  <a:lnTo>
                    <a:pt x="671626" y="408190"/>
                  </a:lnTo>
                  <a:lnTo>
                    <a:pt x="670687" y="408190"/>
                  </a:lnTo>
                  <a:lnTo>
                    <a:pt x="659993" y="414642"/>
                  </a:lnTo>
                  <a:lnTo>
                    <a:pt x="655154" y="427786"/>
                  </a:lnTo>
                  <a:lnTo>
                    <a:pt x="653313" y="468477"/>
                  </a:lnTo>
                  <a:lnTo>
                    <a:pt x="615911" y="433070"/>
                  </a:lnTo>
                  <a:lnTo>
                    <a:pt x="576618" y="399770"/>
                  </a:lnTo>
                  <a:lnTo>
                    <a:pt x="535495" y="368782"/>
                  </a:lnTo>
                  <a:lnTo>
                    <a:pt x="492633" y="340283"/>
                  </a:lnTo>
                  <a:lnTo>
                    <a:pt x="444487" y="318490"/>
                  </a:lnTo>
                  <a:lnTo>
                    <a:pt x="418439" y="316115"/>
                  </a:lnTo>
                  <a:lnTo>
                    <a:pt x="393611" y="324243"/>
                  </a:lnTo>
                  <a:lnTo>
                    <a:pt x="383743" y="332460"/>
                  </a:lnTo>
                  <a:lnTo>
                    <a:pt x="376682" y="342773"/>
                  </a:lnTo>
                  <a:lnTo>
                    <a:pt x="372516" y="354622"/>
                  </a:lnTo>
                  <a:lnTo>
                    <a:pt x="371322" y="367411"/>
                  </a:lnTo>
                  <a:lnTo>
                    <a:pt x="371424" y="371297"/>
                  </a:lnTo>
                  <a:lnTo>
                    <a:pt x="371881" y="375056"/>
                  </a:lnTo>
                  <a:lnTo>
                    <a:pt x="372478" y="378777"/>
                  </a:lnTo>
                  <a:lnTo>
                    <a:pt x="345592" y="361886"/>
                  </a:lnTo>
                  <a:lnTo>
                    <a:pt x="288594" y="333667"/>
                  </a:lnTo>
                  <a:lnTo>
                    <a:pt x="225958" y="310083"/>
                  </a:lnTo>
                  <a:lnTo>
                    <a:pt x="157607" y="290169"/>
                  </a:lnTo>
                  <a:lnTo>
                    <a:pt x="93027" y="282765"/>
                  </a:lnTo>
                  <a:lnTo>
                    <a:pt x="62776" y="286715"/>
                  </a:lnTo>
                  <a:lnTo>
                    <a:pt x="35153" y="297929"/>
                  </a:lnTo>
                  <a:lnTo>
                    <a:pt x="13055" y="318312"/>
                  </a:lnTo>
                  <a:lnTo>
                    <a:pt x="0" y="353479"/>
                  </a:lnTo>
                  <a:lnTo>
                    <a:pt x="3924" y="390537"/>
                  </a:lnTo>
                  <a:lnTo>
                    <a:pt x="17589" y="427139"/>
                  </a:lnTo>
                  <a:lnTo>
                    <a:pt x="49225" y="492569"/>
                  </a:lnTo>
                  <a:lnTo>
                    <a:pt x="82143" y="554774"/>
                  </a:lnTo>
                  <a:lnTo>
                    <a:pt x="99517" y="585381"/>
                  </a:lnTo>
                  <a:lnTo>
                    <a:pt x="88709" y="587679"/>
                  </a:lnTo>
                  <a:lnTo>
                    <a:pt x="80365" y="591273"/>
                  </a:lnTo>
                  <a:lnTo>
                    <a:pt x="73850" y="597636"/>
                  </a:lnTo>
                  <a:lnTo>
                    <a:pt x="70142" y="605853"/>
                  </a:lnTo>
                  <a:lnTo>
                    <a:pt x="70154" y="615022"/>
                  </a:lnTo>
                  <a:lnTo>
                    <a:pt x="85509" y="657834"/>
                  </a:lnTo>
                  <a:lnTo>
                    <a:pt x="108940" y="694956"/>
                  </a:lnTo>
                  <a:lnTo>
                    <a:pt x="138938" y="726998"/>
                  </a:lnTo>
                  <a:lnTo>
                    <a:pt x="174002" y="754570"/>
                  </a:lnTo>
                  <a:lnTo>
                    <a:pt x="212610" y="778281"/>
                  </a:lnTo>
                  <a:lnTo>
                    <a:pt x="253250" y="798715"/>
                  </a:lnTo>
                  <a:lnTo>
                    <a:pt x="249047" y="801903"/>
                  </a:lnTo>
                  <a:lnTo>
                    <a:pt x="233743" y="826185"/>
                  </a:lnTo>
                  <a:lnTo>
                    <a:pt x="842594" y="826185"/>
                  </a:lnTo>
                  <a:lnTo>
                    <a:pt x="842594" y="713105"/>
                  </a:lnTo>
                  <a:lnTo>
                    <a:pt x="842606" y="659498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58">
              <a:extLst>
                <a:ext uri="{FF2B5EF4-FFF2-40B4-BE49-F238E27FC236}">
                  <a16:creationId xmlns:a16="http://schemas.microsoft.com/office/drawing/2014/main" id="{7472F98F-8691-57DB-A8AB-0DA2DDB5C090}"/>
                </a:ext>
              </a:extLst>
            </p:cNvPr>
            <p:cNvSpPr/>
            <p:nvPr/>
          </p:nvSpPr>
          <p:spPr>
            <a:xfrm>
              <a:off x="5508015" y="5812809"/>
              <a:ext cx="842010" cy="537210"/>
            </a:xfrm>
            <a:custGeom>
              <a:avLst/>
              <a:gdLst/>
              <a:ahLst/>
              <a:cxnLst/>
              <a:rect l="l" t="t" r="r" b="b"/>
              <a:pathLst>
                <a:path w="842010" h="537210">
                  <a:moveTo>
                    <a:pt x="518352" y="370052"/>
                  </a:moveTo>
                  <a:lnTo>
                    <a:pt x="440956" y="370052"/>
                  </a:lnTo>
                  <a:lnTo>
                    <a:pt x="480947" y="394054"/>
                  </a:lnTo>
                  <a:lnTo>
                    <a:pt x="521157" y="417626"/>
                  </a:lnTo>
                  <a:lnTo>
                    <a:pt x="566103" y="443177"/>
                  </a:lnTo>
                  <a:lnTo>
                    <a:pt x="611382" y="468138"/>
                  </a:lnTo>
                  <a:lnTo>
                    <a:pt x="656980" y="492515"/>
                  </a:lnTo>
                  <a:lnTo>
                    <a:pt x="702881" y="516312"/>
                  </a:lnTo>
                  <a:lnTo>
                    <a:pt x="744410" y="537190"/>
                  </a:lnTo>
                  <a:lnTo>
                    <a:pt x="830958" y="537190"/>
                  </a:lnTo>
                  <a:lnTo>
                    <a:pt x="815767" y="529945"/>
                  </a:lnTo>
                  <a:lnTo>
                    <a:pt x="785068" y="514977"/>
                  </a:lnTo>
                  <a:lnTo>
                    <a:pt x="717767" y="480873"/>
                  </a:lnTo>
                  <a:lnTo>
                    <a:pt x="681231" y="461629"/>
                  </a:lnTo>
                  <a:lnTo>
                    <a:pt x="644889" y="442008"/>
                  </a:lnTo>
                  <a:lnTo>
                    <a:pt x="608736" y="422033"/>
                  </a:lnTo>
                  <a:lnTo>
                    <a:pt x="606325" y="400735"/>
                  </a:lnTo>
                  <a:lnTo>
                    <a:pt x="570839" y="400735"/>
                  </a:lnTo>
                  <a:lnTo>
                    <a:pt x="523971" y="373432"/>
                  </a:lnTo>
                  <a:lnTo>
                    <a:pt x="518352" y="370052"/>
                  </a:lnTo>
                  <a:close/>
                </a:path>
                <a:path w="842010" h="537210">
                  <a:moveTo>
                    <a:pt x="685876" y="120154"/>
                  </a:moveTo>
                  <a:lnTo>
                    <a:pt x="713827" y="163964"/>
                  </a:lnTo>
                  <a:lnTo>
                    <a:pt x="740969" y="208386"/>
                  </a:lnTo>
                  <a:lnTo>
                    <a:pt x="766860" y="253553"/>
                  </a:lnTo>
                  <a:lnTo>
                    <a:pt x="791061" y="299600"/>
                  </a:lnTo>
                  <a:lnTo>
                    <a:pt x="813036" y="346459"/>
                  </a:lnTo>
                  <a:lnTo>
                    <a:pt x="837580" y="408336"/>
                  </a:lnTo>
                  <a:lnTo>
                    <a:pt x="841984" y="421451"/>
                  </a:lnTo>
                  <a:lnTo>
                    <a:pt x="841984" y="346459"/>
                  </a:lnTo>
                  <a:lnTo>
                    <a:pt x="818986" y="295211"/>
                  </a:lnTo>
                  <a:lnTo>
                    <a:pt x="796315" y="252353"/>
                  </a:lnTo>
                  <a:lnTo>
                    <a:pt x="770991" y="211212"/>
                  </a:lnTo>
                  <a:lnTo>
                    <a:pt x="742797" y="172008"/>
                  </a:lnTo>
                  <a:lnTo>
                    <a:pt x="707559" y="136627"/>
                  </a:lnTo>
                  <a:lnTo>
                    <a:pt x="689254" y="121323"/>
                  </a:lnTo>
                  <a:lnTo>
                    <a:pt x="685876" y="120154"/>
                  </a:lnTo>
                  <a:close/>
                </a:path>
                <a:path w="842010" h="537210">
                  <a:moveTo>
                    <a:pt x="85280" y="369277"/>
                  </a:moveTo>
                  <a:lnTo>
                    <a:pt x="109359" y="407034"/>
                  </a:lnTo>
                  <a:lnTo>
                    <a:pt x="148842" y="409562"/>
                  </a:lnTo>
                  <a:lnTo>
                    <a:pt x="168669" y="410108"/>
                  </a:lnTo>
                  <a:lnTo>
                    <a:pt x="188391" y="410108"/>
                  </a:lnTo>
                  <a:lnTo>
                    <a:pt x="258546" y="406593"/>
                  </a:lnTo>
                  <a:lnTo>
                    <a:pt x="328244" y="397954"/>
                  </a:lnTo>
                  <a:lnTo>
                    <a:pt x="381856" y="387678"/>
                  </a:lnTo>
                  <a:lnTo>
                    <a:pt x="428357" y="374218"/>
                  </a:lnTo>
                  <a:lnTo>
                    <a:pt x="186423" y="374218"/>
                  </a:lnTo>
                  <a:lnTo>
                    <a:pt x="161093" y="373830"/>
                  </a:lnTo>
                  <a:lnTo>
                    <a:pt x="135785" y="372914"/>
                  </a:lnTo>
                  <a:lnTo>
                    <a:pt x="110510" y="371416"/>
                  </a:lnTo>
                  <a:lnTo>
                    <a:pt x="85280" y="369277"/>
                  </a:lnTo>
                  <a:close/>
                </a:path>
                <a:path w="842010" h="537210">
                  <a:moveTo>
                    <a:pt x="418397" y="27069"/>
                  </a:moveTo>
                  <a:lnTo>
                    <a:pt x="405041" y="29679"/>
                  </a:lnTo>
                  <a:lnTo>
                    <a:pt x="423131" y="61478"/>
                  </a:lnTo>
                  <a:lnTo>
                    <a:pt x="440915" y="93410"/>
                  </a:lnTo>
                  <a:lnTo>
                    <a:pt x="474484" y="158407"/>
                  </a:lnTo>
                  <a:lnTo>
                    <a:pt x="491104" y="193837"/>
                  </a:lnTo>
                  <a:lnTo>
                    <a:pt x="507030" y="229546"/>
                  </a:lnTo>
                  <a:lnTo>
                    <a:pt x="522110" y="265616"/>
                  </a:lnTo>
                  <a:lnTo>
                    <a:pt x="536193" y="302132"/>
                  </a:lnTo>
                  <a:lnTo>
                    <a:pt x="553102" y="351154"/>
                  </a:lnTo>
                  <a:lnTo>
                    <a:pt x="561704" y="376185"/>
                  </a:lnTo>
                  <a:lnTo>
                    <a:pt x="570839" y="400735"/>
                  </a:lnTo>
                  <a:lnTo>
                    <a:pt x="606325" y="400735"/>
                  </a:lnTo>
                  <a:lnTo>
                    <a:pt x="599271" y="362564"/>
                  </a:lnTo>
                  <a:lnTo>
                    <a:pt x="582282" y="304990"/>
                  </a:lnTo>
                  <a:lnTo>
                    <a:pt x="565714" y="257743"/>
                  </a:lnTo>
                  <a:lnTo>
                    <a:pt x="547325" y="210495"/>
                  </a:lnTo>
                  <a:lnTo>
                    <a:pt x="527389" y="164299"/>
                  </a:lnTo>
                  <a:lnTo>
                    <a:pt x="505713" y="118869"/>
                  </a:lnTo>
                  <a:lnTo>
                    <a:pt x="482218" y="74256"/>
                  </a:lnTo>
                  <a:lnTo>
                    <a:pt x="459282" y="34493"/>
                  </a:lnTo>
                  <a:lnTo>
                    <a:pt x="445995" y="30078"/>
                  </a:lnTo>
                  <a:lnTo>
                    <a:pt x="446141" y="30078"/>
                  </a:lnTo>
                  <a:lnTo>
                    <a:pt x="432071" y="27357"/>
                  </a:lnTo>
                  <a:lnTo>
                    <a:pt x="418397" y="27069"/>
                  </a:lnTo>
                  <a:close/>
                </a:path>
                <a:path w="842010" h="537210">
                  <a:moveTo>
                    <a:pt x="190484" y="152069"/>
                  </a:moveTo>
                  <a:lnTo>
                    <a:pt x="117817" y="152069"/>
                  </a:lnTo>
                  <a:lnTo>
                    <a:pt x="157872" y="181741"/>
                  </a:lnTo>
                  <a:lnTo>
                    <a:pt x="198321" y="210894"/>
                  </a:lnTo>
                  <a:lnTo>
                    <a:pt x="239153" y="239525"/>
                  </a:lnTo>
                  <a:lnTo>
                    <a:pt x="280355" y="267632"/>
                  </a:lnTo>
                  <a:lnTo>
                    <a:pt x="321914" y="295211"/>
                  </a:lnTo>
                  <a:lnTo>
                    <a:pt x="363819" y="322262"/>
                  </a:lnTo>
                  <a:lnTo>
                    <a:pt x="406057" y="348780"/>
                  </a:lnTo>
                  <a:lnTo>
                    <a:pt x="394436" y="351154"/>
                  </a:lnTo>
                  <a:lnTo>
                    <a:pt x="355319" y="358862"/>
                  </a:lnTo>
                  <a:lnTo>
                    <a:pt x="288155" y="368928"/>
                  </a:lnTo>
                  <a:lnTo>
                    <a:pt x="253337" y="372071"/>
                  </a:lnTo>
                  <a:lnTo>
                    <a:pt x="252617" y="372071"/>
                  </a:lnTo>
                  <a:lnTo>
                    <a:pt x="218897" y="373830"/>
                  </a:lnTo>
                  <a:lnTo>
                    <a:pt x="214689" y="373830"/>
                  </a:lnTo>
                  <a:lnTo>
                    <a:pt x="186423" y="374218"/>
                  </a:lnTo>
                  <a:lnTo>
                    <a:pt x="428357" y="374218"/>
                  </a:lnTo>
                  <a:lnTo>
                    <a:pt x="434949" y="372071"/>
                  </a:lnTo>
                  <a:lnTo>
                    <a:pt x="437972" y="371119"/>
                  </a:lnTo>
                  <a:lnTo>
                    <a:pt x="440956" y="370052"/>
                  </a:lnTo>
                  <a:lnTo>
                    <a:pt x="518352" y="370052"/>
                  </a:lnTo>
                  <a:lnTo>
                    <a:pt x="477494" y="345476"/>
                  </a:lnTo>
                  <a:lnTo>
                    <a:pt x="431415" y="316872"/>
                  </a:lnTo>
                  <a:lnTo>
                    <a:pt x="385746" y="287626"/>
                  </a:lnTo>
                  <a:lnTo>
                    <a:pt x="340493" y="257743"/>
                  </a:lnTo>
                  <a:lnTo>
                    <a:pt x="295668" y="227228"/>
                  </a:lnTo>
                  <a:lnTo>
                    <a:pt x="293322" y="217601"/>
                  </a:lnTo>
                  <a:lnTo>
                    <a:pt x="290318" y="208386"/>
                  </a:lnTo>
                  <a:lnTo>
                    <a:pt x="286749" y="198723"/>
                  </a:lnTo>
                  <a:lnTo>
                    <a:pt x="283260" y="189445"/>
                  </a:lnTo>
                  <a:lnTo>
                    <a:pt x="282652" y="187871"/>
                  </a:lnTo>
                  <a:lnTo>
                    <a:pt x="239674" y="187871"/>
                  </a:lnTo>
                  <a:lnTo>
                    <a:pt x="196145" y="156282"/>
                  </a:lnTo>
                  <a:lnTo>
                    <a:pt x="190484" y="152069"/>
                  </a:lnTo>
                  <a:close/>
                </a:path>
                <a:path w="842010" h="537210">
                  <a:moveTo>
                    <a:pt x="151079" y="0"/>
                  </a:moveTo>
                  <a:lnTo>
                    <a:pt x="171749" y="39206"/>
                  </a:lnTo>
                  <a:lnTo>
                    <a:pt x="190880" y="77732"/>
                  </a:lnTo>
                  <a:lnTo>
                    <a:pt x="214639" y="128970"/>
                  </a:lnTo>
                  <a:lnTo>
                    <a:pt x="232856" y="171342"/>
                  </a:lnTo>
                  <a:lnTo>
                    <a:pt x="239674" y="187871"/>
                  </a:lnTo>
                  <a:lnTo>
                    <a:pt x="282652" y="187871"/>
                  </a:lnTo>
                  <a:lnTo>
                    <a:pt x="267021" y="150323"/>
                  </a:lnTo>
                  <a:lnTo>
                    <a:pt x="249425" y="111806"/>
                  </a:lnTo>
                  <a:lnTo>
                    <a:pt x="224643" y="61072"/>
                  </a:lnTo>
                  <a:lnTo>
                    <a:pt x="198793" y="12420"/>
                  </a:lnTo>
                  <a:lnTo>
                    <a:pt x="163054" y="2646"/>
                  </a:lnTo>
                  <a:lnTo>
                    <a:pt x="151079" y="0"/>
                  </a:lnTo>
                  <a:close/>
                </a:path>
                <a:path w="842010" h="537210">
                  <a:moveTo>
                    <a:pt x="51409" y="159965"/>
                  </a:moveTo>
                  <a:lnTo>
                    <a:pt x="29317" y="159965"/>
                  </a:lnTo>
                  <a:lnTo>
                    <a:pt x="41465" y="160101"/>
                  </a:lnTo>
                  <a:lnTo>
                    <a:pt x="51409" y="159965"/>
                  </a:lnTo>
                  <a:close/>
                </a:path>
                <a:path w="842010" h="537210">
                  <a:moveTo>
                    <a:pt x="12266" y="125657"/>
                  </a:moveTo>
                  <a:lnTo>
                    <a:pt x="11625" y="125657"/>
                  </a:lnTo>
                  <a:lnTo>
                    <a:pt x="15361" y="134469"/>
                  </a:lnTo>
                  <a:lnTo>
                    <a:pt x="19299" y="143160"/>
                  </a:lnTo>
                  <a:lnTo>
                    <a:pt x="23325" y="151661"/>
                  </a:lnTo>
                  <a:lnTo>
                    <a:pt x="27353" y="159965"/>
                  </a:lnTo>
                  <a:lnTo>
                    <a:pt x="54175" y="159965"/>
                  </a:lnTo>
                  <a:lnTo>
                    <a:pt x="69691" y="159340"/>
                  </a:lnTo>
                  <a:lnTo>
                    <a:pt x="83204" y="158407"/>
                  </a:lnTo>
                  <a:lnTo>
                    <a:pt x="83421" y="158407"/>
                  </a:lnTo>
                  <a:lnTo>
                    <a:pt x="92303" y="157397"/>
                  </a:lnTo>
                  <a:lnTo>
                    <a:pt x="100882" y="155976"/>
                  </a:lnTo>
                  <a:lnTo>
                    <a:pt x="109413" y="154177"/>
                  </a:lnTo>
                  <a:lnTo>
                    <a:pt x="117817" y="152069"/>
                  </a:lnTo>
                  <a:lnTo>
                    <a:pt x="190484" y="152069"/>
                  </a:lnTo>
                  <a:lnTo>
                    <a:pt x="157320" y="127387"/>
                  </a:lnTo>
                  <a:lnTo>
                    <a:pt x="48077" y="127387"/>
                  </a:lnTo>
                  <a:lnTo>
                    <a:pt x="28605" y="126706"/>
                  </a:lnTo>
                  <a:lnTo>
                    <a:pt x="12266" y="125657"/>
                  </a:lnTo>
                  <a:close/>
                </a:path>
                <a:path w="842010" h="537210">
                  <a:moveTo>
                    <a:pt x="20053" y="20434"/>
                  </a:moveTo>
                  <a:lnTo>
                    <a:pt x="0" y="60439"/>
                  </a:lnTo>
                  <a:lnTo>
                    <a:pt x="14962" y="72500"/>
                  </a:lnTo>
                  <a:lnTo>
                    <a:pt x="60147" y="108254"/>
                  </a:lnTo>
                  <a:lnTo>
                    <a:pt x="66241" y="112953"/>
                  </a:lnTo>
                  <a:lnTo>
                    <a:pt x="84758" y="126949"/>
                  </a:lnTo>
                  <a:lnTo>
                    <a:pt x="79692" y="126949"/>
                  </a:lnTo>
                  <a:lnTo>
                    <a:pt x="62658" y="127387"/>
                  </a:lnTo>
                  <a:lnTo>
                    <a:pt x="157320" y="127387"/>
                  </a:lnTo>
                  <a:lnTo>
                    <a:pt x="152996" y="124169"/>
                  </a:lnTo>
                  <a:lnTo>
                    <a:pt x="110229" y="91553"/>
                  </a:lnTo>
                  <a:lnTo>
                    <a:pt x="67843" y="58458"/>
                  </a:lnTo>
                  <a:lnTo>
                    <a:pt x="20053" y="20434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ED88719-1E3F-B821-C79D-33111A5AFF6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04" y="3023900"/>
            <a:ext cx="2629875" cy="2629875"/>
          </a:xfrm>
          <a:prstGeom prst="rect">
            <a:avLst/>
          </a:prstGeom>
        </p:spPr>
      </p:pic>
      <p:grpSp>
        <p:nvGrpSpPr>
          <p:cNvPr id="5" name="object 51">
            <a:extLst>
              <a:ext uri="{FF2B5EF4-FFF2-40B4-BE49-F238E27FC236}">
                <a16:creationId xmlns:a16="http://schemas.microsoft.com/office/drawing/2014/main" id="{179790B1-3840-270B-1999-B9A9F0580583}"/>
              </a:ext>
            </a:extLst>
          </p:cNvPr>
          <p:cNvGrpSpPr/>
          <p:nvPr/>
        </p:nvGrpSpPr>
        <p:grpSpPr>
          <a:xfrm>
            <a:off x="0" y="5522464"/>
            <a:ext cx="836930" cy="828040"/>
            <a:chOff x="0" y="5522464"/>
            <a:chExt cx="836930" cy="828040"/>
          </a:xfrm>
        </p:grpSpPr>
        <p:sp>
          <p:nvSpPr>
            <p:cNvPr id="6" name="object 52">
              <a:extLst>
                <a:ext uri="{FF2B5EF4-FFF2-40B4-BE49-F238E27FC236}">
                  <a16:creationId xmlns:a16="http://schemas.microsoft.com/office/drawing/2014/main" id="{40D859D6-076B-B6F0-8354-8C0121124D43}"/>
                </a:ext>
              </a:extLst>
            </p:cNvPr>
            <p:cNvSpPr/>
            <p:nvPr/>
          </p:nvSpPr>
          <p:spPr>
            <a:xfrm>
              <a:off x="0" y="5522464"/>
              <a:ext cx="398145" cy="756920"/>
            </a:xfrm>
            <a:custGeom>
              <a:avLst/>
              <a:gdLst/>
              <a:ahLst/>
              <a:cxnLst/>
              <a:rect l="l" t="t" r="r" b="b"/>
              <a:pathLst>
                <a:path w="398145" h="756920">
                  <a:moveTo>
                    <a:pt x="280801" y="0"/>
                  </a:moveTo>
                  <a:lnTo>
                    <a:pt x="238000" y="14169"/>
                  </a:lnTo>
                  <a:lnTo>
                    <a:pt x="200213" y="45352"/>
                  </a:lnTo>
                  <a:lnTo>
                    <a:pt x="165172" y="86000"/>
                  </a:lnTo>
                  <a:lnTo>
                    <a:pt x="135256" y="126603"/>
                  </a:lnTo>
                  <a:lnTo>
                    <a:pt x="110802" y="167828"/>
                  </a:lnTo>
                  <a:lnTo>
                    <a:pt x="100737" y="189548"/>
                  </a:lnTo>
                  <a:lnTo>
                    <a:pt x="98337" y="184379"/>
                  </a:lnTo>
                  <a:lnTo>
                    <a:pt x="64999" y="163742"/>
                  </a:lnTo>
                  <a:lnTo>
                    <a:pt x="45961" y="168791"/>
                  </a:lnTo>
                  <a:lnTo>
                    <a:pt x="30470" y="180980"/>
                  </a:lnTo>
                  <a:lnTo>
                    <a:pt x="18238" y="197244"/>
                  </a:lnTo>
                  <a:lnTo>
                    <a:pt x="8980" y="214516"/>
                  </a:lnTo>
                  <a:lnTo>
                    <a:pt x="0" y="235273"/>
                  </a:lnTo>
                  <a:lnTo>
                    <a:pt x="0" y="756341"/>
                  </a:lnTo>
                  <a:lnTo>
                    <a:pt x="47626" y="729163"/>
                  </a:lnTo>
                  <a:lnTo>
                    <a:pt x="90623" y="702463"/>
                  </a:lnTo>
                  <a:lnTo>
                    <a:pt x="132662" y="674296"/>
                  </a:lnTo>
                  <a:lnTo>
                    <a:pt x="173691" y="644687"/>
                  </a:lnTo>
                  <a:lnTo>
                    <a:pt x="213662" y="613660"/>
                  </a:lnTo>
                  <a:lnTo>
                    <a:pt x="252524" y="581240"/>
                  </a:lnTo>
                  <a:lnTo>
                    <a:pt x="290227" y="547452"/>
                  </a:lnTo>
                  <a:lnTo>
                    <a:pt x="326721" y="512318"/>
                  </a:lnTo>
                  <a:lnTo>
                    <a:pt x="360600" y="472361"/>
                  </a:lnTo>
                  <a:lnTo>
                    <a:pt x="374981" y="422974"/>
                  </a:lnTo>
                  <a:lnTo>
                    <a:pt x="374765" y="414744"/>
                  </a:lnTo>
                  <a:lnTo>
                    <a:pt x="367310" y="409829"/>
                  </a:lnTo>
                  <a:lnTo>
                    <a:pt x="356375" y="406908"/>
                  </a:lnTo>
                  <a:lnTo>
                    <a:pt x="348438" y="406096"/>
                  </a:lnTo>
                  <a:lnTo>
                    <a:pt x="373484" y="361216"/>
                  </a:lnTo>
                  <a:lnTo>
                    <a:pt x="391266" y="313846"/>
                  </a:lnTo>
                  <a:lnTo>
                    <a:pt x="397726" y="264785"/>
                  </a:lnTo>
                  <a:lnTo>
                    <a:pt x="388811" y="214834"/>
                  </a:lnTo>
                  <a:lnTo>
                    <a:pt x="385056" y="209018"/>
                  </a:lnTo>
                  <a:lnTo>
                    <a:pt x="379331" y="205348"/>
                  </a:lnTo>
                  <a:lnTo>
                    <a:pt x="372606" y="204006"/>
                  </a:lnTo>
                  <a:lnTo>
                    <a:pt x="365850" y="205169"/>
                  </a:lnTo>
                  <a:lnTo>
                    <a:pt x="358090" y="208141"/>
                  </a:lnTo>
                  <a:lnTo>
                    <a:pt x="356505" y="181662"/>
                  </a:lnTo>
                  <a:lnTo>
                    <a:pt x="351784" y="128827"/>
                  </a:lnTo>
                  <a:lnTo>
                    <a:pt x="344933" y="74486"/>
                  </a:lnTo>
                  <a:lnTo>
                    <a:pt x="325819" y="20699"/>
                  </a:lnTo>
                  <a:lnTo>
                    <a:pt x="303137" y="3823"/>
                  </a:lnTo>
                  <a:lnTo>
                    <a:pt x="28080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3">
              <a:extLst>
                <a:ext uri="{FF2B5EF4-FFF2-40B4-BE49-F238E27FC236}">
                  <a16:creationId xmlns:a16="http://schemas.microsoft.com/office/drawing/2014/main" id="{B247C210-92F3-D51F-ED7C-0A7F96D42491}"/>
                </a:ext>
              </a:extLst>
            </p:cNvPr>
            <p:cNvSpPr/>
            <p:nvPr/>
          </p:nvSpPr>
          <p:spPr>
            <a:xfrm>
              <a:off x="0" y="5523814"/>
              <a:ext cx="836930" cy="826769"/>
            </a:xfrm>
            <a:custGeom>
              <a:avLst/>
              <a:gdLst/>
              <a:ahLst/>
              <a:cxnLst/>
              <a:rect l="l" t="t" r="r" b="b"/>
              <a:pathLst>
                <a:path w="836930" h="826770">
                  <a:moveTo>
                    <a:pt x="836676" y="353479"/>
                  </a:moveTo>
                  <a:lnTo>
                    <a:pt x="823683" y="318490"/>
                  </a:lnTo>
                  <a:lnTo>
                    <a:pt x="823620" y="318312"/>
                  </a:lnTo>
                  <a:lnTo>
                    <a:pt x="801522" y="297929"/>
                  </a:lnTo>
                  <a:lnTo>
                    <a:pt x="773899" y="286715"/>
                  </a:lnTo>
                  <a:lnTo>
                    <a:pt x="743635" y="282765"/>
                  </a:lnTo>
                  <a:lnTo>
                    <a:pt x="713651" y="284175"/>
                  </a:lnTo>
                  <a:lnTo>
                    <a:pt x="644626" y="299148"/>
                  </a:lnTo>
                  <a:lnTo>
                    <a:pt x="577659" y="321957"/>
                  </a:lnTo>
                  <a:lnTo>
                    <a:pt x="519137" y="346900"/>
                  </a:lnTo>
                  <a:lnTo>
                    <a:pt x="464197" y="378777"/>
                  </a:lnTo>
                  <a:lnTo>
                    <a:pt x="464794" y="375056"/>
                  </a:lnTo>
                  <a:lnTo>
                    <a:pt x="465264" y="371297"/>
                  </a:lnTo>
                  <a:lnTo>
                    <a:pt x="465353" y="367411"/>
                  </a:lnTo>
                  <a:lnTo>
                    <a:pt x="464159" y="354622"/>
                  </a:lnTo>
                  <a:lnTo>
                    <a:pt x="459994" y="342773"/>
                  </a:lnTo>
                  <a:lnTo>
                    <a:pt x="452932" y="332460"/>
                  </a:lnTo>
                  <a:lnTo>
                    <a:pt x="443064" y="324243"/>
                  </a:lnTo>
                  <a:lnTo>
                    <a:pt x="418223" y="316115"/>
                  </a:lnTo>
                  <a:lnTo>
                    <a:pt x="392176" y="318490"/>
                  </a:lnTo>
                  <a:lnTo>
                    <a:pt x="344043" y="340283"/>
                  </a:lnTo>
                  <a:lnTo>
                    <a:pt x="301180" y="368782"/>
                  </a:lnTo>
                  <a:lnTo>
                    <a:pt x="260057" y="399770"/>
                  </a:lnTo>
                  <a:lnTo>
                    <a:pt x="220764" y="433070"/>
                  </a:lnTo>
                  <a:lnTo>
                    <a:pt x="183362" y="468477"/>
                  </a:lnTo>
                  <a:lnTo>
                    <a:pt x="181533" y="427786"/>
                  </a:lnTo>
                  <a:lnTo>
                    <a:pt x="176695" y="414642"/>
                  </a:lnTo>
                  <a:lnTo>
                    <a:pt x="165989" y="408190"/>
                  </a:lnTo>
                  <a:lnTo>
                    <a:pt x="165023" y="408190"/>
                  </a:lnTo>
                  <a:lnTo>
                    <a:pt x="172059" y="393725"/>
                  </a:lnTo>
                  <a:lnTo>
                    <a:pt x="216662" y="380619"/>
                  </a:lnTo>
                  <a:lnTo>
                    <a:pt x="254774" y="365112"/>
                  </a:lnTo>
                  <a:lnTo>
                    <a:pt x="302374" y="341972"/>
                  </a:lnTo>
                  <a:lnTo>
                    <a:pt x="348170" y="315417"/>
                  </a:lnTo>
                  <a:lnTo>
                    <a:pt x="385013" y="290068"/>
                  </a:lnTo>
                  <a:lnTo>
                    <a:pt x="397611" y="264210"/>
                  </a:lnTo>
                  <a:lnTo>
                    <a:pt x="397332" y="255765"/>
                  </a:lnTo>
                  <a:lnTo>
                    <a:pt x="396595" y="247294"/>
                  </a:lnTo>
                  <a:lnTo>
                    <a:pt x="381520" y="258991"/>
                  </a:lnTo>
                  <a:lnTo>
                    <a:pt x="366166" y="270306"/>
                  </a:lnTo>
                  <a:lnTo>
                    <a:pt x="334683" y="291922"/>
                  </a:lnTo>
                  <a:lnTo>
                    <a:pt x="290842" y="318363"/>
                  </a:lnTo>
                  <a:lnTo>
                    <a:pt x="245110" y="341414"/>
                  </a:lnTo>
                  <a:lnTo>
                    <a:pt x="185407" y="365975"/>
                  </a:lnTo>
                  <a:lnTo>
                    <a:pt x="207429" y="318173"/>
                  </a:lnTo>
                  <a:lnTo>
                    <a:pt x="228612" y="270002"/>
                  </a:lnTo>
                  <a:lnTo>
                    <a:pt x="248932" y="221449"/>
                  </a:lnTo>
                  <a:lnTo>
                    <a:pt x="268363" y="172554"/>
                  </a:lnTo>
                  <a:lnTo>
                    <a:pt x="286893" y="123329"/>
                  </a:lnTo>
                  <a:lnTo>
                    <a:pt x="299199" y="118846"/>
                  </a:lnTo>
                  <a:lnTo>
                    <a:pt x="338455" y="97066"/>
                  </a:lnTo>
                  <a:lnTo>
                    <a:pt x="347319" y="91173"/>
                  </a:lnTo>
                  <a:lnTo>
                    <a:pt x="344436" y="70154"/>
                  </a:lnTo>
                  <a:lnTo>
                    <a:pt x="343179" y="63030"/>
                  </a:lnTo>
                  <a:lnTo>
                    <a:pt x="332879" y="70688"/>
                  </a:lnTo>
                  <a:lnTo>
                    <a:pt x="322364" y="78041"/>
                  </a:lnTo>
                  <a:lnTo>
                    <a:pt x="311632" y="85090"/>
                  </a:lnTo>
                  <a:lnTo>
                    <a:pt x="297522" y="93802"/>
                  </a:lnTo>
                  <a:lnTo>
                    <a:pt x="305371" y="71970"/>
                  </a:lnTo>
                  <a:lnTo>
                    <a:pt x="323761" y="17056"/>
                  </a:lnTo>
                  <a:lnTo>
                    <a:pt x="318363" y="10909"/>
                  </a:lnTo>
                  <a:lnTo>
                    <a:pt x="311683" y="5829"/>
                  </a:lnTo>
                  <a:lnTo>
                    <a:pt x="300329" y="1397"/>
                  </a:lnTo>
                  <a:lnTo>
                    <a:pt x="294678" y="0"/>
                  </a:lnTo>
                  <a:lnTo>
                    <a:pt x="280073" y="43649"/>
                  </a:lnTo>
                  <a:lnTo>
                    <a:pt x="266865" y="81965"/>
                  </a:lnTo>
                  <a:lnTo>
                    <a:pt x="253199" y="120129"/>
                  </a:lnTo>
                  <a:lnTo>
                    <a:pt x="239102" y="158127"/>
                  </a:lnTo>
                  <a:lnTo>
                    <a:pt x="224548" y="195973"/>
                  </a:lnTo>
                  <a:lnTo>
                    <a:pt x="219684" y="169456"/>
                  </a:lnTo>
                  <a:lnTo>
                    <a:pt x="213042" y="127406"/>
                  </a:lnTo>
                  <a:lnTo>
                    <a:pt x="206489" y="74104"/>
                  </a:lnTo>
                  <a:lnTo>
                    <a:pt x="203466" y="40843"/>
                  </a:lnTo>
                  <a:lnTo>
                    <a:pt x="190652" y="54216"/>
                  </a:lnTo>
                  <a:lnTo>
                    <a:pt x="178409" y="68275"/>
                  </a:lnTo>
                  <a:lnTo>
                    <a:pt x="179933" y="88468"/>
                  </a:lnTo>
                  <a:lnTo>
                    <a:pt x="182029" y="109639"/>
                  </a:lnTo>
                  <a:lnTo>
                    <a:pt x="187172" y="151879"/>
                  </a:lnTo>
                  <a:lnTo>
                    <a:pt x="193548" y="193954"/>
                  </a:lnTo>
                  <a:lnTo>
                    <a:pt x="202844" y="236778"/>
                  </a:lnTo>
                  <a:lnTo>
                    <a:pt x="205308" y="243840"/>
                  </a:lnTo>
                  <a:lnTo>
                    <a:pt x="186258" y="289026"/>
                  </a:lnTo>
                  <a:lnTo>
                    <a:pt x="166458" y="333895"/>
                  </a:lnTo>
                  <a:lnTo>
                    <a:pt x="145897" y="378421"/>
                  </a:lnTo>
                  <a:lnTo>
                    <a:pt x="124587" y="422605"/>
                  </a:lnTo>
                  <a:lnTo>
                    <a:pt x="105905" y="447662"/>
                  </a:lnTo>
                  <a:lnTo>
                    <a:pt x="99822" y="454291"/>
                  </a:lnTo>
                  <a:lnTo>
                    <a:pt x="98247" y="447154"/>
                  </a:lnTo>
                  <a:lnTo>
                    <a:pt x="88569" y="408876"/>
                  </a:lnTo>
                  <a:lnTo>
                    <a:pt x="83985" y="389877"/>
                  </a:lnTo>
                  <a:lnTo>
                    <a:pt x="72631" y="332016"/>
                  </a:lnTo>
                  <a:lnTo>
                    <a:pt x="64020" y="273697"/>
                  </a:lnTo>
                  <a:lnTo>
                    <a:pt x="58559" y="218821"/>
                  </a:lnTo>
                  <a:lnTo>
                    <a:pt x="55092" y="163817"/>
                  </a:lnTo>
                  <a:lnTo>
                    <a:pt x="45580" y="167652"/>
                  </a:lnTo>
                  <a:lnTo>
                    <a:pt x="37058" y="173443"/>
                  </a:lnTo>
                  <a:lnTo>
                    <a:pt x="29464" y="180759"/>
                  </a:lnTo>
                  <a:lnTo>
                    <a:pt x="22771" y="189128"/>
                  </a:lnTo>
                  <a:lnTo>
                    <a:pt x="24587" y="223672"/>
                  </a:lnTo>
                  <a:lnTo>
                    <a:pt x="29159" y="270941"/>
                  </a:lnTo>
                  <a:lnTo>
                    <a:pt x="36004" y="317842"/>
                  </a:lnTo>
                  <a:lnTo>
                    <a:pt x="45008" y="364401"/>
                  </a:lnTo>
                  <a:lnTo>
                    <a:pt x="56032" y="410591"/>
                  </a:lnTo>
                  <a:lnTo>
                    <a:pt x="68910" y="453961"/>
                  </a:lnTo>
                  <a:lnTo>
                    <a:pt x="78435" y="477621"/>
                  </a:lnTo>
                  <a:lnTo>
                    <a:pt x="73431" y="483069"/>
                  </a:lnTo>
                  <a:lnTo>
                    <a:pt x="43319" y="520522"/>
                  </a:lnTo>
                  <a:lnTo>
                    <a:pt x="15506" y="559968"/>
                  </a:lnTo>
                  <a:lnTo>
                    <a:pt x="0" y="584847"/>
                  </a:lnTo>
                  <a:lnTo>
                    <a:pt x="0" y="649833"/>
                  </a:lnTo>
                  <a:lnTo>
                    <a:pt x="0" y="703719"/>
                  </a:lnTo>
                  <a:lnTo>
                    <a:pt x="0" y="826185"/>
                  </a:lnTo>
                  <a:lnTo>
                    <a:pt x="602932" y="826185"/>
                  </a:lnTo>
                  <a:lnTo>
                    <a:pt x="583425" y="798715"/>
                  </a:lnTo>
                  <a:lnTo>
                    <a:pt x="624065" y="778281"/>
                  </a:lnTo>
                  <a:lnTo>
                    <a:pt x="662673" y="754570"/>
                  </a:lnTo>
                  <a:lnTo>
                    <a:pt x="697725" y="726998"/>
                  </a:lnTo>
                  <a:lnTo>
                    <a:pt x="727722" y="694956"/>
                  </a:lnTo>
                  <a:lnTo>
                    <a:pt x="751154" y="657834"/>
                  </a:lnTo>
                  <a:lnTo>
                    <a:pt x="766521" y="615022"/>
                  </a:lnTo>
                  <a:lnTo>
                    <a:pt x="766546" y="605853"/>
                  </a:lnTo>
                  <a:lnTo>
                    <a:pt x="762825" y="597636"/>
                  </a:lnTo>
                  <a:lnTo>
                    <a:pt x="756310" y="591273"/>
                  </a:lnTo>
                  <a:lnTo>
                    <a:pt x="747953" y="587679"/>
                  </a:lnTo>
                  <a:lnTo>
                    <a:pt x="737171" y="585381"/>
                  </a:lnTo>
                  <a:lnTo>
                    <a:pt x="754532" y="554774"/>
                  </a:lnTo>
                  <a:lnTo>
                    <a:pt x="787450" y="492569"/>
                  </a:lnTo>
                  <a:lnTo>
                    <a:pt x="819086" y="427139"/>
                  </a:lnTo>
                  <a:lnTo>
                    <a:pt x="832751" y="390537"/>
                  </a:lnTo>
                  <a:lnTo>
                    <a:pt x="836549" y="354622"/>
                  </a:lnTo>
                  <a:lnTo>
                    <a:pt x="836676" y="35347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4">
              <a:extLst>
                <a:ext uri="{FF2B5EF4-FFF2-40B4-BE49-F238E27FC236}">
                  <a16:creationId xmlns:a16="http://schemas.microsoft.com/office/drawing/2014/main" id="{2A4841B7-8D25-DF78-F52A-40522883FD23}"/>
                </a:ext>
              </a:extLst>
            </p:cNvPr>
            <p:cNvSpPr/>
            <p:nvPr/>
          </p:nvSpPr>
          <p:spPr>
            <a:xfrm>
              <a:off x="0" y="5812809"/>
              <a:ext cx="836294" cy="537210"/>
            </a:xfrm>
            <a:custGeom>
              <a:avLst/>
              <a:gdLst/>
              <a:ahLst/>
              <a:cxnLst/>
              <a:rect l="l" t="t" r="r" b="b"/>
              <a:pathLst>
                <a:path w="836294" h="537210">
                  <a:moveTo>
                    <a:pt x="417670" y="27069"/>
                  </a:moveTo>
                  <a:lnTo>
                    <a:pt x="403995" y="27357"/>
                  </a:lnTo>
                  <a:lnTo>
                    <a:pt x="389922" y="30078"/>
                  </a:lnTo>
                  <a:lnTo>
                    <a:pt x="390069" y="30078"/>
                  </a:lnTo>
                  <a:lnTo>
                    <a:pt x="376779" y="34493"/>
                  </a:lnTo>
                  <a:lnTo>
                    <a:pt x="353843" y="74256"/>
                  </a:lnTo>
                  <a:lnTo>
                    <a:pt x="330353" y="118869"/>
                  </a:lnTo>
                  <a:lnTo>
                    <a:pt x="308678" y="164299"/>
                  </a:lnTo>
                  <a:lnTo>
                    <a:pt x="288741" y="210495"/>
                  </a:lnTo>
                  <a:lnTo>
                    <a:pt x="270466" y="257408"/>
                  </a:lnTo>
                  <a:lnTo>
                    <a:pt x="253780" y="304990"/>
                  </a:lnTo>
                  <a:lnTo>
                    <a:pt x="236792" y="362564"/>
                  </a:lnTo>
                  <a:lnTo>
                    <a:pt x="227338" y="422033"/>
                  </a:lnTo>
                  <a:lnTo>
                    <a:pt x="191183" y="442008"/>
                  </a:lnTo>
                  <a:lnTo>
                    <a:pt x="154837" y="461629"/>
                  </a:lnTo>
                  <a:lnTo>
                    <a:pt x="118296" y="480873"/>
                  </a:lnTo>
                  <a:lnTo>
                    <a:pt x="81555" y="499719"/>
                  </a:lnTo>
                  <a:lnTo>
                    <a:pt x="20300" y="529945"/>
                  </a:lnTo>
                  <a:lnTo>
                    <a:pt x="5107" y="537190"/>
                  </a:lnTo>
                  <a:lnTo>
                    <a:pt x="91651" y="537190"/>
                  </a:lnTo>
                  <a:lnTo>
                    <a:pt x="133181" y="516312"/>
                  </a:lnTo>
                  <a:lnTo>
                    <a:pt x="179082" y="492515"/>
                  </a:lnTo>
                  <a:lnTo>
                    <a:pt x="224679" y="468138"/>
                  </a:lnTo>
                  <a:lnTo>
                    <a:pt x="269958" y="443177"/>
                  </a:lnTo>
                  <a:lnTo>
                    <a:pt x="314905" y="417626"/>
                  </a:lnTo>
                  <a:lnTo>
                    <a:pt x="343801" y="400735"/>
                  </a:lnTo>
                  <a:lnTo>
                    <a:pt x="265222" y="400735"/>
                  </a:lnTo>
                  <a:lnTo>
                    <a:pt x="274363" y="376185"/>
                  </a:lnTo>
                  <a:lnTo>
                    <a:pt x="282893" y="351367"/>
                  </a:lnTo>
                  <a:lnTo>
                    <a:pt x="291249" y="326583"/>
                  </a:lnTo>
                  <a:lnTo>
                    <a:pt x="299868" y="302132"/>
                  </a:lnTo>
                  <a:lnTo>
                    <a:pt x="313954" y="265616"/>
                  </a:lnTo>
                  <a:lnTo>
                    <a:pt x="329037" y="229546"/>
                  </a:lnTo>
                  <a:lnTo>
                    <a:pt x="344963" y="193837"/>
                  </a:lnTo>
                  <a:lnTo>
                    <a:pt x="361577" y="158407"/>
                  </a:lnTo>
                  <a:lnTo>
                    <a:pt x="395142" y="93410"/>
                  </a:lnTo>
                  <a:lnTo>
                    <a:pt x="431021" y="29679"/>
                  </a:lnTo>
                  <a:lnTo>
                    <a:pt x="417670" y="27069"/>
                  </a:lnTo>
                  <a:close/>
                </a:path>
                <a:path w="836294" h="537210">
                  <a:moveTo>
                    <a:pt x="560364" y="370052"/>
                  </a:moveTo>
                  <a:lnTo>
                    <a:pt x="395105" y="370052"/>
                  </a:lnTo>
                  <a:lnTo>
                    <a:pt x="398090" y="371119"/>
                  </a:lnTo>
                  <a:lnTo>
                    <a:pt x="436622" y="383120"/>
                  </a:lnTo>
                  <a:lnTo>
                    <a:pt x="489903" y="394925"/>
                  </a:lnTo>
                  <a:lnTo>
                    <a:pt x="542582" y="402928"/>
                  </a:lnTo>
                  <a:lnTo>
                    <a:pt x="612563" y="408977"/>
                  </a:lnTo>
                  <a:lnTo>
                    <a:pt x="647670" y="410108"/>
                  </a:lnTo>
                  <a:lnTo>
                    <a:pt x="667394" y="410108"/>
                  </a:lnTo>
                  <a:lnTo>
                    <a:pt x="706978" y="408522"/>
                  </a:lnTo>
                  <a:lnTo>
                    <a:pt x="739694" y="388851"/>
                  </a:lnTo>
                  <a:lnTo>
                    <a:pt x="748156" y="374218"/>
                  </a:lnTo>
                  <a:lnTo>
                    <a:pt x="649651" y="374218"/>
                  </a:lnTo>
                  <a:lnTo>
                    <a:pt x="621379" y="373830"/>
                  </a:lnTo>
                  <a:lnTo>
                    <a:pt x="617170" y="373830"/>
                  </a:lnTo>
                  <a:lnTo>
                    <a:pt x="583448" y="372071"/>
                  </a:lnTo>
                  <a:lnTo>
                    <a:pt x="582728" y="372071"/>
                  </a:lnTo>
                  <a:lnTo>
                    <a:pt x="560364" y="370052"/>
                  </a:lnTo>
                  <a:close/>
                </a:path>
                <a:path w="836294" h="537210">
                  <a:moveTo>
                    <a:pt x="150186" y="120154"/>
                  </a:moveTo>
                  <a:lnTo>
                    <a:pt x="116464" y="148169"/>
                  </a:lnTo>
                  <a:lnTo>
                    <a:pt x="65074" y="211212"/>
                  </a:lnTo>
                  <a:lnTo>
                    <a:pt x="39747" y="252353"/>
                  </a:lnTo>
                  <a:lnTo>
                    <a:pt x="17072" y="295211"/>
                  </a:lnTo>
                  <a:lnTo>
                    <a:pt x="0" y="332644"/>
                  </a:lnTo>
                  <a:lnTo>
                    <a:pt x="0" y="404300"/>
                  </a:lnTo>
                  <a:lnTo>
                    <a:pt x="10161" y="377284"/>
                  </a:lnTo>
                  <a:lnTo>
                    <a:pt x="22932" y="346659"/>
                  </a:lnTo>
                  <a:lnTo>
                    <a:pt x="44995" y="299600"/>
                  </a:lnTo>
                  <a:lnTo>
                    <a:pt x="69192" y="253553"/>
                  </a:lnTo>
                  <a:lnTo>
                    <a:pt x="95084" y="208386"/>
                  </a:lnTo>
                  <a:lnTo>
                    <a:pt x="122228" y="163964"/>
                  </a:lnTo>
                  <a:lnTo>
                    <a:pt x="150186" y="120154"/>
                  </a:lnTo>
                  <a:close/>
                </a:path>
                <a:path w="836294" h="537210">
                  <a:moveTo>
                    <a:pt x="684996" y="0"/>
                  </a:moveTo>
                  <a:lnTo>
                    <a:pt x="637282" y="12420"/>
                  </a:lnTo>
                  <a:lnTo>
                    <a:pt x="611426" y="61072"/>
                  </a:lnTo>
                  <a:lnTo>
                    <a:pt x="586644" y="111806"/>
                  </a:lnTo>
                  <a:lnTo>
                    <a:pt x="569039" y="150323"/>
                  </a:lnTo>
                  <a:lnTo>
                    <a:pt x="552814" y="189445"/>
                  </a:lnTo>
                  <a:lnTo>
                    <a:pt x="540393" y="227228"/>
                  </a:lnTo>
                  <a:lnTo>
                    <a:pt x="495572" y="257743"/>
                  </a:lnTo>
                  <a:lnTo>
                    <a:pt x="450319" y="287626"/>
                  </a:lnTo>
                  <a:lnTo>
                    <a:pt x="404646" y="316872"/>
                  </a:lnTo>
                  <a:lnTo>
                    <a:pt x="358565" y="345476"/>
                  </a:lnTo>
                  <a:lnTo>
                    <a:pt x="312087" y="373432"/>
                  </a:lnTo>
                  <a:lnTo>
                    <a:pt x="265222" y="400735"/>
                  </a:lnTo>
                  <a:lnTo>
                    <a:pt x="343801" y="400735"/>
                  </a:lnTo>
                  <a:lnTo>
                    <a:pt x="395105" y="370052"/>
                  </a:lnTo>
                  <a:lnTo>
                    <a:pt x="560364" y="370052"/>
                  </a:lnTo>
                  <a:lnTo>
                    <a:pt x="547912" y="368928"/>
                  </a:lnTo>
                  <a:lnTo>
                    <a:pt x="497440" y="361902"/>
                  </a:lnTo>
                  <a:lnTo>
                    <a:pt x="441625" y="351154"/>
                  </a:lnTo>
                  <a:lnTo>
                    <a:pt x="430005" y="348780"/>
                  </a:lnTo>
                  <a:lnTo>
                    <a:pt x="472243" y="322262"/>
                  </a:lnTo>
                  <a:lnTo>
                    <a:pt x="514147" y="295211"/>
                  </a:lnTo>
                  <a:lnTo>
                    <a:pt x="555707" y="267632"/>
                  </a:lnTo>
                  <a:lnTo>
                    <a:pt x="596909" y="239525"/>
                  </a:lnTo>
                  <a:lnTo>
                    <a:pt x="637741" y="210894"/>
                  </a:lnTo>
                  <a:lnTo>
                    <a:pt x="669685" y="187871"/>
                  </a:lnTo>
                  <a:lnTo>
                    <a:pt x="596375" y="187871"/>
                  </a:lnTo>
                  <a:lnTo>
                    <a:pt x="603209" y="171342"/>
                  </a:lnTo>
                  <a:lnTo>
                    <a:pt x="621416" y="128970"/>
                  </a:lnTo>
                  <a:lnTo>
                    <a:pt x="645175" y="77732"/>
                  </a:lnTo>
                  <a:lnTo>
                    <a:pt x="664318" y="39206"/>
                  </a:lnTo>
                  <a:lnTo>
                    <a:pt x="678003" y="13016"/>
                  </a:lnTo>
                  <a:lnTo>
                    <a:pt x="684996" y="0"/>
                  </a:lnTo>
                  <a:close/>
                </a:path>
                <a:path w="836294" h="537210">
                  <a:moveTo>
                    <a:pt x="750782" y="369277"/>
                  </a:moveTo>
                  <a:lnTo>
                    <a:pt x="725552" y="371416"/>
                  </a:lnTo>
                  <a:lnTo>
                    <a:pt x="700278" y="372914"/>
                  </a:lnTo>
                  <a:lnTo>
                    <a:pt x="674974" y="373830"/>
                  </a:lnTo>
                  <a:lnTo>
                    <a:pt x="649651" y="374218"/>
                  </a:lnTo>
                  <a:lnTo>
                    <a:pt x="748156" y="374218"/>
                  </a:lnTo>
                  <a:lnTo>
                    <a:pt x="750782" y="369277"/>
                  </a:lnTo>
                  <a:close/>
                </a:path>
                <a:path w="836294" h="537210">
                  <a:moveTo>
                    <a:pt x="815996" y="20434"/>
                  </a:moveTo>
                  <a:lnTo>
                    <a:pt x="768219" y="58458"/>
                  </a:lnTo>
                  <a:lnTo>
                    <a:pt x="725832" y="91553"/>
                  </a:lnTo>
                  <a:lnTo>
                    <a:pt x="683064" y="124169"/>
                  </a:lnTo>
                  <a:lnTo>
                    <a:pt x="639912" y="156282"/>
                  </a:lnTo>
                  <a:lnTo>
                    <a:pt x="596375" y="187871"/>
                  </a:lnTo>
                  <a:lnTo>
                    <a:pt x="669685" y="187871"/>
                  </a:lnTo>
                  <a:lnTo>
                    <a:pt x="678190" y="181741"/>
                  </a:lnTo>
                  <a:lnTo>
                    <a:pt x="718244" y="152069"/>
                  </a:lnTo>
                  <a:lnTo>
                    <a:pt x="812537" y="152069"/>
                  </a:lnTo>
                  <a:lnTo>
                    <a:pt x="816757" y="143160"/>
                  </a:lnTo>
                  <a:lnTo>
                    <a:pt x="820690" y="134469"/>
                  </a:lnTo>
                  <a:lnTo>
                    <a:pt x="823691" y="127387"/>
                  </a:lnTo>
                  <a:lnTo>
                    <a:pt x="773408" y="127387"/>
                  </a:lnTo>
                  <a:lnTo>
                    <a:pt x="756382" y="126949"/>
                  </a:lnTo>
                  <a:lnTo>
                    <a:pt x="751304" y="126949"/>
                  </a:lnTo>
                  <a:lnTo>
                    <a:pt x="769820" y="112953"/>
                  </a:lnTo>
                  <a:lnTo>
                    <a:pt x="775915" y="108254"/>
                  </a:lnTo>
                  <a:lnTo>
                    <a:pt x="821094" y="72500"/>
                  </a:lnTo>
                  <a:lnTo>
                    <a:pt x="836049" y="60439"/>
                  </a:lnTo>
                  <a:lnTo>
                    <a:pt x="834446" y="52430"/>
                  </a:lnTo>
                  <a:lnTo>
                    <a:pt x="818714" y="23164"/>
                  </a:lnTo>
                  <a:lnTo>
                    <a:pt x="815996" y="20434"/>
                  </a:lnTo>
                  <a:close/>
                </a:path>
                <a:path w="836294" h="537210">
                  <a:moveTo>
                    <a:pt x="806745" y="159965"/>
                  </a:moveTo>
                  <a:lnTo>
                    <a:pt x="784658" y="159965"/>
                  </a:lnTo>
                  <a:lnTo>
                    <a:pt x="794602" y="160101"/>
                  </a:lnTo>
                  <a:lnTo>
                    <a:pt x="806745" y="159965"/>
                  </a:lnTo>
                  <a:close/>
                </a:path>
                <a:path w="836294" h="537210">
                  <a:moveTo>
                    <a:pt x="812537" y="152069"/>
                  </a:moveTo>
                  <a:lnTo>
                    <a:pt x="718244" y="152069"/>
                  </a:lnTo>
                  <a:lnTo>
                    <a:pt x="726649" y="154177"/>
                  </a:lnTo>
                  <a:lnTo>
                    <a:pt x="735180" y="155976"/>
                  </a:lnTo>
                  <a:lnTo>
                    <a:pt x="743758" y="157397"/>
                  </a:lnTo>
                  <a:lnTo>
                    <a:pt x="752641" y="158407"/>
                  </a:lnTo>
                  <a:lnTo>
                    <a:pt x="752857" y="158407"/>
                  </a:lnTo>
                  <a:lnTo>
                    <a:pt x="766373" y="159340"/>
                  </a:lnTo>
                  <a:lnTo>
                    <a:pt x="781892" y="159965"/>
                  </a:lnTo>
                  <a:lnTo>
                    <a:pt x="808708" y="159965"/>
                  </a:lnTo>
                  <a:lnTo>
                    <a:pt x="812537" y="152069"/>
                  </a:lnTo>
                  <a:close/>
                </a:path>
                <a:path w="836294" h="537210">
                  <a:moveTo>
                    <a:pt x="824424" y="125657"/>
                  </a:moveTo>
                  <a:lnTo>
                    <a:pt x="823783" y="125657"/>
                  </a:lnTo>
                  <a:lnTo>
                    <a:pt x="807451" y="126706"/>
                  </a:lnTo>
                  <a:lnTo>
                    <a:pt x="787986" y="127387"/>
                  </a:lnTo>
                  <a:lnTo>
                    <a:pt x="823691" y="127387"/>
                  </a:lnTo>
                  <a:lnTo>
                    <a:pt x="824424" y="125657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7190F4E-1A05-B8ED-64E1-2124AEBCA08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9" r="46626"/>
          <a:stretch>
            <a:fillRect/>
          </a:stretch>
        </p:blipFill>
        <p:spPr>
          <a:xfrm>
            <a:off x="3425265" y="3706331"/>
            <a:ext cx="1850254" cy="2091890"/>
          </a:xfrm>
          <a:prstGeom prst="rect">
            <a:avLst/>
          </a:prstGeom>
        </p:spPr>
      </p:pic>
      <p:sp>
        <p:nvSpPr>
          <p:cNvPr id="21" name="object 36">
            <a:extLst>
              <a:ext uri="{FF2B5EF4-FFF2-40B4-BE49-F238E27FC236}">
                <a16:creationId xmlns:a16="http://schemas.microsoft.com/office/drawing/2014/main" id="{1FD9EB55-ACD4-D762-59D4-7EBDF9FA7B8D}"/>
              </a:ext>
            </a:extLst>
          </p:cNvPr>
          <p:cNvSpPr/>
          <p:nvPr/>
        </p:nvSpPr>
        <p:spPr>
          <a:xfrm rot="1381162">
            <a:off x="4026121" y="4639599"/>
            <a:ext cx="1765608" cy="40986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wrap="square" lIns="0" tIns="0" rIns="0" bIns="0" rtlCol="0"/>
          <a:lstStyle/>
          <a:p>
            <a:endParaRPr>
              <a:solidFill>
                <a:schemeClr val="accent2"/>
              </a:solidFill>
            </a:endParaRPr>
          </a:p>
        </p:txBody>
      </p:sp>
      <p:sp>
        <p:nvSpPr>
          <p:cNvPr id="40" name="object 36">
            <a:extLst>
              <a:ext uri="{FF2B5EF4-FFF2-40B4-BE49-F238E27FC236}">
                <a16:creationId xmlns:a16="http://schemas.microsoft.com/office/drawing/2014/main" id="{A6CFD037-0F38-2EEA-37FB-1D77AD0C61EE}"/>
              </a:ext>
            </a:extLst>
          </p:cNvPr>
          <p:cNvSpPr/>
          <p:nvPr/>
        </p:nvSpPr>
        <p:spPr>
          <a:xfrm rot="18396358">
            <a:off x="4059274" y="4644636"/>
            <a:ext cx="1765608" cy="40986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594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CAC5B-4B8E-71BD-B047-8439BAC65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17">
            <a:extLst>
              <a:ext uri="{FF2B5EF4-FFF2-40B4-BE49-F238E27FC236}">
                <a16:creationId xmlns:a16="http://schemas.microsoft.com/office/drawing/2014/main" id="{376DD4E3-2237-D819-FF42-0A882353EE5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08924" y="58016"/>
            <a:ext cx="152193" cy="226466"/>
          </a:xfrm>
          <a:prstGeom prst="rect">
            <a:avLst/>
          </a:prstGeom>
        </p:spPr>
      </p:pic>
      <p:pic>
        <p:nvPicPr>
          <p:cNvPr id="19" name="object 19">
            <a:extLst>
              <a:ext uri="{FF2B5EF4-FFF2-40B4-BE49-F238E27FC236}">
                <a16:creationId xmlns:a16="http://schemas.microsoft.com/office/drawing/2014/main" id="{FE98529B-A4B7-0F18-BC82-10FFA87826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58699" y="765346"/>
            <a:ext cx="152198" cy="226466"/>
          </a:xfrm>
          <a:prstGeom prst="rect">
            <a:avLst/>
          </a:prstGeom>
        </p:spPr>
      </p:pic>
      <p:sp>
        <p:nvSpPr>
          <p:cNvPr id="36" name="object 36">
            <a:extLst>
              <a:ext uri="{FF2B5EF4-FFF2-40B4-BE49-F238E27FC236}">
                <a16:creationId xmlns:a16="http://schemas.microsoft.com/office/drawing/2014/main" id="{E00E1944-72D5-59D0-8A26-C7C1D9FCC06D}"/>
              </a:ext>
            </a:extLst>
          </p:cNvPr>
          <p:cNvSpPr/>
          <p:nvPr/>
        </p:nvSpPr>
        <p:spPr>
          <a:xfrm>
            <a:off x="1848064" y="1810277"/>
            <a:ext cx="2843530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56C1E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>
            <a:extLst>
              <a:ext uri="{FF2B5EF4-FFF2-40B4-BE49-F238E27FC236}">
                <a16:creationId xmlns:a16="http://schemas.microsoft.com/office/drawing/2014/main" id="{64A319C0-CA20-B0D2-3CAE-F417A2C7D39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2085" y="118684"/>
            <a:ext cx="102387" cy="105130"/>
          </a:xfrm>
          <a:prstGeom prst="rect">
            <a:avLst/>
          </a:prstGeom>
        </p:spPr>
      </p:pic>
      <p:pic>
        <p:nvPicPr>
          <p:cNvPr id="46" name="object 46">
            <a:extLst>
              <a:ext uri="{FF2B5EF4-FFF2-40B4-BE49-F238E27FC236}">
                <a16:creationId xmlns:a16="http://schemas.microsoft.com/office/drawing/2014/main" id="{E1AA08F0-2A3F-D193-ABAD-845C625AD901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95483" y="119659"/>
            <a:ext cx="72961" cy="74253"/>
          </a:xfrm>
          <a:prstGeom prst="rect">
            <a:avLst/>
          </a:prstGeom>
        </p:spPr>
      </p:pic>
      <p:grpSp>
        <p:nvGrpSpPr>
          <p:cNvPr id="59" name="object 59">
            <a:extLst>
              <a:ext uri="{FF2B5EF4-FFF2-40B4-BE49-F238E27FC236}">
                <a16:creationId xmlns:a16="http://schemas.microsoft.com/office/drawing/2014/main" id="{A16D8CA2-53A1-BEB6-4DC8-C42033E858C3}"/>
              </a:ext>
            </a:extLst>
          </p:cNvPr>
          <p:cNvGrpSpPr/>
          <p:nvPr/>
        </p:nvGrpSpPr>
        <p:grpSpPr>
          <a:xfrm>
            <a:off x="5501145" y="0"/>
            <a:ext cx="848994" cy="875030"/>
            <a:chOff x="5501145" y="0"/>
            <a:chExt cx="848994" cy="875030"/>
          </a:xfrm>
        </p:grpSpPr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913E1EAB-C2ED-A411-E954-5D0E113BDEA9}"/>
                </a:ext>
              </a:extLst>
            </p:cNvPr>
            <p:cNvSpPr/>
            <p:nvPr/>
          </p:nvSpPr>
          <p:spPr>
            <a:xfrm>
              <a:off x="5945441" y="108102"/>
              <a:ext cx="405130" cy="767080"/>
            </a:xfrm>
            <a:custGeom>
              <a:avLst/>
              <a:gdLst/>
              <a:ahLst/>
              <a:cxnLst/>
              <a:rect l="l" t="t" r="r" b="b"/>
              <a:pathLst>
                <a:path w="405129" h="767080">
                  <a:moveTo>
                    <a:pt x="404559" y="0"/>
                  </a:moveTo>
                  <a:lnTo>
                    <a:pt x="354361" y="28561"/>
                  </a:lnTo>
                  <a:lnTo>
                    <a:pt x="310840" y="55585"/>
                  </a:lnTo>
                  <a:lnTo>
                    <a:pt x="268288" y="84093"/>
                  </a:lnTo>
                  <a:lnTo>
                    <a:pt x="226758" y="114061"/>
                  </a:lnTo>
                  <a:lnTo>
                    <a:pt x="186300" y="145464"/>
                  </a:lnTo>
                  <a:lnTo>
                    <a:pt x="146965" y="178277"/>
                  </a:lnTo>
                  <a:lnTo>
                    <a:pt x="108802" y="212476"/>
                  </a:lnTo>
                  <a:lnTo>
                    <a:pt x="71864" y="248037"/>
                  </a:lnTo>
                  <a:lnTo>
                    <a:pt x="37574" y="288483"/>
                  </a:lnTo>
                  <a:lnTo>
                    <a:pt x="23020" y="338474"/>
                  </a:lnTo>
                  <a:lnTo>
                    <a:pt x="23249" y="346805"/>
                  </a:lnTo>
                  <a:lnTo>
                    <a:pt x="30792" y="351783"/>
                  </a:lnTo>
                  <a:lnTo>
                    <a:pt x="41854" y="354742"/>
                  </a:lnTo>
                  <a:lnTo>
                    <a:pt x="49893" y="355555"/>
                  </a:lnTo>
                  <a:lnTo>
                    <a:pt x="24536" y="400984"/>
                  </a:lnTo>
                  <a:lnTo>
                    <a:pt x="6537" y="448930"/>
                  </a:lnTo>
                  <a:lnTo>
                    <a:pt x="0" y="498589"/>
                  </a:lnTo>
                  <a:lnTo>
                    <a:pt x="9025" y="549154"/>
                  </a:lnTo>
                  <a:lnTo>
                    <a:pt x="12824" y="555033"/>
                  </a:lnTo>
                  <a:lnTo>
                    <a:pt x="18616" y="558749"/>
                  </a:lnTo>
                  <a:lnTo>
                    <a:pt x="25423" y="560113"/>
                  </a:lnTo>
                  <a:lnTo>
                    <a:pt x="32266" y="558933"/>
                  </a:lnTo>
                  <a:lnTo>
                    <a:pt x="40114" y="555923"/>
                  </a:lnTo>
                  <a:lnTo>
                    <a:pt x="41720" y="582726"/>
                  </a:lnTo>
                  <a:lnTo>
                    <a:pt x="46499" y="636208"/>
                  </a:lnTo>
                  <a:lnTo>
                    <a:pt x="53433" y="691207"/>
                  </a:lnTo>
                  <a:lnTo>
                    <a:pt x="72781" y="745650"/>
                  </a:lnTo>
                  <a:lnTo>
                    <a:pt x="118351" y="766599"/>
                  </a:lnTo>
                  <a:lnTo>
                    <a:pt x="140678" y="762297"/>
                  </a:lnTo>
                  <a:lnTo>
                    <a:pt x="180271" y="738879"/>
                  </a:lnTo>
                  <a:lnTo>
                    <a:pt x="218219" y="700641"/>
                  </a:lnTo>
                  <a:lnTo>
                    <a:pt x="251595" y="658222"/>
                  </a:lnTo>
                  <a:lnTo>
                    <a:pt x="278681" y="617959"/>
                  </a:lnTo>
                  <a:lnTo>
                    <a:pt x="300604" y="574745"/>
                  </a:lnTo>
                  <a:lnTo>
                    <a:pt x="303030" y="579964"/>
                  </a:lnTo>
                  <a:lnTo>
                    <a:pt x="336774" y="600868"/>
                  </a:lnTo>
                  <a:lnTo>
                    <a:pt x="356044" y="595754"/>
                  </a:lnTo>
                  <a:lnTo>
                    <a:pt x="371721" y="583414"/>
                  </a:lnTo>
                  <a:lnTo>
                    <a:pt x="384097" y="566952"/>
                  </a:lnTo>
                  <a:lnTo>
                    <a:pt x="393466" y="549472"/>
                  </a:lnTo>
                  <a:lnTo>
                    <a:pt x="404559" y="523835"/>
                  </a:lnTo>
                  <a:lnTo>
                    <a:pt x="404559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>
              <a:extLst>
                <a:ext uri="{FF2B5EF4-FFF2-40B4-BE49-F238E27FC236}">
                  <a16:creationId xmlns:a16="http://schemas.microsoft.com/office/drawing/2014/main" id="{A643FC1C-9730-1447-63D4-AEDF623B3295}"/>
                </a:ext>
              </a:extLst>
            </p:cNvPr>
            <p:cNvSpPr/>
            <p:nvPr/>
          </p:nvSpPr>
          <p:spPr>
            <a:xfrm>
              <a:off x="5501145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5" h="873760">
                  <a:moveTo>
                    <a:pt x="848855" y="0"/>
                  </a:moveTo>
                  <a:lnTo>
                    <a:pt x="261607" y="0"/>
                  </a:lnTo>
                  <a:lnTo>
                    <a:pt x="238785" y="26479"/>
                  </a:lnTo>
                  <a:lnTo>
                    <a:pt x="236296" y="33756"/>
                  </a:lnTo>
                  <a:lnTo>
                    <a:pt x="236943" y="41122"/>
                  </a:lnTo>
                  <a:lnTo>
                    <a:pt x="256336" y="64909"/>
                  </a:lnTo>
                  <a:lnTo>
                    <a:pt x="215188" y="85598"/>
                  </a:lnTo>
                  <a:lnTo>
                    <a:pt x="176110" y="109588"/>
                  </a:lnTo>
                  <a:lnTo>
                    <a:pt x="140627" y="137502"/>
                  </a:lnTo>
                  <a:lnTo>
                    <a:pt x="110274" y="169938"/>
                  </a:lnTo>
                  <a:lnTo>
                    <a:pt x="86550" y="207518"/>
                  </a:lnTo>
                  <a:lnTo>
                    <a:pt x="71018" y="250837"/>
                  </a:lnTo>
                  <a:lnTo>
                    <a:pt x="70980" y="260121"/>
                  </a:lnTo>
                  <a:lnTo>
                    <a:pt x="74739" y="268439"/>
                  </a:lnTo>
                  <a:lnTo>
                    <a:pt x="81330" y="274866"/>
                  </a:lnTo>
                  <a:lnTo>
                    <a:pt x="89789" y="278498"/>
                  </a:lnTo>
                  <a:lnTo>
                    <a:pt x="100723" y="280822"/>
                  </a:lnTo>
                  <a:lnTo>
                    <a:pt x="83134" y="311823"/>
                  </a:lnTo>
                  <a:lnTo>
                    <a:pt x="49822" y="374789"/>
                  </a:lnTo>
                  <a:lnTo>
                    <a:pt x="17792" y="441007"/>
                  </a:lnTo>
                  <a:lnTo>
                    <a:pt x="3962" y="478053"/>
                  </a:lnTo>
                  <a:lnTo>
                    <a:pt x="0" y="515569"/>
                  </a:lnTo>
                  <a:lnTo>
                    <a:pt x="13157" y="550989"/>
                  </a:lnTo>
                  <a:lnTo>
                    <a:pt x="13220" y="551154"/>
                  </a:lnTo>
                  <a:lnTo>
                    <a:pt x="35572" y="571804"/>
                  </a:lnTo>
                  <a:lnTo>
                    <a:pt x="63525" y="583158"/>
                  </a:lnTo>
                  <a:lnTo>
                    <a:pt x="94157" y="587133"/>
                  </a:lnTo>
                  <a:lnTo>
                    <a:pt x="124523" y="585698"/>
                  </a:lnTo>
                  <a:lnTo>
                    <a:pt x="194373" y="570547"/>
                  </a:lnTo>
                  <a:lnTo>
                    <a:pt x="262178" y="547471"/>
                  </a:lnTo>
                  <a:lnTo>
                    <a:pt x="321398" y="522224"/>
                  </a:lnTo>
                  <a:lnTo>
                    <a:pt x="377024" y="489953"/>
                  </a:lnTo>
                  <a:lnTo>
                    <a:pt x="376415" y="493725"/>
                  </a:lnTo>
                  <a:lnTo>
                    <a:pt x="375945" y="497522"/>
                  </a:lnTo>
                  <a:lnTo>
                    <a:pt x="375843" y="501459"/>
                  </a:lnTo>
                  <a:lnTo>
                    <a:pt x="377050" y="514413"/>
                  </a:lnTo>
                  <a:lnTo>
                    <a:pt x="381266" y="526402"/>
                  </a:lnTo>
                  <a:lnTo>
                    <a:pt x="388404" y="536841"/>
                  </a:lnTo>
                  <a:lnTo>
                    <a:pt x="398399" y="545147"/>
                  </a:lnTo>
                  <a:lnTo>
                    <a:pt x="423532" y="553389"/>
                  </a:lnTo>
                  <a:lnTo>
                    <a:pt x="449897" y="550989"/>
                  </a:lnTo>
                  <a:lnTo>
                    <a:pt x="475564" y="541604"/>
                  </a:lnTo>
                  <a:lnTo>
                    <a:pt x="498627" y="528916"/>
                  </a:lnTo>
                  <a:lnTo>
                    <a:pt x="542010" y="500075"/>
                  </a:lnTo>
                  <a:lnTo>
                    <a:pt x="555434" y="489953"/>
                  </a:lnTo>
                  <a:lnTo>
                    <a:pt x="583615" y="468706"/>
                  </a:lnTo>
                  <a:lnTo>
                    <a:pt x="623392" y="435000"/>
                  </a:lnTo>
                  <a:lnTo>
                    <a:pt x="661263" y="399161"/>
                  </a:lnTo>
                  <a:lnTo>
                    <a:pt x="663117" y="440347"/>
                  </a:lnTo>
                  <a:lnTo>
                    <a:pt x="668007" y="453656"/>
                  </a:lnTo>
                  <a:lnTo>
                    <a:pt x="678878" y="460209"/>
                  </a:lnTo>
                  <a:lnTo>
                    <a:pt x="679792" y="460209"/>
                  </a:lnTo>
                  <a:lnTo>
                    <a:pt x="672693" y="474827"/>
                  </a:lnTo>
                  <a:lnTo>
                    <a:pt x="627545" y="488099"/>
                  </a:lnTo>
                  <a:lnTo>
                    <a:pt x="588987" y="503783"/>
                  </a:lnTo>
                  <a:lnTo>
                    <a:pt x="540791" y="527202"/>
                  </a:lnTo>
                  <a:lnTo>
                    <a:pt x="494449" y="554088"/>
                  </a:lnTo>
                  <a:lnTo>
                    <a:pt x="457161" y="579755"/>
                  </a:lnTo>
                  <a:lnTo>
                    <a:pt x="444398" y="605917"/>
                  </a:lnTo>
                  <a:lnTo>
                    <a:pt x="444677" y="614476"/>
                  </a:lnTo>
                  <a:lnTo>
                    <a:pt x="445427" y="623049"/>
                  </a:lnTo>
                  <a:lnTo>
                    <a:pt x="460679" y="611212"/>
                  </a:lnTo>
                  <a:lnTo>
                    <a:pt x="476224" y="599744"/>
                  </a:lnTo>
                  <a:lnTo>
                    <a:pt x="508101" y="577875"/>
                  </a:lnTo>
                  <a:lnTo>
                    <a:pt x="552475" y="551103"/>
                  </a:lnTo>
                  <a:lnTo>
                    <a:pt x="598754" y="527773"/>
                  </a:lnTo>
                  <a:lnTo>
                    <a:pt x="659193" y="502932"/>
                  </a:lnTo>
                  <a:lnTo>
                    <a:pt x="636905" y="551307"/>
                  </a:lnTo>
                  <a:lnTo>
                    <a:pt x="615467" y="600062"/>
                  </a:lnTo>
                  <a:lnTo>
                    <a:pt x="594893" y="649198"/>
                  </a:lnTo>
                  <a:lnTo>
                    <a:pt x="575221" y="698690"/>
                  </a:lnTo>
                  <a:lnTo>
                    <a:pt x="556463" y="748512"/>
                  </a:lnTo>
                  <a:lnTo>
                    <a:pt x="544004" y="753059"/>
                  </a:lnTo>
                  <a:lnTo>
                    <a:pt x="504278" y="775093"/>
                  </a:lnTo>
                  <a:lnTo>
                    <a:pt x="495312" y="781062"/>
                  </a:lnTo>
                  <a:lnTo>
                    <a:pt x="498221" y="802335"/>
                  </a:lnTo>
                  <a:lnTo>
                    <a:pt x="499503" y="809548"/>
                  </a:lnTo>
                  <a:lnTo>
                    <a:pt x="509917" y="801801"/>
                  </a:lnTo>
                  <a:lnTo>
                    <a:pt x="520560" y="794346"/>
                  </a:lnTo>
                  <a:lnTo>
                    <a:pt x="531431" y="787222"/>
                  </a:lnTo>
                  <a:lnTo>
                    <a:pt x="545706" y="778395"/>
                  </a:lnTo>
                  <a:lnTo>
                    <a:pt x="537768" y="800506"/>
                  </a:lnTo>
                  <a:lnTo>
                    <a:pt x="519150" y="856094"/>
                  </a:lnTo>
                  <a:lnTo>
                    <a:pt x="548589" y="873340"/>
                  </a:lnTo>
                  <a:lnTo>
                    <a:pt x="563372" y="829157"/>
                  </a:lnTo>
                  <a:lnTo>
                    <a:pt x="576745" y="790384"/>
                  </a:lnTo>
                  <a:lnTo>
                    <a:pt x="590562" y="751751"/>
                  </a:lnTo>
                  <a:lnTo>
                    <a:pt x="604837" y="713282"/>
                  </a:lnTo>
                  <a:lnTo>
                    <a:pt x="619569" y="674992"/>
                  </a:lnTo>
                  <a:lnTo>
                    <a:pt x="624497" y="701827"/>
                  </a:lnTo>
                  <a:lnTo>
                    <a:pt x="631215" y="744385"/>
                  </a:lnTo>
                  <a:lnTo>
                    <a:pt x="637844" y="798334"/>
                  </a:lnTo>
                  <a:lnTo>
                    <a:pt x="640918" y="832015"/>
                  </a:lnTo>
                  <a:lnTo>
                    <a:pt x="653884" y="818476"/>
                  </a:lnTo>
                  <a:lnTo>
                    <a:pt x="666280" y="804240"/>
                  </a:lnTo>
                  <a:lnTo>
                    <a:pt x="664730" y="783805"/>
                  </a:lnTo>
                  <a:lnTo>
                    <a:pt x="662609" y="762368"/>
                  </a:lnTo>
                  <a:lnTo>
                    <a:pt x="657402" y="719620"/>
                  </a:lnTo>
                  <a:lnTo>
                    <a:pt x="650925" y="677037"/>
                  </a:lnTo>
                  <a:lnTo>
                    <a:pt x="641553" y="633691"/>
                  </a:lnTo>
                  <a:lnTo>
                    <a:pt x="639051" y="626541"/>
                  </a:lnTo>
                  <a:lnTo>
                    <a:pt x="658317" y="580809"/>
                  </a:lnTo>
                  <a:lnTo>
                    <a:pt x="678370" y="535393"/>
                  </a:lnTo>
                  <a:lnTo>
                    <a:pt x="699173" y="490321"/>
                  </a:lnTo>
                  <a:lnTo>
                    <a:pt x="720737" y="445604"/>
                  </a:lnTo>
                  <a:lnTo>
                    <a:pt x="739660" y="420243"/>
                  </a:lnTo>
                  <a:lnTo>
                    <a:pt x="745794" y="413550"/>
                  </a:lnTo>
                  <a:lnTo>
                    <a:pt x="747407" y="420751"/>
                  </a:lnTo>
                  <a:lnTo>
                    <a:pt x="757199" y="459498"/>
                  </a:lnTo>
                  <a:lnTo>
                    <a:pt x="761834" y="478726"/>
                  </a:lnTo>
                  <a:lnTo>
                    <a:pt x="773328" y="537286"/>
                  </a:lnTo>
                  <a:lnTo>
                    <a:pt x="782053" y="596328"/>
                  </a:lnTo>
                  <a:lnTo>
                    <a:pt x="787577" y="651865"/>
                  </a:lnTo>
                  <a:lnTo>
                    <a:pt x="791083" y="707529"/>
                  </a:lnTo>
                  <a:lnTo>
                    <a:pt x="800709" y="703656"/>
                  </a:lnTo>
                  <a:lnTo>
                    <a:pt x="809345" y="697788"/>
                  </a:lnTo>
                  <a:lnTo>
                    <a:pt x="817016" y="690397"/>
                  </a:lnTo>
                  <a:lnTo>
                    <a:pt x="823798" y="681926"/>
                  </a:lnTo>
                  <a:lnTo>
                    <a:pt x="821956" y="646950"/>
                  </a:lnTo>
                  <a:lnTo>
                    <a:pt x="817346" y="599109"/>
                  </a:lnTo>
                  <a:lnTo>
                    <a:pt x="810412" y="551624"/>
                  </a:lnTo>
                  <a:lnTo>
                    <a:pt x="801293" y="504507"/>
                  </a:lnTo>
                  <a:lnTo>
                    <a:pt x="790143" y="457746"/>
                  </a:lnTo>
                  <a:lnTo>
                    <a:pt x="777100" y="413854"/>
                  </a:lnTo>
                  <a:lnTo>
                    <a:pt x="767448" y="389928"/>
                  </a:lnTo>
                  <a:lnTo>
                    <a:pt x="772528" y="384390"/>
                  </a:lnTo>
                  <a:lnTo>
                    <a:pt x="802995" y="346481"/>
                  </a:lnTo>
                  <a:lnTo>
                    <a:pt x="831164" y="306552"/>
                  </a:lnTo>
                  <a:lnTo>
                    <a:pt x="848855" y="278180"/>
                  </a:lnTo>
                  <a:lnTo>
                    <a:pt x="848855" y="0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ED3EDE36-82B6-F740-A8F7-ADBA1FE02793}"/>
                </a:ext>
              </a:extLst>
            </p:cNvPr>
            <p:cNvSpPr/>
            <p:nvPr/>
          </p:nvSpPr>
          <p:spPr>
            <a:xfrm>
              <a:off x="5501777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286077" y="390663"/>
                  </a:moveTo>
                  <a:lnTo>
                    <a:pt x="242595" y="390663"/>
                  </a:lnTo>
                  <a:lnTo>
                    <a:pt x="235678" y="407394"/>
                  </a:lnTo>
                  <a:lnTo>
                    <a:pt x="232266" y="415585"/>
                  </a:lnTo>
                  <a:lnTo>
                    <a:pt x="205420" y="476299"/>
                  </a:lnTo>
                  <a:lnTo>
                    <a:pt x="180593" y="527798"/>
                  </a:lnTo>
                  <a:lnTo>
                    <a:pt x="159973" y="567653"/>
                  </a:lnTo>
                  <a:lnTo>
                    <a:pt x="152895" y="580833"/>
                  </a:lnTo>
                  <a:lnTo>
                    <a:pt x="165028" y="578148"/>
                  </a:lnTo>
                  <a:lnTo>
                    <a:pt x="210981" y="550452"/>
                  </a:lnTo>
                  <a:lnTo>
                    <a:pt x="240103" y="493425"/>
                  </a:lnTo>
                  <a:lnTo>
                    <a:pt x="264388" y="441704"/>
                  </a:lnTo>
                  <a:lnTo>
                    <a:pt x="281549" y="402401"/>
                  </a:lnTo>
                  <a:lnTo>
                    <a:pt x="286077" y="390663"/>
                  </a:lnTo>
                  <a:close/>
                </a:path>
                <a:path w="848360" h="581025">
                  <a:moveTo>
                    <a:pt x="159103" y="451966"/>
                  </a:moveTo>
                  <a:lnTo>
                    <a:pt x="66820" y="451966"/>
                  </a:lnTo>
                  <a:lnTo>
                    <a:pt x="83607" y="452398"/>
                  </a:lnTo>
                  <a:lnTo>
                    <a:pt x="85674" y="452398"/>
                  </a:lnTo>
                  <a:lnTo>
                    <a:pt x="67041" y="466494"/>
                  </a:lnTo>
                  <a:lnTo>
                    <a:pt x="60871" y="471257"/>
                  </a:lnTo>
                  <a:lnTo>
                    <a:pt x="30345" y="495314"/>
                  </a:lnTo>
                  <a:lnTo>
                    <a:pt x="0" y="519657"/>
                  </a:lnTo>
                  <a:lnTo>
                    <a:pt x="1637" y="527798"/>
                  </a:lnTo>
                  <a:lnTo>
                    <a:pt x="20307" y="560144"/>
                  </a:lnTo>
                  <a:lnTo>
                    <a:pt x="68656" y="521638"/>
                  </a:lnTo>
                  <a:lnTo>
                    <a:pt x="111559" y="488139"/>
                  </a:lnTo>
                  <a:lnTo>
                    <a:pt x="154849" y="455131"/>
                  </a:lnTo>
                  <a:lnTo>
                    <a:pt x="159103" y="451966"/>
                  </a:lnTo>
                  <a:close/>
                </a:path>
                <a:path w="848360" h="581025">
                  <a:moveTo>
                    <a:pt x="613688" y="175220"/>
                  </a:moveTo>
                  <a:lnTo>
                    <a:pt x="577786" y="175220"/>
                  </a:lnTo>
                  <a:lnTo>
                    <a:pt x="568535" y="200061"/>
                  </a:lnTo>
                  <a:lnTo>
                    <a:pt x="559901" y="225176"/>
                  </a:lnTo>
                  <a:lnTo>
                    <a:pt x="551443" y="250262"/>
                  </a:lnTo>
                  <a:lnTo>
                    <a:pt x="542721" y="275017"/>
                  </a:lnTo>
                  <a:lnTo>
                    <a:pt x="528460" y="311978"/>
                  </a:lnTo>
                  <a:lnTo>
                    <a:pt x="513191" y="348489"/>
                  </a:lnTo>
                  <a:lnTo>
                    <a:pt x="497069" y="384634"/>
                  </a:lnTo>
                  <a:lnTo>
                    <a:pt x="480231" y="420533"/>
                  </a:lnTo>
                  <a:lnTo>
                    <a:pt x="446279" y="486278"/>
                  </a:lnTo>
                  <a:lnTo>
                    <a:pt x="409955" y="550785"/>
                  </a:lnTo>
                  <a:lnTo>
                    <a:pt x="423478" y="553425"/>
                  </a:lnTo>
                  <a:lnTo>
                    <a:pt x="464870" y="545920"/>
                  </a:lnTo>
                  <a:lnTo>
                    <a:pt x="488086" y="505674"/>
                  </a:lnTo>
                  <a:lnTo>
                    <a:pt x="511861" y="460514"/>
                  </a:lnTo>
                  <a:lnTo>
                    <a:pt x="533799" y="414528"/>
                  </a:lnTo>
                  <a:lnTo>
                    <a:pt x="553976" y="367766"/>
                  </a:lnTo>
                  <a:lnTo>
                    <a:pt x="572469" y="320280"/>
                  </a:lnTo>
                  <a:lnTo>
                    <a:pt x="589356" y="272121"/>
                  </a:lnTo>
                  <a:lnTo>
                    <a:pt x="606556" y="213846"/>
                  </a:lnTo>
                  <a:lnTo>
                    <a:pt x="612714" y="183837"/>
                  </a:lnTo>
                  <a:lnTo>
                    <a:pt x="613688" y="175220"/>
                  </a:lnTo>
                  <a:close/>
                </a:path>
                <a:path w="848360" h="581025">
                  <a:moveTo>
                    <a:pt x="848222" y="166278"/>
                  </a:moveTo>
                  <a:lnTo>
                    <a:pt x="847985" y="166868"/>
                  </a:lnTo>
                  <a:lnTo>
                    <a:pt x="847829" y="167333"/>
                  </a:lnTo>
                  <a:lnTo>
                    <a:pt x="835943" y="198945"/>
                  </a:lnTo>
                  <a:lnTo>
                    <a:pt x="800680" y="277580"/>
                  </a:lnTo>
                  <a:lnTo>
                    <a:pt x="776188" y="324186"/>
                  </a:lnTo>
                  <a:lnTo>
                    <a:pt x="749981" y="369901"/>
                  </a:lnTo>
                  <a:lnTo>
                    <a:pt x="722505" y="414861"/>
                  </a:lnTo>
                  <a:lnTo>
                    <a:pt x="694207" y="459205"/>
                  </a:lnTo>
                  <a:lnTo>
                    <a:pt x="697636" y="458036"/>
                  </a:lnTo>
                  <a:lnTo>
                    <a:pt x="728352" y="430847"/>
                  </a:lnTo>
                  <a:lnTo>
                    <a:pt x="780371" y="367045"/>
                  </a:lnTo>
                  <a:lnTo>
                    <a:pt x="806002" y="325401"/>
                  </a:lnTo>
                  <a:lnTo>
                    <a:pt x="828913" y="282095"/>
                  </a:lnTo>
                  <a:lnTo>
                    <a:pt x="848222" y="239758"/>
                  </a:lnTo>
                  <a:lnTo>
                    <a:pt x="848222" y="166278"/>
                  </a:lnTo>
                  <a:close/>
                </a:path>
                <a:path w="848360" h="581025">
                  <a:moveTo>
                    <a:pt x="56254" y="418978"/>
                  </a:moveTo>
                  <a:lnTo>
                    <a:pt x="27645" y="418978"/>
                  </a:lnTo>
                  <a:lnTo>
                    <a:pt x="23597" y="427325"/>
                  </a:lnTo>
                  <a:lnTo>
                    <a:pt x="19527" y="435926"/>
                  </a:lnTo>
                  <a:lnTo>
                    <a:pt x="15546" y="444717"/>
                  </a:lnTo>
                  <a:lnTo>
                    <a:pt x="11747" y="453668"/>
                  </a:lnTo>
                  <a:lnTo>
                    <a:pt x="28952" y="452568"/>
                  </a:lnTo>
                  <a:lnTo>
                    <a:pt x="46177" y="451966"/>
                  </a:lnTo>
                  <a:lnTo>
                    <a:pt x="159103" y="451966"/>
                  </a:lnTo>
                  <a:lnTo>
                    <a:pt x="192780" y="426909"/>
                  </a:lnTo>
                  <a:lnTo>
                    <a:pt x="119240" y="426909"/>
                  </a:lnTo>
                  <a:lnTo>
                    <a:pt x="110738" y="424768"/>
                  </a:lnTo>
                  <a:lnTo>
                    <a:pt x="102106" y="422945"/>
                  </a:lnTo>
                  <a:lnTo>
                    <a:pt x="93424" y="421510"/>
                  </a:lnTo>
                  <a:lnTo>
                    <a:pt x="84772" y="420533"/>
                  </a:lnTo>
                  <a:lnTo>
                    <a:pt x="70533" y="419553"/>
                  </a:lnTo>
                  <a:lnTo>
                    <a:pt x="56254" y="418978"/>
                  </a:lnTo>
                  <a:close/>
                </a:path>
                <a:path w="848360" h="581025">
                  <a:moveTo>
                    <a:pt x="433528" y="202043"/>
                  </a:moveTo>
                  <a:lnTo>
                    <a:pt x="188683" y="202043"/>
                  </a:lnTo>
                  <a:lnTo>
                    <a:pt x="223076" y="202523"/>
                  </a:lnTo>
                  <a:lnTo>
                    <a:pt x="257406" y="204317"/>
                  </a:lnTo>
                  <a:lnTo>
                    <a:pt x="325767" y="211783"/>
                  </a:lnTo>
                  <a:lnTo>
                    <a:pt x="399224" y="225385"/>
                  </a:lnTo>
                  <a:lnTo>
                    <a:pt x="405104" y="226630"/>
                  </a:lnTo>
                  <a:lnTo>
                    <a:pt x="410984" y="227798"/>
                  </a:lnTo>
                  <a:lnTo>
                    <a:pt x="368236" y="254636"/>
                  </a:lnTo>
                  <a:lnTo>
                    <a:pt x="325699" y="282095"/>
                  </a:lnTo>
                  <a:lnTo>
                    <a:pt x="283757" y="309928"/>
                  </a:lnTo>
                  <a:lnTo>
                    <a:pt x="242053" y="338378"/>
                  </a:lnTo>
                  <a:lnTo>
                    <a:pt x="200724" y="367360"/>
                  </a:lnTo>
                  <a:lnTo>
                    <a:pt x="159781" y="396871"/>
                  </a:lnTo>
                  <a:lnTo>
                    <a:pt x="119240" y="426909"/>
                  </a:lnTo>
                  <a:lnTo>
                    <a:pt x="192780" y="426909"/>
                  </a:lnTo>
                  <a:lnTo>
                    <a:pt x="198527" y="422633"/>
                  </a:lnTo>
                  <a:lnTo>
                    <a:pt x="242595" y="390663"/>
                  </a:lnTo>
                  <a:lnTo>
                    <a:pt x="286077" y="390663"/>
                  </a:lnTo>
                  <a:lnTo>
                    <a:pt x="290231" y="379684"/>
                  </a:lnTo>
                  <a:lnTo>
                    <a:pt x="293752" y="370187"/>
                  </a:lnTo>
                  <a:lnTo>
                    <a:pt x="296885" y="360572"/>
                  </a:lnTo>
                  <a:lnTo>
                    <a:pt x="299262" y="350823"/>
                  </a:lnTo>
                  <a:lnTo>
                    <a:pt x="344631" y="319938"/>
                  </a:lnTo>
                  <a:lnTo>
                    <a:pt x="390435" y="289692"/>
                  </a:lnTo>
                  <a:lnTo>
                    <a:pt x="436662" y="260093"/>
                  </a:lnTo>
                  <a:lnTo>
                    <a:pt x="483303" y="231144"/>
                  </a:lnTo>
                  <a:lnTo>
                    <a:pt x="524661" y="206272"/>
                  </a:lnTo>
                  <a:lnTo>
                    <a:pt x="446316" y="206272"/>
                  </a:lnTo>
                  <a:lnTo>
                    <a:pt x="443293" y="205192"/>
                  </a:lnTo>
                  <a:lnTo>
                    <a:pt x="433528" y="202043"/>
                  </a:lnTo>
                  <a:close/>
                </a:path>
                <a:path w="848360" h="581025">
                  <a:moveTo>
                    <a:pt x="190806" y="165725"/>
                  </a:moveTo>
                  <a:lnTo>
                    <a:pt x="170657" y="165725"/>
                  </a:lnTo>
                  <a:lnTo>
                    <a:pt x="150645" y="166278"/>
                  </a:lnTo>
                  <a:lnTo>
                    <a:pt x="110680" y="168845"/>
                  </a:lnTo>
                  <a:lnTo>
                    <a:pt x="86309" y="207046"/>
                  </a:lnTo>
                  <a:lnTo>
                    <a:pt x="111843" y="204882"/>
                  </a:lnTo>
                  <a:lnTo>
                    <a:pt x="137425" y="203363"/>
                  </a:lnTo>
                  <a:lnTo>
                    <a:pt x="160605" y="202523"/>
                  </a:lnTo>
                  <a:lnTo>
                    <a:pt x="157273" y="202523"/>
                  </a:lnTo>
                  <a:lnTo>
                    <a:pt x="188683" y="202043"/>
                  </a:lnTo>
                  <a:lnTo>
                    <a:pt x="433528" y="202043"/>
                  </a:lnTo>
                  <a:lnTo>
                    <a:pt x="420822" y="197982"/>
                  </a:lnTo>
                  <a:lnTo>
                    <a:pt x="368490" y="184494"/>
                  </a:lnTo>
                  <a:lnTo>
                    <a:pt x="297044" y="172993"/>
                  </a:lnTo>
                  <a:lnTo>
                    <a:pt x="226208" y="166868"/>
                  </a:lnTo>
                  <a:lnTo>
                    <a:pt x="190806" y="165725"/>
                  </a:lnTo>
                  <a:close/>
                </a:path>
                <a:path w="848360" h="581025">
                  <a:moveTo>
                    <a:pt x="758244" y="0"/>
                  </a:moveTo>
                  <a:lnTo>
                    <a:pt x="685913" y="0"/>
                  </a:lnTo>
                  <a:lnTo>
                    <a:pt x="688864" y="1350"/>
                  </a:lnTo>
                  <a:lnTo>
                    <a:pt x="743661" y="27583"/>
                  </a:lnTo>
                  <a:lnTo>
                    <a:pt x="750900" y="31189"/>
                  </a:lnTo>
                  <a:lnTo>
                    <a:pt x="758177" y="34720"/>
                  </a:lnTo>
                  <a:lnTo>
                    <a:pt x="711426" y="58231"/>
                  </a:lnTo>
                  <a:lnTo>
                    <a:pt x="664969" y="82317"/>
                  </a:lnTo>
                  <a:lnTo>
                    <a:pt x="618819" y="106987"/>
                  </a:lnTo>
                  <a:lnTo>
                    <a:pt x="572989" y="132250"/>
                  </a:lnTo>
                  <a:lnTo>
                    <a:pt x="527494" y="158113"/>
                  </a:lnTo>
                  <a:lnTo>
                    <a:pt x="486790" y="181969"/>
                  </a:lnTo>
                  <a:lnTo>
                    <a:pt x="446316" y="206272"/>
                  </a:lnTo>
                  <a:lnTo>
                    <a:pt x="524661" y="206272"/>
                  </a:lnTo>
                  <a:lnTo>
                    <a:pt x="530348" y="202851"/>
                  </a:lnTo>
                  <a:lnTo>
                    <a:pt x="577786" y="175220"/>
                  </a:lnTo>
                  <a:lnTo>
                    <a:pt x="613688" y="175220"/>
                  </a:lnTo>
                  <a:lnTo>
                    <a:pt x="616127" y="153656"/>
                  </a:lnTo>
                  <a:lnTo>
                    <a:pt x="652721" y="133433"/>
                  </a:lnTo>
                  <a:lnTo>
                    <a:pt x="689508" y="113570"/>
                  </a:lnTo>
                  <a:lnTo>
                    <a:pt x="726495" y="94089"/>
                  </a:lnTo>
                  <a:lnTo>
                    <a:pt x="763689" y="75017"/>
                  </a:lnTo>
                  <a:lnTo>
                    <a:pt x="825682" y="44429"/>
                  </a:lnTo>
                  <a:lnTo>
                    <a:pt x="848222" y="33678"/>
                  </a:lnTo>
                  <a:lnTo>
                    <a:pt x="848222" y="19975"/>
                  </a:lnTo>
                  <a:lnTo>
                    <a:pt x="788187" y="19975"/>
                  </a:lnTo>
                  <a:lnTo>
                    <a:pt x="779917" y="13445"/>
                  </a:lnTo>
                  <a:lnTo>
                    <a:pt x="770959" y="7612"/>
                  </a:lnTo>
                  <a:lnTo>
                    <a:pt x="762287" y="2455"/>
                  </a:lnTo>
                  <a:lnTo>
                    <a:pt x="758244" y="0"/>
                  </a:lnTo>
                  <a:close/>
                </a:path>
                <a:path w="848360" h="581025">
                  <a:moveTo>
                    <a:pt x="848222" y="0"/>
                  </a:moveTo>
                  <a:lnTo>
                    <a:pt x="829989" y="0"/>
                  </a:lnTo>
                  <a:lnTo>
                    <a:pt x="788187" y="19975"/>
                  </a:lnTo>
                  <a:lnTo>
                    <a:pt x="848222" y="19975"/>
                  </a:lnTo>
                  <a:lnTo>
                    <a:pt x="848222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>
            <a:extLst>
              <a:ext uri="{FF2B5EF4-FFF2-40B4-BE49-F238E27FC236}">
                <a16:creationId xmlns:a16="http://schemas.microsoft.com/office/drawing/2014/main" id="{AF091C95-6066-260B-BAEF-FC6663607CA1}"/>
              </a:ext>
            </a:extLst>
          </p:cNvPr>
          <p:cNvGrpSpPr/>
          <p:nvPr/>
        </p:nvGrpSpPr>
        <p:grpSpPr>
          <a:xfrm>
            <a:off x="0" y="0"/>
            <a:ext cx="848994" cy="875030"/>
            <a:chOff x="0" y="0"/>
            <a:chExt cx="848994" cy="875030"/>
          </a:xfrm>
        </p:grpSpPr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380E1578-9A32-376A-71D7-B74DCFEC3F11}"/>
                </a:ext>
              </a:extLst>
            </p:cNvPr>
            <p:cNvSpPr/>
            <p:nvPr/>
          </p:nvSpPr>
          <p:spPr>
            <a:xfrm>
              <a:off x="0" y="108259"/>
              <a:ext cx="404495" cy="766445"/>
            </a:xfrm>
            <a:custGeom>
              <a:avLst/>
              <a:gdLst/>
              <a:ahLst/>
              <a:cxnLst/>
              <a:rect l="l" t="t" r="r" b="b"/>
              <a:pathLst>
                <a:path w="404495" h="766444">
                  <a:moveTo>
                    <a:pt x="0" y="0"/>
                  </a:moveTo>
                  <a:lnTo>
                    <a:pt x="0" y="524393"/>
                  </a:lnTo>
                  <a:lnTo>
                    <a:pt x="10782" y="549314"/>
                  </a:lnTo>
                  <a:lnTo>
                    <a:pt x="20151" y="566794"/>
                  </a:lnTo>
                  <a:lnTo>
                    <a:pt x="32529" y="583257"/>
                  </a:lnTo>
                  <a:lnTo>
                    <a:pt x="48210" y="595597"/>
                  </a:lnTo>
                  <a:lnTo>
                    <a:pt x="67487" y="600711"/>
                  </a:lnTo>
                  <a:lnTo>
                    <a:pt x="77211" y="599556"/>
                  </a:lnTo>
                  <a:lnTo>
                    <a:pt x="103657" y="574587"/>
                  </a:lnTo>
                  <a:lnTo>
                    <a:pt x="113845" y="596571"/>
                  </a:lnTo>
                  <a:lnTo>
                    <a:pt x="138593" y="638295"/>
                  </a:lnTo>
                  <a:lnTo>
                    <a:pt x="168872" y="679391"/>
                  </a:lnTo>
                  <a:lnTo>
                    <a:pt x="204342" y="720531"/>
                  </a:lnTo>
                  <a:lnTo>
                    <a:pt x="242587" y="752091"/>
                  </a:lnTo>
                  <a:lnTo>
                    <a:pt x="285908" y="766442"/>
                  </a:lnTo>
                  <a:lnTo>
                    <a:pt x="308521" y="762573"/>
                  </a:lnTo>
                  <a:lnTo>
                    <a:pt x="344363" y="720145"/>
                  </a:lnTo>
                  <a:lnTo>
                    <a:pt x="357756" y="636051"/>
                  </a:lnTo>
                  <a:lnTo>
                    <a:pt x="362535" y="582569"/>
                  </a:lnTo>
                  <a:lnTo>
                    <a:pt x="364134" y="555766"/>
                  </a:lnTo>
                  <a:lnTo>
                    <a:pt x="371995" y="558776"/>
                  </a:lnTo>
                  <a:lnTo>
                    <a:pt x="404260" y="498432"/>
                  </a:lnTo>
                  <a:lnTo>
                    <a:pt x="397719" y="448773"/>
                  </a:lnTo>
                  <a:lnTo>
                    <a:pt x="379720" y="400826"/>
                  </a:lnTo>
                  <a:lnTo>
                    <a:pt x="354368" y="355398"/>
                  </a:lnTo>
                  <a:lnTo>
                    <a:pt x="362407" y="354585"/>
                  </a:lnTo>
                  <a:lnTo>
                    <a:pt x="373468" y="351626"/>
                  </a:lnTo>
                  <a:lnTo>
                    <a:pt x="381012" y="346648"/>
                  </a:lnTo>
                  <a:lnTo>
                    <a:pt x="381241" y="338316"/>
                  </a:lnTo>
                  <a:lnTo>
                    <a:pt x="377598" y="311720"/>
                  </a:lnTo>
                  <a:lnTo>
                    <a:pt x="350835" y="267318"/>
                  </a:lnTo>
                  <a:lnTo>
                    <a:pt x="295449" y="212319"/>
                  </a:lnTo>
                  <a:lnTo>
                    <a:pt x="257290" y="178120"/>
                  </a:lnTo>
                  <a:lnTo>
                    <a:pt x="217957" y="145307"/>
                  </a:lnTo>
                  <a:lnTo>
                    <a:pt x="177500" y="113904"/>
                  </a:lnTo>
                  <a:lnTo>
                    <a:pt x="135971" y="83936"/>
                  </a:lnTo>
                  <a:lnTo>
                    <a:pt x="93421" y="55428"/>
                  </a:lnTo>
                  <a:lnTo>
                    <a:pt x="49899" y="28404"/>
                  </a:lnTo>
                  <a:lnTo>
                    <a:pt x="5458" y="2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>
              <a:extLst>
                <a:ext uri="{FF2B5EF4-FFF2-40B4-BE49-F238E27FC236}">
                  <a16:creationId xmlns:a16="http://schemas.microsoft.com/office/drawing/2014/main" id="{4866FBD5-04CD-0524-9532-287725C2ABA5}"/>
                </a:ext>
              </a:extLst>
            </p:cNvPr>
            <p:cNvSpPr/>
            <p:nvPr/>
          </p:nvSpPr>
          <p:spPr>
            <a:xfrm>
              <a:off x="0" y="0"/>
              <a:ext cx="848994" cy="873760"/>
            </a:xfrm>
            <a:custGeom>
              <a:avLst/>
              <a:gdLst/>
              <a:ahLst/>
              <a:cxnLst/>
              <a:rect l="l" t="t" r="r" b="b"/>
              <a:pathLst>
                <a:path w="848994" h="873760">
                  <a:moveTo>
                    <a:pt x="848537" y="515569"/>
                  </a:moveTo>
                  <a:lnTo>
                    <a:pt x="830745" y="441007"/>
                  </a:lnTo>
                  <a:lnTo>
                    <a:pt x="810641" y="399161"/>
                  </a:lnTo>
                  <a:lnTo>
                    <a:pt x="798728" y="374789"/>
                  </a:lnTo>
                  <a:lnTo>
                    <a:pt x="782383" y="343128"/>
                  </a:lnTo>
                  <a:lnTo>
                    <a:pt x="765403" y="311823"/>
                  </a:lnTo>
                  <a:lnTo>
                    <a:pt x="747826" y="280822"/>
                  </a:lnTo>
                  <a:lnTo>
                    <a:pt x="758748" y="278498"/>
                  </a:lnTo>
                  <a:lnTo>
                    <a:pt x="767207" y="274866"/>
                  </a:lnTo>
                  <a:lnTo>
                    <a:pt x="773798" y="268439"/>
                  </a:lnTo>
                  <a:lnTo>
                    <a:pt x="777557" y="260121"/>
                  </a:lnTo>
                  <a:lnTo>
                    <a:pt x="777532" y="250837"/>
                  </a:lnTo>
                  <a:lnTo>
                    <a:pt x="761987" y="207518"/>
                  </a:lnTo>
                  <a:lnTo>
                    <a:pt x="738263" y="169938"/>
                  </a:lnTo>
                  <a:lnTo>
                    <a:pt x="707898" y="137502"/>
                  </a:lnTo>
                  <a:lnTo>
                    <a:pt x="672414" y="109588"/>
                  </a:lnTo>
                  <a:lnTo>
                    <a:pt x="633349" y="85598"/>
                  </a:lnTo>
                  <a:lnTo>
                    <a:pt x="592213" y="64909"/>
                  </a:lnTo>
                  <a:lnTo>
                    <a:pt x="596468" y="61683"/>
                  </a:lnTo>
                  <a:lnTo>
                    <a:pt x="612241" y="33756"/>
                  </a:lnTo>
                  <a:lnTo>
                    <a:pt x="609765" y="26479"/>
                  </a:lnTo>
                  <a:lnTo>
                    <a:pt x="586930" y="0"/>
                  </a:lnTo>
                  <a:lnTo>
                    <a:pt x="0" y="0"/>
                  </a:lnTo>
                  <a:lnTo>
                    <a:pt x="0" y="158381"/>
                  </a:lnTo>
                  <a:lnTo>
                    <a:pt x="0" y="212852"/>
                  </a:lnTo>
                  <a:lnTo>
                    <a:pt x="0" y="278676"/>
                  </a:lnTo>
                  <a:lnTo>
                    <a:pt x="17373" y="306552"/>
                  </a:lnTo>
                  <a:lnTo>
                    <a:pt x="45542" y="346481"/>
                  </a:lnTo>
                  <a:lnTo>
                    <a:pt x="76009" y="384390"/>
                  </a:lnTo>
                  <a:lnTo>
                    <a:pt x="81076" y="389928"/>
                  </a:lnTo>
                  <a:lnTo>
                    <a:pt x="79870" y="392353"/>
                  </a:lnTo>
                  <a:lnTo>
                    <a:pt x="64414" y="435825"/>
                  </a:lnTo>
                  <a:lnTo>
                    <a:pt x="47244" y="504507"/>
                  </a:lnTo>
                  <a:lnTo>
                    <a:pt x="38125" y="551624"/>
                  </a:lnTo>
                  <a:lnTo>
                    <a:pt x="31191" y="599109"/>
                  </a:lnTo>
                  <a:lnTo>
                    <a:pt x="26581" y="646950"/>
                  </a:lnTo>
                  <a:lnTo>
                    <a:pt x="24739" y="681926"/>
                  </a:lnTo>
                  <a:lnTo>
                    <a:pt x="31521" y="690397"/>
                  </a:lnTo>
                  <a:lnTo>
                    <a:pt x="39204" y="697788"/>
                  </a:lnTo>
                  <a:lnTo>
                    <a:pt x="47828" y="703656"/>
                  </a:lnTo>
                  <a:lnTo>
                    <a:pt x="57454" y="707529"/>
                  </a:lnTo>
                  <a:lnTo>
                    <a:pt x="59080" y="679678"/>
                  </a:lnTo>
                  <a:lnTo>
                    <a:pt x="60972" y="651865"/>
                  </a:lnTo>
                  <a:lnTo>
                    <a:pt x="66497" y="596328"/>
                  </a:lnTo>
                  <a:lnTo>
                    <a:pt x="75209" y="537286"/>
                  </a:lnTo>
                  <a:lnTo>
                    <a:pt x="86690" y="478726"/>
                  </a:lnTo>
                  <a:lnTo>
                    <a:pt x="101130" y="420751"/>
                  </a:lnTo>
                  <a:lnTo>
                    <a:pt x="102730" y="413537"/>
                  </a:lnTo>
                  <a:lnTo>
                    <a:pt x="108889" y="420243"/>
                  </a:lnTo>
                  <a:lnTo>
                    <a:pt x="120700" y="431507"/>
                  </a:lnTo>
                  <a:lnTo>
                    <a:pt x="127800" y="445604"/>
                  </a:lnTo>
                  <a:lnTo>
                    <a:pt x="149364" y="490321"/>
                  </a:lnTo>
                  <a:lnTo>
                    <a:pt x="170167" y="535393"/>
                  </a:lnTo>
                  <a:lnTo>
                    <a:pt x="190220" y="580809"/>
                  </a:lnTo>
                  <a:lnTo>
                    <a:pt x="209486" y="626541"/>
                  </a:lnTo>
                  <a:lnTo>
                    <a:pt x="206997" y="633691"/>
                  </a:lnTo>
                  <a:lnTo>
                    <a:pt x="205028" y="641057"/>
                  </a:lnTo>
                  <a:lnTo>
                    <a:pt x="191135" y="719620"/>
                  </a:lnTo>
                  <a:lnTo>
                    <a:pt x="185928" y="762368"/>
                  </a:lnTo>
                  <a:lnTo>
                    <a:pt x="182270" y="804240"/>
                  </a:lnTo>
                  <a:lnTo>
                    <a:pt x="194652" y="818476"/>
                  </a:lnTo>
                  <a:lnTo>
                    <a:pt x="207632" y="832015"/>
                  </a:lnTo>
                  <a:lnTo>
                    <a:pt x="210693" y="798334"/>
                  </a:lnTo>
                  <a:lnTo>
                    <a:pt x="214439" y="765733"/>
                  </a:lnTo>
                  <a:lnTo>
                    <a:pt x="217322" y="744385"/>
                  </a:lnTo>
                  <a:lnTo>
                    <a:pt x="220535" y="723087"/>
                  </a:lnTo>
                  <a:lnTo>
                    <a:pt x="224053" y="701827"/>
                  </a:lnTo>
                  <a:lnTo>
                    <a:pt x="228968" y="674992"/>
                  </a:lnTo>
                  <a:lnTo>
                    <a:pt x="243700" y="713282"/>
                  </a:lnTo>
                  <a:lnTo>
                    <a:pt x="257975" y="751751"/>
                  </a:lnTo>
                  <a:lnTo>
                    <a:pt x="271805" y="790384"/>
                  </a:lnTo>
                  <a:lnTo>
                    <a:pt x="285165" y="829157"/>
                  </a:lnTo>
                  <a:lnTo>
                    <a:pt x="299948" y="873340"/>
                  </a:lnTo>
                  <a:lnTo>
                    <a:pt x="305676" y="871943"/>
                  </a:lnTo>
                  <a:lnTo>
                    <a:pt x="329399" y="856094"/>
                  </a:lnTo>
                  <a:lnTo>
                    <a:pt x="310769" y="800506"/>
                  </a:lnTo>
                  <a:lnTo>
                    <a:pt x="302831" y="778395"/>
                  </a:lnTo>
                  <a:lnTo>
                    <a:pt x="317119" y="787222"/>
                  </a:lnTo>
                  <a:lnTo>
                    <a:pt x="327977" y="794346"/>
                  </a:lnTo>
                  <a:lnTo>
                    <a:pt x="338620" y="801801"/>
                  </a:lnTo>
                  <a:lnTo>
                    <a:pt x="349046" y="809548"/>
                  </a:lnTo>
                  <a:lnTo>
                    <a:pt x="350316" y="802335"/>
                  </a:lnTo>
                  <a:lnTo>
                    <a:pt x="325882" y="763854"/>
                  </a:lnTo>
                  <a:lnTo>
                    <a:pt x="292074" y="748512"/>
                  </a:lnTo>
                  <a:lnTo>
                    <a:pt x="273316" y="698690"/>
                  </a:lnTo>
                  <a:lnTo>
                    <a:pt x="253644" y="649198"/>
                  </a:lnTo>
                  <a:lnTo>
                    <a:pt x="233083" y="600062"/>
                  </a:lnTo>
                  <a:lnTo>
                    <a:pt x="211645" y="551307"/>
                  </a:lnTo>
                  <a:lnTo>
                    <a:pt x="189344" y="502932"/>
                  </a:lnTo>
                  <a:lnTo>
                    <a:pt x="237934" y="522541"/>
                  </a:lnTo>
                  <a:lnTo>
                    <a:pt x="273151" y="539013"/>
                  </a:lnTo>
                  <a:lnTo>
                    <a:pt x="318516" y="564070"/>
                  </a:lnTo>
                  <a:lnTo>
                    <a:pt x="356501" y="588645"/>
                  </a:lnTo>
                  <a:lnTo>
                    <a:pt x="387858" y="611212"/>
                  </a:lnTo>
                  <a:lnTo>
                    <a:pt x="403110" y="623049"/>
                  </a:lnTo>
                  <a:lnTo>
                    <a:pt x="403860" y="614476"/>
                  </a:lnTo>
                  <a:lnTo>
                    <a:pt x="404152" y="605917"/>
                  </a:lnTo>
                  <a:lnTo>
                    <a:pt x="403987" y="597395"/>
                  </a:lnTo>
                  <a:lnTo>
                    <a:pt x="403390" y="588899"/>
                  </a:lnTo>
                  <a:lnTo>
                    <a:pt x="366750" y="562317"/>
                  </a:lnTo>
                  <a:lnTo>
                    <a:pt x="331165" y="540232"/>
                  </a:lnTo>
                  <a:lnTo>
                    <a:pt x="283870" y="515048"/>
                  </a:lnTo>
                  <a:lnTo>
                    <a:pt x="246837" y="498284"/>
                  </a:lnTo>
                  <a:lnTo>
                    <a:pt x="207848" y="483704"/>
                  </a:lnTo>
                  <a:lnTo>
                    <a:pt x="175844" y="474827"/>
                  </a:lnTo>
                  <a:lnTo>
                    <a:pt x="168732" y="460209"/>
                  </a:lnTo>
                  <a:lnTo>
                    <a:pt x="169659" y="460209"/>
                  </a:lnTo>
                  <a:lnTo>
                    <a:pt x="180530" y="453656"/>
                  </a:lnTo>
                  <a:lnTo>
                    <a:pt x="185432" y="440347"/>
                  </a:lnTo>
                  <a:lnTo>
                    <a:pt x="187274" y="399161"/>
                  </a:lnTo>
                  <a:lnTo>
                    <a:pt x="225145" y="435000"/>
                  </a:lnTo>
                  <a:lnTo>
                    <a:pt x="264922" y="468706"/>
                  </a:lnTo>
                  <a:lnTo>
                    <a:pt x="306539" y="500075"/>
                  </a:lnTo>
                  <a:lnTo>
                    <a:pt x="349923" y="528916"/>
                  </a:lnTo>
                  <a:lnTo>
                    <a:pt x="398640" y="550989"/>
                  </a:lnTo>
                  <a:lnTo>
                    <a:pt x="425005" y="553389"/>
                  </a:lnTo>
                  <a:lnTo>
                    <a:pt x="450138" y="545147"/>
                  </a:lnTo>
                  <a:lnTo>
                    <a:pt x="460133" y="536841"/>
                  </a:lnTo>
                  <a:lnTo>
                    <a:pt x="467283" y="526402"/>
                  </a:lnTo>
                  <a:lnTo>
                    <a:pt x="471500" y="514413"/>
                  </a:lnTo>
                  <a:lnTo>
                    <a:pt x="472706" y="501459"/>
                  </a:lnTo>
                  <a:lnTo>
                    <a:pt x="472605" y="497522"/>
                  </a:lnTo>
                  <a:lnTo>
                    <a:pt x="472135" y="493725"/>
                  </a:lnTo>
                  <a:lnTo>
                    <a:pt x="471525" y="489953"/>
                  </a:lnTo>
                  <a:lnTo>
                    <a:pt x="498754" y="507060"/>
                  </a:lnTo>
                  <a:lnTo>
                    <a:pt x="556437" y="535622"/>
                  </a:lnTo>
                  <a:lnTo>
                    <a:pt x="619823" y="559485"/>
                  </a:lnTo>
                  <a:lnTo>
                    <a:pt x="689013" y="579640"/>
                  </a:lnTo>
                  <a:lnTo>
                    <a:pt x="754380" y="587133"/>
                  </a:lnTo>
                  <a:lnTo>
                    <a:pt x="785012" y="583158"/>
                  </a:lnTo>
                  <a:lnTo>
                    <a:pt x="812965" y="571804"/>
                  </a:lnTo>
                  <a:lnTo>
                    <a:pt x="835329" y="551154"/>
                  </a:lnTo>
                  <a:lnTo>
                    <a:pt x="848537" y="51556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4855CC4B-1079-D062-2605-5E5C24D87D50}"/>
                </a:ext>
              </a:extLst>
            </p:cNvPr>
            <p:cNvSpPr/>
            <p:nvPr/>
          </p:nvSpPr>
          <p:spPr>
            <a:xfrm>
              <a:off x="0" y="0"/>
              <a:ext cx="848360" cy="581025"/>
            </a:xfrm>
            <a:custGeom>
              <a:avLst/>
              <a:gdLst/>
              <a:ahLst/>
              <a:cxnLst/>
              <a:rect l="l" t="t" r="r" b="b"/>
              <a:pathLst>
                <a:path w="848360" h="581025">
                  <a:moveTo>
                    <a:pt x="349701" y="175220"/>
                  </a:moveTo>
                  <a:lnTo>
                    <a:pt x="270131" y="175220"/>
                  </a:lnTo>
                  <a:lnTo>
                    <a:pt x="317570" y="202851"/>
                  </a:lnTo>
                  <a:lnTo>
                    <a:pt x="364617" y="231144"/>
                  </a:lnTo>
                  <a:lnTo>
                    <a:pt x="411260" y="260093"/>
                  </a:lnTo>
                  <a:lnTo>
                    <a:pt x="457488" y="289692"/>
                  </a:lnTo>
                  <a:lnTo>
                    <a:pt x="503290" y="319938"/>
                  </a:lnTo>
                  <a:lnTo>
                    <a:pt x="548655" y="350823"/>
                  </a:lnTo>
                  <a:lnTo>
                    <a:pt x="551034" y="360572"/>
                  </a:lnTo>
                  <a:lnTo>
                    <a:pt x="554076" y="369901"/>
                  </a:lnTo>
                  <a:lnTo>
                    <a:pt x="571893" y="415585"/>
                  </a:lnTo>
                  <a:lnTo>
                    <a:pt x="595473" y="467656"/>
                  </a:lnTo>
                  <a:lnTo>
                    <a:pt x="620551" y="519003"/>
                  </a:lnTo>
                  <a:lnTo>
                    <a:pt x="646737" y="568234"/>
                  </a:lnTo>
                  <a:lnTo>
                    <a:pt x="695022" y="580833"/>
                  </a:lnTo>
                  <a:lnTo>
                    <a:pt x="687944" y="567653"/>
                  </a:lnTo>
                  <a:lnTo>
                    <a:pt x="680977" y="554442"/>
                  </a:lnTo>
                  <a:lnTo>
                    <a:pt x="654721" y="502140"/>
                  </a:lnTo>
                  <a:lnTo>
                    <a:pt x="630671" y="450277"/>
                  </a:lnTo>
                  <a:lnTo>
                    <a:pt x="612240" y="407394"/>
                  </a:lnTo>
                  <a:lnTo>
                    <a:pt x="605335" y="390663"/>
                  </a:lnTo>
                  <a:lnTo>
                    <a:pt x="679524" y="390663"/>
                  </a:lnTo>
                  <a:lnTo>
                    <a:pt x="647196" y="367360"/>
                  </a:lnTo>
                  <a:lnTo>
                    <a:pt x="605868" y="338378"/>
                  </a:lnTo>
                  <a:lnTo>
                    <a:pt x="564165" y="309928"/>
                  </a:lnTo>
                  <a:lnTo>
                    <a:pt x="522223" y="282095"/>
                  </a:lnTo>
                  <a:lnTo>
                    <a:pt x="479685" y="254636"/>
                  </a:lnTo>
                  <a:lnTo>
                    <a:pt x="436933" y="227798"/>
                  </a:lnTo>
                  <a:lnTo>
                    <a:pt x="442813" y="226630"/>
                  </a:lnTo>
                  <a:lnTo>
                    <a:pt x="488292" y="217597"/>
                  </a:lnTo>
                  <a:lnTo>
                    <a:pt x="556265" y="207409"/>
                  </a:lnTo>
                  <a:lnTo>
                    <a:pt x="568864" y="206272"/>
                  </a:lnTo>
                  <a:lnTo>
                    <a:pt x="401601" y="206272"/>
                  </a:lnTo>
                  <a:lnTo>
                    <a:pt x="361136" y="181969"/>
                  </a:lnTo>
                  <a:lnTo>
                    <a:pt x="349701" y="175220"/>
                  </a:lnTo>
                  <a:close/>
                </a:path>
                <a:path w="848360" h="581025">
                  <a:moveTo>
                    <a:pt x="679524" y="390663"/>
                  </a:moveTo>
                  <a:lnTo>
                    <a:pt x="605335" y="390663"/>
                  </a:lnTo>
                  <a:lnTo>
                    <a:pt x="649390" y="422633"/>
                  </a:lnTo>
                  <a:lnTo>
                    <a:pt x="693065" y="455131"/>
                  </a:lnTo>
                  <a:lnTo>
                    <a:pt x="736357" y="488139"/>
                  </a:lnTo>
                  <a:lnTo>
                    <a:pt x="779261" y="521638"/>
                  </a:lnTo>
                  <a:lnTo>
                    <a:pt x="827623" y="560144"/>
                  </a:lnTo>
                  <a:lnTo>
                    <a:pt x="830366" y="557376"/>
                  </a:lnTo>
                  <a:lnTo>
                    <a:pt x="832982" y="554442"/>
                  </a:lnTo>
                  <a:lnTo>
                    <a:pt x="835332" y="551153"/>
                  </a:lnTo>
                  <a:lnTo>
                    <a:pt x="840108" y="543535"/>
                  </a:lnTo>
                  <a:lnTo>
                    <a:pt x="843633" y="535926"/>
                  </a:lnTo>
                  <a:lnTo>
                    <a:pt x="843725" y="535729"/>
                  </a:lnTo>
                  <a:lnTo>
                    <a:pt x="846280" y="527798"/>
                  </a:lnTo>
                  <a:lnTo>
                    <a:pt x="847918" y="519657"/>
                  </a:lnTo>
                  <a:lnTo>
                    <a:pt x="817577" y="495314"/>
                  </a:lnTo>
                  <a:lnTo>
                    <a:pt x="787046" y="471257"/>
                  </a:lnTo>
                  <a:lnTo>
                    <a:pt x="780878" y="466494"/>
                  </a:lnTo>
                  <a:lnTo>
                    <a:pt x="762231" y="452398"/>
                  </a:lnTo>
                  <a:lnTo>
                    <a:pt x="764310" y="452398"/>
                  </a:lnTo>
                  <a:lnTo>
                    <a:pt x="781098" y="451966"/>
                  </a:lnTo>
                  <a:lnTo>
                    <a:pt x="835449" y="451966"/>
                  </a:lnTo>
                  <a:lnTo>
                    <a:pt x="832376" y="444717"/>
                  </a:lnTo>
                  <a:lnTo>
                    <a:pt x="828394" y="435926"/>
                  </a:lnTo>
                  <a:lnTo>
                    <a:pt x="824120" y="426909"/>
                  </a:lnTo>
                  <a:lnTo>
                    <a:pt x="728677" y="426909"/>
                  </a:lnTo>
                  <a:lnTo>
                    <a:pt x="688136" y="396871"/>
                  </a:lnTo>
                  <a:lnTo>
                    <a:pt x="679524" y="390663"/>
                  </a:lnTo>
                  <a:close/>
                </a:path>
                <a:path w="848360" h="581025">
                  <a:moveTo>
                    <a:pt x="17930" y="0"/>
                  </a:moveTo>
                  <a:lnTo>
                    <a:pt x="0" y="0"/>
                  </a:lnTo>
                  <a:lnTo>
                    <a:pt x="0" y="33822"/>
                  </a:lnTo>
                  <a:lnTo>
                    <a:pt x="22237" y="44429"/>
                  </a:lnTo>
                  <a:lnTo>
                    <a:pt x="53308" y="59578"/>
                  </a:lnTo>
                  <a:lnTo>
                    <a:pt x="121428" y="94089"/>
                  </a:lnTo>
                  <a:lnTo>
                    <a:pt x="158411" y="113570"/>
                  </a:lnTo>
                  <a:lnTo>
                    <a:pt x="195196" y="133433"/>
                  </a:lnTo>
                  <a:lnTo>
                    <a:pt x="231790" y="153656"/>
                  </a:lnTo>
                  <a:lnTo>
                    <a:pt x="235203" y="183837"/>
                  </a:lnTo>
                  <a:lnTo>
                    <a:pt x="241361" y="213846"/>
                  </a:lnTo>
                  <a:lnTo>
                    <a:pt x="258561" y="272121"/>
                  </a:lnTo>
                  <a:lnTo>
                    <a:pt x="275328" y="319938"/>
                  </a:lnTo>
                  <a:lnTo>
                    <a:pt x="293941" y="367766"/>
                  </a:lnTo>
                  <a:lnTo>
                    <a:pt x="314118" y="414528"/>
                  </a:lnTo>
                  <a:lnTo>
                    <a:pt x="336056" y="460514"/>
                  </a:lnTo>
                  <a:lnTo>
                    <a:pt x="359831" y="505674"/>
                  </a:lnTo>
                  <a:lnTo>
                    <a:pt x="383047" y="545920"/>
                  </a:lnTo>
                  <a:lnTo>
                    <a:pt x="424447" y="553425"/>
                  </a:lnTo>
                  <a:lnTo>
                    <a:pt x="437962" y="550785"/>
                  </a:lnTo>
                  <a:lnTo>
                    <a:pt x="419645" y="518597"/>
                  </a:lnTo>
                  <a:lnTo>
                    <a:pt x="401643" y="486278"/>
                  </a:lnTo>
                  <a:lnTo>
                    <a:pt x="367686" y="420533"/>
                  </a:lnTo>
                  <a:lnTo>
                    <a:pt x="350848" y="384634"/>
                  </a:lnTo>
                  <a:lnTo>
                    <a:pt x="334728" y="348489"/>
                  </a:lnTo>
                  <a:lnTo>
                    <a:pt x="319463" y="311978"/>
                  </a:lnTo>
                  <a:lnTo>
                    <a:pt x="305208" y="275017"/>
                  </a:lnTo>
                  <a:lnTo>
                    <a:pt x="288093" y="225385"/>
                  </a:lnTo>
                  <a:lnTo>
                    <a:pt x="279387" y="200061"/>
                  </a:lnTo>
                  <a:lnTo>
                    <a:pt x="270131" y="175220"/>
                  </a:lnTo>
                  <a:lnTo>
                    <a:pt x="349701" y="175220"/>
                  </a:lnTo>
                  <a:lnTo>
                    <a:pt x="320423" y="158113"/>
                  </a:lnTo>
                  <a:lnTo>
                    <a:pt x="274928" y="132250"/>
                  </a:lnTo>
                  <a:lnTo>
                    <a:pt x="229098" y="106987"/>
                  </a:lnTo>
                  <a:lnTo>
                    <a:pt x="182948" y="82317"/>
                  </a:lnTo>
                  <a:lnTo>
                    <a:pt x="136491" y="58231"/>
                  </a:lnTo>
                  <a:lnTo>
                    <a:pt x="89740" y="34720"/>
                  </a:lnTo>
                  <a:lnTo>
                    <a:pt x="97017" y="31189"/>
                  </a:lnTo>
                  <a:lnTo>
                    <a:pt x="104269" y="27583"/>
                  </a:lnTo>
                  <a:lnTo>
                    <a:pt x="120125" y="19975"/>
                  </a:lnTo>
                  <a:lnTo>
                    <a:pt x="59743" y="19975"/>
                  </a:lnTo>
                  <a:lnTo>
                    <a:pt x="17930" y="0"/>
                  </a:lnTo>
                  <a:close/>
                </a:path>
                <a:path w="848360" h="581025">
                  <a:moveTo>
                    <a:pt x="95" y="167333"/>
                  </a:moveTo>
                  <a:lnTo>
                    <a:pt x="0" y="240426"/>
                  </a:lnTo>
                  <a:lnTo>
                    <a:pt x="19005" y="282095"/>
                  </a:lnTo>
                  <a:lnTo>
                    <a:pt x="41920" y="325401"/>
                  </a:lnTo>
                  <a:lnTo>
                    <a:pt x="67552" y="367045"/>
                  </a:lnTo>
                  <a:lnTo>
                    <a:pt x="96078" y="406728"/>
                  </a:lnTo>
                  <a:lnTo>
                    <a:pt x="131755" y="442531"/>
                  </a:lnTo>
                  <a:lnTo>
                    <a:pt x="153710" y="459205"/>
                  </a:lnTo>
                  <a:lnTo>
                    <a:pt x="125412" y="414861"/>
                  </a:lnTo>
                  <a:lnTo>
                    <a:pt x="97936" y="369901"/>
                  </a:lnTo>
                  <a:lnTo>
                    <a:pt x="71729" y="324186"/>
                  </a:lnTo>
                  <a:lnTo>
                    <a:pt x="47237" y="277580"/>
                  </a:lnTo>
                  <a:lnTo>
                    <a:pt x="24907" y="229944"/>
                  </a:lnTo>
                  <a:lnTo>
                    <a:pt x="156" y="167516"/>
                  </a:lnTo>
                  <a:lnTo>
                    <a:pt x="95" y="167333"/>
                  </a:lnTo>
                  <a:close/>
                </a:path>
                <a:path w="848360" h="581025">
                  <a:moveTo>
                    <a:pt x="835449" y="451966"/>
                  </a:moveTo>
                  <a:lnTo>
                    <a:pt x="801745" y="451966"/>
                  </a:lnTo>
                  <a:lnTo>
                    <a:pt x="818970" y="452568"/>
                  </a:lnTo>
                  <a:lnTo>
                    <a:pt x="836170" y="453668"/>
                  </a:lnTo>
                  <a:lnTo>
                    <a:pt x="835449" y="451966"/>
                  </a:lnTo>
                  <a:close/>
                </a:path>
                <a:path w="848360" h="581025">
                  <a:moveTo>
                    <a:pt x="820272" y="418978"/>
                  </a:moveTo>
                  <a:lnTo>
                    <a:pt x="791664" y="418978"/>
                  </a:lnTo>
                  <a:lnTo>
                    <a:pt x="777389" y="419553"/>
                  </a:lnTo>
                  <a:lnTo>
                    <a:pt x="737179" y="424768"/>
                  </a:lnTo>
                  <a:lnTo>
                    <a:pt x="728677" y="426909"/>
                  </a:lnTo>
                  <a:lnTo>
                    <a:pt x="824120" y="426909"/>
                  </a:lnTo>
                  <a:lnTo>
                    <a:pt x="820272" y="418978"/>
                  </a:lnTo>
                  <a:close/>
                </a:path>
                <a:path w="848360" h="581025">
                  <a:moveTo>
                    <a:pt x="758950" y="202043"/>
                  </a:moveTo>
                  <a:lnTo>
                    <a:pt x="659234" y="202043"/>
                  </a:lnTo>
                  <a:lnTo>
                    <a:pt x="690644" y="202523"/>
                  </a:lnTo>
                  <a:lnTo>
                    <a:pt x="687312" y="202523"/>
                  </a:lnTo>
                  <a:lnTo>
                    <a:pt x="710492" y="203363"/>
                  </a:lnTo>
                  <a:lnTo>
                    <a:pt x="736074" y="204882"/>
                  </a:lnTo>
                  <a:lnTo>
                    <a:pt x="761608" y="207046"/>
                  </a:lnTo>
                  <a:lnTo>
                    <a:pt x="758950" y="202043"/>
                  </a:lnTo>
                  <a:close/>
                </a:path>
                <a:path w="848360" h="581025">
                  <a:moveTo>
                    <a:pt x="677260" y="165725"/>
                  </a:moveTo>
                  <a:lnTo>
                    <a:pt x="657111" y="165725"/>
                  </a:lnTo>
                  <a:lnTo>
                    <a:pt x="621711" y="166868"/>
                  </a:lnTo>
                  <a:lnTo>
                    <a:pt x="550878" y="172993"/>
                  </a:lnTo>
                  <a:lnTo>
                    <a:pt x="497552" y="181087"/>
                  </a:lnTo>
                  <a:lnTo>
                    <a:pt x="443626" y="193038"/>
                  </a:lnTo>
                  <a:lnTo>
                    <a:pt x="404624" y="205192"/>
                  </a:lnTo>
                  <a:lnTo>
                    <a:pt x="401601" y="206272"/>
                  </a:lnTo>
                  <a:lnTo>
                    <a:pt x="568864" y="206272"/>
                  </a:lnTo>
                  <a:lnTo>
                    <a:pt x="590506" y="204317"/>
                  </a:lnTo>
                  <a:lnTo>
                    <a:pt x="624839" y="202523"/>
                  </a:lnTo>
                  <a:lnTo>
                    <a:pt x="659234" y="202043"/>
                  </a:lnTo>
                  <a:lnTo>
                    <a:pt x="758950" y="202043"/>
                  </a:lnTo>
                  <a:lnTo>
                    <a:pt x="756250" y="196963"/>
                  </a:lnTo>
                  <a:lnTo>
                    <a:pt x="717272" y="167333"/>
                  </a:lnTo>
                  <a:lnTo>
                    <a:pt x="697273" y="166278"/>
                  </a:lnTo>
                  <a:lnTo>
                    <a:pt x="677260" y="165725"/>
                  </a:lnTo>
                  <a:close/>
                </a:path>
                <a:path w="848360" h="581025">
                  <a:moveTo>
                    <a:pt x="162011" y="0"/>
                  </a:moveTo>
                  <a:lnTo>
                    <a:pt x="89674" y="0"/>
                  </a:lnTo>
                  <a:lnTo>
                    <a:pt x="85632" y="2455"/>
                  </a:lnTo>
                  <a:lnTo>
                    <a:pt x="76964" y="7612"/>
                  </a:lnTo>
                  <a:lnTo>
                    <a:pt x="68011" y="13445"/>
                  </a:lnTo>
                  <a:lnTo>
                    <a:pt x="59743" y="19975"/>
                  </a:lnTo>
                  <a:lnTo>
                    <a:pt x="120125" y="19975"/>
                  </a:lnTo>
                  <a:lnTo>
                    <a:pt x="159059" y="1350"/>
                  </a:lnTo>
                  <a:lnTo>
                    <a:pt x="16201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5" name="object 41">
            <a:extLst>
              <a:ext uri="{FF2B5EF4-FFF2-40B4-BE49-F238E27FC236}">
                <a16:creationId xmlns:a16="http://schemas.microsoft.com/office/drawing/2014/main" id="{4B1811D0-2B44-A0A8-4950-E37DA86A041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3226" y="1343080"/>
            <a:ext cx="82537" cy="81661"/>
          </a:xfrm>
          <a:prstGeom prst="rect">
            <a:avLst/>
          </a:prstGeom>
        </p:spPr>
      </p:pic>
      <p:sp>
        <p:nvSpPr>
          <p:cNvPr id="99" name="object 40">
            <a:extLst>
              <a:ext uri="{FF2B5EF4-FFF2-40B4-BE49-F238E27FC236}">
                <a16:creationId xmlns:a16="http://schemas.microsoft.com/office/drawing/2014/main" id="{20883257-8CFE-2401-C775-D85C7B201602}"/>
              </a:ext>
            </a:extLst>
          </p:cNvPr>
          <p:cNvSpPr/>
          <p:nvPr/>
        </p:nvSpPr>
        <p:spPr>
          <a:xfrm>
            <a:off x="5275519" y="16119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07" name="object 5">
            <a:extLst>
              <a:ext uri="{FF2B5EF4-FFF2-40B4-BE49-F238E27FC236}">
                <a16:creationId xmlns:a16="http://schemas.microsoft.com/office/drawing/2014/main" id="{1F723F77-B619-56F4-D731-00D1BD6C0EAA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99953" y="1481390"/>
            <a:ext cx="152198" cy="226466"/>
          </a:xfrm>
          <a:prstGeom prst="rect">
            <a:avLst/>
          </a:prstGeom>
        </p:spPr>
      </p:pic>
      <p:pic>
        <p:nvPicPr>
          <p:cNvPr id="113" name="object 5">
            <a:extLst>
              <a:ext uri="{FF2B5EF4-FFF2-40B4-BE49-F238E27FC236}">
                <a16:creationId xmlns:a16="http://schemas.microsoft.com/office/drawing/2014/main" id="{7837B5D0-3347-F5B5-AB05-143F4FBA8B5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372" y="1475165"/>
            <a:ext cx="152198" cy="226466"/>
          </a:xfrm>
          <a:prstGeom prst="rect">
            <a:avLst/>
          </a:prstGeom>
        </p:spPr>
      </p:pic>
      <p:pic>
        <p:nvPicPr>
          <p:cNvPr id="121" name="object 39">
            <a:extLst>
              <a:ext uri="{FF2B5EF4-FFF2-40B4-BE49-F238E27FC236}">
                <a16:creationId xmlns:a16="http://schemas.microsoft.com/office/drawing/2014/main" id="{FD3EBB0D-7A82-A7AA-CAD2-3D41F2503FD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2904" y="196328"/>
            <a:ext cx="102387" cy="105130"/>
          </a:xfrm>
          <a:prstGeom prst="rect">
            <a:avLst/>
          </a:prstGeom>
        </p:spPr>
      </p:pic>
      <p:pic>
        <p:nvPicPr>
          <p:cNvPr id="123" name="object 39">
            <a:extLst>
              <a:ext uri="{FF2B5EF4-FFF2-40B4-BE49-F238E27FC236}">
                <a16:creationId xmlns:a16="http://schemas.microsoft.com/office/drawing/2014/main" id="{D24B20B3-A671-6436-BD12-6F358BF882C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9236" y="855236"/>
            <a:ext cx="102387" cy="105130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AD0D832C-6188-08AF-52E0-CC74B21134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182" y="116224"/>
            <a:ext cx="2664878" cy="1081063"/>
          </a:xfrm>
          <a:prstGeom prst="rect">
            <a:avLst/>
          </a:prstGeom>
        </p:spPr>
      </p:pic>
      <p:pic>
        <p:nvPicPr>
          <p:cNvPr id="127" name="object 49">
            <a:extLst>
              <a:ext uri="{FF2B5EF4-FFF2-40B4-BE49-F238E27FC236}">
                <a16:creationId xmlns:a16="http://schemas.microsoft.com/office/drawing/2014/main" id="{BD4D492D-7C6B-A8D1-9434-3CA55B5DCBE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266" y="1061350"/>
            <a:ext cx="94500" cy="106832"/>
          </a:xfrm>
          <a:prstGeom prst="rect">
            <a:avLst/>
          </a:prstGeom>
        </p:spPr>
      </p:pic>
      <p:sp>
        <p:nvSpPr>
          <p:cNvPr id="133" name="object 43">
            <a:extLst>
              <a:ext uri="{FF2B5EF4-FFF2-40B4-BE49-F238E27FC236}">
                <a16:creationId xmlns:a16="http://schemas.microsoft.com/office/drawing/2014/main" id="{4CE5E3C3-FD12-7CC0-5821-59DC1E997E1B}"/>
              </a:ext>
            </a:extLst>
          </p:cNvPr>
          <p:cNvSpPr/>
          <p:nvPr/>
        </p:nvSpPr>
        <p:spPr>
          <a:xfrm>
            <a:off x="1108122" y="159115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43">
            <a:extLst>
              <a:ext uri="{FF2B5EF4-FFF2-40B4-BE49-F238E27FC236}">
                <a16:creationId xmlns:a16="http://schemas.microsoft.com/office/drawing/2014/main" id="{470D2BA3-FB42-9F17-32AF-C02A54687EB9}"/>
              </a:ext>
            </a:extLst>
          </p:cNvPr>
          <p:cNvSpPr/>
          <p:nvPr/>
        </p:nvSpPr>
        <p:spPr>
          <a:xfrm>
            <a:off x="743420" y="114309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43">
            <a:extLst>
              <a:ext uri="{FF2B5EF4-FFF2-40B4-BE49-F238E27FC236}">
                <a16:creationId xmlns:a16="http://schemas.microsoft.com/office/drawing/2014/main" id="{8EC0159C-ECDF-8D96-557D-1633B51DC797}"/>
              </a:ext>
            </a:extLst>
          </p:cNvPr>
          <p:cNvSpPr/>
          <p:nvPr/>
        </p:nvSpPr>
        <p:spPr>
          <a:xfrm>
            <a:off x="2794612" y="9692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43">
            <a:extLst>
              <a:ext uri="{FF2B5EF4-FFF2-40B4-BE49-F238E27FC236}">
                <a16:creationId xmlns:a16="http://schemas.microsoft.com/office/drawing/2014/main" id="{9504EC38-7FC0-4085-3CD2-2EBD11374641}"/>
              </a:ext>
            </a:extLst>
          </p:cNvPr>
          <p:cNvSpPr/>
          <p:nvPr/>
        </p:nvSpPr>
        <p:spPr>
          <a:xfrm>
            <a:off x="1581061" y="15678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2" name="object 45">
            <a:extLst>
              <a:ext uri="{FF2B5EF4-FFF2-40B4-BE49-F238E27FC236}">
                <a16:creationId xmlns:a16="http://schemas.microsoft.com/office/drawing/2014/main" id="{8E445907-7706-2910-3198-660DF37F2660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154418" y="122075"/>
            <a:ext cx="119595" cy="119583"/>
          </a:xfrm>
          <a:prstGeom prst="rect">
            <a:avLst/>
          </a:prstGeom>
        </p:spPr>
      </p:pic>
      <p:pic>
        <p:nvPicPr>
          <p:cNvPr id="160" name="object 45">
            <a:extLst>
              <a:ext uri="{FF2B5EF4-FFF2-40B4-BE49-F238E27FC236}">
                <a16:creationId xmlns:a16="http://schemas.microsoft.com/office/drawing/2014/main" id="{33B210B8-D42D-5397-71F6-CB698B7BE06D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91594" y="932092"/>
            <a:ext cx="119595" cy="119583"/>
          </a:xfrm>
          <a:prstGeom prst="rect">
            <a:avLst/>
          </a:prstGeom>
        </p:spPr>
      </p:pic>
      <p:sp>
        <p:nvSpPr>
          <p:cNvPr id="162" name="object 40">
            <a:extLst>
              <a:ext uri="{FF2B5EF4-FFF2-40B4-BE49-F238E27FC236}">
                <a16:creationId xmlns:a16="http://schemas.microsoft.com/office/drawing/2014/main" id="{CE1A468D-C1B4-E7A1-C5A7-7578208EB4C1}"/>
              </a:ext>
            </a:extLst>
          </p:cNvPr>
          <p:cNvSpPr/>
          <p:nvPr/>
        </p:nvSpPr>
        <p:spPr>
          <a:xfrm>
            <a:off x="5014735" y="75376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AA924F1F-0E33-D898-2DC0-56EB9A6C977D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29953" y="77170"/>
            <a:ext cx="119595" cy="119583"/>
          </a:xfrm>
          <a:prstGeom prst="rect">
            <a:avLst/>
          </a:prstGeom>
        </p:spPr>
      </p:pic>
      <p:pic>
        <p:nvPicPr>
          <p:cNvPr id="168" name="object 45">
            <a:extLst>
              <a:ext uri="{FF2B5EF4-FFF2-40B4-BE49-F238E27FC236}">
                <a16:creationId xmlns:a16="http://schemas.microsoft.com/office/drawing/2014/main" id="{FD4FA76F-72F7-6742-3004-815D81D8C59A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45781" y="68917"/>
            <a:ext cx="119595" cy="119583"/>
          </a:xfrm>
          <a:prstGeom prst="rect">
            <a:avLst/>
          </a:prstGeom>
        </p:spPr>
      </p:pic>
      <p:sp>
        <p:nvSpPr>
          <p:cNvPr id="170" name="object 40">
            <a:extLst>
              <a:ext uri="{FF2B5EF4-FFF2-40B4-BE49-F238E27FC236}">
                <a16:creationId xmlns:a16="http://schemas.microsoft.com/office/drawing/2014/main" id="{5E79D2EA-7FAC-FCDB-049A-68BD5B90E387}"/>
              </a:ext>
            </a:extLst>
          </p:cNvPr>
          <p:cNvSpPr/>
          <p:nvPr/>
        </p:nvSpPr>
        <p:spPr>
          <a:xfrm>
            <a:off x="1269274" y="42801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72" name="object 35">
            <a:extLst>
              <a:ext uri="{FF2B5EF4-FFF2-40B4-BE49-F238E27FC236}">
                <a16:creationId xmlns:a16="http://schemas.microsoft.com/office/drawing/2014/main" id="{9A1C6A47-AF0F-C6A7-A663-9A11329C6C0D}"/>
              </a:ext>
            </a:extLst>
          </p:cNvPr>
          <p:cNvSpPr txBox="1"/>
          <p:nvPr/>
        </p:nvSpPr>
        <p:spPr>
          <a:xfrm>
            <a:off x="1531459" y="1208549"/>
            <a:ext cx="337746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z="2800" b="1" spc="-35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rPr>
              <a:t>¡CADA GOTA CUENTA!</a:t>
            </a:r>
            <a:endParaRPr sz="2800" b="1" dirty="0">
              <a:solidFill>
                <a:srgbClr val="005480"/>
              </a:solidFill>
              <a:latin typeface="Britannic Bold" panose="020B0903060703020204" pitchFamily="34" charset="0"/>
              <a:cs typeface="ADLaM Display" panose="02010000000000000000" pitchFamily="2" charset="0"/>
            </a:endParaRPr>
          </a:p>
        </p:txBody>
      </p:sp>
      <p:pic>
        <p:nvPicPr>
          <p:cNvPr id="72" name="object 41">
            <a:extLst>
              <a:ext uri="{FF2B5EF4-FFF2-40B4-BE49-F238E27FC236}">
                <a16:creationId xmlns:a16="http://schemas.microsoft.com/office/drawing/2014/main" id="{9507A0EF-C540-EE44-5804-766A9148390D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63991" y="844347"/>
            <a:ext cx="82537" cy="81661"/>
          </a:xfrm>
          <a:prstGeom prst="rect">
            <a:avLst/>
          </a:prstGeom>
        </p:spPr>
      </p:pic>
      <p:sp>
        <p:nvSpPr>
          <p:cNvPr id="134" name="object 43">
            <a:extLst>
              <a:ext uri="{FF2B5EF4-FFF2-40B4-BE49-F238E27FC236}">
                <a16:creationId xmlns:a16="http://schemas.microsoft.com/office/drawing/2014/main" id="{DFC19510-5552-9015-5439-FD696261A8E6}"/>
              </a:ext>
            </a:extLst>
          </p:cNvPr>
          <p:cNvSpPr/>
          <p:nvPr/>
        </p:nvSpPr>
        <p:spPr>
          <a:xfrm>
            <a:off x="783973" y="147722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43">
            <a:extLst>
              <a:ext uri="{FF2B5EF4-FFF2-40B4-BE49-F238E27FC236}">
                <a16:creationId xmlns:a16="http://schemas.microsoft.com/office/drawing/2014/main" id="{BCCE2EC2-1D88-BF2E-7AAF-494F9DBBED91}"/>
              </a:ext>
            </a:extLst>
          </p:cNvPr>
          <p:cNvSpPr/>
          <p:nvPr/>
        </p:nvSpPr>
        <p:spPr>
          <a:xfrm>
            <a:off x="1008244" y="830599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4" name="object 39">
            <a:extLst>
              <a:ext uri="{FF2B5EF4-FFF2-40B4-BE49-F238E27FC236}">
                <a16:creationId xmlns:a16="http://schemas.microsoft.com/office/drawing/2014/main" id="{F7EF5C85-C056-F173-B927-B08B303DD18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5650" y="696225"/>
            <a:ext cx="102387" cy="105130"/>
          </a:xfrm>
          <a:prstGeom prst="rect">
            <a:avLst/>
          </a:prstGeom>
        </p:spPr>
      </p:pic>
      <p:sp>
        <p:nvSpPr>
          <p:cNvPr id="246" name="object 43">
            <a:extLst>
              <a:ext uri="{FF2B5EF4-FFF2-40B4-BE49-F238E27FC236}">
                <a16:creationId xmlns:a16="http://schemas.microsoft.com/office/drawing/2014/main" id="{032A9DE7-BD1A-BCC2-B7C9-E0CA107A8372}"/>
              </a:ext>
            </a:extLst>
          </p:cNvPr>
          <p:cNvSpPr/>
          <p:nvPr/>
        </p:nvSpPr>
        <p:spPr>
          <a:xfrm>
            <a:off x="3465629" y="9114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43">
            <a:extLst>
              <a:ext uri="{FF2B5EF4-FFF2-40B4-BE49-F238E27FC236}">
                <a16:creationId xmlns:a16="http://schemas.microsoft.com/office/drawing/2014/main" id="{530ADE43-156D-B2E2-A99B-930AE8D4AFB7}"/>
              </a:ext>
            </a:extLst>
          </p:cNvPr>
          <p:cNvSpPr/>
          <p:nvPr/>
        </p:nvSpPr>
        <p:spPr>
          <a:xfrm>
            <a:off x="1049862" y="5353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3" name="object 46">
            <a:extLst>
              <a:ext uri="{FF2B5EF4-FFF2-40B4-BE49-F238E27FC236}">
                <a16:creationId xmlns:a16="http://schemas.microsoft.com/office/drawing/2014/main" id="{EDAF8A66-CF84-C30B-49D0-8D7A26F75B3A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54952" y="1039798"/>
            <a:ext cx="72961" cy="74253"/>
          </a:xfrm>
          <a:prstGeom prst="rect">
            <a:avLst/>
          </a:prstGeom>
        </p:spPr>
      </p:pic>
      <p:pic>
        <p:nvPicPr>
          <p:cNvPr id="169" name="object 45">
            <a:extLst>
              <a:ext uri="{FF2B5EF4-FFF2-40B4-BE49-F238E27FC236}">
                <a16:creationId xmlns:a16="http://schemas.microsoft.com/office/drawing/2014/main" id="{91BD40F2-8D69-0C78-4C36-4D78F6A3AEDB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91355" y="1434832"/>
            <a:ext cx="119595" cy="119583"/>
          </a:xfrm>
          <a:prstGeom prst="rect">
            <a:avLst/>
          </a:prstGeom>
        </p:spPr>
      </p:pic>
      <p:sp>
        <p:nvSpPr>
          <p:cNvPr id="175" name="object 40">
            <a:extLst>
              <a:ext uri="{FF2B5EF4-FFF2-40B4-BE49-F238E27FC236}">
                <a16:creationId xmlns:a16="http://schemas.microsoft.com/office/drawing/2014/main" id="{35B24058-AC8B-4F1C-7EBA-9E7AA44328D2}"/>
              </a:ext>
            </a:extLst>
          </p:cNvPr>
          <p:cNvSpPr/>
          <p:nvPr/>
        </p:nvSpPr>
        <p:spPr>
          <a:xfrm>
            <a:off x="5596600" y="123435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95" name="object 40">
            <a:extLst>
              <a:ext uri="{FF2B5EF4-FFF2-40B4-BE49-F238E27FC236}">
                <a16:creationId xmlns:a16="http://schemas.microsoft.com/office/drawing/2014/main" id="{6C2338AE-E61D-C34D-50CA-E2CA41D0C338}"/>
              </a:ext>
            </a:extLst>
          </p:cNvPr>
          <p:cNvSpPr/>
          <p:nvPr/>
        </p:nvSpPr>
        <p:spPr>
          <a:xfrm>
            <a:off x="3989750" y="101083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11" name="object 45">
            <a:extLst>
              <a:ext uri="{FF2B5EF4-FFF2-40B4-BE49-F238E27FC236}">
                <a16:creationId xmlns:a16="http://schemas.microsoft.com/office/drawing/2014/main" id="{5245A17E-2E08-6480-D1B2-DACC871C167B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80346" y="1000145"/>
            <a:ext cx="119595" cy="119583"/>
          </a:xfrm>
          <a:prstGeom prst="rect">
            <a:avLst/>
          </a:prstGeom>
        </p:spPr>
      </p:pic>
      <p:pic>
        <p:nvPicPr>
          <p:cNvPr id="219" name="object 17">
            <a:extLst>
              <a:ext uri="{FF2B5EF4-FFF2-40B4-BE49-F238E27FC236}">
                <a16:creationId xmlns:a16="http://schemas.microsoft.com/office/drawing/2014/main" id="{BFDD0B43-5FEC-64BD-DDBC-777DA45E619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062" y="724504"/>
            <a:ext cx="152193" cy="226466"/>
          </a:xfrm>
          <a:prstGeom prst="rect">
            <a:avLst/>
          </a:prstGeom>
        </p:spPr>
      </p:pic>
      <p:pic>
        <p:nvPicPr>
          <p:cNvPr id="254" name="object 39">
            <a:extLst>
              <a:ext uri="{FF2B5EF4-FFF2-40B4-BE49-F238E27FC236}">
                <a16:creationId xmlns:a16="http://schemas.microsoft.com/office/drawing/2014/main" id="{97FF4B0E-41F0-18FD-B999-824E3C8C3F5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0027" y="1214051"/>
            <a:ext cx="102387" cy="105130"/>
          </a:xfrm>
          <a:prstGeom prst="rect">
            <a:avLst/>
          </a:prstGeom>
        </p:spPr>
      </p:pic>
      <p:pic>
        <p:nvPicPr>
          <p:cNvPr id="256" name="object 39">
            <a:extLst>
              <a:ext uri="{FF2B5EF4-FFF2-40B4-BE49-F238E27FC236}">
                <a16:creationId xmlns:a16="http://schemas.microsoft.com/office/drawing/2014/main" id="{F753AF4F-3C7A-7936-C5D1-0CB98DD2E31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47732" y="517805"/>
            <a:ext cx="102387" cy="105130"/>
          </a:xfrm>
          <a:prstGeom prst="rect">
            <a:avLst/>
          </a:prstGeom>
        </p:spPr>
      </p:pic>
      <p:pic>
        <p:nvPicPr>
          <p:cNvPr id="260" name="object 39">
            <a:extLst>
              <a:ext uri="{FF2B5EF4-FFF2-40B4-BE49-F238E27FC236}">
                <a16:creationId xmlns:a16="http://schemas.microsoft.com/office/drawing/2014/main" id="{DC9B5670-EEB9-79E6-F756-69BF68D4CF3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91573" y="1209098"/>
            <a:ext cx="102387" cy="105130"/>
          </a:xfrm>
          <a:prstGeom prst="rect">
            <a:avLst/>
          </a:prstGeom>
        </p:spPr>
      </p:pic>
      <p:sp>
        <p:nvSpPr>
          <p:cNvPr id="284" name="object 40">
            <a:extLst>
              <a:ext uri="{FF2B5EF4-FFF2-40B4-BE49-F238E27FC236}">
                <a16:creationId xmlns:a16="http://schemas.microsoft.com/office/drawing/2014/main" id="{1941F535-3946-16AD-C953-0CC13EF39DDC}"/>
              </a:ext>
            </a:extLst>
          </p:cNvPr>
          <p:cNvSpPr/>
          <p:nvPr/>
        </p:nvSpPr>
        <p:spPr>
          <a:xfrm>
            <a:off x="6193448" y="97464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298" name="object 40">
            <a:extLst>
              <a:ext uri="{FF2B5EF4-FFF2-40B4-BE49-F238E27FC236}">
                <a16:creationId xmlns:a16="http://schemas.microsoft.com/office/drawing/2014/main" id="{C8F4DB40-F46C-3537-3E71-B7B8917C3EDF}"/>
              </a:ext>
            </a:extLst>
          </p:cNvPr>
          <p:cNvSpPr/>
          <p:nvPr/>
        </p:nvSpPr>
        <p:spPr>
          <a:xfrm>
            <a:off x="2354777" y="105210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4" name="object 45">
            <a:extLst>
              <a:ext uri="{FF2B5EF4-FFF2-40B4-BE49-F238E27FC236}">
                <a16:creationId xmlns:a16="http://schemas.microsoft.com/office/drawing/2014/main" id="{75E385B9-7E48-321E-F642-FA6B86840107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47177" y="526990"/>
            <a:ext cx="119595" cy="119583"/>
          </a:xfrm>
          <a:prstGeom prst="rect">
            <a:avLst/>
          </a:prstGeom>
        </p:spPr>
      </p:pic>
      <p:sp>
        <p:nvSpPr>
          <p:cNvPr id="7" name="object 40">
            <a:extLst>
              <a:ext uri="{FF2B5EF4-FFF2-40B4-BE49-F238E27FC236}">
                <a16:creationId xmlns:a16="http://schemas.microsoft.com/office/drawing/2014/main" id="{CAC39F81-AE0D-D1FC-0F74-A34FAC596A66}"/>
              </a:ext>
            </a:extLst>
          </p:cNvPr>
          <p:cNvSpPr/>
          <p:nvPr/>
        </p:nvSpPr>
        <p:spPr>
          <a:xfrm>
            <a:off x="1931063" y="38183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9" name="object 41">
            <a:extLst>
              <a:ext uri="{FF2B5EF4-FFF2-40B4-BE49-F238E27FC236}">
                <a16:creationId xmlns:a16="http://schemas.microsoft.com/office/drawing/2014/main" id="{64C7EF6A-F835-3E64-02AE-8BB357C97E6B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09083" y="665253"/>
            <a:ext cx="82537" cy="81661"/>
          </a:xfrm>
          <a:prstGeom prst="rect">
            <a:avLst/>
          </a:prstGeom>
        </p:spPr>
      </p:pic>
      <p:sp>
        <p:nvSpPr>
          <p:cNvPr id="11" name="object 43">
            <a:extLst>
              <a:ext uri="{FF2B5EF4-FFF2-40B4-BE49-F238E27FC236}">
                <a16:creationId xmlns:a16="http://schemas.microsoft.com/office/drawing/2014/main" id="{CED00BC7-10C4-9462-DE5A-D06CD057B47F}"/>
              </a:ext>
            </a:extLst>
          </p:cNvPr>
          <p:cNvSpPr/>
          <p:nvPr/>
        </p:nvSpPr>
        <p:spPr>
          <a:xfrm>
            <a:off x="1594954" y="35621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45">
            <a:extLst>
              <a:ext uri="{FF2B5EF4-FFF2-40B4-BE49-F238E27FC236}">
                <a16:creationId xmlns:a16="http://schemas.microsoft.com/office/drawing/2014/main" id="{CCE07D9F-4097-0345-CE8C-42470BB8ED69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38841" y="517131"/>
            <a:ext cx="119595" cy="119583"/>
          </a:xfrm>
          <a:prstGeom prst="rect">
            <a:avLst/>
          </a:prstGeom>
        </p:spPr>
      </p:pic>
      <p:sp>
        <p:nvSpPr>
          <p:cNvPr id="15" name="object 40">
            <a:extLst>
              <a:ext uri="{FF2B5EF4-FFF2-40B4-BE49-F238E27FC236}">
                <a16:creationId xmlns:a16="http://schemas.microsoft.com/office/drawing/2014/main" id="{0F9D216D-3D88-AB36-3A1E-D2697A54562C}"/>
              </a:ext>
            </a:extLst>
          </p:cNvPr>
          <p:cNvSpPr/>
          <p:nvPr/>
        </p:nvSpPr>
        <p:spPr>
          <a:xfrm>
            <a:off x="4722727" y="371974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0" name="object 41">
            <a:extLst>
              <a:ext uri="{FF2B5EF4-FFF2-40B4-BE49-F238E27FC236}">
                <a16:creationId xmlns:a16="http://schemas.microsoft.com/office/drawing/2014/main" id="{8CA0A2B2-3BCF-377E-39AE-B574DA40F5D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00747" y="655394"/>
            <a:ext cx="82537" cy="81661"/>
          </a:xfrm>
          <a:prstGeom prst="rect">
            <a:avLst/>
          </a:prstGeom>
        </p:spPr>
      </p:pic>
      <p:sp>
        <p:nvSpPr>
          <p:cNvPr id="22" name="object 43">
            <a:extLst>
              <a:ext uri="{FF2B5EF4-FFF2-40B4-BE49-F238E27FC236}">
                <a16:creationId xmlns:a16="http://schemas.microsoft.com/office/drawing/2014/main" id="{866D2E55-1B5A-9D86-E37C-B06418A2B0A0}"/>
              </a:ext>
            </a:extLst>
          </p:cNvPr>
          <p:cNvSpPr/>
          <p:nvPr/>
        </p:nvSpPr>
        <p:spPr>
          <a:xfrm>
            <a:off x="4386618" y="34635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45">
            <a:extLst>
              <a:ext uri="{FF2B5EF4-FFF2-40B4-BE49-F238E27FC236}">
                <a16:creationId xmlns:a16="http://schemas.microsoft.com/office/drawing/2014/main" id="{FBDF0290-7C06-3F89-AC4A-B9520DAF0B6C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60320" y="1325833"/>
            <a:ext cx="119595" cy="119583"/>
          </a:xfrm>
          <a:prstGeom prst="rect">
            <a:avLst/>
          </a:prstGeom>
        </p:spPr>
      </p:pic>
      <p:sp>
        <p:nvSpPr>
          <p:cNvPr id="26" name="object 40">
            <a:extLst>
              <a:ext uri="{FF2B5EF4-FFF2-40B4-BE49-F238E27FC236}">
                <a16:creationId xmlns:a16="http://schemas.microsoft.com/office/drawing/2014/main" id="{8462A1C1-E675-8DB3-7BB2-738FD60D84D5}"/>
              </a:ext>
            </a:extLst>
          </p:cNvPr>
          <p:cNvSpPr/>
          <p:nvPr/>
        </p:nvSpPr>
        <p:spPr>
          <a:xfrm>
            <a:off x="5144206" y="1180676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28" name="object 41">
            <a:extLst>
              <a:ext uri="{FF2B5EF4-FFF2-40B4-BE49-F238E27FC236}">
                <a16:creationId xmlns:a16="http://schemas.microsoft.com/office/drawing/2014/main" id="{6564044C-487A-CF17-65E2-424F8A103F4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22226" y="1464096"/>
            <a:ext cx="82537" cy="81661"/>
          </a:xfrm>
          <a:prstGeom prst="rect">
            <a:avLst/>
          </a:prstGeom>
        </p:spPr>
      </p:pic>
      <p:sp>
        <p:nvSpPr>
          <p:cNvPr id="30" name="object 43">
            <a:extLst>
              <a:ext uri="{FF2B5EF4-FFF2-40B4-BE49-F238E27FC236}">
                <a16:creationId xmlns:a16="http://schemas.microsoft.com/office/drawing/2014/main" id="{DB35AF14-A90D-98D7-3DFA-A3BEC3124049}"/>
              </a:ext>
            </a:extLst>
          </p:cNvPr>
          <p:cNvSpPr/>
          <p:nvPr/>
        </p:nvSpPr>
        <p:spPr>
          <a:xfrm>
            <a:off x="4808097" y="115505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45">
            <a:extLst>
              <a:ext uri="{FF2B5EF4-FFF2-40B4-BE49-F238E27FC236}">
                <a16:creationId xmlns:a16="http://schemas.microsoft.com/office/drawing/2014/main" id="{509191C0-9E4F-7328-67C2-11AF5487E862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51772" y="1213386"/>
            <a:ext cx="119595" cy="119583"/>
          </a:xfrm>
          <a:prstGeom prst="rect">
            <a:avLst/>
          </a:prstGeom>
        </p:spPr>
      </p:pic>
      <p:sp>
        <p:nvSpPr>
          <p:cNvPr id="34" name="object 40">
            <a:extLst>
              <a:ext uri="{FF2B5EF4-FFF2-40B4-BE49-F238E27FC236}">
                <a16:creationId xmlns:a16="http://schemas.microsoft.com/office/drawing/2014/main" id="{40BBBC24-3388-7F03-0026-360D02071AF6}"/>
              </a:ext>
            </a:extLst>
          </p:cNvPr>
          <p:cNvSpPr/>
          <p:nvPr/>
        </p:nvSpPr>
        <p:spPr>
          <a:xfrm>
            <a:off x="835658" y="106822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38" name="object 41">
            <a:extLst>
              <a:ext uri="{FF2B5EF4-FFF2-40B4-BE49-F238E27FC236}">
                <a16:creationId xmlns:a16="http://schemas.microsoft.com/office/drawing/2014/main" id="{FD858B4B-A5C9-D1CC-E2A8-A1C45F36F98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3678" y="1351649"/>
            <a:ext cx="82537" cy="81661"/>
          </a:xfrm>
          <a:prstGeom prst="rect">
            <a:avLst/>
          </a:prstGeom>
        </p:spPr>
      </p:pic>
      <p:sp>
        <p:nvSpPr>
          <p:cNvPr id="42" name="object 43">
            <a:extLst>
              <a:ext uri="{FF2B5EF4-FFF2-40B4-BE49-F238E27FC236}">
                <a16:creationId xmlns:a16="http://schemas.microsoft.com/office/drawing/2014/main" id="{7A266913-CAF7-C39A-33F4-239F3E889750}"/>
              </a:ext>
            </a:extLst>
          </p:cNvPr>
          <p:cNvSpPr/>
          <p:nvPr/>
        </p:nvSpPr>
        <p:spPr>
          <a:xfrm>
            <a:off x="499549" y="104260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5">
            <a:extLst>
              <a:ext uri="{FF2B5EF4-FFF2-40B4-BE49-F238E27FC236}">
                <a16:creationId xmlns:a16="http://schemas.microsoft.com/office/drawing/2014/main" id="{42517D4A-308F-9655-D054-F4DEE9A1D2C0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70537" y="970160"/>
            <a:ext cx="119595" cy="119583"/>
          </a:xfrm>
          <a:prstGeom prst="rect">
            <a:avLst/>
          </a:prstGeom>
        </p:spPr>
      </p:pic>
      <p:sp>
        <p:nvSpPr>
          <p:cNvPr id="47" name="object 40">
            <a:extLst>
              <a:ext uri="{FF2B5EF4-FFF2-40B4-BE49-F238E27FC236}">
                <a16:creationId xmlns:a16="http://schemas.microsoft.com/office/drawing/2014/main" id="{5E6E3BD7-3619-3712-B041-3B9D25E22131}"/>
              </a:ext>
            </a:extLst>
          </p:cNvPr>
          <p:cNvSpPr/>
          <p:nvPr/>
        </p:nvSpPr>
        <p:spPr>
          <a:xfrm>
            <a:off x="3754423" y="82500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49" name="object 41">
            <a:extLst>
              <a:ext uri="{FF2B5EF4-FFF2-40B4-BE49-F238E27FC236}">
                <a16:creationId xmlns:a16="http://schemas.microsoft.com/office/drawing/2014/main" id="{C6D78A92-EC87-DD59-E97E-368BA931487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32443" y="1108423"/>
            <a:ext cx="82537" cy="81661"/>
          </a:xfrm>
          <a:prstGeom prst="rect">
            <a:avLst/>
          </a:prstGeom>
        </p:spPr>
      </p:pic>
      <p:sp>
        <p:nvSpPr>
          <p:cNvPr id="51" name="object 43">
            <a:extLst>
              <a:ext uri="{FF2B5EF4-FFF2-40B4-BE49-F238E27FC236}">
                <a16:creationId xmlns:a16="http://schemas.microsoft.com/office/drawing/2014/main" id="{3DD85D75-20F6-76D6-9ED9-D958C5A5FC7C}"/>
              </a:ext>
            </a:extLst>
          </p:cNvPr>
          <p:cNvSpPr/>
          <p:nvPr/>
        </p:nvSpPr>
        <p:spPr>
          <a:xfrm>
            <a:off x="3418314" y="79938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45">
            <a:extLst>
              <a:ext uri="{FF2B5EF4-FFF2-40B4-BE49-F238E27FC236}">
                <a16:creationId xmlns:a16="http://schemas.microsoft.com/office/drawing/2014/main" id="{0EDF12C8-843A-0B67-5625-885C1EB4A5EC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65712" y="923194"/>
            <a:ext cx="119595" cy="119583"/>
          </a:xfrm>
          <a:prstGeom prst="rect">
            <a:avLst/>
          </a:prstGeom>
        </p:spPr>
      </p:pic>
      <p:sp>
        <p:nvSpPr>
          <p:cNvPr id="67" name="object 40">
            <a:extLst>
              <a:ext uri="{FF2B5EF4-FFF2-40B4-BE49-F238E27FC236}">
                <a16:creationId xmlns:a16="http://schemas.microsoft.com/office/drawing/2014/main" id="{FF94E381-F82B-6208-447D-728619BCFD85}"/>
              </a:ext>
            </a:extLst>
          </p:cNvPr>
          <p:cNvSpPr/>
          <p:nvPr/>
        </p:nvSpPr>
        <p:spPr>
          <a:xfrm>
            <a:off x="1538371" y="71332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69" name="object 41">
            <a:extLst>
              <a:ext uri="{FF2B5EF4-FFF2-40B4-BE49-F238E27FC236}">
                <a16:creationId xmlns:a16="http://schemas.microsoft.com/office/drawing/2014/main" id="{98125546-F1A1-36BD-E0BC-AE1FFD22B67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6391" y="996747"/>
            <a:ext cx="82537" cy="81661"/>
          </a:xfrm>
          <a:prstGeom prst="rect">
            <a:avLst/>
          </a:prstGeom>
        </p:spPr>
      </p:pic>
      <p:sp>
        <p:nvSpPr>
          <p:cNvPr id="71" name="object 43">
            <a:extLst>
              <a:ext uri="{FF2B5EF4-FFF2-40B4-BE49-F238E27FC236}">
                <a16:creationId xmlns:a16="http://schemas.microsoft.com/office/drawing/2014/main" id="{78237F86-06AC-C2A1-0EA5-F8762A9D24FE}"/>
              </a:ext>
            </a:extLst>
          </p:cNvPr>
          <p:cNvSpPr/>
          <p:nvPr/>
        </p:nvSpPr>
        <p:spPr>
          <a:xfrm>
            <a:off x="1347143" y="67114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1" name="object 55">
            <a:extLst>
              <a:ext uri="{FF2B5EF4-FFF2-40B4-BE49-F238E27FC236}">
                <a16:creationId xmlns:a16="http://schemas.microsoft.com/office/drawing/2014/main" id="{FB5A514A-2962-E542-D737-A9A897CB1285}"/>
              </a:ext>
            </a:extLst>
          </p:cNvPr>
          <p:cNvGrpSpPr/>
          <p:nvPr/>
        </p:nvGrpSpPr>
        <p:grpSpPr>
          <a:xfrm>
            <a:off x="5507397" y="5522464"/>
            <a:ext cx="842644" cy="828040"/>
            <a:chOff x="5507397" y="5522464"/>
            <a:chExt cx="842644" cy="828040"/>
          </a:xfrm>
        </p:grpSpPr>
        <p:sp>
          <p:nvSpPr>
            <p:cNvPr id="82" name="object 56">
              <a:extLst>
                <a:ext uri="{FF2B5EF4-FFF2-40B4-BE49-F238E27FC236}">
                  <a16:creationId xmlns:a16="http://schemas.microsoft.com/office/drawing/2014/main" id="{EBF8F428-F32B-471F-8B23-7F6F4878DB04}"/>
                </a:ext>
              </a:extLst>
            </p:cNvPr>
            <p:cNvSpPr/>
            <p:nvPr/>
          </p:nvSpPr>
          <p:spPr>
            <a:xfrm>
              <a:off x="5946350" y="5522464"/>
              <a:ext cx="403860" cy="760095"/>
            </a:xfrm>
            <a:custGeom>
              <a:avLst/>
              <a:gdLst/>
              <a:ahLst/>
              <a:cxnLst/>
              <a:rect l="l" t="t" r="r" b="b"/>
              <a:pathLst>
                <a:path w="403860" h="760095">
                  <a:moveTo>
                    <a:pt x="116921" y="0"/>
                  </a:moveTo>
                  <a:lnTo>
                    <a:pt x="71901" y="20699"/>
                  </a:lnTo>
                  <a:lnTo>
                    <a:pt x="52792" y="74486"/>
                  </a:lnTo>
                  <a:lnTo>
                    <a:pt x="45947" y="128827"/>
                  </a:lnTo>
                  <a:lnTo>
                    <a:pt x="41222" y="181662"/>
                  </a:lnTo>
                  <a:lnTo>
                    <a:pt x="39643" y="208141"/>
                  </a:lnTo>
                  <a:lnTo>
                    <a:pt x="31883" y="205169"/>
                  </a:lnTo>
                  <a:lnTo>
                    <a:pt x="0" y="264785"/>
                  </a:lnTo>
                  <a:lnTo>
                    <a:pt x="6458" y="313846"/>
                  </a:lnTo>
                  <a:lnTo>
                    <a:pt x="24241" y="361216"/>
                  </a:lnTo>
                  <a:lnTo>
                    <a:pt x="49295" y="406096"/>
                  </a:lnTo>
                  <a:lnTo>
                    <a:pt x="41357" y="406908"/>
                  </a:lnTo>
                  <a:lnTo>
                    <a:pt x="30423" y="409829"/>
                  </a:lnTo>
                  <a:lnTo>
                    <a:pt x="22968" y="414744"/>
                  </a:lnTo>
                  <a:lnTo>
                    <a:pt x="22752" y="422974"/>
                  </a:lnTo>
                  <a:lnTo>
                    <a:pt x="26349" y="449250"/>
                  </a:lnTo>
                  <a:lnTo>
                    <a:pt x="52784" y="493115"/>
                  </a:lnTo>
                  <a:lnTo>
                    <a:pt x="107503" y="547452"/>
                  </a:lnTo>
                  <a:lnTo>
                    <a:pt x="145204" y="581240"/>
                  </a:lnTo>
                  <a:lnTo>
                    <a:pt x="184065" y="613660"/>
                  </a:lnTo>
                  <a:lnTo>
                    <a:pt x="224035" y="644687"/>
                  </a:lnTo>
                  <a:lnTo>
                    <a:pt x="265065" y="674296"/>
                  </a:lnTo>
                  <a:lnTo>
                    <a:pt x="307103" y="702463"/>
                  </a:lnTo>
                  <a:lnTo>
                    <a:pt x="350100" y="729163"/>
                  </a:lnTo>
                  <a:lnTo>
                    <a:pt x="394004" y="754372"/>
                  </a:lnTo>
                  <a:lnTo>
                    <a:pt x="403649" y="759478"/>
                  </a:lnTo>
                  <a:lnTo>
                    <a:pt x="403649" y="248959"/>
                  </a:lnTo>
                  <a:lnTo>
                    <a:pt x="379484" y="197244"/>
                  </a:lnTo>
                  <a:lnTo>
                    <a:pt x="351770" y="168791"/>
                  </a:lnTo>
                  <a:lnTo>
                    <a:pt x="332734" y="163742"/>
                  </a:lnTo>
                  <a:lnTo>
                    <a:pt x="323119" y="164881"/>
                  </a:lnTo>
                  <a:lnTo>
                    <a:pt x="296996" y="189548"/>
                  </a:lnTo>
                  <a:lnTo>
                    <a:pt x="286926" y="167828"/>
                  </a:lnTo>
                  <a:lnTo>
                    <a:pt x="262475" y="126603"/>
                  </a:lnTo>
                  <a:lnTo>
                    <a:pt x="232553" y="86000"/>
                  </a:lnTo>
                  <a:lnTo>
                    <a:pt x="197507" y="45352"/>
                  </a:lnTo>
                  <a:lnTo>
                    <a:pt x="159725" y="14169"/>
                  </a:lnTo>
                  <a:lnTo>
                    <a:pt x="138984" y="4247"/>
                  </a:lnTo>
                  <a:lnTo>
                    <a:pt x="11692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57">
              <a:extLst>
                <a:ext uri="{FF2B5EF4-FFF2-40B4-BE49-F238E27FC236}">
                  <a16:creationId xmlns:a16="http://schemas.microsoft.com/office/drawing/2014/main" id="{12A32A00-0975-DEAB-7262-5373C7E72AD0}"/>
                </a:ext>
              </a:extLst>
            </p:cNvPr>
            <p:cNvSpPr/>
            <p:nvPr/>
          </p:nvSpPr>
          <p:spPr>
            <a:xfrm>
              <a:off x="5507393" y="5523814"/>
              <a:ext cx="842644" cy="826769"/>
            </a:xfrm>
            <a:custGeom>
              <a:avLst/>
              <a:gdLst/>
              <a:ahLst/>
              <a:cxnLst/>
              <a:rect l="l" t="t" r="r" b="b"/>
              <a:pathLst>
                <a:path w="842645" h="826770">
                  <a:moveTo>
                    <a:pt x="842606" y="659498"/>
                  </a:moveTo>
                  <a:lnTo>
                    <a:pt x="842594" y="594334"/>
                  </a:lnTo>
                  <a:lnTo>
                    <a:pt x="821182" y="559968"/>
                  </a:lnTo>
                  <a:lnTo>
                    <a:pt x="793356" y="520522"/>
                  </a:lnTo>
                  <a:lnTo>
                    <a:pt x="763244" y="483069"/>
                  </a:lnTo>
                  <a:lnTo>
                    <a:pt x="758240" y="477621"/>
                  </a:lnTo>
                  <a:lnTo>
                    <a:pt x="759447" y="475195"/>
                  </a:lnTo>
                  <a:lnTo>
                    <a:pt x="774700" y="432244"/>
                  </a:lnTo>
                  <a:lnTo>
                    <a:pt x="791667" y="364401"/>
                  </a:lnTo>
                  <a:lnTo>
                    <a:pt x="800671" y="317842"/>
                  </a:lnTo>
                  <a:lnTo>
                    <a:pt x="807516" y="270941"/>
                  </a:lnTo>
                  <a:lnTo>
                    <a:pt x="812076" y="223672"/>
                  </a:lnTo>
                  <a:lnTo>
                    <a:pt x="813904" y="189128"/>
                  </a:lnTo>
                  <a:lnTo>
                    <a:pt x="807199" y="180759"/>
                  </a:lnTo>
                  <a:lnTo>
                    <a:pt x="799617" y="173443"/>
                  </a:lnTo>
                  <a:lnTo>
                    <a:pt x="791095" y="167652"/>
                  </a:lnTo>
                  <a:lnTo>
                    <a:pt x="781583" y="163817"/>
                  </a:lnTo>
                  <a:lnTo>
                    <a:pt x="778116" y="218821"/>
                  </a:lnTo>
                  <a:lnTo>
                    <a:pt x="775754" y="246278"/>
                  </a:lnTo>
                  <a:lnTo>
                    <a:pt x="768616" y="302907"/>
                  </a:lnTo>
                  <a:lnTo>
                    <a:pt x="758761" y="361010"/>
                  </a:lnTo>
                  <a:lnTo>
                    <a:pt x="748093" y="408876"/>
                  </a:lnTo>
                  <a:lnTo>
                    <a:pt x="738416" y="447154"/>
                  </a:lnTo>
                  <a:lnTo>
                    <a:pt x="736828" y="454279"/>
                  </a:lnTo>
                  <a:lnTo>
                    <a:pt x="730770" y="447662"/>
                  </a:lnTo>
                  <a:lnTo>
                    <a:pt x="719061" y="436524"/>
                  </a:lnTo>
                  <a:lnTo>
                    <a:pt x="712076" y="422605"/>
                  </a:lnTo>
                  <a:lnTo>
                    <a:pt x="690778" y="378421"/>
                  </a:lnTo>
                  <a:lnTo>
                    <a:pt x="670217" y="333895"/>
                  </a:lnTo>
                  <a:lnTo>
                    <a:pt x="650405" y="289026"/>
                  </a:lnTo>
                  <a:lnTo>
                    <a:pt x="631367" y="243840"/>
                  </a:lnTo>
                  <a:lnTo>
                    <a:pt x="633831" y="236778"/>
                  </a:lnTo>
                  <a:lnTo>
                    <a:pt x="635774" y="229501"/>
                  </a:lnTo>
                  <a:lnTo>
                    <a:pt x="649503" y="151879"/>
                  </a:lnTo>
                  <a:lnTo>
                    <a:pt x="654646" y="109639"/>
                  </a:lnTo>
                  <a:lnTo>
                    <a:pt x="658266" y="68275"/>
                  </a:lnTo>
                  <a:lnTo>
                    <a:pt x="646023" y="54216"/>
                  </a:lnTo>
                  <a:lnTo>
                    <a:pt x="633196" y="40843"/>
                  </a:lnTo>
                  <a:lnTo>
                    <a:pt x="630186" y="74104"/>
                  </a:lnTo>
                  <a:lnTo>
                    <a:pt x="626478" y="106311"/>
                  </a:lnTo>
                  <a:lnTo>
                    <a:pt x="623633" y="127406"/>
                  </a:lnTo>
                  <a:lnTo>
                    <a:pt x="620471" y="148463"/>
                  </a:lnTo>
                  <a:lnTo>
                    <a:pt x="616991" y="169456"/>
                  </a:lnTo>
                  <a:lnTo>
                    <a:pt x="612127" y="195973"/>
                  </a:lnTo>
                  <a:lnTo>
                    <a:pt x="597573" y="158127"/>
                  </a:lnTo>
                  <a:lnTo>
                    <a:pt x="583463" y="120129"/>
                  </a:lnTo>
                  <a:lnTo>
                    <a:pt x="569810" y="81965"/>
                  </a:lnTo>
                  <a:lnTo>
                    <a:pt x="556602" y="43649"/>
                  </a:lnTo>
                  <a:lnTo>
                    <a:pt x="541985" y="0"/>
                  </a:lnTo>
                  <a:lnTo>
                    <a:pt x="536333" y="1397"/>
                  </a:lnTo>
                  <a:lnTo>
                    <a:pt x="524992" y="5829"/>
                  </a:lnTo>
                  <a:lnTo>
                    <a:pt x="518299" y="10909"/>
                  </a:lnTo>
                  <a:lnTo>
                    <a:pt x="512902" y="17056"/>
                  </a:lnTo>
                  <a:lnTo>
                    <a:pt x="531304" y="71970"/>
                  </a:lnTo>
                  <a:lnTo>
                    <a:pt x="539153" y="93802"/>
                  </a:lnTo>
                  <a:lnTo>
                    <a:pt x="525043" y="85090"/>
                  </a:lnTo>
                  <a:lnTo>
                    <a:pt x="514311" y="78041"/>
                  </a:lnTo>
                  <a:lnTo>
                    <a:pt x="503796" y="70688"/>
                  </a:lnTo>
                  <a:lnTo>
                    <a:pt x="493496" y="63030"/>
                  </a:lnTo>
                  <a:lnTo>
                    <a:pt x="492239" y="70154"/>
                  </a:lnTo>
                  <a:lnTo>
                    <a:pt x="516382" y="108165"/>
                  </a:lnTo>
                  <a:lnTo>
                    <a:pt x="549783" y="123329"/>
                  </a:lnTo>
                  <a:lnTo>
                    <a:pt x="568312" y="172554"/>
                  </a:lnTo>
                  <a:lnTo>
                    <a:pt x="587756" y="221449"/>
                  </a:lnTo>
                  <a:lnTo>
                    <a:pt x="608063" y="270002"/>
                  </a:lnTo>
                  <a:lnTo>
                    <a:pt x="629246" y="318173"/>
                  </a:lnTo>
                  <a:lnTo>
                    <a:pt x="651268" y="365975"/>
                  </a:lnTo>
                  <a:lnTo>
                    <a:pt x="603262" y="346595"/>
                  </a:lnTo>
                  <a:lnTo>
                    <a:pt x="568464" y="330314"/>
                  </a:lnTo>
                  <a:lnTo>
                    <a:pt x="523659" y="305562"/>
                  </a:lnTo>
                  <a:lnTo>
                    <a:pt x="486130" y="281279"/>
                  </a:lnTo>
                  <a:lnTo>
                    <a:pt x="455142" y="258991"/>
                  </a:lnTo>
                  <a:lnTo>
                    <a:pt x="440067" y="247294"/>
                  </a:lnTo>
                  <a:lnTo>
                    <a:pt x="439331" y="255765"/>
                  </a:lnTo>
                  <a:lnTo>
                    <a:pt x="439051" y="264210"/>
                  </a:lnTo>
                  <a:lnTo>
                    <a:pt x="439216" y="272630"/>
                  </a:lnTo>
                  <a:lnTo>
                    <a:pt x="439801" y="281025"/>
                  </a:lnTo>
                  <a:lnTo>
                    <a:pt x="475996" y="307289"/>
                  </a:lnTo>
                  <a:lnTo>
                    <a:pt x="511149" y="329107"/>
                  </a:lnTo>
                  <a:lnTo>
                    <a:pt x="557885" y="353987"/>
                  </a:lnTo>
                  <a:lnTo>
                    <a:pt x="594461" y="370547"/>
                  </a:lnTo>
                  <a:lnTo>
                    <a:pt x="632993" y="384962"/>
                  </a:lnTo>
                  <a:lnTo>
                    <a:pt x="664603" y="393725"/>
                  </a:lnTo>
                  <a:lnTo>
                    <a:pt x="671626" y="408190"/>
                  </a:lnTo>
                  <a:lnTo>
                    <a:pt x="670687" y="408190"/>
                  </a:lnTo>
                  <a:lnTo>
                    <a:pt x="659993" y="414642"/>
                  </a:lnTo>
                  <a:lnTo>
                    <a:pt x="655154" y="427786"/>
                  </a:lnTo>
                  <a:lnTo>
                    <a:pt x="653313" y="468477"/>
                  </a:lnTo>
                  <a:lnTo>
                    <a:pt x="615911" y="433070"/>
                  </a:lnTo>
                  <a:lnTo>
                    <a:pt x="576618" y="399770"/>
                  </a:lnTo>
                  <a:lnTo>
                    <a:pt x="535495" y="368782"/>
                  </a:lnTo>
                  <a:lnTo>
                    <a:pt x="492633" y="340283"/>
                  </a:lnTo>
                  <a:lnTo>
                    <a:pt x="444487" y="318490"/>
                  </a:lnTo>
                  <a:lnTo>
                    <a:pt x="418439" y="316115"/>
                  </a:lnTo>
                  <a:lnTo>
                    <a:pt x="393611" y="324243"/>
                  </a:lnTo>
                  <a:lnTo>
                    <a:pt x="383743" y="332460"/>
                  </a:lnTo>
                  <a:lnTo>
                    <a:pt x="376682" y="342773"/>
                  </a:lnTo>
                  <a:lnTo>
                    <a:pt x="372516" y="354622"/>
                  </a:lnTo>
                  <a:lnTo>
                    <a:pt x="371322" y="367411"/>
                  </a:lnTo>
                  <a:lnTo>
                    <a:pt x="371424" y="371297"/>
                  </a:lnTo>
                  <a:lnTo>
                    <a:pt x="371881" y="375056"/>
                  </a:lnTo>
                  <a:lnTo>
                    <a:pt x="372478" y="378777"/>
                  </a:lnTo>
                  <a:lnTo>
                    <a:pt x="345592" y="361886"/>
                  </a:lnTo>
                  <a:lnTo>
                    <a:pt x="288594" y="333667"/>
                  </a:lnTo>
                  <a:lnTo>
                    <a:pt x="225958" y="310083"/>
                  </a:lnTo>
                  <a:lnTo>
                    <a:pt x="157607" y="290169"/>
                  </a:lnTo>
                  <a:lnTo>
                    <a:pt x="93027" y="282765"/>
                  </a:lnTo>
                  <a:lnTo>
                    <a:pt x="62776" y="286715"/>
                  </a:lnTo>
                  <a:lnTo>
                    <a:pt x="35153" y="297929"/>
                  </a:lnTo>
                  <a:lnTo>
                    <a:pt x="13055" y="318312"/>
                  </a:lnTo>
                  <a:lnTo>
                    <a:pt x="0" y="353479"/>
                  </a:lnTo>
                  <a:lnTo>
                    <a:pt x="3924" y="390537"/>
                  </a:lnTo>
                  <a:lnTo>
                    <a:pt x="17589" y="427139"/>
                  </a:lnTo>
                  <a:lnTo>
                    <a:pt x="49225" y="492569"/>
                  </a:lnTo>
                  <a:lnTo>
                    <a:pt x="82143" y="554774"/>
                  </a:lnTo>
                  <a:lnTo>
                    <a:pt x="99517" y="585381"/>
                  </a:lnTo>
                  <a:lnTo>
                    <a:pt x="88709" y="587679"/>
                  </a:lnTo>
                  <a:lnTo>
                    <a:pt x="80365" y="591273"/>
                  </a:lnTo>
                  <a:lnTo>
                    <a:pt x="73850" y="597636"/>
                  </a:lnTo>
                  <a:lnTo>
                    <a:pt x="70142" y="605853"/>
                  </a:lnTo>
                  <a:lnTo>
                    <a:pt x="70154" y="615022"/>
                  </a:lnTo>
                  <a:lnTo>
                    <a:pt x="85509" y="657834"/>
                  </a:lnTo>
                  <a:lnTo>
                    <a:pt x="108940" y="694956"/>
                  </a:lnTo>
                  <a:lnTo>
                    <a:pt x="138938" y="726998"/>
                  </a:lnTo>
                  <a:lnTo>
                    <a:pt x="174002" y="754570"/>
                  </a:lnTo>
                  <a:lnTo>
                    <a:pt x="212610" y="778281"/>
                  </a:lnTo>
                  <a:lnTo>
                    <a:pt x="253250" y="798715"/>
                  </a:lnTo>
                  <a:lnTo>
                    <a:pt x="249047" y="801903"/>
                  </a:lnTo>
                  <a:lnTo>
                    <a:pt x="233743" y="826185"/>
                  </a:lnTo>
                  <a:lnTo>
                    <a:pt x="842594" y="826185"/>
                  </a:lnTo>
                  <a:lnTo>
                    <a:pt x="842594" y="713105"/>
                  </a:lnTo>
                  <a:lnTo>
                    <a:pt x="842606" y="659498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58">
              <a:extLst>
                <a:ext uri="{FF2B5EF4-FFF2-40B4-BE49-F238E27FC236}">
                  <a16:creationId xmlns:a16="http://schemas.microsoft.com/office/drawing/2014/main" id="{8306147B-B6E7-E74E-D02A-AED7C2B7E665}"/>
                </a:ext>
              </a:extLst>
            </p:cNvPr>
            <p:cNvSpPr/>
            <p:nvPr/>
          </p:nvSpPr>
          <p:spPr>
            <a:xfrm>
              <a:off x="5508015" y="5812809"/>
              <a:ext cx="842010" cy="537210"/>
            </a:xfrm>
            <a:custGeom>
              <a:avLst/>
              <a:gdLst/>
              <a:ahLst/>
              <a:cxnLst/>
              <a:rect l="l" t="t" r="r" b="b"/>
              <a:pathLst>
                <a:path w="842010" h="537210">
                  <a:moveTo>
                    <a:pt x="518352" y="370052"/>
                  </a:moveTo>
                  <a:lnTo>
                    <a:pt x="440956" y="370052"/>
                  </a:lnTo>
                  <a:lnTo>
                    <a:pt x="480947" y="394054"/>
                  </a:lnTo>
                  <a:lnTo>
                    <a:pt x="521157" y="417626"/>
                  </a:lnTo>
                  <a:lnTo>
                    <a:pt x="566103" y="443177"/>
                  </a:lnTo>
                  <a:lnTo>
                    <a:pt x="611382" y="468138"/>
                  </a:lnTo>
                  <a:lnTo>
                    <a:pt x="656980" y="492515"/>
                  </a:lnTo>
                  <a:lnTo>
                    <a:pt x="702881" y="516312"/>
                  </a:lnTo>
                  <a:lnTo>
                    <a:pt x="744410" y="537190"/>
                  </a:lnTo>
                  <a:lnTo>
                    <a:pt x="830958" y="537190"/>
                  </a:lnTo>
                  <a:lnTo>
                    <a:pt x="815767" y="529945"/>
                  </a:lnTo>
                  <a:lnTo>
                    <a:pt x="785068" y="514977"/>
                  </a:lnTo>
                  <a:lnTo>
                    <a:pt x="717767" y="480873"/>
                  </a:lnTo>
                  <a:lnTo>
                    <a:pt x="681231" y="461629"/>
                  </a:lnTo>
                  <a:lnTo>
                    <a:pt x="644889" y="442008"/>
                  </a:lnTo>
                  <a:lnTo>
                    <a:pt x="608736" y="422033"/>
                  </a:lnTo>
                  <a:lnTo>
                    <a:pt x="606325" y="400735"/>
                  </a:lnTo>
                  <a:lnTo>
                    <a:pt x="570839" y="400735"/>
                  </a:lnTo>
                  <a:lnTo>
                    <a:pt x="523971" y="373432"/>
                  </a:lnTo>
                  <a:lnTo>
                    <a:pt x="518352" y="370052"/>
                  </a:lnTo>
                  <a:close/>
                </a:path>
                <a:path w="842010" h="537210">
                  <a:moveTo>
                    <a:pt x="685876" y="120154"/>
                  </a:moveTo>
                  <a:lnTo>
                    <a:pt x="713827" y="163964"/>
                  </a:lnTo>
                  <a:lnTo>
                    <a:pt x="740969" y="208386"/>
                  </a:lnTo>
                  <a:lnTo>
                    <a:pt x="766860" y="253553"/>
                  </a:lnTo>
                  <a:lnTo>
                    <a:pt x="791061" y="299600"/>
                  </a:lnTo>
                  <a:lnTo>
                    <a:pt x="813036" y="346459"/>
                  </a:lnTo>
                  <a:lnTo>
                    <a:pt x="837580" y="408336"/>
                  </a:lnTo>
                  <a:lnTo>
                    <a:pt x="841984" y="421451"/>
                  </a:lnTo>
                  <a:lnTo>
                    <a:pt x="841984" y="346459"/>
                  </a:lnTo>
                  <a:lnTo>
                    <a:pt x="818986" y="295211"/>
                  </a:lnTo>
                  <a:lnTo>
                    <a:pt x="796315" y="252353"/>
                  </a:lnTo>
                  <a:lnTo>
                    <a:pt x="770991" y="211212"/>
                  </a:lnTo>
                  <a:lnTo>
                    <a:pt x="742797" y="172008"/>
                  </a:lnTo>
                  <a:lnTo>
                    <a:pt x="707559" y="136627"/>
                  </a:lnTo>
                  <a:lnTo>
                    <a:pt x="689254" y="121323"/>
                  </a:lnTo>
                  <a:lnTo>
                    <a:pt x="685876" y="120154"/>
                  </a:lnTo>
                  <a:close/>
                </a:path>
                <a:path w="842010" h="537210">
                  <a:moveTo>
                    <a:pt x="85280" y="369277"/>
                  </a:moveTo>
                  <a:lnTo>
                    <a:pt x="109359" y="407034"/>
                  </a:lnTo>
                  <a:lnTo>
                    <a:pt x="148842" y="409562"/>
                  </a:lnTo>
                  <a:lnTo>
                    <a:pt x="168669" y="410108"/>
                  </a:lnTo>
                  <a:lnTo>
                    <a:pt x="188391" y="410108"/>
                  </a:lnTo>
                  <a:lnTo>
                    <a:pt x="258546" y="406593"/>
                  </a:lnTo>
                  <a:lnTo>
                    <a:pt x="328244" y="397954"/>
                  </a:lnTo>
                  <a:lnTo>
                    <a:pt x="381856" y="387678"/>
                  </a:lnTo>
                  <a:lnTo>
                    <a:pt x="428357" y="374218"/>
                  </a:lnTo>
                  <a:lnTo>
                    <a:pt x="186423" y="374218"/>
                  </a:lnTo>
                  <a:lnTo>
                    <a:pt x="161093" y="373830"/>
                  </a:lnTo>
                  <a:lnTo>
                    <a:pt x="135785" y="372914"/>
                  </a:lnTo>
                  <a:lnTo>
                    <a:pt x="110510" y="371416"/>
                  </a:lnTo>
                  <a:lnTo>
                    <a:pt x="85280" y="369277"/>
                  </a:lnTo>
                  <a:close/>
                </a:path>
                <a:path w="842010" h="537210">
                  <a:moveTo>
                    <a:pt x="418397" y="27069"/>
                  </a:moveTo>
                  <a:lnTo>
                    <a:pt x="405041" y="29679"/>
                  </a:lnTo>
                  <a:lnTo>
                    <a:pt x="423131" y="61478"/>
                  </a:lnTo>
                  <a:lnTo>
                    <a:pt x="440915" y="93410"/>
                  </a:lnTo>
                  <a:lnTo>
                    <a:pt x="474484" y="158407"/>
                  </a:lnTo>
                  <a:lnTo>
                    <a:pt x="491104" y="193837"/>
                  </a:lnTo>
                  <a:lnTo>
                    <a:pt x="507030" y="229546"/>
                  </a:lnTo>
                  <a:lnTo>
                    <a:pt x="522110" y="265616"/>
                  </a:lnTo>
                  <a:lnTo>
                    <a:pt x="536193" y="302132"/>
                  </a:lnTo>
                  <a:lnTo>
                    <a:pt x="553102" y="351154"/>
                  </a:lnTo>
                  <a:lnTo>
                    <a:pt x="561704" y="376185"/>
                  </a:lnTo>
                  <a:lnTo>
                    <a:pt x="570839" y="400735"/>
                  </a:lnTo>
                  <a:lnTo>
                    <a:pt x="606325" y="400735"/>
                  </a:lnTo>
                  <a:lnTo>
                    <a:pt x="599271" y="362564"/>
                  </a:lnTo>
                  <a:lnTo>
                    <a:pt x="582282" y="304990"/>
                  </a:lnTo>
                  <a:lnTo>
                    <a:pt x="565714" y="257743"/>
                  </a:lnTo>
                  <a:lnTo>
                    <a:pt x="547325" y="210495"/>
                  </a:lnTo>
                  <a:lnTo>
                    <a:pt x="527389" y="164299"/>
                  </a:lnTo>
                  <a:lnTo>
                    <a:pt x="505713" y="118869"/>
                  </a:lnTo>
                  <a:lnTo>
                    <a:pt x="482218" y="74256"/>
                  </a:lnTo>
                  <a:lnTo>
                    <a:pt x="459282" y="34493"/>
                  </a:lnTo>
                  <a:lnTo>
                    <a:pt x="445995" y="30078"/>
                  </a:lnTo>
                  <a:lnTo>
                    <a:pt x="446141" y="30078"/>
                  </a:lnTo>
                  <a:lnTo>
                    <a:pt x="432071" y="27357"/>
                  </a:lnTo>
                  <a:lnTo>
                    <a:pt x="418397" y="27069"/>
                  </a:lnTo>
                  <a:close/>
                </a:path>
                <a:path w="842010" h="537210">
                  <a:moveTo>
                    <a:pt x="190484" y="152069"/>
                  </a:moveTo>
                  <a:lnTo>
                    <a:pt x="117817" y="152069"/>
                  </a:lnTo>
                  <a:lnTo>
                    <a:pt x="157872" y="181741"/>
                  </a:lnTo>
                  <a:lnTo>
                    <a:pt x="198321" y="210894"/>
                  </a:lnTo>
                  <a:lnTo>
                    <a:pt x="239153" y="239525"/>
                  </a:lnTo>
                  <a:lnTo>
                    <a:pt x="280355" y="267632"/>
                  </a:lnTo>
                  <a:lnTo>
                    <a:pt x="321914" y="295211"/>
                  </a:lnTo>
                  <a:lnTo>
                    <a:pt x="363819" y="322262"/>
                  </a:lnTo>
                  <a:lnTo>
                    <a:pt x="406057" y="348780"/>
                  </a:lnTo>
                  <a:lnTo>
                    <a:pt x="394436" y="351154"/>
                  </a:lnTo>
                  <a:lnTo>
                    <a:pt x="355319" y="358862"/>
                  </a:lnTo>
                  <a:lnTo>
                    <a:pt x="288155" y="368928"/>
                  </a:lnTo>
                  <a:lnTo>
                    <a:pt x="253337" y="372071"/>
                  </a:lnTo>
                  <a:lnTo>
                    <a:pt x="252617" y="372071"/>
                  </a:lnTo>
                  <a:lnTo>
                    <a:pt x="218897" y="373830"/>
                  </a:lnTo>
                  <a:lnTo>
                    <a:pt x="214689" y="373830"/>
                  </a:lnTo>
                  <a:lnTo>
                    <a:pt x="186423" y="374218"/>
                  </a:lnTo>
                  <a:lnTo>
                    <a:pt x="428357" y="374218"/>
                  </a:lnTo>
                  <a:lnTo>
                    <a:pt x="434949" y="372071"/>
                  </a:lnTo>
                  <a:lnTo>
                    <a:pt x="437972" y="371119"/>
                  </a:lnTo>
                  <a:lnTo>
                    <a:pt x="440956" y="370052"/>
                  </a:lnTo>
                  <a:lnTo>
                    <a:pt x="518352" y="370052"/>
                  </a:lnTo>
                  <a:lnTo>
                    <a:pt x="477494" y="345476"/>
                  </a:lnTo>
                  <a:lnTo>
                    <a:pt x="431415" y="316872"/>
                  </a:lnTo>
                  <a:lnTo>
                    <a:pt x="385746" y="287626"/>
                  </a:lnTo>
                  <a:lnTo>
                    <a:pt x="340493" y="257743"/>
                  </a:lnTo>
                  <a:lnTo>
                    <a:pt x="295668" y="227228"/>
                  </a:lnTo>
                  <a:lnTo>
                    <a:pt x="293322" y="217601"/>
                  </a:lnTo>
                  <a:lnTo>
                    <a:pt x="290318" y="208386"/>
                  </a:lnTo>
                  <a:lnTo>
                    <a:pt x="286749" y="198723"/>
                  </a:lnTo>
                  <a:lnTo>
                    <a:pt x="283260" y="189445"/>
                  </a:lnTo>
                  <a:lnTo>
                    <a:pt x="282652" y="187871"/>
                  </a:lnTo>
                  <a:lnTo>
                    <a:pt x="239674" y="187871"/>
                  </a:lnTo>
                  <a:lnTo>
                    <a:pt x="196145" y="156282"/>
                  </a:lnTo>
                  <a:lnTo>
                    <a:pt x="190484" y="152069"/>
                  </a:lnTo>
                  <a:close/>
                </a:path>
                <a:path w="842010" h="537210">
                  <a:moveTo>
                    <a:pt x="151079" y="0"/>
                  </a:moveTo>
                  <a:lnTo>
                    <a:pt x="171749" y="39206"/>
                  </a:lnTo>
                  <a:lnTo>
                    <a:pt x="190880" y="77732"/>
                  </a:lnTo>
                  <a:lnTo>
                    <a:pt x="214639" y="128970"/>
                  </a:lnTo>
                  <a:lnTo>
                    <a:pt x="232856" y="171342"/>
                  </a:lnTo>
                  <a:lnTo>
                    <a:pt x="239674" y="187871"/>
                  </a:lnTo>
                  <a:lnTo>
                    <a:pt x="282652" y="187871"/>
                  </a:lnTo>
                  <a:lnTo>
                    <a:pt x="267021" y="150323"/>
                  </a:lnTo>
                  <a:lnTo>
                    <a:pt x="249425" y="111806"/>
                  </a:lnTo>
                  <a:lnTo>
                    <a:pt x="224643" y="61072"/>
                  </a:lnTo>
                  <a:lnTo>
                    <a:pt x="198793" y="12420"/>
                  </a:lnTo>
                  <a:lnTo>
                    <a:pt x="163054" y="2646"/>
                  </a:lnTo>
                  <a:lnTo>
                    <a:pt x="151079" y="0"/>
                  </a:lnTo>
                  <a:close/>
                </a:path>
                <a:path w="842010" h="537210">
                  <a:moveTo>
                    <a:pt x="51409" y="159965"/>
                  </a:moveTo>
                  <a:lnTo>
                    <a:pt x="29317" y="159965"/>
                  </a:lnTo>
                  <a:lnTo>
                    <a:pt x="41465" y="160101"/>
                  </a:lnTo>
                  <a:lnTo>
                    <a:pt x="51409" y="159965"/>
                  </a:lnTo>
                  <a:close/>
                </a:path>
                <a:path w="842010" h="537210">
                  <a:moveTo>
                    <a:pt x="12266" y="125657"/>
                  </a:moveTo>
                  <a:lnTo>
                    <a:pt x="11625" y="125657"/>
                  </a:lnTo>
                  <a:lnTo>
                    <a:pt x="15361" y="134469"/>
                  </a:lnTo>
                  <a:lnTo>
                    <a:pt x="19299" y="143160"/>
                  </a:lnTo>
                  <a:lnTo>
                    <a:pt x="23325" y="151661"/>
                  </a:lnTo>
                  <a:lnTo>
                    <a:pt x="27353" y="159965"/>
                  </a:lnTo>
                  <a:lnTo>
                    <a:pt x="54175" y="159965"/>
                  </a:lnTo>
                  <a:lnTo>
                    <a:pt x="69691" y="159340"/>
                  </a:lnTo>
                  <a:lnTo>
                    <a:pt x="83204" y="158407"/>
                  </a:lnTo>
                  <a:lnTo>
                    <a:pt x="83421" y="158407"/>
                  </a:lnTo>
                  <a:lnTo>
                    <a:pt x="92303" y="157397"/>
                  </a:lnTo>
                  <a:lnTo>
                    <a:pt x="100882" y="155976"/>
                  </a:lnTo>
                  <a:lnTo>
                    <a:pt x="109413" y="154177"/>
                  </a:lnTo>
                  <a:lnTo>
                    <a:pt x="117817" y="152069"/>
                  </a:lnTo>
                  <a:lnTo>
                    <a:pt x="190484" y="152069"/>
                  </a:lnTo>
                  <a:lnTo>
                    <a:pt x="157320" y="127387"/>
                  </a:lnTo>
                  <a:lnTo>
                    <a:pt x="48077" y="127387"/>
                  </a:lnTo>
                  <a:lnTo>
                    <a:pt x="28605" y="126706"/>
                  </a:lnTo>
                  <a:lnTo>
                    <a:pt x="12266" y="125657"/>
                  </a:lnTo>
                  <a:close/>
                </a:path>
                <a:path w="842010" h="537210">
                  <a:moveTo>
                    <a:pt x="20053" y="20434"/>
                  </a:moveTo>
                  <a:lnTo>
                    <a:pt x="0" y="60439"/>
                  </a:lnTo>
                  <a:lnTo>
                    <a:pt x="14962" y="72500"/>
                  </a:lnTo>
                  <a:lnTo>
                    <a:pt x="60147" y="108254"/>
                  </a:lnTo>
                  <a:lnTo>
                    <a:pt x="66241" y="112953"/>
                  </a:lnTo>
                  <a:lnTo>
                    <a:pt x="84758" y="126949"/>
                  </a:lnTo>
                  <a:lnTo>
                    <a:pt x="79692" y="126949"/>
                  </a:lnTo>
                  <a:lnTo>
                    <a:pt x="62658" y="127387"/>
                  </a:lnTo>
                  <a:lnTo>
                    <a:pt x="157320" y="127387"/>
                  </a:lnTo>
                  <a:lnTo>
                    <a:pt x="152996" y="124169"/>
                  </a:lnTo>
                  <a:lnTo>
                    <a:pt x="110229" y="91553"/>
                  </a:lnTo>
                  <a:lnTo>
                    <a:pt x="67843" y="58458"/>
                  </a:lnTo>
                  <a:lnTo>
                    <a:pt x="20053" y="20434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1">
            <a:extLst>
              <a:ext uri="{FF2B5EF4-FFF2-40B4-BE49-F238E27FC236}">
                <a16:creationId xmlns:a16="http://schemas.microsoft.com/office/drawing/2014/main" id="{F9A7CB9E-1251-DB3C-B350-624C882BA3AC}"/>
              </a:ext>
            </a:extLst>
          </p:cNvPr>
          <p:cNvGrpSpPr/>
          <p:nvPr/>
        </p:nvGrpSpPr>
        <p:grpSpPr>
          <a:xfrm>
            <a:off x="0" y="5522464"/>
            <a:ext cx="836930" cy="828040"/>
            <a:chOff x="0" y="5522464"/>
            <a:chExt cx="836930" cy="828040"/>
          </a:xfrm>
        </p:grpSpPr>
        <p:sp>
          <p:nvSpPr>
            <p:cNvPr id="6" name="object 52">
              <a:extLst>
                <a:ext uri="{FF2B5EF4-FFF2-40B4-BE49-F238E27FC236}">
                  <a16:creationId xmlns:a16="http://schemas.microsoft.com/office/drawing/2014/main" id="{10378609-48DF-B5BE-BBA3-5DE56F3A257A}"/>
                </a:ext>
              </a:extLst>
            </p:cNvPr>
            <p:cNvSpPr/>
            <p:nvPr/>
          </p:nvSpPr>
          <p:spPr>
            <a:xfrm>
              <a:off x="0" y="5522464"/>
              <a:ext cx="398145" cy="756920"/>
            </a:xfrm>
            <a:custGeom>
              <a:avLst/>
              <a:gdLst/>
              <a:ahLst/>
              <a:cxnLst/>
              <a:rect l="l" t="t" r="r" b="b"/>
              <a:pathLst>
                <a:path w="398145" h="756920">
                  <a:moveTo>
                    <a:pt x="280801" y="0"/>
                  </a:moveTo>
                  <a:lnTo>
                    <a:pt x="238000" y="14169"/>
                  </a:lnTo>
                  <a:lnTo>
                    <a:pt x="200213" y="45352"/>
                  </a:lnTo>
                  <a:lnTo>
                    <a:pt x="165172" y="86000"/>
                  </a:lnTo>
                  <a:lnTo>
                    <a:pt x="135256" y="126603"/>
                  </a:lnTo>
                  <a:lnTo>
                    <a:pt x="110802" y="167828"/>
                  </a:lnTo>
                  <a:lnTo>
                    <a:pt x="100737" y="189548"/>
                  </a:lnTo>
                  <a:lnTo>
                    <a:pt x="98337" y="184379"/>
                  </a:lnTo>
                  <a:lnTo>
                    <a:pt x="64999" y="163742"/>
                  </a:lnTo>
                  <a:lnTo>
                    <a:pt x="45961" y="168791"/>
                  </a:lnTo>
                  <a:lnTo>
                    <a:pt x="30470" y="180980"/>
                  </a:lnTo>
                  <a:lnTo>
                    <a:pt x="18238" y="197244"/>
                  </a:lnTo>
                  <a:lnTo>
                    <a:pt x="8980" y="214516"/>
                  </a:lnTo>
                  <a:lnTo>
                    <a:pt x="0" y="235273"/>
                  </a:lnTo>
                  <a:lnTo>
                    <a:pt x="0" y="756341"/>
                  </a:lnTo>
                  <a:lnTo>
                    <a:pt x="47626" y="729163"/>
                  </a:lnTo>
                  <a:lnTo>
                    <a:pt x="90623" y="702463"/>
                  </a:lnTo>
                  <a:lnTo>
                    <a:pt x="132662" y="674296"/>
                  </a:lnTo>
                  <a:lnTo>
                    <a:pt x="173691" y="644687"/>
                  </a:lnTo>
                  <a:lnTo>
                    <a:pt x="213662" y="613660"/>
                  </a:lnTo>
                  <a:lnTo>
                    <a:pt x="252524" y="581240"/>
                  </a:lnTo>
                  <a:lnTo>
                    <a:pt x="290227" y="547452"/>
                  </a:lnTo>
                  <a:lnTo>
                    <a:pt x="326721" y="512318"/>
                  </a:lnTo>
                  <a:lnTo>
                    <a:pt x="360600" y="472361"/>
                  </a:lnTo>
                  <a:lnTo>
                    <a:pt x="374981" y="422974"/>
                  </a:lnTo>
                  <a:lnTo>
                    <a:pt x="374765" y="414744"/>
                  </a:lnTo>
                  <a:lnTo>
                    <a:pt x="367310" y="409829"/>
                  </a:lnTo>
                  <a:lnTo>
                    <a:pt x="356375" y="406908"/>
                  </a:lnTo>
                  <a:lnTo>
                    <a:pt x="348438" y="406096"/>
                  </a:lnTo>
                  <a:lnTo>
                    <a:pt x="373484" y="361216"/>
                  </a:lnTo>
                  <a:lnTo>
                    <a:pt x="391266" y="313846"/>
                  </a:lnTo>
                  <a:lnTo>
                    <a:pt x="397726" y="264785"/>
                  </a:lnTo>
                  <a:lnTo>
                    <a:pt x="388811" y="214834"/>
                  </a:lnTo>
                  <a:lnTo>
                    <a:pt x="385056" y="209018"/>
                  </a:lnTo>
                  <a:lnTo>
                    <a:pt x="379331" y="205348"/>
                  </a:lnTo>
                  <a:lnTo>
                    <a:pt x="372606" y="204006"/>
                  </a:lnTo>
                  <a:lnTo>
                    <a:pt x="365850" y="205169"/>
                  </a:lnTo>
                  <a:lnTo>
                    <a:pt x="358090" y="208141"/>
                  </a:lnTo>
                  <a:lnTo>
                    <a:pt x="356505" y="181662"/>
                  </a:lnTo>
                  <a:lnTo>
                    <a:pt x="351784" y="128827"/>
                  </a:lnTo>
                  <a:lnTo>
                    <a:pt x="344933" y="74486"/>
                  </a:lnTo>
                  <a:lnTo>
                    <a:pt x="325819" y="20699"/>
                  </a:lnTo>
                  <a:lnTo>
                    <a:pt x="303137" y="3823"/>
                  </a:lnTo>
                  <a:lnTo>
                    <a:pt x="280801" y="0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3">
              <a:extLst>
                <a:ext uri="{FF2B5EF4-FFF2-40B4-BE49-F238E27FC236}">
                  <a16:creationId xmlns:a16="http://schemas.microsoft.com/office/drawing/2014/main" id="{54098C89-A083-1F41-6800-13DD7EFDC2FF}"/>
                </a:ext>
              </a:extLst>
            </p:cNvPr>
            <p:cNvSpPr/>
            <p:nvPr/>
          </p:nvSpPr>
          <p:spPr>
            <a:xfrm>
              <a:off x="0" y="5523814"/>
              <a:ext cx="836930" cy="826769"/>
            </a:xfrm>
            <a:custGeom>
              <a:avLst/>
              <a:gdLst/>
              <a:ahLst/>
              <a:cxnLst/>
              <a:rect l="l" t="t" r="r" b="b"/>
              <a:pathLst>
                <a:path w="836930" h="826770">
                  <a:moveTo>
                    <a:pt x="836676" y="353479"/>
                  </a:moveTo>
                  <a:lnTo>
                    <a:pt x="823683" y="318490"/>
                  </a:lnTo>
                  <a:lnTo>
                    <a:pt x="823620" y="318312"/>
                  </a:lnTo>
                  <a:lnTo>
                    <a:pt x="801522" y="297929"/>
                  </a:lnTo>
                  <a:lnTo>
                    <a:pt x="773899" y="286715"/>
                  </a:lnTo>
                  <a:lnTo>
                    <a:pt x="743635" y="282765"/>
                  </a:lnTo>
                  <a:lnTo>
                    <a:pt x="713651" y="284175"/>
                  </a:lnTo>
                  <a:lnTo>
                    <a:pt x="644626" y="299148"/>
                  </a:lnTo>
                  <a:lnTo>
                    <a:pt x="577659" y="321957"/>
                  </a:lnTo>
                  <a:lnTo>
                    <a:pt x="519137" y="346900"/>
                  </a:lnTo>
                  <a:lnTo>
                    <a:pt x="464197" y="378777"/>
                  </a:lnTo>
                  <a:lnTo>
                    <a:pt x="464794" y="375056"/>
                  </a:lnTo>
                  <a:lnTo>
                    <a:pt x="465264" y="371297"/>
                  </a:lnTo>
                  <a:lnTo>
                    <a:pt x="465353" y="367411"/>
                  </a:lnTo>
                  <a:lnTo>
                    <a:pt x="464159" y="354622"/>
                  </a:lnTo>
                  <a:lnTo>
                    <a:pt x="459994" y="342773"/>
                  </a:lnTo>
                  <a:lnTo>
                    <a:pt x="452932" y="332460"/>
                  </a:lnTo>
                  <a:lnTo>
                    <a:pt x="443064" y="324243"/>
                  </a:lnTo>
                  <a:lnTo>
                    <a:pt x="418223" y="316115"/>
                  </a:lnTo>
                  <a:lnTo>
                    <a:pt x="392176" y="318490"/>
                  </a:lnTo>
                  <a:lnTo>
                    <a:pt x="344043" y="340283"/>
                  </a:lnTo>
                  <a:lnTo>
                    <a:pt x="301180" y="368782"/>
                  </a:lnTo>
                  <a:lnTo>
                    <a:pt x="260057" y="399770"/>
                  </a:lnTo>
                  <a:lnTo>
                    <a:pt x="220764" y="433070"/>
                  </a:lnTo>
                  <a:lnTo>
                    <a:pt x="183362" y="468477"/>
                  </a:lnTo>
                  <a:lnTo>
                    <a:pt x="181533" y="427786"/>
                  </a:lnTo>
                  <a:lnTo>
                    <a:pt x="176695" y="414642"/>
                  </a:lnTo>
                  <a:lnTo>
                    <a:pt x="165989" y="408190"/>
                  </a:lnTo>
                  <a:lnTo>
                    <a:pt x="165023" y="408190"/>
                  </a:lnTo>
                  <a:lnTo>
                    <a:pt x="172059" y="393725"/>
                  </a:lnTo>
                  <a:lnTo>
                    <a:pt x="216662" y="380619"/>
                  </a:lnTo>
                  <a:lnTo>
                    <a:pt x="254774" y="365112"/>
                  </a:lnTo>
                  <a:lnTo>
                    <a:pt x="302374" y="341972"/>
                  </a:lnTo>
                  <a:lnTo>
                    <a:pt x="348170" y="315417"/>
                  </a:lnTo>
                  <a:lnTo>
                    <a:pt x="385013" y="290068"/>
                  </a:lnTo>
                  <a:lnTo>
                    <a:pt x="397611" y="264210"/>
                  </a:lnTo>
                  <a:lnTo>
                    <a:pt x="397332" y="255765"/>
                  </a:lnTo>
                  <a:lnTo>
                    <a:pt x="396595" y="247294"/>
                  </a:lnTo>
                  <a:lnTo>
                    <a:pt x="381520" y="258991"/>
                  </a:lnTo>
                  <a:lnTo>
                    <a:pt x="366166" y="270306"/>
                  </a:lnTo>
                  <a:lnTo>
                    <a:pt x="334683" y="291922"/>
                  </a:lnTo>
                  <a:lnTo>
                    <a:pt x="290842" y="318363"/>
                  </a:lnTo>
                  <a:lnTo>
                    <a:pt x="245110" y="341414"/>
                  </a:lnTo>
                  <a:lnTo>
                    <a:pt x="185407" y="365975"/>
                  </a:lnTo>
                  <a:lnTo>
                    <a:pt x="207429" y="318173"/>
                  </a:lnTo>
                  <a:lnTo>
                    <a:pt x="228612" y="270002"/>
                  </a:lnTo>
                  <a:lnTo>
                    <a:pt x="248932" y="221449"/>
                  </a:lnTo>
                  <a:lnTo>
                    <a:pt x="268363" y="172554"/>
                  </a:lnTo>
                  <a:lnTo>
                    <a:pt x="286893" y="123329"/>
                  </a:lnTo>
                  <a:lnTo>
                    <a:pt x="299199" y="118846"/>
                  </a:lnTo>
                  <a:lnTo>
                    <a:pt x="338455" y="97066"/>
                  </a:lnTo>
                  <a:lnTo>
                    <a:pt x="347319" y="91173"/>
                  </a:lnTo>
                  <a:lnTo>
                    <a:pt x="344436" y="70154"/>
                  </a:lnTo>
                  <a:lnTo>
                    <a:pt x="343179" y="63030"/>
                  </a:lnTo>
                  <a:lnTo>
                    <a:pt x="332879" y="70688"/>
                  </a:lnTo>
                  <a:lnTo>
                    <a:pt x="322364" y="78041"/>
                  </a:lnTo>
                  <a:lnTo>
                    <a:pt x="311632" y="85090"/>
                  </a:lnTo>
                  <a:lnTo>
                    <a:pt x="297522" y="93802"/>
                  </a:lnTo>
                  <a:lnTo>
                    <a:pt x="305371" y="71970"/>
                  </a:lnTo>
                  <a:lnTo>
                    <a:pt x="323761" y="17056"/>
                  </a:lnTo>
                  <a:lnTo>
                    <a:pt x="318363" y="10909"/>
                  </a:lnTo>
                  <a:lnTo>
                    <a:pt x="311683" y="5829"/>
                  </a:lnTo>
                  <a:lnTo>
                    <a:pt x="300329" y="1397"/>
                  </a:lnTo>
                  <a:lnTo>
                    <a:pt x="294678" y="0"/>
                  </a:lnTo>
                  <a:lnTo>
                    <a:pt x="280073" y="43649"/>
                  </a:lnTo>
                  <a:lnTo>
                    <a:pt x="266865" y="81965"/>
                  </a:lnTo>
                  <a:lnTo>
                    <a:pt x="253199" y="120129"/>
                  </a:lnTo>
                  <a:lnTo>
                    <a:pt x="239102" y="158127"/>
                  </a:lnTo>
                  <a:lnTo>
                    <a:pt x="224548" y="195973"/>
                  </a:lnTo>
                  <a:lnTo>
                    <a:pt x="219684" y="169456"/>
                  </a:lnTo>
                  <a:lnTo>
                    <a:pt x="213042" y="127406"/>
                  </a:lnTo>
                  <a:lnTo>
                    <a:pt x="206489" y="74104"/>
                  </a:lnTo>
                  <a:lnTo>
                    <a:pt x="203466" y="40843"/>
                  </a:lnTo>
                  <a:lnTo>
                    <a:pt x="190652" y="54216"/>
                  </a:lnTo>
                  <a:lnTo>
                    <a:pt x="178409" y="68275"/>
                  </a:lnTo>
                  <a:lnTo>
                    <a:pt x="179933" y="88468"/>
                  </a:lnTo>
                  <a:lnTo>
                    <a:pt x="182029" y="109639"/>
                  </a:lnTo>
                  <a:lnTo>
                    <a:pt x="187172" y="151879"/>
                  </a:lnTo>
                  <a:lnTo>
                    <a:pt x="193548" y="193954"/>
                  </a:lnTo>
                  <a:lnTo>
                    <a:pt x="202844" y="236778"/>
                  </a:lnTo>
                  <a:lnTo>
                    <a:pt x="205308" y="243840"/>
                  </a:lnTo>
                  <a:lnTo>
                    <a:pt x="186258" y="289026"/>
                  </a:lnTo>
                  <a:lnTo>
                    <a:pt x="166458" y="333895"/>
                  </a:lnTo>
                  <a:lnTo>
                    <a:pt x="145897" y="378421"/>
                  </a:lnTo>
                  <a:lnTo>
                    <a:pt x="124587" y="422605"/>
                  </a:lnTo>
                  <a:lnTo>
                    <a:pt x="105905" y="447662"/>
                  </a:lnTo>
                  <a:lnTo>
                    <a:pt x="99822" y="454291"/>
                  </a:lnTo>
                  <a:lnTo>
                    <a:pt x="98247" y="447154"/>
                  </a:lnTo>
                  <a:lnTo>
                    <a:pt x="88569" y="408876"/>
                  </a:lnTo>
                  <a:lnTo>
                    <a:pt x="83985" y="389877"/>
                  </a:lnTo>
                  <a:lnTo>
                    <a:pt x="72631" y="332016"/>
                  </a:lnTo>
                  <a:lnTo>
                    <a:pt x="64020" y="273697"/>
                  </a:lnTo>
                  <a:lnTo>
                    <a:pt x="58559" y="218821"/>
                  </a:lnTo>
                  <a:lnTo>
                    <a:pt x="55092" y="163817"/>
                  </a:lnTo>
                  <a:lnTo>
                    <a:pt x="45580" y="167652"/>
                  </a:lnTo>
                  <a:lnTo>
                    <a:pt x="37058" y="173443"/>
                  </a:lnTo>
                  <a:lnTo>
                    <a:pt x="29464" y="180759"/>
                  </a:lnTo>
                  <a:lnTo>
                    <a:pt x="22771" y="189128"/>
                  </a:lnTo>
                  <a:lnTo>
                    <a:pt x="24587" y="223672"/>
                  </a:lnTo>
                  <a:lnTo>
                    <a:pt x="29159" y="270941"/>
                  </a:lnTo>
                  <a:lnTo>
                    <a:pt x="36004" y="317842"/>
                  </a:lnTo>
                  <a:lnTo>
                    <a:pt x="45008" y="364401"/>
                  </a:lnTo>
                  <a:lnTo>
                    <a:pt x="56032" y="410591"/>
                  </a:lnTo>
                  <a:lnTo>
                    <a:pt x="68910" y="453961"/>
                  </a:lnTo>
                  <a:lnTo>
                    <a:pt x="78435" y="477621"/>
                  </a:lnTo>
                  <a:lnTo>
                    <a:pt x="73431" y="483069"/>
                  </a:lnTo>
                  <a:lnTo>
                    <a:pt x="43319" y="520522"/>
                  </a:lnTo>
                  <a:lnTo>
                    <a:pt x="15506" y="559968"/>
                  </a:lnTo>
                  <a:lnTo>
                    <a:pt x="0" y="584847"/>
                  </a:lnTo>
                  <a:lnTo>
                    <a:pt x="0" y="649833"/>
                  </a:lnTo>
                  <a:lnTo>
                    <a:pt x="0" y="703719"/>
                  </a:lnTo>
                  <a:lnTo>
                    <a:pt x="0" y="826185"/>
                  </a:lnTo>
                  <a:lnTo>
                    <a:pt x="602932" y="826185"/>
                  </a:lnTo>
                  <a:lnTo>
                    <a:pt x="583425" y="798715"/>
                  </a:lnTo>
                  <a:lnTo>
                    <a:pt x="624065" y="778281"/>
                  </a:lnTo>
                  <a:lnTo>
                    <a:pt x="662673" y="754570"/>
                  </a:lnTo>
                  <a:lnTo>
                    <a:pt x="697725" y="726998"/>
                  </a:lnTo>
                  <a:lnTo>
                    <a:pt x="727722" y="694956"/>
                  </a:lnTo>
                  <a:lnTo>
                    <a:pt x="751154" y="657834"/>
                  </a:lnTo>
                  <a:lnTo>
                    <a:pt x="766521" y="615022"/>
                  </a:lnTo>
                  <a:lnTo>
                    <a:pt x="766546" y="605853"/>
                  </a:lnTo>
                  <a:lnTo>
                    <a:pt x="762825" y="597636"/>
                  </a:lnTo>
                  <a:lnTo>
                    <a:pt x="756310" y="591273"/>
                  </a:lnTo>
                  <a:lnTo>
                    <a:pt x="747953" y="587679"/>
                  </a:lnTo>
                  <a:lnTo>
                    <a:pt x="737171" y="585381"/>
                  </a:lnTo>
                  <a:lnTo>
                    <a:pt x="754532" y="554774"/>
                  </a:lnTo>
                  <a:lnTo>
                    <a:pt x="787450" y="492569"/>
                  </a:lnTo>
                  <a:lnTo>
                    <a:pt x="819086" y="427139"/>
                  </a:lnTo>
                  <a:lnTo>
                    <a:pt x="832751" y="390537"/>
                  </a:lnTo>
                  <a:lnTo>
                    <a:pt x="836549" y="354622"/>
                  </a:lnTo>
                  <a:lnTo>
                    <a:pt x="836676" y="353479"/>
                  </a:lnTo>
                  <a:close/>
                </a:path>
              </a:pathLst>
            </a:custGeom>
            <a:solidFill>
              <a:srgbClr val="9BB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4">
              <a:extLst>
                <a:ext uri="{FF2B5EF4-FFF2-40B4-BE49-F238E27FC236}">
                  <a16:creationId xmlns:a16="http://schemas.microsoft.com/office/drawing/2014/main" id="{70CE1779-4FA7-8E3B-0FB3-43C0CC12079A}"/>
                </a:ext>
              </a:extLst>
            </p:cNvPr>
            <p:cNvSpPr/>
            <p:nvPr/>
          </p:nvSpPr>
          <p:spPr>
            <a:xfrm>
              <a:off x="0" y="5812809"/>
              <a:ext cx="836294" cy="537210"/>
            </a:xfrm>
            <a:custGeom>
              <a:avLst/>
              <a:gdLst/>
              <a:ahLst/>
              <a:cxnLst/>
              <a:rect l="l" t="t" r="r" b="b"/>
              <a:pathLst>
                <a:path w="836294" h="537210">
                  <a:moveTo>
                    <a:pt x="417670" y="27069"/>
                  </a:moveTo>
                  <a:lnTo>
                    <a:pt x="403995" y="27357"/>
                  </a:lnTo>
                  <a:lnTo>
                    <a:pt x="389922" y="30078"/>
                  </a:lnTo>
                  <a:lnTo>
                    <a:pt x="390069" y="30078"/>
                  </a:lnTo>
                  <a:lnTo>
                    <a:pt x="376779" y="34493"/>
                  </a:lnTo>
                  <a:lnTo>
                    <a:pt x="353843" y="74256"/>
                  </a:lnTo>
                  <a:lnTo>
                    <a:pt x="330353" y="118869"/>
                  </a:lnTo>
                  <a:lnTo>
                    <a:pt x="308678" y="164299"/>
                  </a:lnTo>
                  <a:lnTo>
                    <a:pt x="288741" y="210495"/>
                  </a:lnTo>
                  <a:lnTo>
                    <a:pt x="270466" y="257408"/>
                  </a:lnTo>
                  <a:lnTo>
                    <a:pt x="253780" y="304990"/>
                  </a:lnTo>
                  <a:lnTo>
                    <a:pt x="236792" y="362564"/>
                  </a:lnTo>
                  <a:lnTo>
                    <a:pt x="227338" y="422033"/>
                  </a:lnTo>
                  <a:lnTo>
                    <a:pt x="191183" y="442008"/>
                  </a:lnTo>
                  <a:lnTo>
                    <a:pt x="154837" y="461629"/>
                  </a:lnTo>
                  <a:lnTo>
                    <a:pt x="118296" y="480873"/>
                  </a:lnTo>
                  <a:lnTo>
                    <a:pt x="81555" y="499719"/>
                  </a:lnTo>
                  <a:lnTo>
                    <a:pt x="20300" y="529945"/>
                  </a:lnTo>
                  <a:lnTo>
                    <a:pt x="5107" y="537190"/>
                  </a:lnTo>
                  <a:lnTo>
                    <a:pt x="91651" y="537190"/>
                  </a:lnTo>
                  <a:lnTo>
                    <a:pt x="133181" y="516312"/>
                  </a:lnTo>
                  <a:lnTo>
                    <a:pt x="179082" y="492515"/>
                  </a:lnTo>
                  <a:lnTo>
                    <a:pt x="224679" y="468138"/>
                  </a:lnTo>
                  <a:lnTo>
                    <a:pt x="269958" y="443177"/>
                  </a:lnTo>
                  <a:lnTo>
                    <a:pt x="314905" y="417626"/>
                  </a:lnTo>
                  <a:lnTo>
                    <a:pt x="343801" y="400735"/>
                  </a:lnTo>
                  <a:lnTo>
                    <a:pt x="265222" y="400735"/>
                  </a:lnTo>
                  <a:lnTo>
                    <a:pt x="274363" y="376185"/>
                  </a:lnTo>
                  <a:lnTo>
                    <a:pt x="282893" y="351367"/>
                  </a:lnTo>
                  <a:lnTo>
                    <a:pt x="291249" y="326583"/>
                  </a:lnTo>
                  <a:lnTo>
                    <a:pt x="299868" y="302132"/>
                  </a:lnTo>
                  <a:lnTo>
                    <a:pt x="313954" y="265616"/>
                  </a:lnTo>
                  <a:lnTo>
                    <a:pt x="329037" y="229546"/>
                  </a:lnTo>
                  <a:lnTo>
                    <a:pt x="344963" y="193837"/>
                  </a:lnTo>
                  <a:lnTo>
                    <a:pt x="361577" y="158407"/>
                  </a:lnTo>
                  <a:lnTo>
                    <a:pt x="395142" y="93410"/>
                  </a:lnTo>
                  <a:lnTo>
                    <a:pt x="431021" y="29679"/>
                  </a:lnTo>
                  <a:lnTo>
                    <a:pt x="417670" y="27069"/>
                  </a:lnTo>
                  <a:close/>
                </a:path>
                <a:path w="836294" h="537210">
                  <a:moveTo>
                    <a:pt x="560364" y="370052"/>
                  </a:moveTo>
                  <a:lnTo>
                    <a:pt x="395105" y="370052"/>
                  </a:lnTo>
                  <a:lnTo>
                    <a:pt x="398090" y="371119"/>
                  </a:lnTo>
                  <a:lnTo>
                    <a:pt x="436622" y="383120"/>
                  </a:lnTo>
                  <a:lnTo>
                    <a:pt x="489903" y="394925"/>
                  </a:lnTo>
                  <a:lnTo>
                    <a:pt x="542582" y="402928"/>
                  </a:lnTo>
                  <a:lnTo>
                    <a:pt x="612563" y="408977"/>
                  </a:lnTo>
                  <a:lnTo>
                    <a:pt x="647670" y="410108"/>
                  </a:lnTo>
                  <a:lnTo>
                    <a:pt x="667394" y="410108"/>
                  </a:lnTo>
                  <a:lnTo>
                    <a:pt x="706978" y="408522"/>
                  </a:lnTo>
                  <a:lnTo>
                    <a:pt x="739694" y="388851"/>
                  </a:lnTo>
                  <a:lnTo>
                    <a:pt x="748156" y="374218"/>
                  </a:lnTo>
                  <a:lnTo>
                    <a:pt x="649651" y="374218"/>
                  </a:lnTo>
                  <a:lnTo>
                    <a:pt x="621379" y="373830"/>
                  </a:lnTo>
                  <a:lnTo>
                    <a:pt x="617170" y="373830"/>
                  </a:lnTo>
                  <a:lnTo>
                    <a:pt x="583448" y="372071"/>
                  </a:lnTo>
                  <a:lnTo>
                    <a:pt x="582728" y="372071"/>
                  </a:lnTo>
                  <a:lnTo>
                    <a:pt x="560364" y="370052"/>
                  </a:lnTo>
                  <a:close/>
                </a:path>
                <a:path w="836294" h="537210">
                  <a:moveTo>
                    <a:pt x="150186" y="120154"/>
                  </a:moveTo>
                  <a:lnTo>
                    <a:pt x="116464" y="148169"/>
                  </a:lnTo>
                  <a:lnTo>
                    <a:pt x="65074" y="211212"/>
                  </a:lnTo>
                  <a:lnTo>
                    <a:pt x="39747" y="252353"/>
                  </a:lnTo>
                  <a:lnTo>
                    <a:pt x="17072" y="295211"/>
                  </a:lnTo>
                  <a:lnTo>
                    <a:pt x="0" y="332644"/>
                  </a:lnTo>
                  <a:lnTo>
                    <a:pt x="0" y="404300"/>
                  </a:lnTo>
                  <a:lnTo>
                    <a:pt x="10161" y="377284"/>
                  </a:lnTo>
                  <a:lnTo>
                    <a:pt x="22932" y="346659"/>
                  </a:lnTo>
                  <a:lnTo>
                    <a:pt x="44995" y="299600"/>
                  </a:lnTo>
                  <a:lnTo>
                    <a:pt x="69192" y="253553"/>
                  </a:lnTo>
                  <a:lnTo>
                    <a:pt x="95084" y="208386"/>
                  </a:lnTo>
                  <a:lnTo>
                    <a:pt x="122228" y="163964"/>
                  </a:lnTo>
                  <a:lnTo>
                    <a:pt x="150186" y="120154"/>
                  </a:lnTo>
                  <a:close/>
                </a:path>
                <a:path w="836294" h="537210">
                  <a:moveTo>
                    <a:pt x="684996" y="0"/>
                  </a:moveTo>
                  <a:lnTo>
                    <a:pt x="637282" y="12420"/>
                  </a:lnTo>
                  <a:lnTo>
                    <a:pt x="611426" y="61072"/>
                  </a:lnTo>
                  <a:lnTo>
                    <a:pt x="586644" y="111806"/>
                  </a:lnTo>
                  <a:lnTo>
                    <a:pt x="569039" y="150323"/>
                  </a:lnTo>
                  <a:lnTo>
                    <a:pt x="552814" y="189445"/>
                  </a:lnTo>
                  <a:lnTo>
                    <a:pt x="540393" y="227228"/>
                  </a:lnTo>
                  <a:lnTo>
                    <a:pt x="495572" y="257743"/>
                  </a:lnTo>
                  <a:lnTo>
                    <a:pt x="450319" y="287626"/>
                  </a:lnTo>
                  <a:lnTo>
                    <a:pt x="404646" y="316872"/>
                  </a:lnTo>
                  <a:lnTo>
                    <a:pt x="358565" y="345476"/>
                  </a:lnTo>
                  <a:lnTo>
                    <a:pt x="312087" y="373432"/>
                  </a:lnTo>
                  <a:lnTo>
                    <a:pt x="265222" y="400735"/>
                  </a:lnTo>
                  <a:lnTo>
                    <a:pt x="343801" y="400735"/>
                  </a:lnTo>
                  <a:lnTo>
                    <a:pt x="395105" y="370052"/>
                  </a:lnTo>
                  <a:lnTo>
                    <a:pt x="560364" y="370052"/>
                  </a:lnTo>
                  <a:lnTo>
                    <a:pt x="547912" y="368928"/>
                  </a:lnTo>
                  <a:lnTo>
                    <a:pt x="497440" y="361902"/>
                  </a:lnTo>
                  <a:lnTo>
                    <a:pt x="441625" y="351154"/>
                  </a:lnTo>
                  <a:lnTo>
                    <a:pt x="430005" y="348780"/>
                  </a:lnTo>
                  <a:lnTo>
                    <a:pt x="472243" y="322262"/>
                  </a:lnTo>
                  <a:lnTo>
                    <a:pt x="514147" y="295211"/>
                  </a:lnTo>
                  <a:lnTo>
                    <a:pt x="555707" y="267632"/>
                  </a:lnTo>
                  <a:lnTo>
                    <a:pt x="596909" y="239525"/>
                  </a:lnTo>
                  <a:lnTo>
                    <a:pt x="637741" y="210894"/>
                  </a:lnTo>
                  <a:lnTo>
                    <a:pt x="669685" y="187871"/>
                  </a:lnTo>
                  <a:lnTo>
                    <a:pt x="596375" y="187871"/>
                  </a:lnTo>
                  <a:lnTo>
                    <a:pt x="603209" y="171342"/>
                  </a:lnTo>
                  <a:lnTo>
                    <a:pt x="621416" y="128970"/>
                  </a:lnTo>
                  <a:lnTo>
                    <a:pt x="645175" y="77732"/>
                  </a:lnTo>
                  <a:lnTo>
                    <a:pt x="664318" y="39206"/>
                  </a:lnTo>
                  <a:lnTo>
                    <a:pt x="678003" y="13016"/>
                  </a:lnTo>
                  <a:lnTo>
                    <a:pt x="684996" y="0"/>
                  </a:lnTo>
                  <a:close/>
                </a:path>
                <a:path w="836294" h="537210">
                  <a:moveTo>
                    <a:pt x="750782" y="369277"/>
                  </a:moveTo>
                  <a:lnTo>
                    <a:pt x="725552" y="371416"/>
                  </a:lnTo>
                  <a:lnTo>
                    <a:pt x="700278" y="372914"/>
                  </a:lnTo>
                  <a:lnTo>
                    <a:pt x="674974" y="373830"/>
                  </a:lnTo>
                  <a:lnTo>
                    <a:pt x="649651" y="374218"/>
                  </a:lnTo>
                  <a:lnTo>
                    <a:pt x="748156" y="374218"/>
                  </a:lnTo>
                  <a:lnTo>
                    <a:pt x="750782" y="369277"/>
                  </a:lnTo>
                  <a:close/>
                </a:path>
                <a:path w="836294" h="537210">
                  <a:moveTo>
                    <a:pt x="815996" y="20434"/>
                  </a:moveTo>
                  <a:lnTo>
                    <a:pt x="768219" y="58458"/>
                  </a:lnTo>
                  <a:lnTo>
                    <a:pt x="725832" y="91553"/>
                  </a:lnTo>
                  <a:lnTo>
                    <a:pt x="683064" y="124169"/>
                  </a:lnTo>
                  <a:lnTo>
                    <a:pt x="639912" y="156282"/>
                  </a:lnTo>
                  <a:lnTo>
                    <a:pt x="596375" y="187871"/>
                  </a:lnTo>
                  <a:lnTo>
                    <a:pt x="669685" y="187871"/>
                  </a:lnTo>
                  <a:lnTo>
                    <a:pt x="678190" y="181741"/>
                  </a:lnTo>
                  <a:lnTo>
                    <a:pt x="718244" y="152069"/>
                  </a:lnTo>
                  <a:lnTo>
                    <a:pt x="812537" y="152069"/>
                  </a:lnTo>
                  <a:lnTo>
                    <a:pt x="816757" y="143160"/>
                  </a:lnTo>
                  <a:lnTo>
                    <a:pt x="820690" y="134469"/>
                  </a:lnTo>
                  <a:lnTo>
                    <a:pt x="823691" y="127387"/>
                  </a:lnTo>
                  <a:lnTo>
                    <a:pt x="773408" y="127387"/>
                  </a:lnTo>
                  <a:lnTo>
                    <a:pt x="756382" y="126949"/>
                  </a:lnTo>
                  <a:lnTo>
                    <a:pt x="751304" y="126949"/>
                  </a:lnTo>
                  <a:lnTo>
                    <a:pt x="769820" y="112953"/>
                  </a:lnTo>
                  <a:lnTo>
                    <a:pt x="775915" y="108254"/>
                  </a:lnTo>
                  <a:lnTo>
                    <a:pt x="821094" y="72500"/>
                  </a:lnTo>
                  <a:lnTo>
                    <a:pt x="836049" y="60439"/>
                  </a:lnTo>
                  <a:lnTo>
                    <a:pt x="834446" y="52430"/>
                  </a:lnTo>
                  <a:lnTo>
                    <a:pt x="818714" y="23164"/>
                  </a:lnTo>
                  <a:lnTo>
                    <a:pt x="815996" y="20434"/>
                  </a:lnTo>
                  <a:close/>
                </a:path>
                <a:path w="836294" h="537210">
                  <a:moveTo>
                    <a:pt x="806745" y="159965"/>
                  </a:moveTo>
                  <a:lnTo>
                    <a:pt x="784658" y="159965"/>
                  </a:lnTo>
                  <a:lnTo>
                    <a:pt x="794602" y="160101"/>
                  </a:lnTo>
                  <a:lnTo>
                    <a:pt x="806745" y="159965"/>
                  </a:lnTo>
                  <a:close/>
                </a:path>
                <a:path w="836294" h="537210">
                  <a:moveTo>
                    <a:pt x="812537" y="152069"/>
                  </a:moveTo>
                  <a:lnTo>
                    <a:pt x="718244" y="152069"/>
                  </a:lnTo>
                  <a:lnTo>
                    <a:pt x="726649" y="154177"/>
                  </a:lnTo>
                  <a:lnTo>
                    <a:pt x="735180" y="155976"/>
                  </a:lnTo>
                  <a:lnTo>
                    <a:pt x="743758" y="157397"/>
                  </a:lnTo>
                  <a:lnTo>
                    <a:pt x="752641" y="158407"/>
                  </a:lnTo>
                  <a:lnTo>
                    <a:pt x="752857" y="158407"/>
                  </a:lnTo>
                  <a:lnTo>
                    <a:pt x="766373" y="159340"/>
                  </a:lnTo>
                  <a:lnTo>
                    <a:pt x="781892" y="159965"/>
                  </a:lnTo>
                  <a:lnTo>
                    <a:pt x="808708" y="159965"/>
                  </a:lnTo>
                  <a:lnTo>
                    <a:pt x="812537" y="152069"/>
                  </a:lnTo>
                  <a:close/>
                </a:path>
                <a:path w="836294" h="537210">
                  <a:moveTo>
                    <a:pt x="824424" y="125657"/>
                  </a:moveTo>
                  <a:lnTo>
                    <a:pt x="823783" y="125657"/>
                  </a:lnTo>
                  <a:lnTo>
                    <a:pt x="807451" y="126706"/>
                  </a:lnTo>
                  <a:lnTo>
                    <a:pt x="787986" y="127387"/>
                  </a:lnTo>
                  <a:lnTo>
                    <a:pt x="823691" y="127387"/>
                  </a:lnTo>
                  <a:lnTo>
                    <a:pt x="824424" y="125657"/>
                  </a:lnTo>
                  <a:close/>
                </a:path>
              </a:pathLst>
            </a:custGeom>
            <a:solidFill>
              <a:srgbClr val="61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35">
            <a:extLst>
              <a:ext uri="{FF2B5EF4-FFF2-40B4-BE49-F238E27FC236}">
                <a16:creationId xmlns:a16="http://schemas.microsoft.com/office/drawing/2014/main" id="{41726D47-96FE-85BC-8069-A09752344F3E}"/>
              </a:ext>
            </a:extLst>
          </p:cNvPr>
          <p:cNvSpPr txBox="1"/>
          <p:nvPr/>
        </p:nvSpPr>
        <p:spPr>
          <a:xfrm>
            <a:off x="168236" y="2376940"/>
            <a:ext cx="360668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pc="-35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Mantente hidratado, conservar agua no significa beber menos agua.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9F49BC4-8840-39C7-24AF-9BDB9F297F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" y="2939786"/>
            <a:ext cx="3222813" cy="2792568"/>
          </a:xfrm>
          <a:prstGeom prst="rect">
            <a:avLst/>
          </a:prstGeom>
        </p:spPr>
      </p:pic>
      <p:sp>
        <p:nvSpPr>
          <p:cNvPr id="25" name="object 35">
            <a:extLst>
              <a:ext uri="{FF2B5EF4-FFF2-40B4-BE49-F238E27FC236}">
                <a16:creationId xmlns:a16="http://schemas.microsoft.com/office/drawing/2014/main" id="{3B944643-9E42-F27E-86CF-3E2069A9854C}"/>
              </a:ext>
            </a:extLst>
          </p:cNvPr>
          <p:cNvSpPr txBox="1"/>
          <p:nvPr/>
        </p:nvSpPr>
        <p:spPr>
          <a:xfrm>
            <a:off x="4065903" y="3246455"/>
            <a:ext cx="2185581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pc="-35" dirty="0">
                <a:solidFill>
                  <a:schemeClr val="accent3">
                    <a:lumMod val="75000"/>
                  </a:schemeClr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Cuídate de las afecciones del calor extremo.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617B59A-8FF0-0D09-2768-376ECDF267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09033" y="3912180"/>
            <a:ext cx="2223974" cy="2223974"/>
          </a:xfrm>
          <a:prstGeom prst="rect">
            <a:avLst/>
          </a:prstGeom>
        </p:spPr>
      </p:pic>
      <p:sp>
        <p:nvSpPr>
          <p:cNvPr id="33" name="object 36">
            <a:extLst>
              <a:ext uri="{FF2B5EF4-FFF2-40B4-BE49-F238E27FC236}">
                <a16:creationId xmlns:a16="http://schemas.microsoft.com/office/drawing/2014/main" id="{6DF49BD1-08EF-2B68-35CE-F28CE13B7B96}"/>
              </a:ext>
            </a:extLst>
          </p:cNvPr>
          <p:cNvSpPr/>
          <p:nvPr/>
        </p:nvSpPr>
        <p:spPr>
          <a:xfrm rot="17563555">
            <a:off x="1624522" y="4065479"/>
            <a:ext cx="4163212" cy="49594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702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069A7-F6C3-A7BF-9C86-E0BDF6089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94AA16-5C4B-F2ED-8A24-4F2C9391BDB6}"/>
              </a:ext>
            </a:extLst>
          </p:cNvPr>
          <p:cNvGrpSpPr/>
          <p:nvPr/>
        </p:nvGrpSpPr>
        <p:grpSpPr>
          <a:xfrm>
            <a:off x="0" y="0"/>
            <a:ext cx="6350139" cy="6350504"/>
            <a:chOff x="0" y="0"/>
            <a:chExt cx="6350139" cy="6350504"/>
          </a:xfrm>
        </p:grpSpPr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5A6EF988-789F-5B30-85FF-B1C788A657E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08924" y="58016"/>
              <a:ext cx="152193" cy="226466"/>
            </a:xfrm>
            <a:prstGeom prst="rect">
              <a:avLst/>
            </a:prstGeom>
          </p:spPr>
        </p:pic>
        <p:pic>
          <p:nvPicPr>
            <p:cNvPr id="19" name="object 19">
              <a:extLst>
                <a:ext uri="{FF2B5EF4-FFF2-40B4-BE49-F238E27FC236}">
                  <a16:creationId xmlns:a16="http://schemas.microsoft.com/office/drawing/2014/main" id="{36082643-909F-AC62-E866-19F6148E370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8699" y="765346"/>
              <a:ext cx="152198" cy="226466"/>
            </a:xfrm>
            <a:prstGeom prst="rect">
              <a:avLst/>
            </a:prstGeom>
          </p:spPr>
        </p:pic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EAAF45C2-C182-796A-7A8B-CA22F89B1C9F}"/>
                </a:ext>
              </a:extLst>
            </p:cNvPr>
            <p:cNvSpPr/>
            <p:nvPr/>
          </p:nvSpPr>
          <p:spPr>
            <a:xfrm>
              <a:off x="1848064" y="1810277"/>
              <a:ext cx="284353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56C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F7969385-46B5-E661-85DD-4347FB94F87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2085" y="118684"/>
              <a:ext cx="102387" cy="105130"/>
            </a:xfrm>
            <a:prstGeom prst="rect">
              <a:avLst/>
            </a:prstGeom>
          </p:spPr>
        </p:pic>
        <p:pic>
          <p:nvPicPr>
            <p:cNvPr id="46" name="object 46">
              <a:extLst>
                <a:ext uri="{FF2B5EF4-FFF2-40B4-BE49-F238E27FC236}">
                  <a16:creationId xmlns:a16="http://schemas.microsoft.com/office/drawing/2014/main" id="{31A8CEB1-AFA4-F048-846A-9253BC1F82C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95483" y="119659"/>
              <a:ext cx="72961" cy="74253"/>
            </a:xfrm>
            <a:prstGeom prst="rect">
              <a:avLst/>
            </a:prstGeom>
          </p:spPr>
        </p:pic>
        <p:grpSp>
          <p:nvGrpSpPr>
            <p:cNvPr id="59" name="object 59">
              <a:extLst>
                <a:ext uri="{FF2B5EF4-FFF2-40B4-BE49-F238E27FC236}">
                  <a16:creationId xmlns:a16="http://schemas.microsoft.com/office/drawing/2014/main" id="{72294916-1223-386B-46F8-3C22E5F7B5A7}"/>
                </a:ext>
              </a:extLst>
            </p:cNvPr>
            <p:cNvGrpSpPr/>
            <p:nvPr/>
          </p:nvGrpSpPr>
          <p:grpSpPr>
            <a:xfrm>
              <a:off x="5501145" y="0"/>
              <a:ext cx="848994" cy="875030"/>
              <a:chOff x="5501145" y="0"/>
              <a:chExt cx="848994" cy="875030"/>
            </a:xfrm>
          </p:grpSpPr>
          <p:sp>
            <p:nvSpPr>
              <p:cNvPr id="60" name="object 60">
                <a:extLst>
                  <a:ext uri="{FF2B5EF4-FFF2-40B4-BE49-F238E27FC236}">
                    <a16:creationId xmlns:a16="http://schemas.microsoft.com/office/drawing/2014/main" id="{CA4E2F86-2854-C47E-1F3F-03D951D9E186}"/>
                  </a:ext>
                </a:extLst>
              </p:cNvPr>
              <p:cNvSpPr/>
              <p:nvPr/>
            </p:nvSpPr>
            <p:spPr>
              <a:xfrm>
                <a:off x="5945441" y="108102"/>
                <a:ext cx="405130" cy="767080"/>
              </a:xfrm>
              <a:custGeom>
                <a:avLst/>
                <a:gdLst/>
                <a:ahLst/>
                <a:cxnLst/>
                <a:rect l="l" t="t" r="r" b="b"/>
                <a:pathLst>
                  <a:path w="405129" h="767080">
                    <a:moveTo>
                      <a:pt x="404559" y="0"/>
                    </a:moveTo>
                    <a:lnTo>
                      <a:pt x="354361" y="28561"/>
                    </a:lnTo>
                    <a:lnTo>
                      <a:pt x="310840" y="55585"/>
                    </a:lnTo>
                    <a:lnTo>
                      <a:pt x="268288" y="84093"/>
                    </a:lnTo>
                    <a:lnTo>
                      <a:pt x="226758" y="114061"/>
                    </a:lnTo>
                    <a:lnTo>
                      <a:pt x="186300" y="145464"/>
                    </a:lnTo>
                    <a:lnTo>
                      <a:pt x="146965" y="178277"/>
                    </a:lnTo>
                    <a:lnTo>
                      <a:pt x="108802" y="212476"/>
                    </a:lnTo>
                    <a:lnTo>
                      <a:pt x="71864" y="248037"/>
                    </a:lnTo>
                    <a:lnTo>
                      <a:pt x="37574" y="288483"/>
                    </a:lnTo>
                    <a:lnTo>
                      <a:pt x="23020" y="338474"/>
                    </a:lnTo>
                    <a:lnTo>
                      <a:pt x="23249" y="346805"/>
                    </a:lnTo>
                    <a:lnTo>
                      <a:pt x="30792" y="351783"/>
                    </a:lnTo>
                    <a:lnTo>
                      <a:pt x="41854" y="354742"/>
                    </a:lnTo>
                    <a:lnTo>
                      <a:pt x="49893" y="355555"/>
                    </a:lnTo>
                    <a:lnTo>
                      <a:pt x="24536" y="400984"/>
                    </a:lnTo>
                    <a:lnTo>
                      <a:pt x="6537" y="448930"/>
                    </a:lnTo>
                    <a:lnTo>
                      <a:pt x="0" y="498589"/>
                    </a:lnTo>
                    <a:lnTo>
                      <a:pt x="9025" y="549154"/>
                    </a:lnTo>
                    <a:lnTo>
                      <a:pt x="12824" y="555033"/>
                    </a:lnTo>
                    <a:lnTo>
                      <a:pt x="18616" y="558749"/>
                    </a:lnTo>
                    <a:lnTo>
                      <a:pt x="25423" y="560113"/>
                    </a:lnTo>
                    <a:lnTo>
                      <a:pt x="32266" y="558933"/>
                    </a:lnTo>
                    <a:lnTo>
                      <a:pt x="40114" y="555923"/>
                    </a:lnTo>
                    <a:lnTo>
                      <a:pt x="41720" y="582726"/>
                    </a:lnTo>
                    <a:lnTo>
                      <a:pt x="46499" y="636208"/>
                    </a:lnTo>
                    <a:lnTo>
                      <a:pt x="53433" y="691207"/>
                    </a:lnTo>
                    <a:lnTo>
                      <a:pt x="72781" y="745650"/>
                    </a:lnTo>
                    <a:lnTo>
                      <a:pt x="118351" y="766599"/>
                    </a:lnTo>
                    <a:lnTo>
                      <a:pt x="140678" y="762297"/>
                    </a:lnTo>
                    <a:lnTo>
                      <a:pt x="180271" y="738879"/>
                    </a:lnTo>
                    <a:lnTo>
                      <a:pt x="218219" y="700641"/>
                    </a:lnTo>
                    <a:lnTo>
                      <a:pt x="251595" y="658222"/>
                    </a:lnTo>
                    <a:lnTo>
                      <a:pt x="278681" y="617959"/>
                    </a:lnTo>
                    <a:lnTo>
                      <a:pt x="300604" y="574745"/>
                    </a:lnTo>
                    <a:lnTo>
                      <a:pt x="303030" y="579964"/>
                    </a:lnTo>
                    <a:lnTo>
                      <a:pt x="336774" y="600868"/>
                    </a:lnTo>
                    <a:lnTo>
                      <a:pt x="356044" y="595754"/>
                    </a:lnTo>
                    <a:lnTo>
                      <a:pt x="371721" y="583414"/>
                    </a:lnTo>
                    <a:lnTo>
                      <a:pt x="384097" y="566952"/>
                    </a:lnTo>
                    <a:lnTo>
                      <a:pt x="393466" y="549472"/>
                    </a:lnTo>
                    <a:lnTo>
                      <a:pt x="404559" y="523835"/>
                    </a:lnTo>
                    <a:lnTo>
                      <a:pt x="404559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1" name="object 61">
                <a:extLst>
                  <a:ext uri="{FF2B5EF4-FFF2-40B4-BE49-F238E27FC236}">
                    <a16:creationId xmlns:a16="http://schemas.microsoft.com/office/drawing/2014/main" id="{3032F917-D0DB-2D51-E3B8-A32A0FC96243}"/>
                  </a:ext>
                </a:extLst>
              </p:cNvPr>
              <p:cNvSpPr/>
              <p:nvPr/>
            </p:nvSpPr>
            <p:spPr>
              <a:xfrm>
                <a:off x="5501145" y="0"/>
                <a:ext cx="848994" cy="873760"/>
              </a:xfrm>
              <a:custGeom>
                <a:avLst/>
                <a:gdLst/>
                <a:ahLst/>
                <a:cxnLst/>
                <a:rect l="l" t="t" r="r" b="b"/>
                <a:pathLst>
                  <a:path w="848995" h="873760">
                    <a:moveTo>
                      <a:pt x="848855" y="0"/>
                    </a:moveTo>
                    <a:lnTo>
                      <a:pt x="261607" y="0"/>
                    </a:lnTo>
                    <a:lnTo>
                      <a:pt x="238785" y="26479"/>
                    </a:lnTo>
                    <a:lnTo>
                      <a:pt x="236296" y="33756"/>
                    </a:lnTo>
                    <a:lnTo>
                      <a:pt x="236943" y="41122"/>
                    </a:lnTo>
                    <a:lnTo>
                      <a:pt x="256336" y="64909"/>
                    </a:lnTo>
                    <a:lnTo>
                      <a:pt x="215188" y="85598"/>
                    </a:lnTo>
                    <a:lnTo>
                      <a:pt x="176110" y="109588"/>
                    </a:lnTo>
                    <a:lnTo>
                      <a:pt x="140627" y="137502"/>
                    </a:lnTo>
                    <a:lnTo>
                      <a:pt x="110274" y="169938"/>
                    </a:lnTo>
                    <a:lnTo>
                      <a:pt x="86550" y="207518"/>
                    </a:lnTo>
                    <a:lnTo>
                      <a:pt x="71018" y="250837"/>
                    </a:lnTo>
                    <a:lnTo>
                      <a:pt x="70980" y="260121"/>
                    </a:lnTo>
                    <a:lnTo>
                      <a:pt x="74739" y="268439"/>
                    </a:lnTo>
                    <a:lnTo>
                      <a:pt x="81330" y="274866"/>
                    </a:lnTo>
                    <a:lnTo>
                      <a:pt x="89789" y="278498"/>
                    </a:lnTo>
                    <a:lnTo>
                      <a:pt x="100723" y="280822"/>
                    </a:lnTo>
                    <a:lnTo>
                      <a:pt x="83134" y="311823"/>
                    </a:lnTo>
                    <a:lnTo>
                      <a:pt x="49822" y="374789"/>
                    </a:lnTo>
                    <a:lnTo>
                      <a:pt x="17792" y="441007"/>
                    </a:lnTo>
                    <a:lnTo>
                      <a:pt x="3962" y="478053"/>
                    </a:lnTo>
                    <a:lnTo>
                      <a:pt x="0" y="515569"/>
                    </a:lnTo>
                    <a:lnTo>
                      <a:pt x="13157" y="550989"/>
                    </a:lnTo>
                    <a:lnTo>
                      <a:pt x="13220" y="551154"/>
                    </a:lnTo>
                    <a:lnTo>
                      <a:pt x="35572" y="571804"/>
                    </a:lnTo>
                    <a:lnTo>
                      <a:pt x="63525" y="583158"/>
                    </a:lnTo>
                    <a:lnTo>
                      <a:pt x="94157" y="587133"/>
                    </a:lnTo>
                    <a:lnTo>
                      <a:pt x="124523" y="585698"/>
                    </a:lnTo>
                    <a:lnTo>
                      <a:pt x="194373" y="570547"/>
                    </a:lnTo>
                    <a:lnTo>
                      <a:pt x="262178" y="547471"/>
                    </a:lnTo>
                    <a:lnTo>
                      <a:pt x="321398" y="522224"/>
                    </a:lnTo>
                    <a:lnTo>
                      <a:pt x="377024" y="489953"/>
                    </a:lnTo>
                    <a:lnTo>
                      <a:pt x="376415" y="493725"/>
                    </a:lnTo>
                    <a:lnTo>
                      <a:pt x="375945" y="497522"/>
                    </a:lnTo>
                    <a:lnTo>
                      <a:pt x="375843" y="501459"/>
                    </a:lnTo>
                    <a:lnTo>
                      <a:pt x="377050" y="514413"/>
                    </a:lnTo>
                    <a:lnTo>
                      <a:pt x="381266" y="526402"/>
                    </a:lnTo>
                    <a:lnTo>
                      <a:pt x="388404" y="536841"/>
                    </a:lnTo>
                    <a:lnTo>
                      <a:pt x="398399" y="545147"/>
                    </a:lnTo>
                    <a:lnTo>
                      <a:pt x="423532" y="553389"/>
                    </a:lnTo>
                    <a:lnTo>
                      <a:pt x="449897" y="550989"/>
                    </a:lnTo>
                    <a:lnTo>
                      <a:pt x="475564" y="541604"/>
                    </a:lnTo>
                    <a:lnTo>
                      <a:pt x="498627" y="528916"/>
                    </a:lnTo>
                    <a:lnTo>
                      <a:pt x="542010" y="500075"/>
                    </a:lnTo>
                    <a:lnTo>
                      <a:pt x="555434" y="489953"/>
                    </a:lnTo>
                    <a:lnTo>
                      <a:pt x="583615" y="468706"/>
                    </a:lnTo>
                    <a:lnTo>
                      <a:pt x="623392" y="435000"/>
                    </a:lnTo>
                    <a:lnTo>
                      <a:pt x="661263" y="399161"/>
                    </a:lnTo>
                    <a:lnTo>
                      <a:pt x="663117" y="440347"/>
                    </a:lnTo>
                    <a:lnTo>
                      <a:pt x="668007" y="453656"/>
                    </a:lnTo>
                    <a:lnTo>
                      <a:pt x="678878" y="460209"/>
                    </a:lnTo>
                    <a:lnTo>
                      <a:pt x="679792" y="460209"/>
                    </a:lnTo>
                    <a:lnTo>
                      <a:pt x="672693" y="474827"/>
                    </a:lnTo>
                    <a:lnTo>
                      <a:pt x="627545" y="488099"/>
                    </a:lnTo>
                    <a:lnTo>
                      <a:pt x="588987" y="503783"/>
                    </a:lnTo>
                    <a:lnTo>
                      <a:pt x="540791" y="527202"/>
                    </a:lnTo>
                    <a:lnTo>
                      <a:pt x="494449" y="554088"/>
                    </a:lnTo>
                    <a:lnTo>
                      <a:pt x="457161" y="579755"/>
                    </a:lnTo>
                    <a:lnTo>
                      <a:pt x="444398" y="605917"/>
                    </a:lnTo>
                    <a:lnTo>
                      <a:pt x="444677" y="614476"/>
                    </a:lnTo>
                    <a:lnTo>
                      <a:pt x="445427" y="623049"/>
                    </a:lnTo>
                    <a:lnTo>
                      <a:pt x="460679" y="611212"/>
                    </a:lnTo>
                    <a:lnTo>
                      <a:pt x="476224" y="599744"/>
                    </a:lnTo>
                    <a:lnTo>
                      <a:pt x="508101" y="577875"/>
                    </a:lnTo>
                    <a:lnTo>
                      <a:pt x="552475" y="551103"/>
                    </a:lnTo>
                    <a:lnTo>
                      <a:pt x="598754" y="527773"/>
                    </a:lnTo>
                    <a:lnTo>
                      <a:pt x="659193" y="502932"/>
                    </a:lnTo>
                    <a:lnTo>
                      <a:pt x="636905" y="551307"/>
                    </a:lnTo>
                    <a:lnTo>
                      <a:pt x="615467" y="600062"/>
                    </a:lnTo>
                    <a:lnTo>
                      <a:pt x="594893" y="649198"/>
                    </a:lnTo>
                    <a:lnTo>
                      <a:pt x="575221" y="698690"/>
                    </a:lnTo>
                    <a:lnTo>
                      <a:pt x="556463" y="748512"/>
                    </a:lnTo>
                    <a:lnTo>
                      <a:pt x="544004" y="753059"/>
                    </a:lnTo>
                    <a:lnTo>
                      <a:pt x="504278" y="775093"/>
                    </a:lnTo>
                    <a:lnTo>
                      <a:pt x="495312" y="781062"/>
                    </a:lnTo>
                    <a:lnTo>
                      <a:pt x="498221" y="802335"/>
                    </a:lnTo>
                    <a:lnTo>
                      <a:pt x="499503" y="809548"/>
                    </a:lnTo>
                    <a:lnTo>
                      <a:pt x="509917" y="801801"/>
                    </a:lnTo>
                    <a:lnTo>
                      <a:pt x="520560" y="794346"/>
                    </a:lnTo>
                    <a:lnTo>
                      <a:pt x="531431" y="787222"/>
                    </a:lnTo>
                    <a:lnTo>
                      <a:pt x="545706" y="778395"/>
                    </a:lnTo>
                    <a:lnTo>
                      <a:pt x="537768" y="800506"/>
                    </a:lnTo>
                    <a:lnTo>
                      <a:pt x="519150" y="856094"/>
                    </a:lnTo>
                    <a:lnTo>
                      <a:pt x="548589" y="873340"/>
                    </a:lnTo>
                    <a:lnTo>
                      <a:pt x="563372" y="829157"/>
                    </a:lnTo>
                    <a:lnTo>
                      <a:pt x="576745" y="790384"/>
                    </a:lnTo>
                    <a:lnTo>
                      <a:pt x="590562" y="751751"/>
                    </a:lnTo>
                    <a:lnTo>
                      <a:pt x="604837" y="713282"/>
                    </a:lnTo>
                    <a:lnTo>
                      <a:pt x="619569" y="674992"/>
                    </a:lnTo>
                    <a:lnTo>
                      <a:pt x="624497" y="701827"/>
                    </a:lnTo>
                    <a:lnTo>
                      <a:pt x="631215" y="744385"/>
                    </a:lnTo>
                    <a:lnTo>
                      <a:pt x="637844" y="798334"/>
                    </a:lnTo>
                    <a:lnTo>
                      <a:pt x="640918" y="832015"/>
                    </a:lnTo>
                    <a:lnTo>
                      <a:pt x="653884" y="818476"/>
                    </a:lnTo>
                    <a:lnTo>
                      <a:pt x="666280" y="804240"/>
                    </a:lnTo>
                    <a:lnTo>
                      <a:pt x="664730" y="783805"/>
                    </a:lnTo>
                    <a:lnTo>
                      <a:pt x="662609" y="762368"/>
                    </a:lnTo>
                    <a:lnTo>
                      <a:pt x="657402" y="719620"/>
                    </a:lnTo>
                    <a:lnTo>
                      <a:pt x="650925" y="677037"/>
                    </a:lnTo>
                    <a:lnTo>
                      <a:pt x="641553" y="633691"/>
                    </a:lnTo>
                    <a:lnTo>
                      <a:pt x="639051" y="626541"/>
                    </a:lnTo>
                    <a:lnTo>
                      <a:pt x="658317" y="580809"/>
                    </a:lnTo>
                    <a:lnTo>
                      <a:pt x="678370" y="535393"/>
                    </a:lnTo>
                    <a:lnTo>
                      <a:pt x="699173" y="490321"/>
                    </a:lnTo>
                    <a:lnTo>
                      <a:pt x="720737" y="445604"/>
                    </a:lnTo>
                    <a:lnTo>
                      <a:pt x="739660" y="420243"/>
                    </a:lnTo>
                    <a:lnTo>
                      <a:pt x="745794" y="413550"/>
                    </a:lnTo>
                    <a:lnTo>
                      <a:pt x="747407" y="420751"/>
                    </a:lnTo>
                    <a:lnTo>
                      <a:pt x="757199" y="459498"/>
                    </a:lnTo>
                    <a:lnTo>
                      <a:pt x="761834" y="478726"/>
                    </a:lnTo>
                    <a:lnTo>
                      <a:pt x="773328" y="537286"/>
                    </a:lnTo>
                    <a:lnTo>
                      <a:pt x="782053" y="596328"/>
                    </a:lnTo>
                    <a:lnTo>
                      <a:pt x="787577" y="651865"/>
                    </a:lnTo>
                    <a:lnTo>
                      <a:pt x="791083" y="707529"/>
                    </a:lnTo>
                    <a:lnTo>
                      <a:pt x="800709" y="703656"/>
                    </a:lnTo>
                    <a:lnTo>
                      <a:pt x="809345" y="697788"/>
                    </a:lnTo>
                    <a:lnTo>
                      <a:pt x="817016" y="690397"/>
                    </a:lnTo>
                    <a:lnTo>
                      <a:pt x="823798" y="681926"/>
                    </a:lnTo>
                    <a:lnTo>
                      <a:pt x="821956" y="646950"/>
                    </a:lnTo>
                    <a:lnTo>
                      <a:pt x="817346" y="599109"/>
                    </a:lnTo>
                    <a:lnTo>
                      <a:pt x="810412" y="551624"/>
                    </a:lnTo>
                    <a:lnTo>
                      <a:pt x="801293" y="504507"/>
                    </a:lnTo>
                    <a:lnTo>
                      <a:pt x="790143" y="457746"/>
                    </a:lnTo>
                    <a:lnTo>
                      <a:pt x="777100" y="413854"/>
                    </a:lnTo>
                    <a:lnTo>
                      <a:pt x="767448" y="389928"/>
                    </a:lnTo>
                    <a:lnTo>
                      <a:pt x="772528" y="384390"/>
                    </a:lnTo>
                    <a:lnTo>
                      <a:pt x="802995" y="346481"/>
                    </a:lnTo>
                    <a:lnTo>
                      <a:pt x="831164" y="306552"/>
                    </a:lnTo>
                    <a:lnTo>
                      <a:pt x="848855" y="278180"/>
                    </a:lnTo>
                    <a:lnTo>
                      <a:pt x="848855" y="0"/>
                    </a:lnTo>
                    <a:close/>
                  </a:path>
                </a:pathLst>
              </a:custGeom>
              <a:solidFill>
                <a:srgbClr val="9BB31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2" name="object 62">
                <a:extLst>
                  <a:ext uri="{FF2B5EF4-FFF2-40B4-BE49-F238E27FC236}">
                    <a16:creationId xmlns:a16="http://schemas.microsoft.com/office/drawing/2014/main" id="{BDD5165F-FFE0-6DF1-0EB8-32DAFC76EA7B}"/>
                  </a:ext>
                </a:extLst>
              </p:cNvPr>
              <p:cNvSpPr/>
              <p:nvPr/>
            </p:nvSpPr>
            <p:spPr>
              <a:xfrm>
                <a:off x="5501777" y="0"/>
                <a:ext cx="848360" cy="581025"/>
              </a:xfrm>
              <a:custGeom>
                <a:avLst/>
                <a:gdLst/>
                <a:ahLst/>
                <a:cxnLst/>
                <a:rect l="l" t="t" r="r" b="b"/>
                <a:pathLst>
                  <a:path w="848360" h="581025">
                    <a:moveTo>
                      <a:pt x="286077" y="390663"/>
                    </a:moveTo>
                    <a:lnTo>
                      <a:pt x="242595" y="390663"/>
                    </a:lnTo>
                    <a:lnTo>
                      <a:pt x="235678" y="407394"/>
                    </a:lnTo>
                    <a:lnTo>
                      <a:pt x="232266" y="415585"/>
                    </a:lnTo>
                    <a:lnTo>
                      <a:pt x="205420" y="476299"/>
                    </a:lnTo>
                    <a:lnTo>
                      <a:pt x="180593" y="527798"/>
                    </a:lnTo>
                    <a:lnTo>
                      <a:pt x="159973" y="567653"/>
                    </a:lnTo>
                    <a:lnTo>
                      <a:pt x="152895" y="580833"/>
                    </a:lnTo>
                    <a:lnTo>
                      <a:pt x="165028" y="578148"/>
                    </a:lnTo>
                    <a:lnTo>
                      <a:pt x="210981" y="550452"/>
                    </a:lnTo>
                    <a:lnTo>
                      <a:pt x="240103" y="493425"/>
                    </a:lnTo>
                    <a:lnTo>
                      <a:pt x="264388" y="441704"/>
                    </a:lnTo>
                    <a:lnTo>
                      <a:pt x="281549" y="402401"/>
                    </a:lnTo>
                    <a:lnTo>
                      <a:pt x="286077" y="390663"/>
                    </a:lnTo>
                    <a:close/>
                  </a:path>
                  <a:path w="848360" h="581025">
                    <a:moveTo>
                      <a:pt x="159103" y="451966"/>
                    </a:moveTo>
                    <a:lnTo>
                      <a:pt x="66820" y="451966"/>
                    </a:lnTo>
                    <a:lnTo>
                      <a:pt x="83607" y="452398"/>
                    </a:lnTo>
                    <a:lnTo>
                      <a:pt x="85674" y="452398"/>
                    </a:lnTo>
                    <a:lnTo>
                      <a:pt x="67041" y="466494"/>
                    </a:lnTo>
                    <a:lnTo>
                      <a:pt x="60871" y="471257"/>
                    </a:lnTo>
                    <a:lnTo>
                      <a:pt x="30345" y="495314"/>
                    </a:lnTo>
                    <a:lnTo>
                      <a:pt x="0" y="519657"/>
                    </a:lnTo>
                    <a:lnTo>
                      <a:pt x="1637" y="527798"/>
                    </a:lnTo>
                    <a:lnTo>
                      <a:pt x="20307" y="560144"/>
                    </a:lnTo>
                    <a:lnTo>
                      <a:pt x="68656" y="521638"/>
                    </a:lnTo>
                    <a:lnTo>
                      <a:pt x="111559" y="488139"/>
                    </a:lnTo>
                    <a:lnTo>
                      <a:pt x="154849" y="455131"/>
                    </a:lnTo>
                    <a:lnTo>
                      <a:pt x="159103" y="451966"/>
                    </a:lnTo>
                    <a:close/>
                  </a:path>
                  <a:path w="848360" h="581025">
                    <a:moveTo>
                      <a:pt x="613688" y="175220"/>
                    </a:moveTo>
                    <a:lnTo>
                      <a:pt x="577786" y="175220"/>
                    </a:lnTo>
                    <a:lnTo>
                      <a:pt x="568535" y="200061"/>
                    </a:lnTo>
                    <a:lnTo>
                      <a:pt x="559901" y="225176"/>
                    </a:lnTo>
                    <a:lnTo>
                      <a:pt x="551443" y="250262"/>
                    </a:lnTo>
                    <a:lnTo>
                      <a:pt x="542721" y="275017"/>
                    </a:lnTo>
                    <a:lnTo>
                      <a:pt x="528460" y="311978"/>
                    </a:lnTo>
                    <a:lnTo>
                      <a:pt x="513191" y="348489"/>
                    </a:lnTo>
                    <a:lnTo>
                      <a:pt x="497069" y="384634"/>
                    </a:lnTo>
                    <a:lnTo>
                      <a:pt x="480231" y="420533"/>
                    </a:lnTo>
                    <a:lnTo>
                      <a:pt x="446279" y="486278"/>
                    </a:lnTo>
                    <a:lnTo>
                      <a:pt x="409955" y="550785"/>
                    </a:lnTo>
                    <a:lnTo>
                      <a:pt x="423478" y="553425"/>
                    </a:lnTo>
                    <a:lnTo>
                      <a:pt x="464870" y="545920"/>
                    </a:lnTo>
                    <a:lnTo>
                      <a:pt x="488086" y="505674"/>
                    </a:lnTo>
                    <a:lnTo>
                      <a:pt x="511861" y="460514"/>
                    </a:lnTo>
                    <a:lnTo>
                      <a:pt x="533799" y="414528"/>
                    </a:lnTo>
                    <a:lnTo>
                      <a:pt x="553976" y="367766"/>
                    </a:lnTo>
                    <a:lnTo>
                      <a:pt x="572469" y="320280"/>
                    </a:lnTo>
                    <a:lnTo>
                      <a:pt x="589356" y="272121"/>
                    </a:lnTo>
                    <a:lnTo>
                      <a:pt x="606556" y="213846"/>
                    </a:lnTo>
                    <a:lnTo>
                      <a:pt x="612714" y="183837"/>
                    </a:lnTo>
                    <a:lnTo>
                      <a:pt x="613688" y="175220"/>
                    </a:lnTo>
                    <a:close/>
                  </a:path>
                  <a:path w="848360" h="581025">
                    <a:moveTo>
                      <a:pt x="848222" y="166278"/>
                    </a:moveTo>
                    <a:lnTo>
                      <a:pt x="847985" y="166868"/>
                    </a:lnTo>
                    <a:lnTo>
                      <a:pt x="847829" y="167333"/>
                    </a:lnTo>
                    <a:lnTo>
                      <a:pt x="835943" y="198945"/>
                    </a:lnTo>
                    <a:lnTo>
                      <a:pt x="800680" y="277580"/>
                    </a:lnTo>
                    <a:lnTo>
                      <a:pt x="776188" y="324186"/>
                    </a:lnTo>
                    <a:lnTo>
                      <a:pt x="749981" y="369901"/>
                    </a:lnTo>
                    <a:lnTo>
                      <a:pt x="722505" y="414861"/>
                    </a:lnTo>
                    <a:lnTo>
                      <a:pt x="694207" y="459205"/>
                    </a:lnTo>
                    <a:lnTo>
                      <a:pt x="697636" y="458036"/>
                    </a:lnTo>
                    <a:lnTo>
                      <a:pt x="728352" y="430847"/>
                    </a:lnTo>
                    <a:lnTo>
                      <a:pt x="780371" y="367045"/>
                    </a:lnTo>
                    <a:lnTo>
                      <a:pt x="806002" y="325401"/>
                    </a:lnTo>
                    <a:lnTo>
                      <a:pt x="828913" y="282095"/>
                    </a:lnTo>
                    <a:lnTo>
                      <a:pt x="848222" y="239758"/>
                    </a:lnTo>
                    <a:lnTo>
                      <a:pt x="848222" y="166278"/>
                    </a:lnTo>
                    <a:close/>
                  </a:path>
                  <a:path w="848360" h="581025">
                    <a:moveTo>
                      <a:pt x="56254" y="418978"/>
                    </a:moveTo>
                    <a:lnTo>
                      <a:pt x="27645" y="418978"/>
                    </a:lnTo>
                    <a:lnTo>
                      <a:pt x="23597" y="427325"/>
                    </a:lnTo>
                    <a:lnTo>
                      <a:pt x="19527" y="435926"/>
                    </a:lnTo>
                    <a:lnTo>
                      <a:pt x="15546" y="444717"/>
                    </a:lnTo>
                    <a:lnTo>
                      <a:pt x="11747" y="453668"/>
                    </a:lnTo>
                    <a:lnTo>
                      <a:pt x="28952" y="452568"/>
                    </a:lnTo>
                    <a:lnTo>
                      <a:pt x="46177" y="451966"/>
                    </a:lnTo>
                    <a:lnTo>
                      <a:pt x="159103" y="451966"/>
                    </a:lnTo>
                    <a:lnTo>
                      <a:pt x="192780" y="426909"/>
                    </a:lnTo>
                    <a:lnTo>
                      <a:pt x="119240" y="426909"/>
                    </a:lnTo>
                    <a:lnTo>
                      <a:pt x="110738" y="424768"/>
                    </a:lnTo>
                    <a:lnTo>
                      <a:pt x="102106" y="422945"/>
                    </a:lnTo>
                    <a:lnTo>
                      <a:pt x="93424" y="421510"/>
                    </a:lnTo>
                    <a:lnTo>
                      <a:pt x="84772" y="420533"/>
                    </a:lnTo>
                    <a:lnTo>
                      <a:pt x="70533" y="419553"/>
                    </a:lnTo>
                    <a:lnTo>
                      <a:pt x="56254" y="418978"/>
                    </a:lnTo>
                    <a:close/>
                  </a:path>
                  <a:path w="848360" h="581025">
                    <a:moveTo>
                      <a:pt x="433528" y="202043"/>
                    </a:moveTo>
                    <a:lnTo>
                      <a:pt x="188683" y="202043"/>
                    </a:lnTo>
                    <a:lnTo>
                      <a:pt x="223076" y="202523"/>
                    </a:lnTo>
                    <a:lnTo>
                      <a:pt x="257406" y="204317"/>
                    </a:lnTo>
                    <a:lnTo>
                      <a:pt x="325767" y="211783"/>
                    </a:lnTo>
                    <a:lnTo>
                      <a:pt x="399224" y="225385"/>
                    </a:lnTo>
                    <a:lnTo>
                      <a:pt x="405104" y="226630"/>
                    </a:lnTo>
                    <a:lnTo>
                      <a:pt x="410984" y="227798"/>
                    </a:lnTo>
                    <a:lnTo>
                      <a:pt x="368236" y="254636"/>
                    </a:lnTo>
                    <a:lnTo>
                      <a:pt x="325699" y="282095"/>
                    </a:lnTo>
                    <a:lnTo>
                      <a:pt x="283757" y="309928"/>
                    </a:lnTo>
                    <a:lnTo>
                      <a:pt x="242053" y="338378"/>
                    </a:lnTo>
                    <a:lnTo>
                      <a:pt x="200724" y="367360"/>
                    </a:lnTo>
                    <a:lnTo>
                      <a:pt x="159781" y="396871"/>
                    </a:lnTo>
                    <a:lnTo>
                      <a:pt x="119240" y="426909"/>
                    </a:lnTo>
                    <a:lnTo>
                      <a:pt x="192780" y="426909"/>
                    </a:lnTo>
                    <a:lnTo>
                      <a:pt x="198527" y="422633"/>
                    </a:lnTo>
                    <a:lnTo>
                      <a:pt x="242595" y="390663"/>
                    </a:lnTo>
                    <a:lnTo>
                      <a:pt x="286077" y="390663"/>
                    </a:lnTo>
                    <a:lnTo>
                      <a:pt x="290231" y="379684"/>
                    </a:lnTo>
                    <a:lnTo>
                      <a:pt x="293752" y="370187"/>
                    </a:lnTo>
                    <a:lnTo>
                      <a:pt x="296885" y="360572"/>
                    </a:lnTo>
                    <a:lnTo>
                      <a:pt x="299262" y="350823"/>
                    </a:lnTo>
                    <a:lnTo>
                      <a:pt x="344631" y="319938"/>
                    </a:lnTo>
                    <a:lnTo>
                      <a:pt x="390435" y="289692"/>
                    </a:lnTo>
                    <a:lnTo>
                      <a:pt x="436662" y="260093"/>
                    </a:lnTo>
                    <a:lnTo>
                      <a:pt x="483303" y="231144"/>
                    </a:lnTo>
                    <a:lnTo>
                      <a:pt x="524661" y="206272"/>
                    </a:lnTo>
                    <a:lnTo>
                      <a:pt x="446316" y="206272"/>
                    </a:lnTo>
                    <a:lnTo>
                      <a:pt x="443293" y="205192"/>
                    </a:lnTo>
                    <a:lnTo>
                      <a:pt x="433528" y="202043"/>
                    </a:lnTo>
                    <a:close/>
                  </a:path>
                  <a:path w="848360" h="581025">
                    <a:moveTo>
                      <a:pt x="190806" y="165725"/>
                    </a:moveTo>
                    <a:lnTo>
                      <a:pt x="170657" y="165725"/>
                    </a:lnTo>
                    <a:lnTo>
                      <a:pt x="150645" y="166278"/>
                    </a:lnTo>
                    <a:lnTo>
                      <a:pt x="110680" y="168845"/>
                    </a:lnTo>
                    <a:lnTo>
                      <a:pt x="86309" y="207046"/>
                    </a:lnTo>
                    <a:lnTo>
                      <a:pt x="111843" y="204882"/>
                    </a:lnTo>
                    <a:lnTo>
                      <a:pt x="137425" y="203363"/>
                    </a:lnTo>
                    <a:lnTo>
                      <a:pt x="160605" y="202523"/>
                    </a:lnTo>
                    <a:lnTo>
                      <a:pt x="157273" y="202523"/>
                    </a:lnTo>
                    <a:lnTo>
                      <a:pt x="188683" y="202043"/>
                    </a:lnTo>
                    <a:lnTo>
                      <a:pt x="433528" y="202043"/>
                    </a:lnTo>
                    <a:lnTo>
                      <a:pt x="420822" y="197982"/>
                    </a:lnTo>
                    <a:lnTo>
                      <a:pt x="368490" y="184494"/>
                    </a:lnTo>
                    <a:lnTo>
                      <a:pt x="297044" y="172993"/>
                    </a:lnTo>
                    <a:lnTo>
                      <a:pt x="226208" y="166868"/>
                    </a:lnTo>
                    <a:lnTo>
                      <a:pt x="190806" y="165725"/>
                    </a:lnTo>
                    <a:close/>
                  </a:path>
                  <a:path w="848360" h="581025">
                    <a:moveTo>
                      <a:pt x="758244" y="0"/>
                    </a:moveTo>
                    <a:lnTo>
                      <a:pt x="685913" y="0"/>
                    </a:lnTo>
                    <a:lnTo>
                      <a:pt x="688864" y="1350"/>
                    </a:lnTo>
                    <a:lnTo>
                      <a:pt x="743661" y="27583"/>
                    </a:lnTo>
                    <a:lnTo>
                      <a:pt x="750900" y="31189"/>
                    </a:lnTo>
                    <a:lnTo>
                      <a:pt x="758177" y="34720"/>
                    </a:lnTo>
                    <a:lnTo>
                      <a:pt x="711426" y="58231"/>
                    </a:lnTo>
                    <a:lnTo>
                      <a:pt x="664969" y="82317"/>
                    </a:lnTo>
                    <a:lnTo>
                      <a:pt x="618819" y="106987"/>
                    </a:lnTo>
                    <a:lnTo>
                      <a:pt x="572989" y="132250"/>
                    </a:lnTo>
                    <a:lnTo>
                      <a:pt x="527494" y="158113"/>
                    </a:lnTo>
                    <a:lnTo>
                      <a:pt x="486790" y="181969"/>
                    </a:lnTo>
                    <a:lnTo>
                      <a:pt x="446316" y="206272"/>
                    </a:lnTo>
                    <a:lnTo>
                      <a:pt x="524661" y="206272"/>
                    </a:lnTo>
                    <a:lnTo>
                      <a:pt x="530348" y="202851"/>
                    </a:lnTo>
                    <a:lnTo>
                      <a:pt x="577786" y="175220"/>
                    </a:lnTo>
                    <a:lnTo>
                      <a:pt x="613688" y="175220"/>
                    </a:lnTo>
                    <a:lnTo>
                      <a:pt x="616127" y="153656"/>
                    </a:lnTo>
                    <a:lnTo>
                      <a:pt x="652721" y="133433"/>
                    </a:lnTo>
                    <a:lnTo>
                      <a:pt x="689508" y="113570"/>
                    </a:lnTo>
                    <a:lnTo>
                      <a:pt x="726495" y="94089"/>
                    </a:lnTo>
                    <a:lnTo>
                      <a:pt x="763689" y="75017"/>
                    </a:lnTo>
                    <a:lnTo>
                      <a:pt x="825682" y="44429"/>
                    </a:lnTo>
                    <a:lnTo>
                      <a:pt x="848222" y="33678"/>
                    </a:lnTo>
                    <a:lnTo>
                      <a:pt x="848222" y="19975"/>
                    </a:lnTo>
                    <a:lnTo>
                      <a:pt x="788187" y="19975"/>
                    </a:lnTo>
                    <a:lnTo>
                      <a:pt x="779917" y="13445"/>
                    </a:lnTo>
                    <a:lnTo>
                      <a:pt x="770959" y="7612"/>
                    </a:lnTo>
                    <a:lnTo>
                      <a:pt x="762287" y="2455"/>
                    </a:lnTo>
                    <a:lnTo>
                      <a:pt x="758244" y="0"/>
                    </a:lnTo>
                    <a:close/>
                  </a:path>
                  <a:path w="848360" h="581025">
                    <a:moveTo>
                      <a:pt x="848222" y="0"/>
                    </a:moveTo>
                    <a:lnTo>
                      <a:pt x="829989" y="0"/>
                    </a:lnTo>
                    <a:lnTo>
                      <a:pt x="788187" y="19975"/>
                    </a:lnTo>
                    <a:lnTo>
                      <a:pt x="848222" y="19975"/>
                    </a:lnTo>
                    <a:lnTo>
                      <a:pt x="848222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63" name="object 63">
              <a:extLst>
                <a:ext uri="{FF2B5EF4-FFF2-40B4-BE49-F238E27FC236}">
                  <a16:creationId xmlns:a16="http://schemas.microsoft.com/office/drawing/2014/main" id="{5E4176A9-ED6D-A346-5073-514A88EEC499}"/>
                </a:ext>
              </a:extLst>
            </p:cNvPr>
            <p:cNvGrpSpPr/>
            <p:nvPr/>
          </p:nvGrpSpPr>
          <p:grpSpPr>
            <a:xfrm>
              <a:off x="0" y="0"/>
              <a:ext cx="848994" cy="875030"/>
              <a:chOff x="0" y="0"/>
              <a:chExt cx="848994" cy="875030"/>
            </a:xfrm>
          </p:grpSpPr>
          <p:sp>
            <p:nvSpPr>
              <p:cNvPr id="64" name="object 64">
                <a:extLst>
                  <a:ext uri="{FF2B5EF4-FFF2-40B4-BE49-F238E27FC236}">
                    <a16:creationId xmlns:a16="http://schemas.microsoft.com/office/drawing/2014/main" id="{8AEC2582-801F-940A-6A52-6DC07391EB00}"/>
                  </a:ext>
                </a:extLst>
              </p:cNvPr>
              <p:cNvSpPr/>
              <p:nvPr/>
            </p:nvSpPr>
            <p:spPr>
              <a:xfrm>
                <a:off x="0" y="108259"/>
                <a:ext cx="404495" cy="766445"/>
              </a:xfrm>
              <a:custGeom>
                <a:avLst/>
                <a:gdLst/>
                <a:ahLst/>
                <a:cxnLst/>
                <a:rect l="l" t="t" r="r" b="b"/>
                <a:pathLst>
                  <a:path w="404495" h="766444">
                    <a:moveTo>
                      <a:pt x="0" y="0"/>
                    </a:moveTo>
                    <a:lnTo>
                      <a:pt x="0" y="524393"/>
                    </a:lnTo>
                    <a:lnTo>
                      <a:pt x="10782" y="549314"/>
                    </a:lnTo>
                    <a:lnTo>
                      <a:pt x="20151" y="566794"/>
                    </a:lnTo>
                    <a:lnTo>
                      <a:pt x="32529" y="583257"/>
                    </a:lnTo>
                    <a:lnTo>
                      <a:pt x="48210" y="595597"/>
                    </a:lnTo>
                    <a:lnTo>
                      <a:pt x="67487" y="600711"/>
                    </a:lnTo>
                    <a:lnTo>
                      <a:pt x="77211" y="599556"/>
                    </a:lnTo>
                    <a:lnTo>
                      <a:pt x="103657" y="574587"/>
                    </a:lnTo>
                    <a:lnTo>
                      <a:pt x="113845" y="596571"/>
                    </a:lnTo>
                    <a:lnTo>
                      <a:pt x="138593" y="638295"/>
                    </a:lnTo>
                    <a:lnTo>
                      <a:pt x="168872" y="679391"/>
                    </a:lnTo>
                    <a:lnTo>
                      <a:pt x="204342" y="720531"/>
                    </a:lnTo>
                    <a:lnTo>
                      <a:pt x="242587" y="752091"/>
                    </a:lnTo>
                    <a:lnTo>
                      <a:pt x="285908" y="766442"/>
                    </a:lnTo>
                    <a:lnTo>
                      <a:pt x="308521" y="762573"/>
                    </a:lnTo>
                    <a:lnTo>
                      <a:pt x="344363" y="720145"/>
                    </a:lnTo>
                    <a:lnTo>
                      <a:pt x="357756" y="636051"/>
                    </a:lnTo>
                    <a:lnTo>
                      <a:pt x="362535" y="582569"/>
                    </a:lnTo>
                    <a:lnTo>
                      <a:pt x="364134" y="555766"/>
                    </a:lnTo>
                    <a:lnTo>
                      <a:pt x="371995" y="558776"/>
                    </a:lnTo>
                    <a:lnTo>
                      <a:pt x="404260" y="498432"/>
                    </a:lnTo>
                    <a:lnTo>
                      <a:pt x="397719" y="448773"/>
                    </a:lnTo>
                    <a:lnTo>
                      <a:pt x="379720" y="400826"/>
                    </a:lnTo>
                    <a:lnTo>
                      <a:pt x="354368" y="355398"/>
                    </a:lnTo>
                    <a:lnTo>
                      <a:pt x="362407" y="354585"/>
                    </a:lnTo>
                    <a:lnTo>
                      <a:pt x="373468" y="351626"/>
                    </a:lnTo>
                    <a:lnTo>
                      <a:pt x="381012" y="346648"/>
                    </a:lnTo>
                    <a:lnTo>
                      <a:pt x="381241" y="338316"/>
                    </a:lnTo>
                    <a:lnTo>
                      <a:pt x="377598" y="311720"/>
                    </a:lnTo>
                    <a:lnTo>
                      <a:pt x="350835" y="267318"/>
                    </a:lnTo>
                    <a:lnTo>
                      <a:pt x="295449" y="212319"/>
                    </a:lnTo>
                    <a:lnTo>
                      <a:pt x="257290" y="178120"/>
                    </a:lnTo>
                    <a:lnTo>
                      <a:pt x="217957" y="145307"/>
                    </a:lnTo>
                    <a:lnTo>
                      <a:pt x="177500" y="113904"/>
                    </a:lnTo>
                    <a:lnTo>
                      <a:pt x="135971" y="83936"/>
                    </a:lnTo>
                    <a:lnTo>
                      <a:pt x="93421" y="55428"/>
                    </a:lnTo>
                    <a:lnTo>
                      <a:pt x="49899" y="28404"/>
                    </a:lnTo>
                    <a:lnTo>
                      <a:pt x="5458" y="28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5" name="object 65">
                <a:extLst>
                  <a:ext uri="{FF2B5EF4-FFF2-40B4-BE49-F238E27FC236}">
                    <a16:creationId xmlns:a16="http://schemas.microsoft.com/office/drawing/2014/main" id="{80078A01-682A-BAA6-F776-F0ACF725E5FF}"/>
                  </a:ext>
                </a:extLst>
              </p:cNvPr>
              <p:cNvSpPr/>
              <p:nvPr/>
            </p:nvSpPr>
            <p:spPr>
              <a:xfrm>
                <a:off x="0" y="0"/>
                <a:ext cx="848994" cy="873760"/>
              </a:xfrm>
              <a:custGeom>
                <a:avLst/>
                <a:gdLst/>
                <a:ahLst/>
                <a:cxnLst/>
                <a:rect l="l" t="t" r="r" b="b"/>
                <a:pathLst>
                  <a:path w="848994" h="873760">
                    <a:moveTo>
                      <a:pt x="848537" y="515569"/>
                    </a:moveTo>
                    <a:lnTo>
                      <a:pt x="830745" y="441007"/>
                    </a:lnTo>
                    <a:lnTo>
                      <a:pt x="810641" y="399161"/>
                    </a:lnTo>
                    <a:lnTo>
                      <a:pt x="798728" y="374789"/>
                    </a:lnTo>
                    <a:lnTo>
                      <a:pt x="782383" y="343128"/>
                    </a:lnTo>
                    <a:lnTo>
                      <a:pt x="765403" y="311823"/>
                    </a:lnTo>
                    <a:lnTo>
                      <a:pt x="747826" y="280822"/>
                    </a:lnTo>
                    <a:lnTo>
                      <a:pt x="758748" y="278498"/>
                    </a:lnTo>
                    <a:lnTo>
                      <a:pt x="767207" y="274866"/>
                    </a:lnTo>
                    <a:lnTo>
                      <a:pt x="773798" y="268439"/>
                    </a:lnTo>
                    <a:lnTo>
                      <a:pt x="777557" y="260121"/>
                    </a:lnTo>
                    <a:lnTo>
                      <a:pt x="777532" y="250837"/>
                    </a:lnTo>
                    <a:lnTo>
                      <a:pt x="761987" y="207518"/>
                    </a:lnTo>
                    <a:lnTo>
                      <a:pt x="738263" y="169938"/>
                    </a:lnTo>
                    <a:lnTo>
                      <a:pt x="707898" y="137502"/>
                    </a:lnTo>
                    <a:lnTo>
                      <a:pt x="672414" y="109588"/>
                    </a:lnTo>
                    <a:lnTo>
                      <a:pt x="633349" y="85598"/>
                    </a:lnTo>
                    <a:lnTo>
                      <a:pt x="592213" y="64909"/>
                    </a:lnTo>
                    <a:lnTo>
                      <a:pt x="596468" y="61683"/>
                    </a:lnTo>
                    <a:lnTo>
                      <a:pt x="612241" y="33756"/>
                    </a:lnTo>
                    <a:lnTo>
                      <a:pt x="609765" y="26479"/>
                    </a:lnTo>
                    <a:lnTo>
                      <a:pt x="586930" y="0"/>
                    </a:lnTo>
                    <a:lnTo>
                      <a:pt x="0" y="0"/>
                    </a:lnTo>
                    <a:lnTo>
                      <a:pt x="0" y="158381"/>
                    </a:lnTo>
                    <a:lnTo>
                      <a:pt x="0" y="212852"/>
                    </a:lnTo>
                    <a:lnTo>
                      <a:pt x="0" y="278676"/>
                    </a:lnTo>
                    <a:lnTo>
                      <a:pt x="17373" y="306552"/>
                    </a:lnTo>
                    <a:lnTo>
                      <a:pt x="45542" y="346481"/>
                    </a:lnTo>
                    <a:lnTo>
                      <a:pt x="76009" y="384390"/>
                    </a:lnTo>
                    <a:lnTo>
                      <a:pt x="81076" y="389928"/>
                    </a:lnTo>
                    <a:lnTo>
                      <a:pt x="79870" y="392353"/>
                    </a:lnTo>
                    <a:lnTo>
                      <a:pt x="64414" y="435825"/>
                    </a:lnTo>
                    <a:lnTo>
                      <a:pt x="47244" y="504507"/>
                    </a:lnTo>
                    <a:lnTo>
                      <a:pt x="38125" y="551624"/>
                    </a:lnTo>
                    <a:lnTo>
                      <a:pt x="31191" y="599109"/>
                    </a:lnTo>
                    <a:lnTo>
                      <a:pt x="26581" y="646950"/>
                    </a:lnTo>
                    <a:lnTo>
                      <a:pt x="24739" y="681926"/>
                    </a:lnTo>
                    <a:lnTo>
                      <a:pt x="31521" y="690397"/>
                    </a:lnTo>
                    <a:lnTo>
                      <a:pt x="39204" y="697788"/>
                    </a:lnTo>
                    <a:lnTo>
                      <a:pt x="47828" y="703656"/>
                    </a:lnTo>
                    <a:lnTo>
                      <a:pt x="57454" y="707529"/>
                    </a:lnTo>
                    <a:lnTo>
                      <a:pt x="59080" y="679678"/>
                    </a:lnTo>
                    <a:lnTo>
                      <a:pt x="60972" y="651865"/>
                    </a:lnTo>
                    <a:lnTo>
                      <a:pt x="66497" y="596328"/>
                    </a:lnTo>
                    <a:lnTo>
                      <a:pt x="75209" y="537286"/>
                    </a:lnTo>
                    <a:lnTo>
                      <a:pt x="86690" y="478726"/>
                    </a:lnTo>
                    <a:lnTo>
                      <a:pt x="101130" y="420751"/>
                    </a:lnTo>
                    <a:lnTo>
                      <a:pt x="102730" y="413537"/>
                    </a:lnTo>
                    <a:lnTo>
                      <a:pt x="108889" y="420243"/>
                    </a:lnTo>
                    <a:lnTo>
                      <a:pt x="120700" y="431507"/>
                    </a:lnTo>
                    <a:lnTo>
                      <a:pt x="127800" y="445604"/>
                    </a:lnTo>
                    <a:lnTo>
                      <a:pt x="149364" y="490321"/>
                    </a:lnTo>
                    <a:lnTo>
                      <a:pt x="170167" y="535393"/>
                    </a:lnTo>
                    <a:lnTo>
                      <a:pt x="190220" y="580809"/>
                    </a:lnTo>
                    <a:lnTo>
                      <a:pt x="209486" y="626541"/>
                    </a:lnTo>
                    <a:lnTo>
                      <a:pt x="206997" y="633691"/>
                    </a:lnTo>
                    <a:lnTo>
                      <a:pt x="205028" y="641057"/>
                    </a:lnTo>
                    <a:lnTo>
                      <a:pt x="191135" y="719620"/>
                    </a:lnTo>
                    <a:lnTo>
                      <a:pt x="185928" y="762368"/>
                    </a:lnTo>
                    <a:lnTo>
                      <a:pt x="182270" y="804240"/>
                    </a:lnTo>
                    <a:lnTo>
                      <a:pt x="194652" y="818476"/>
                    </a:lnTo>
                    <a:lnTo>
                      <a:pt x="207632" y="832015"/>
                    </a:lnTo>
                    <a:lnTo>
                      <a:pt x="210693" y="798334"/>
                    </a:lnTo>
                    <a:lnTo>
                      <a:pt x="214439" y="765733"/>
                    </a:lnTo>
                    <a:lnTo>
                      <a:pt x="217322" y="744385"/>
                    </a:lnTo>
                    <a:lnTo>
                      <a:pt x="220535" y="723087"/>
                    </a:lnTo>
                    <a:lnTo>
                      <a:pt x="224053" y="701827"/>
                    </a:lnTo>
                    <a:lnTo>
                      <a:pt x="228968" y="674992"/>
                    </a:lnTo>
                    <a:lnTo>
                      <a:pt x="243700" y="713282"/>
                    </a:lnTo>
                    <a:lnTo>
                      <a:pt x="257975" y="751751"/>
                    </a:lnTo>
                    <a:lnTo>
                      <a:pt x="271805" y="790384"/>
                    </a:lnTo>
                    <a:lnTo>
                      <a:pt x="285165" y="829157"/>
                    </a:lnTo>
                    <a:lnTo>
                      <a:pt x="299948" y="873340"/>
                    </a:lnTo>
                    <a:lnTo>
                      <a:pt x="305676" y="871943"/>
                    </a:lnTo>
                    <a:lnTo>
                      <a:pt x="329399" y="856094"/>
                    </a:lnTo>
                    <a:lnTo>
                      <a:pt x="310769" y="800506"/>
                    </a:lnTo>
                    <a:lnTo>
                      <a:pt x="302831" y="778395"/>
                    </a:lnTo>
                    <a:lnTo>
                      <a:pt x="317119" y="787222"/>
                    </a:lnTo>
                    <a:lnTo>
                      <a:pt x="327977" y="794346"/>
                    </a:lnTo>
                    <a:lnTo>
                      <a:pt x="338620" y="801801"/>
                    </a:lnTo>
                    <a:lnTo>
                      <a:pt x="349046" y="809548"/>
                    </a:lnTo>
                    <a:lnTo>
                      <a:pt x="350316" y="802335"/>
                    </a:lnTo>
                    <a:lnTo>
                      <a:pt x="325882" y="763854"/>
                    </a:lnTo>
                    <a:lnTo>
                      <a:pt x="292074" y="748512"/>
                    </a:lnTo>
                    <a:lnTo>
                      <a:pt x="273316" y="698690"/>
                    </a:lnTo>
                    <a:lnTo>
                      <a:pt x="253644" y="649198"/>
                    </a:lnTo>
                    <a:lnTo>
                      <a:pt x="233083" y="600062"/>
                    </a:lnTo>
                    <a:lnTo>
                      <a:pt x="211645" y="551307"/>
                    </a:lnTo>
                    <a:lnTo>
                      <a:pt x="189344" y="502932"/>
                    </a:lnTo>
                    <a:lnTo>
                      <a:pt x="237934" y="522541"/>
                    </a:lnTo>
                    <a:lnTo>
                      <a:pt x="273151" y="539013"/>
                    </a:lnTo>
                    <a:lnTo>
                      <a:pt x="318516" y="564070"/>
                    </a:lnTo>
                    <a:lnTo>
                      <a:pt x="356501" y="588645"/>
                    </a:lnTo>
                    <a:lnTo>
                      <a:pt x="387858" y="611212"/>
                    </a:lnTo>
                    <a:lnTo>
                      <a:pt x="403110" y="623049"/>
                    </a:lnTo>
                    <a:lnTo>
                      <a:pt x="403860" y="614476"/>
                    </a:lnTo>
                    <a:lnTo>
                      <a:pt x="404152" y="605917"/>
                    </a:lnTo>
                    <a:lnTo>
                      <a:pt x="403987" y="597395"/>
                    </a:lnTo>
                    <a:lnTo>
                      <a:pt x="403390" y="588899"/>
                    </a:lnTo>
                    <a:lnTo>
                      <a:pt x="366750" y="562317"/>
                    </a:lnTo>
                    <a:lnTo>
                      <a:pt x="331165" y="540232"/>
                    </a:lnTo>
                    <a:lnTo>
                      <a:pt x="283870" y="515048"/>
                    </a:lnTo>
                    <a:lnTo>
                      <a:pt x="246837" y="498284"/>
                    </a:lnTo>
                    <a:lnTo>
                      <a:pt x="207848" y="483704"/>
                    </a:lnTo>
                    <a:lnTo>
                      <a:pt x="175844" y="474827"/>
                    </a:lnTo>
                    <a:lnTo>
                      <a:pt x="168732" y="460209"/>
                    </a:lnTo>
                    <a:lnTo>
                      <a:pt x="169659" y="460209"/>
                    </a:lnTo>
                    <a:lnTo>
                      <a:pt x="180530" y="453656"/>
                    </a:lnTo>
                    <a:lnTo>
                      <a:pt x="185432" y="440347"/>
                    </a:lnTo>
                    <a:lnTo>
                      <a:pt x="187274" y="399161"/>
                    </a:lnTo>
                    <a:lnTo>
                      <a:pt x="225145" y="435000"/>
                    </a:lnTo>
                    <a:lnTo>
                      <a:pt x="264922" y="468706"/>
                    </a:lnTo>
                    <a:lnTo>
                      <a:pt x="306539" y="500075"/>
                    </a:lnTo>
                    <a:lnTo>
                      <a:pt x="349923" y="528916"/>
                    </a:lnTo>
                    <a:lnTo>
                      <a:pt x="398640" y="550989"/>
                    </a:lnTo>
                    <a:lnTo>
                      <a:pt x="425005" y="553389"/>
                    </a:lnTo>
                    <a:lnTo>
                      <a:pt x="450138" y="545147"/>
                    </a:lnTo>
                    <a:lnTo>
                      <a:pt x="460133" y="536841"/>
                    </a:lnTo>
                    <a:lnTo>
                      <a:pt x="467283" y="526402"/>
                    </a:lnTo>
                    <a:lnTo>
                      <a:pt x="471500" y="514413"/>
                    </a:lnTo>
                    <a:lnTo>
                      <a:pt x="472706" y="501459"/>
                    </a:lnTo>
                    <a:lnTo>
                      <a:pt x="472605" y="497522"/>
                    </a:lnTo>
                    <a:lnTo>
                      <a:pt x="472135" y="493725"/>
                    </a:lnTo>
                    <a:lnTo>
                      <a:pt x="471525" y="489953"/>
                    </a:lnTo>
                    <a:lnTo>
                      <a:pt x="498754" y="507060"/>
                    </a:lnTo>
                    <a:lnTo>
                      <a:pt x="556437" y="535622"/>
                    </a:lnTo>
                    <a:lnTo>
                      <a:pt x="619823" y="559485"/>
                    </a:lnTo>
                    <a:lnTo>
                      <a:pt x="689013" y="579640"/>
                    </a:lnTo>
                    <a:lnTo>
                      <a:pt x="754380" y="587133"/>
                    </a:lnTo>
                    <a:lnTo>
                      <a:pt x="785012" y="583158"/>
                    </a:lnTo>
                    <a:lnTo>
                      <a:pt x="812965" y="571804"/>
                    </a:lnTo>
                    <a:lnTo>
                      <a:pt x="835329" y="551154"/>
                    </a:lnTo>
                    <a:lnTo>
                      <a:pt x="848537" y="515569"/>
                    </a:lnTo>
                    <a:close/>
                  </a:path>
                </a:pathLst>
              </a:custGeom>
              <a:solidFill>
                <a:srgbClr val="9BB31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0F3E59A0-984C-BB4E-EFC5-E0E71999531A}"/>
                  </a:ext>
                </a:extLst>
              </p:cNvPr>
              <p:cNvSpPr/>
              <p:nvPr/>
            </p:nvSpPr>
            <p:spPr>
              <a:xfrm>
                <a:off x="0" y="0"/>
                <a:ext cx="848360" cy="581025"/>
              </a:xfrm>
              <a:custGeom>
                <a:avLst/>
                <a:gdLst/>
                <a:ahLst/>
                <a:cxnLst/>
                <a:rect l="l" t="t" r="r" b="b"/>
                <a:pathLst>
                  <a:path w="848360" h="581025">
                    <a:moveTo>
                      <a:pt x="349701" y="175220"/>
                    </a:moveTo>
                    <a:lnTo>
                      <a:pt x="270131" y="175220"/>
                    </a:lnTo>
                    <a:lnTo>
                      <a:pt x="317570" y="202851"/>
                    </a:lnTo>
                    <a:lnTo>
                      <a:pt x="364617" y="231144"/>
                    </a:lnTo>
                    <a:lnTo>
                      <a:pt x="411260" y="260093"/>
                    </a:lnTo>
                    <a:lnTo>
                      <a:pt x="457488" y="289692"/>
                    </a:lnTo>
                    <a:lnTo>
                      <a:pt x="503290" y="319938"/>
                    </a:lnTo>
                    <a:lnTo>
                      <a:pt x="548655" y="350823"/>
                    </a:lnTo>
                    <a:lnTo>
                      <a:pt x="551034" y="360572"/>
                    </a:lnTo>
                    <a:lnTo>
                      <a:pt x="554076" y="369901"/>
                    </a:lnTo>
                    <a:lnTo>
                      <a:pt x="571893" y="415585"/>
                    </a:lnTo>
                    <a:lnTo>
                      <a:pt x="595473" y="467656"/>
                    </a:lnTo>
                    <a:lnTo>
                      <a:pt x="620551" y="519003"/>
                    </a:lnTo>
                    <a:lnTo>
                      <a:pt x="646737" y="568234"/>
                    </a:lnTo>
                    <a:lnTo>
                      <a:pt x="695022" y="580833"/>
                    </a:lnTo>
                    <a:lnTo>
                      <a:pt x="687944" y="567653"/>
                    </a:lnTo>
                    <a:lnTo>
                      <a:pt x="680977" y="554442"/>
                    </a:lnTo>
                    <a:lnTo>
                      <a:pt x="654721" y="502140"/>
                    </a:lnTo>
                    <a:lnTo>
                      <a:pt x="630671" y="450277"/>
                    </a:lnTo>
                    <a:lnTo>
                      <a:pt x="612240" y="407394"/>
                    </a:lnTo>
                    <a:lnTo>
                      <a:pt x="605335" y="390663"/>
                    </a:lnTo>
                    <a:lnTo>
                      <a:pt x="679524" y="390663"/>
                    </a:lnTo>
                    <a:lnTo>
                      <a:pt x="647196" y="367360"/>
                    </a:lnTo>
                    <a:lnTo>
                      <a:pt x="605868" y="338378"/>
                    </a:lnTo>
                    <a:lnTo>
                      <a:pt x="564165" y="309928"/>
                    </a:lnTo>
                    <a:lnTo>
                      <a:pt x="522223" y="282095"/>
                    </a:lnTo>
                    <a:lnTo>
                      <a:pt x="479685" y="254636"/>
                    </a:lnTo>
                    <a:lnTo>
                      <a:pt x="436933" y="227798"/>
                    </a:lnTo>
                    <a:lnTo>
                      <a:pt x="442813" y="226630"/>
                    </a:lnTo>
                    <a:lnTo>
                      <a:pt x="488292" y="217597"/>
                    </a:lnTo>
                    <a:lnTo>
                      <a:pt x="556265" y="207409"/>
                    </a:lnTo>
                    <a:lnTo>
                      <a:pt x="568864" y="206272"/>
                    </a:lnTo>
                    <a:lnTo>
                      <a:pt x="401601" y="206272"/>
                    </a:lnTo>
                    <a:lnTo>
                      <a:pt x="361136" y="181969"/>
                    </a:lnTo>
                    <a:lnTo>
                      <a:pt x="349701" y="175220"/>
                    </a:lnTo>
                    <a:close/>
                  </a:path>
                  <a:path w="848360" h="581025">
                    <a:moveTo>
                      <a:pt x="679524" y="390663"/>
                    </a:moveTo>
                    <a:lnTo>
                      <a:pt x="605335" y="390663"/>
                    </a:lnTo>
                    <a:lnTo>
                      <a:pt x="649390" y="422633"/>
                    </a:lnTo>
                    <a:lnTo>
                      <a:pt x="693065" y="455131"/>
                    </a:lnTo>
                    <a:lnTo>
                      <a:pt x="736357" y="488139"/>
                    </a:lnTo>
                    <a:lnTo>
                      <a:pt x="779261" y="521638"/>
                    </a:lnTo>
                    <a:lnTo>
                      <a:pt x="827623" y="560144"/>
                    </a:lnTo>
                    <a:lnTo>
                      <a:pt x="830366" y="557376"/>
                    </a:lnTo>
                    <a:lnTo>
                      <a:pt x="832982" y="554442"/>
                    </a:lnTo>
                    <a:lnTo>
                      <a:pt x="835332" y="551153"/>
                    </a:lnTo>
                    <a:lnTo>
                      <a:pt x="840108" y="543535"/>
                    </a:lnTo>
                    <a:lnTo>
                      <a:pt x="843633" y="535926"/>
                    </a:lnTo>
                    <a:lnTo>
                      <a:pt x="843725" y="535729"/>
                    </a:lnTo>
                    <a:lnTo>
                      <a:pt x="846280" y="527798"/>
                    </a:lnTo>
                    <a:lnTo>
                      <a:pt x="847918" y="519657"/>
                    </a:lnTo>
                    <a:lnTo>
                      <a:pt x="817577" y="495314"/>
                    </a:lnTo>
                    <a:lnTo>
                      <a:pt x="787046" y="471257"/>
                    </a:lnTo>
                    <a:lnTo>
                      <a:pt x="780878" y="466494"/>
                    </a:lnTo>
                    <a:lnTo>
                      <a:pt x="762231" y="452398"/>
                    </a:lnTo>
                    <a:lnTo>
                      <a:pt x="764310" y="452398"/>
                    </a:lnTo>
                    <a:lnTo>
                      <a:pt x="781098" y="451966"/>
                    </a:lnTo>
                    <a:lnTo>
                      <a:pt x="835449" y="451966"/>
                    </a:lnTo>
                    <a:lnTo>
                      <a:pt x="832376" y="444717"/>
                    </a:lnTo>
                    <a:lnTo>
                      <a:pt x="828394" y="435926"/>
                    </a:lnTo>
                    <a:lnTo>
                      <a:pt x="824120" y="426909"/>
                    </a:lnTo>
                    <a:lnTo>
                      <a:pt x="728677" y="426909"/>
                    </a:lnTo>
                    <a:lnTo>
                      <a:pt x="688136" y="396871"/>
                    </a:lnTo>
                    <a:lnTo>
                      <a:pt x="679524" y="390663"/>
                    </a:lnTo>
                    <a:close/>
                  </a:path>
                  <a:path w="848360" h="581025">
                    <a:moveTo>
                      <a:pt x="17930" y="0"/>
                    </a:moveTo>
                    <a:lnTo>
                      <a:pt x="0" y="0"/>
                    </a:lnTo>
                    <a:lnTo>
                      <a:pt x="0" y="33822"/>
                    </a:lnTo>
                    <a:lnTo>
                      <a:pt x="22237" y="44429"/>
                    </a:lnTo>
                    <a:lnTo>
                      <a:pt x="53308" y="59578"/>
                    </a:lnTo>
                    <a:lnTo>
                      <a:pt x="121428" y="94089"/>
                    </a:lnTo>
                    <a:lnTo>
                      <a:pt x="158411" y="113570"/>
                    </a:lnTo>
                    <a:lnTo>
                      <a:pt x="195196" y="133433"/>
                    </a:lnTo>
                    <a:lnTo>
                      <a:pt x="231790" y="153656"/>
                    </a:lnTo>
                    <a:lnTo>
                      <a:pt x="235203" y="183837"/>
                    </a:lnTo>
                    <a:lnTo>
                      <a:pt x="241361" y="213846"/>
                    </a:lnTo>
                    <a:lnTo>
                      <a:pt x="258561" y="272121"/>
                    </a:lnTo>
                    <a:lnTo>
                      <a:pt x="275328" y="319938"/>
                    </a:lnTo>
                    <a:lnTo>
                      <a:pt x="293941" y="367766"/>
                    </a:lnTo>
                    <a:lnTo>
                      <a:pt x="314118" y="414528"/>
                    </a:lnTo>
                    <a:lnTo>
                      <a:pt x="336056" y="460514"/>
                    </a:lnTo>
                    <a:lnTo>
                      <a:pt x="359831" y="505674"/>
                    </a:lnTo>
                    <a:lnTo>
                      <a:pt x="383047" y="545920"/>
                    </a:lnTo>
                    <a:lnTo>
                      <a:pt x="424447" y="553425"/>
                    </a:lnTo>
                    <a:lnTo>
                      <a:pt x="437962" y="550785"/>
                    </a:lnTo>
                    <a:lnTo>
                      <a:pt x="419645" y="518597"/>
                    </a:lnTo>
                    <a:lnTo>
                      <a:pt x="401643" y="486278"/>
                    </a:lnTo>
                    <a:lnTo>
                      <a:pt x="367686" y="420533"/>
                    </a:lnTo>
                    <a:lnTo>
                      <a:pt x="350848" y="384634"/>
                    </a:lnTo>
                    <a:lnTo>
                      <a:pt x="334728" y="348489"/>
                    </a:lnTo>
                    <a:lnTo>
                      <a:pt x="319463" y="311978"/>
                    </a:lnTo>
                    <a:lnTo>
                      <a:pt x="305208" y="275017"/>
                    </a:lnTo>
                    <a:lnTo>
                      <a:pt x="288093" y="225385"/>
                    </a:lnTo>
                    <a:lnTo>
                      <a:pt x="279387" y="200061"/>
                    </a:lnTo>
                    <a:lnTo>
                      <a:pt x="270131" y="175220"/>
                    </a:lnTo>
                    <a:lnTo>
                      <a:pt x="349701" y="175220"/>
                    </a:lnTo>
                    <a:lnTo>
                      <a:pt x="320423" y="158113"/>
                    </a:lnTo>
                    <a:lnTo>
                      <a:pt x="274928" y="132250"/>
                    </a:lnTo>
                    <a:lnTo>
                      <a:pt x="229098" y="106987"/>
                    </a:lnTo>
                    <a:lnTo>
                      <a:pt x="182948" y="82317"/>
                    </a:lnTo>
                    <a:lnTo>
                      <a:pt x="136491" y="58231"/>
                    </a:lnTo>
                    <a:lnTo>
                      <a:pt x="89740" y="34720"/>
                    </a:lnTo>
                    <a:lnTo>
                      <a:pt x="97017" y="31189"/>
                    </a:lnTo>
                    <a:lnTo>
                      <a:pt x="104269" y="27583"/>
                    </a:lnTo>
                    <a:lnTo>
                      <a:pt x="120125" y="19975"/>
                    </a:lnTo>
                    <a:lnTo>
                      <a:pt x="59743" y="19975"/>
                    </a:lnTo>
                    <a:lnTo>
                      <a:pt x="17930" y="0"/>
                    </a:lnTo>
                    <a:close/>
                  </a:path>
                  <a:path w="848360" h="581025">
                    <a:moveTo>
                      <a:pt x="95" y="167333"/>
                    </a:moveTo>
                    <a:lnTo>
                      <a:pt x="0" y="240426"/>
                    </a:lnTo>
                    <a:lnTo>
                      <a:pt x="19005" y="282095"/>
                    </a:lnTo>
                    <a:lnTo>
                      <a:pt x="41920" y="325401"/>
                    </a:lnTo>
                    <a:lnTo>
                      <a:pt x="67552" y="367045"/>
                    </a:lnTo>
                    <a:lnTo>
                      <a:pt x="96078" y="406728"/>
                    </a:lnTo>
                    <a:lnTo>
                      <a:pt x="131755" y="442531"/>
                    </a:lnTo>
                    <a:lnTo>
                      <a:pt x="153710" y="459205"/>
                    </a:lnTo>
                    <a:lnTo>
                      <a:pt x="125412" y="414861"/>
                    </a:lnTo>
                    <a:lnTo>
                      <a:pt x="97936" y="369901"/>
                    </a:lnTo>
                    <a:lnTo>
                      <a:pt x="71729" y="324186"/>
                    </a:lnTo>
                    <a:lnTo>
                      <a:pt x="47237" y="277580"/>
                    </a:lnTo>
                    <a:lnTo>
                      <a:pt x="24907" y="229944"/>
                    </a:lnTo>
                    <a:lnTo>
                      <a:pt x="156" y="167516"/>
                    </a:lnTo>
                    <a:lnTo>
                      <a:pt x="95" y="167333"/>
                    </a:lnTo>
                    <a:close/>
                  </a:path>
                  <a:path w="848360" h="581025">
                    <a:moveTo>
                      <a:pt x="835449" y="451966"/>
                    </a:moveTo>
                    <a:lnTo>
                      <a:pt x="801745" y="451966"/>
                    </a:lnTo>
                    <a:lnTo>
                      <a:pt x="818970" y="452568"/>
                    </a:lnTo>
                    <a:lnTo>
                      <a:pt x="836170" y="453668"/>
                    </a:lnTo>
                    <a:lnTo>
                      <a:pt x="835449" y="451966"/>
                    </a:lnTo>
                    <a:close/>
                  </a:path>
                  <a:path w="848360" h="581025">
                    <a:moveTo>
                      <a:pt x="820272" y="418978"/>
                    </a:moveTo>
                    <a:lnTo>
                      <a:pt x="791664" y="418978"/>
                    </a:lnTo>
                    <a:lnTo>
                      <a:pt x="777389" y="419553"/>
                    </a:lnTo>
                    <a:lnTo>
                      <a:pt x="737179" y="424768"/>
                    </a:lnTo>
                    <a:lnTo>
                      <a:pt x="728677" y="426909"/>
                    </a:lnTo>
                    <a:lnTo>
                      <a:pt x="824120" y="426909"/>
                    </a:lnTo>
                    <a:lnTo>
                      <a:pt x="820272" y="418978"/>
                    </a:lnTo>
                    <a:close/>
                  </a:path>
                  <a:path w="848360" h="581025">
                    <a:moveTo>
                      <a:pt x="758950" y="202043"/>
                    </a:moveTo>
                    <a:lnTo>
                      <a:pt x="659234" y="202043"/>
                    </a:lnTo>
                    <a:lnTo>
                      <a:pt x="690644" y="202523"/>
                    </a:lnTo>
                    <a:lnTo>
                      <a:pt x="687312" y="202523"/>
                    </a:lnTo>
                    <a:lnTo>
                      <a:pt x="710492" y="203363"/>
                    </a:lnTo>
                    <a:lnTo>
                      <a:pt x="736074" y="204882"/>
                    </a:lnTo>
                    <a:lnTo>
                      <a:pt x="761608" y="207046"/>
                    </a:lnTo>
                    <a:lnTo>
                      <a:pt x="758950" y="202043"/>
                    </a:lnTo>
                    <a:close/>
                  </a:path>
                  <a:path w="848360" h="581025">
                    <a:moveTo>
                      <a:pt x="677260" y="165725"/>
                    </a:moveTo>
                    <a:lnTo>
                      <a:pt x="657111" y="165725"/>
                    </a:lnTo>
                    <a:lnTo>
                      <a:pt x="621711" y="166868"/>
                    </a:lnTo>
                    <a:lnTo>
                      <a:pt x="550878" y="172993"/>
                    </a:lnTo>
                    <a:lnTo>
                      <a:pt x="497552" y="181087"/>
                    </a:lnTo>
                    <a:lnTo>
                      <a:pt x="443626" y="193038"/>
                    </a:lnTo>
                    <a:lnTo>
                      <a:pt x="404624" y="205192"/>
                    </a:lnTo>
                    <a:lnTo>
                      <a:pt x="401601" y="206272"/>
                    </a:lnTo>
                    <a:lnTo>
                      <a:pt x="568864" y="206272"/>
                    </a:lnTo>
                    <a:lnTo>
                      <a:pt x="590506" y="204317"/>
                    </a:lnTo>
                    <a:lnTo>
                      <a:pt x="624839" y="202523"/>
                    </a:lnTo>
                    <a:lnTo>
                      <a:pt x="659234" y="202043"/>
                    </a:lnTo>
                    <a:lnTo>
                      <a:pt x="758950" y="202043"/>
                    </a:lnTo>
                    <a:lnTo>
                      <a:pt x="756250" y="196963"/>
                    </a:lnTo>
                    <a:lnTo>
                      <a:pt x="717272" y="167333"/>
                    </a:lnTo>
                    <a:lnTo>
                      <a:pt x="697273" y="166278"/>
                    </a:lnTo>
                    <a:lnTo>
                      <a:pt x="677260" y="165725"/>
                    </a:lnTo>
                    <a:close/>
                  </a:path>
                  <a:path w="848360" h="581025">
                    <a:moveTo>
                      <a:pt x="162011" y="0"/>
                    </a:moveTo>
                    <a:lnTo>
                      <a:pt x="89674" y="0"/>
                    </a:lnTo>
                    <a:lnTo>
                      <a:pt x="85632" y="2455"/>
                    </a:lnTo>
                    <a:lnTo>
                      <a:pt x="76964" y="7612"/>
                    </a:lnTo>
                    <a:lnTo>
                      <a:pt x="68011" y="13445"/>
                    </a:lnTo>
                    <a:lnTo>
                      <a:pt x="59743" y="19975"/>
                    </a:lnTo>
                    <a:lnTo>
                      <a:pt x="120125" y="19975"/>
                    </a:lnTo>
                    <a:lnTo>
                      <a:pt x="159059" y="1350"/>
                    </a:lnTo>
                    <a:lnTo>
                      <a:pt x="162011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95" name="object 41">
              <a:extLst>
                <a:ext uri="{FF2B5EF4-FFF2-40B4-BE49-F238E27FC236}">
                  <a16:creationId xmlns:a16="http://schemas.microsoft.com/office/drawing/2014/main" id="{16DB3822-59A9-1A6F-B6E4-2AC68724BA4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3226" y="1343080"/>
              <a:ext cx="82537" cy="81661"/>
            </a:xfrm>
            <a:prstGeom prst="rect">
              <a:avLst/>
            </a:prstGeom>
          </p:spPr>
        </p:pic>
        <p:sp>
          <p:nvSpPr>
            <p:cNvPr id="99" name="object 40">
              <a:extLst>
                <a:ext uri="{FF2B5EF4-FFF2-40B4-BE49-F238E27FC236}">
                  <a16:creationId xmlns:a16="http://schemas.microsoft.com/office/drawing/2014/main" id="{01CF84BA-F5AB-F054-46E8-BA709BC09D0E}"/>
                </a:ext>
              </a:extLst>
            </p:cNvPr>
            <p:cNvSpPr/>
            <p:nvPr/>
          </p:nvSpPr>
          <p:spPr>
            <a:xfrm>
              <a:off x="5275519" y="161195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07" name="object 5">
              <a:extLst>
                <a:ext uri="{FF2B5EF4-FFF2-40B4-BE49-F238E27FC236}">
                  <a16:creationId xmlns:a16="http://schemas.microsoft.com/office/drawing/2014/main" id="{E83BE081-C604-28ED-DEDF-8C57F19A56F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99953" y="1481390"/>
              <a:ext cx="152198" cy="226466"/>
            </a:xfrm>
            <a:prstGeom prst="rect">
              <a:avLst/>
            </a:prstGeom>
          </p:spPr>
        </p:pic>
        <p:pic>
          <p:nvPicPr>
            <p:cNvPr id="113" name="object 5">
              <a:extLst>
                <a:ext uri="{FF2B5EF4-FFF2-40B4-BE49-F238E27FC236}">
                  <a16:creationId xmlns:a16="http://schemas.microsoft.com/office/drawing/2014/main" id="{296766BD-8AE4-15EC-DC5A-3C4EB091DA9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372" y="1475165"/>
              <a:ext cx="152198" cy="226466"/>
            </a:xfrm>
            <a:prstGeom prst="rect">
              <a:avLst/>
            </a:prstGeom>
          </p:spPr>
        </p:pic>
        <p:pic>
          <p:nvPicPr>
            <p:cNvPr id="121" name="object 39">
              <a:extLst>
                <a:ext uri="{FF2B5EF4-FFF2-40B4-BE49-F238E27FC236}">
                  <a16:creationId xmlns:a16="http://schemas.microsoft.com/office/drawing/2014/main" id="{BD4B2F63-DB84-2554-4742-7B4ED4A2CFC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2904" y="196328"/>
              <a:ext cx="102387" cy="105130"/>
            </a:xfrm>
            <a:prstGeom prst="rect">
              <a:avLst/>
            </a:prstGeom>
          </p:spPr>
        </p:pic>
        <p:pic>
          <p:nvPicPr>
            <p:cNvPr id="123" name="object 39">
              <a:extLst>
                <a:ext uri="{FF2B5EF4-FFF2-40B4-BE49-F238E27FC236}">
                  <a16:creationId xmlns:a16="http://schemas.microsoft.com/office/drawing/2014/main" id="{E572F725-D68C-F1A2-965C-F2CE1EF1932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79236" y="855236"/>
              <a:ext cx="102387" cy="105130"/>
            </a:xfrm>
            <a:prstGeom prst="rect">
              <a:avLst/>
            </a:prstGeom>
          </p:spPr>
        </p:pic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8816AF87-6694-0E93-CEFB-120051A55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4182" y="116224"/>
              <a:ext cx="2664878" cy="1081063"/>
            </a:xfrm>
            <a:prstGeom prst="rect">
              <a:avLst/>
            </a:prstGeom>
          </p:spPr>
        </p:pic>
        <p:pic>
          <p:nvPicPr>
            <p:cNvPr id="127" name="object 49">
              <a:extLst>
                <a:ext uri="{FF2B5EF4-FFF2-40B4-BE49-F238E27FC236}">
                  <a16:creationId xmlns:a16="http://schemas.microsoft.com/office/drawing/2014/main" id="{D99D76ED-7379-7C49-B07F-80E0B812932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266" y="1061350"/>
              <a:ext cx="94500" cy="106832"/>
            </a:xfrm>
            <a:prstGeom prst="rect">
              <a:avLst/>
            </a:prstGeom>
          </p:spPr>
        </p:pic>
        <p:sp>
          <p:nvSpPr>
            <p:cNvPr id="133" name="object 43">
              <a:extLst>
                <a:ext uri="{FF2B5EF4-FFF2-40B4-BE49-F238E27FC236}">
                  <a16:creationId xmlns:a16="http://schemas.microsoft.com/office/drawing/2014/main" id="{C49127A5-DE86-EB9C-5336-1578CBB64342}"/>
                </a:ext>
              </a:extLst>
            </p:cNvPr>
            <p:cNvSpPr/>
            <p:nvPr/>
          </p:nvSpPr>
          <p:spPr>
            <a:xfrm>
              <a:off x="1108122" y="15911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43">
              <a:extLst>
                <a:ext uri="{FF2B5EF4-FFF2-40B4-BE49-F238E27FC236}">
                  <a16:creationId xmlns:a16="http://schemas.microsoft.com/office/drawing/2014/main" id="{DF37D00F-0DE4-9C8C-A370-051F3E726BA4}"/>
                </a:ext>
              </a:extLst>
            </p:cNvPr>
            <p:cNvSpPr/>
            <p:nvPr/>
          </p:nvSpPr>
          <p:spPr>
            <a:xfrm>
              <a:off x="743420" y="1143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43">
              <a:extLst>
                <a:ext uri="{FF2B5EF4-FFF2-40B4-BE49-F238E27FC236}">
                  <a16:creationId xmlns:a16="http://schemas.microsoft.com/office/drawing/2014/main" id="{8DC04708-F6B7-8882-2297-6D02256841B9}"/>
                </a:ext>
              </a:extLst>
            </p:cNvPr>
            <p:cNvSpPr/>
            <p:nvPr/>
          </p:nvSpPr>
          <p:spPr>
            <a:xfrm>
              <a:off x="2794612" y="9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43">
              <a:extLst>
                <a:ext uri="{FF2B5EF4-FFF2-40B4-BE49-F238E27FC236}">
                  <a16:creationId xmlns:a16="http://schemas.microsoft.com/office/drawing/2014/main" id="{A2635EE3-9C41-B6CD-C182-78C61329DEBC}"/>
                </a:ext>
              </a:extLst>
            </p:cNvPr>
            <p:cNvSpPr/>
            <p:nvPr/>
          </p:nvSpPr>
          <p:spPr>
            <a:xfrm>
              <a:off x="1581061" y="15678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45">
              <a:extLst>
                <a:ext uri="{FF2B5EF4-FFF2-40B4-BE49-F238E27FC236}">
                  <a16:creationId xmlns:a16="http://schemas.microsoft.com/office/drawing/2014/main" id="{49E310C2-9929-A201-4210-7A1A087006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54418" y="122075"/>
              <a:ext cx="119595" cy="119583"/>
            </a:xfrm>
            <a:prstGeom prst="rect">
              <a:avLst/>
            </a:prstGeom>
          </p:spPr>
        </p:pic>
        <p:pic>
          <p:nvPicPr>
            <p:cNvPr id="160" name="object 45">
              <a:extLst>
                <a:ext uri="{FF2B5EF4-FFF2-40B4-BE49-F238E27FC236}">
                  <a16:creationId xmlns:a16="http://schemas.microsoft.com/office/drawing/2014/main" id="{F0E454D0-3ECE-CBBF-C627-2B0521502F7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91594" y="932092"/>
              <a:ext cx="119595" cy="119583"/>
            </a:xfrm>
            <a:prstGeom prst="rect">
              <a:avLst/>
            </a:prstGeom>
          </p:spPr>
        </p:pic>
        <p:sp>
          <p:nvSpPr>
            <p:cNvPr id="162" name="object 40">
              <a:extLst>
                <a:ext uri="{FF2B5EF4-FFF2-40B4-BE49-F238E27FC236}">
                  <a16:creationId xmlns:a16="http://schemas.microsoft.com/office/drawing/2014/main" id="{5A6C26AB-1FFF-E19F-9E08-2BDAA21EC5F1}"/>
                </a:ext>
              </a:extLst>
            </p:cNvPr>
            <p:cNvSpPr/>
            <p:nvPr/>
          </p:nvSpPr>
          <p:spPr>
            <a:xfrm>
              <a:off x="5014735" y="753760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64" name="object 45">
              <a:extLst>
                <a:ext uri="{FF2B5EF4-FFF2-40B4-BE49-F238E27FC236}">
                  <a16:creationId xmlns:a16="http://schemas.microsoft.com/office/drawing/2014/main" id="{05B37818-48FE-648B-D9FB-9C4CCD244BB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29953" y="77170"/>
              <a:ext cx="119595" cy="119583"/>
            </a:xfrm>
            <a:prstGeom prst="rect">
              <a:avLst/>
            </a:prstGeom>
          </p:spPr>
        </p:pic>
        <p:pic>
          <p:nvPicPr>
            <p:cNvPr id="168" name="object 45">
              <a:extLst>
                <a:ext uri="{FF2B5EF4-FFF2-40B4-BE49-F238E27FC236}">
                  <a16:creationId xmlns:a16="http://schemas.microsoft.com/office/drawing/2014/main" id="{F125AD37-5C0C-C15C-24BD-EFB9AB0A2D7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45781" y="68917"/>
              <a:ext cx="119595" cy="119583"/>
            </a:xfrm>
            <a:prstGeom prst="rect">
              <a:avLst/>
            </a:prstGeom>
          </p:spPr>
        </p:pic>
        <p:sp>
          <p:nvSpPr>
            <p:cNvPr id="170" name="object 40">
              <a:extLst>
                <a:ext uri="{FF2B5EF4-FFF2-40B4-BE49-F238E27FC236}">
                  <a16:creationId xmlns:a16="http://schemas.microsoft.com/office/drawing/2014/main" id="{1E68CF18-AD97-712E-EFB8-9585686B4323}"/>
                </a:ext>
              </a:extLst>
            </p:cNvPr>
            <p:cNvSpPr/>
            <p:nvPr/>
          </p:nvSpPr>
          <p:spPr>
            <a:xfrm>
              <a:off x="1269274" y="42801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72" name="object 35">
              <a:extLst>
                <a:ext uri="{FF2B5EF4-FFF2-40B4-BE49-F238E27FC236}">
                  <a16:creationId xmlns:a16="http://schemas.microsoft.com/office/drawing/2014/main" id="{27D8BF90-B219-2289-66A0-038DFEB0AB9B}"/>
                </a:ext>
              </a:extLst>
            </p:cNvPr>
            <p:cNvSpPr txBox="1"/>
            <p:nvPr/>
          </p:nvSpPr>
          <p:spPr>
            <a:xfrm>
              <a:off x="1531459" y="1208549"/>
              <a:ext cx="337746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b="1" spc="-35" dirty="0">
                  <a:solidFill>
                    <a:srgbClr val="005480"/>
                  </a:solidFill>
                  <a:latin typeface="Britannic Bold" panose="020B0903060703020204" pitchFamily="34" charset="0"/>
                  <a:cs typeface="ADLaM Display" panose="02010000000000000000" pitchFamily="2" charset="0"/>
                </a:rPr>
                <a:t>¡CADA GOTA CUENTA!</a:t>
              </a:r>
              <a:endParaRPr sz="2800" b="1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endParaRPr>
            </a:p>
          </p:txBody>
        </p:sp>
        <p:pic>
          <p:nvPicPr>
            <p:cNvPr id="72" name="object 41">
              <a:extLst>
                <a:ext uri="{FF2B5EF4-FFF2-40B4-BE49-F238E27FC236}">
                  <a16:creationId xmlns:a16="http://schemas.microsoft.com/office/drawing/2014/main" id="{E15DB512-7E1D-4A80-B541-90CBF7B1051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3991" y="844347"/>
              <a:ext cx="82537" cy="81661"/>
            </a:xfrm>
            <a:prstGeom prst="rect">
              <a:avLst/>
            </a:prstGeom>
          </p:spPr>
        </p:pic>
        <p:sp>
          <p:nvSpPr>
            <p:cNvPr id="134" name="object 43">
              <a:extLst>
                <a:ext uri="{FF2B5EF4-FFF2-40B4-BE49-F238E27FC236}">
                  <a16:creationId xmlns:a16="http://schemas.microsoft.com/office/drawing/2014/main" id="{DF7D6307-DB3C-1690-26D9-6B3BA58E3356}"/>
                </a:ext>
              </a:extLst>
            </p:cNvPr>
            <p:cNvSpPr/>
            <p:nvPr/>
          </p:nvSpPr>
          <p:spPr>
            <a:xfrm>
              <a:off x="783973" y="147722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43">
              <a:extLst>
                <a:ext uri="{FF2B5EF4-FFF2-40B4-BE49-F238E27FC236}">
                  <a16:creationId xmlns:a16="http://schemas.microsoft.com/office/drawing/2014/main" id="{BB177C7B-6E94-1137-F19F-3A3F30E26BC5}"/>
                </a:ext>
              </a:extLst>
            </p:cNvPr>
            <p:cNvSpPr/>
            <p:nvPr/>
          </p:nvSpPr>
          <p:spPr>
            <a:xfrm>
              <a:off x="1008244" y="8305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4" name="object 39">
              <a:extLst>
                <a:ext uri="{FF2B5EF4-FFF2-40B4-BE49-F238E27FC236}">
                  <a16:creationId xmlns:a16="http://schemas.microsoft.com/office/drawing/2014/main" id="{5947EF1E-C0EF-FDBF-7BA2-CA3496C81AF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5650" y="696225"/>
              <a:ext cx="102387" cy="105130"/>
            </a:xfrm>
            <a:prstGeom prst="rect">
              <a:avLst/>
            </a:prstGeom>
          </p:spPr>
        </p:pic>
        <p:sp>
          <p:nvSpPr>
            <p:cNvPr id="246" name="object 43">
              <a:extLst>
                <a:ext uri="{FF2B5EF4-FFF2-40B4-BE49-F238E27FC236}">
                  <a16:creationId xmlns:a16="http://schemas.microsoft.com/office/drawing/2014/main" id="{3A0FD779-34B9-0096-E853-CE77281DC05D}"/>
                </a:ext>
              </a:extLst>
            </p:cNvPr>
            <p:cNvSpPr/>
            <p:nvPr/>
          </p:nvSpPr>
          <p:spPr>
            <a:xfrm>
              <a:off x="3465629" y="9114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43">
              <a:extLst>
                <a:ext uri="{FF2B5EF4-FFF2-40B4-BE49-F238E27FC236}">
                  <a16:creationId xmlns:a16="http://schemas.microsoft.com/office/drawing/2014/main" id="{B6B32524-A67F-D340-2EE1-88C834C3FF1E}"/>
                </a:ext>
              </a:extLst>
            </p:cNvPr>
            <p:cNvSpPr/>
            <p:nvPr/>
          </p:nvSpPr>
          <p:spPr>
            <a:xfrm>
              <a:off x="1049862" y="5353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46">
              <a:extLst>
                <a:ext uri="{FF2B5EF4-FFF2-40B4-BE49-F238E27FC236}">
                  <a16:creationId xmlns:a16="http://schemas.microsoft.com/office/drawing/2014/main" id="{1F3D23DB-4EB1-C679-58C7-4B1EEABFA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4952" y="1039798"/>
              <a:ext cx="72961" cy="74253"/>
            </a:xfrm>
            <a:prstGeom prst="rect">
              <a:avLst/>
            </a:prstGeom>
          </p:spPr>
        </p:pic>
        <p:pic>
          <p:nvPicPr>
            <p:cNvPr id="169" name="object 45">
              <a:extLst>
                <a:ext uri="{FF2B5EF4-FFF2-40B4-BE49-F238E27FC236}">
                  <a16:creationId xmlns:a16="http://schemas.microsoft.com/office/drawing/2014/main" id="{E6FC0E15-681D-83C2-2BD2-F168EACFF6C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91355" y="1434832"/>
              <a:ext cx="119595" cy="119583"/>
            </a:xfrm>
            <a:prstGeom prst="rect">
              <a:avLst/>
            </a:prstGeom>
          </p:spPr>
        </p:pic>
        <p:sp>
          <p:nvSpPr>
            <p:cNvPr id="175" name="object 40">
              <a:extLst>
                <a:ext uri="{FF2B5EF4-FFF2-40B4-BE49-F238E27FC236}">
                  <a16:creationId xmlns:a16="http://schemas.microsoft.com/office/drawing/2014/main" id="{5F191FEC-30CB-9888-F02D-49931AA2554D}"/>
                </a:ext>
              </a:extLst>
            </p:cNvPr>
            <p:cNvSpPr/>
            <p:nvPr/>
          </p:nvSpPr>
          <p:spPr>
            <a:xfrm>
              <a:off x="5596600" y="123435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95" name="object 40">
              <a:extLst>
                <a:ext uri="{FF2B5EF4-FFF2-40B4-BE49-F238E27FC236}">
                  <a16:creationId xmlns:a16="http://schemas.microsoft.com/office/drawing/2014/main" id="{4957B5D6-0F65-80D4-0168-BD044A803CAC}"/>
                </a:ext>
              </a:extLst>
            </p:cNvPr>
            <p:cNvSpPr/>
            <p:nvPr/>
          </p:nvSpPr>
          <p:spPr>
            <a:xfrm>
              <a:off x="3989750" y="101083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11" name="object 45">
              <a:extLst>
                <a:ext uri="{FF2B5EF4-FFF2-40B4-BE49-F238E27FC236}">
                  <a16:creationId xmlns:a16="http://schemas.microsoft.com/office/drawing/2014/main" id="{691C720A-4CDB-E91D-13EF-384018325C3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80346" y="1000145"/>
              <a:ext cx="119595" cy="119583"/>
            </a:xfrm>
            <a:prstGeom prst="rect">
              <a:avLst/>
            </a:prstGeom>
          </p:spPr>
        </p:pic>
        <p:pic>
          <p:nvPicPr>
            <p:cNvPr id="219" name="object 17">
              <a:extLst>
                <a:ext uri="{FF2B5EF4-FFF2-40B4-BE49-F238E27FC236}">
                  <a16:creationId xmlns:a16="http://schemas.microsoft.com/office/drawing/2014/main" id="{09A13DD8-B66E-4111-C948-499838C769C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062" y="724504"/>
              <a:ext cx="152193" cy="226466"/>
            </a:xfrm>
            <a:prstGeom prst="rect">
              <a:avLst/>
            </a:prstGeom>
          </p:spPr>
        </p:pic>
        <p:pic>
          <p:nvPicPr>
            <p:cNvPr id="254" name="object 39">
              <a:extLst>
                <a:ext uri="{FF2B5EF4-FFF2-40B4-BE49-F238E27FC236}">
                  <a16:creationId xmlns:a16="http://schemas.microsoft.com/office/drawing/2014/main" id="{6C48DEBD-BB08-6A68-611B-00F1A460A02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0027" y="1214051"/>
              <a:ext cx="102387" cy="105130"/>
            </a:xfrm>
            <a:prstGeom prst="rect">
              <a:avLst/>
            </a:prstGeom>
          </p:spPr>
        </p:pic>
        <p:pic>
          <p:nvPicPr>
            <p:cNvPr id="256" name="object 39">
              <a:extLst>
                <a:ext uri="{FF2B5EF4-FFF2-40B4-BE49-F238E27FC236}">
                  <a16:creationId xmlns:a16="http://schemas.microsoft.com/office/drawing/2014/main" id="{85199A4C-A553-94C8-815F-DC067441F0D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7732" y="517805"/>
              <a:ext cx="102387" cy="105130"/>
            </a:xfrm>
            <a:prstGeom prst="rect">
              <a:avLst/>
            </a:prstGeom>
          </p:spPr>
        </p:pic>
        <p:pic>
          <p:nvPicPr>
            <p:cNvPr id="260" name="object 39">
              <a:extLst>
                <a:ext uri="{FF2B5EF4-FFF2-40B4-BE49-F238E27FC236}">
                  <a16:creationId xmlns:a16="http://schemas.microsoft.com/office/drawing/2014/main" id="{ED6FCF21-C544-6BCA-AD7E-89B08A8DB1E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91573" y="1209098"/>
              <a:ext cx="102387" cy="105130"/>
            </a:xfrm>
            <a:prstGeom prst="rect">
              <a:avLst/>
            </a:prstGeom>
          </p:spPr>
        </p:pic>
        <p:sp>
          <p:nvSpPr>
            <p:cNvPr id="284" name="object 40">
              <a:extLst>
                <a:ext uri="{FF2B5EF4-FFF2-40B4-BE49-F238E27FC236}">
                  <a16:creationId xmlns:a16="http://schemas.microsoft.com/office/drawing/2014/main" id="{52BD1CDF-CEA8-F85F-9997-03DA5A0D1366}"/>
                </a:ext>
              </a:extLst>
            </p:cNvPr>
            <p:cNvSpPr/>
            <p:nvPr/>
          </p:nvSpPr>
          <p:spPr>
            <a:xfrm>
              <a:off x="6193448" y="97464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298" name="object 40">
              <a:extLst>
                <a:ext uri="{FF2B5EF4-FFF2-40B4-BE49-F238E27FC236}">
                  <a16:creationId xmlns:a16="http://schemas.microsoft.com/office/drawing/2014/main" id="{70E268CD-7117-5315-C771-D54651C6A075}"/>
                </a:ext>
              </a:extLst>
            </p:cNvPr>
            <p:cNvSpPr/>
            <p:nvPr/>
          </p:nvSpPr>
          <p:spPr>
            <a:xfrm>
              <a:off x="2354777" y="10521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4" name="object 45">
              <a:extLst>
                <a:ext uri="{FF2B5EF4-FFF2-40B4-BE49-F238E27FC236}">
                  <a16:creationId xmlns:a16="http://schemas.microsoft.com/office/drawing/2014/main" id="{9B395174-3588-7D43-CDB5-AC8ED271CED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47177" y="526990"/>
              <a:ext cx="119595" cy="119583"/>
            </a:xfrm>
            <a:prstGeom prst="rect">
              <a:avLst/>
            </a:prstGeom>
          </p:spPr>
        </p:pic>
        <p:sp>
          <p:nvSpPr>
            <p:cNvPr id="7" name="object 40">
              <a:extLst>
                <a:ext uri="{FF2B5EF4-FFF2-40B4-BE49-F238E27FC236}">
                  <a16:creationId xmlns:a16="http://schemas.microsoft.com/office/drawing/2014/main" id="{17EEC3A0-5740-0EA9-FFCA-3FBF58B6C673}"/>
                </a:ext>
              </a:extLst>
            </p:cNvPr>
            <p:cNvSpPr/>
            <p:nvPr/>
          </p:nvSpPr>
          <p:spPr>
            <a:xfrm>
              <a:off x="1931063" y="38183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" name="object 41">
              <a:extLst>
                <a:ext uri="{FF2B5EF4-FFF2-40B4-BE49-F238E27FC236}">
                  <a16:creationId xmlns:a16="http://schemas.microsoft.com/office/drawing/2014/main" id="{8DB94D12-893F-3816-EB79-C4228128B64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9083" y="665253"/>
              <a:ext cx="82537" cy="81661"/>
            </a:xfrm>
            <a:prstGeom prst="rect">
              <a:avLst/>
            </a:prstGeom>
          </p:spPr>
        </p:pic>
        <p:sp>
          <p:nvSpPr>
            <p:cNvPr id="11" name="object 43">
              <a:extLst>
                <a:ext uri="{FF2B5EF4-FFF2-40B4-BE49-F238E27FC236}">
                  <a16:creationId xmlns:a16="http://schemas.microsoft.com/office/drawing/2014/main" id="{9C5F17AC-02DD-B00F-9F0E-92F56C40C480}"/>
                </a:ext>
              </a:extLst>
            </p:cNvPr>
            <p:cNvSpPr/>
            <p:nvPr/>
          </p:nvSpPr>
          <p:spPr>
            <a:xfrm>
              <a:off x="1594954" y="35621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45">
              <a:extLst>
                <a:ext uri="{FF2B5EF4-FFF2-40B4-BE49-F238E27FC236}">
                  <a16:creationId xmlns:a16="http://schemas.microsoft.com/office/drawing/2014/main" id="{2B214F17-2E33-55FD-48B9-FAC734795D3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8841" y="517131"/>
              <a:ext cx="119595" cy="119583"/>
            </a:xfrm>
            <a:prstGeom prst="rect">
              <a:avLst/>
            </a:prstGeom>
          </p:spPr>
        </p:pic>
        <p:sp>
          <p:nvSpPr>
            <p:cNvPr id="15" name="object 40">
              <a:extLst>
                <a:ext uri="{FF2B5EF4-FFF2-40B4-BE49-F238E27FC236}">
                  <a16:creationId xmlns:a16="http://schemas.microsoft.com/office/drawing/2014/main" id="{DFDCC59A-E423-F48E-3618-6316C3EDB4E3}"/>
                </a:ext>
              </a:extLst>
            </p:cNvPr>
            <p:cNvSpPr/>
            <p:nvPr/>
          </p:nvSpPr>
          <p:spPr>
            <a:xfrm>
              <a:off x="4722727" y="37197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0" name="object 41">
              <a:extLst>
                <a:ext uri="{FF2B5EF4-FFF2-40B4-BE49-F238E27FC236}">
                  <a16:creationId xmlns:a16="http://schemas.microsoft.com/office/drawing/2014/main" id="{ED30AD43-10F3-6DFE-D073-918391CD45F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00747" y="655394"/>
              <a:ext cx="82537" cy="81661"/>
            </a:xfrm>
            <a:prstGeom prst="rect">
              <a:avLst/>
            </a:prstGeom>
          </p:spPr>
        </p:pic>
        <p:sp>
          <p:nvSpPr>
            <p:cNvPr id="22" name="object 43">
              <a:extLst>
                <a:ext uri="{FF2B5EF4-FFF2-40B4-BE49-F238E27FC236}">
                  <a16:creationId xmlns:a16="http://schemas.microsoft.com/office/drawing/2014/main" id="{2901E7E1-0291-57AE-6666-C498B8275012}"/>
                </a:ext>
              </a:extLst>
            </p:cNvPr>
            <p:cNvSpPr/>
            <p:nvPr/>
          </p:nvSpPr>
          <p:spPr>
            <a:xfrm>
              <a:off x="4386618" y="3463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45">
              <a:extLst>
                <a:ext uri="{FF2B5EF4-FFF2-40B4-BE49-F238E27FC236}">
                  <a16:creationId xmlns:a16="http://schemas.microsoft.com/office/drawing/2014/main" id="{5B247EA8-43CE-B87D-A950-83A5B69016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60320" y="1325833"/>
              <a:ext cx="119595" cy="119583"/>
            </a:xfrm>
            <a:prstGeom prst="rect">
              <a:avLst/>
            </a:prstGeom>
          </p:spPr>
        </p:pic>
        <p:sp>
          <p:nvSpPr>
            <p:cNvPr id="26" name="object 40">
              <a:extLst>
                <a:ext uri="{FF2B5EF4-FFF2-40B4-BE49-F238E27FC236}">
                  <a16:creationId xmlns:a16="http://schemas.microsoft.com/office/drawing/2014/main" id="{A431A73F-BC38-A9FC-A576-FD62A90BC7CE}"/>
                </a:ext>
              </a:extLst>
            </p:cNvPr>
            <p:cNvSpPr/>
            <p:nvPr/>
          </p:nvSpPr>
          <p:spPr>
            <a:xfrm>
              <a:off x="5144206" y="118067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8" name="object 41">
              <a:extLst>
                <a:ext uri="{FF2B5EF4-FFF2-40B4-BE49-F238E27FC236}">
                  <a16:creationId xmlns:a16="http://schemas.microsoft.com/office/drawing/2014/main" id="{EAB31665-2B72-62EA-BE68-BE351B39FB3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2226" y="1464096"/>
              <a:ext cx="82537" cy="81661"/>
            </a:xfrm>
            <a:prstGeom prst="rect">
              <a:avLst/>
            </a:prstGeom>
          </p:spPr>
        </p:pic>
        <p:sp>
          <p:nvSpPr>
            <p:cNvPr id="30" name="object 43">
              <a:extLst>
                <a:ext uri="{FF2B5EF4-FFF2-40B4-BE49-F238E27FC236}">
                  <a16:creationId xmlns:a16="http://schemas.microsoft.com/office/drawing/2014/main" id="{2D13398B-23CB-DAE5-0189-F4A525063826}"/>
                </a:ext>
              </a:extLst>
            </p:cNvPr>
            <p:cNvSpPr/>
            <p:nvPr/>
          </p:nvSpPr>
          <p:spPr>
            <a:xfrm>
              <a:off x="4808097" y="1155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45">
              <a:extLst>
                <a:ext uri="{FF2B5EF4-FFF2-40B4-BE49-F238E27FC236}">
                  <a16:creationId xmlns:a16="http://schemas.microsoft.com/office/drawing/2014/main" id="{19C6E96C-68B8-2BD8-87A1-4D1DD1611D1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1772" y="1213386"/>
              <a:ext cx="119595" cy="119583"/>
            </a:xfrm>
            <a:prstGeom prst="rect">
              <a:avLst/>
            </a:prstGeom>
          </p:spPr>
        </p:pic>
        <p:sp>
          <p:nvSpPr>
            <p:cNvPr id="34" name="object 40">
              <a:extLst>
                <a:ext uri="{FF2B5EF4-FFF2-40B4-BE49-F238E27FC236}">
                  <a16:creationId xmlns:a16="http://schemas.microsoft.com/office/drawing/2014/main" id="{3E3ADEF5-08F0-62E8-59E4-9F18352C1BA1}"/>
                </a:ext>
              </a:extLst>
            </p:cNvPr>
            <p:cNvSpPr/>
            <p:nvPr/>
          </p:nvSpPr>
          <p:spPr>
            <a:xfrm>
              <a:off x="835658" y="106822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38" name="object 41">
              <a:extLst>
                <a:ext uri="{FF2B5EF4-FFF2-40B4-BE49-F238E27FC236}">
                  <a16:creationId xmlns:a16="http://schemas.microsoft.com/office/drawing/2014/main" id="{C6F4884B-E75A-E822-19AE-C8C7B1722FA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3678" y="1351649"/>
              <a:ext cx="82537" cy="81661"/>
            </a:xfrm>
            <a:prstGeom prst="rect">
              <a:avLst/>
            </a:prstGeom>
          </p:spPr>
        </p:pic>
        <p:sp>
          <p:nvSpPr>
            <p:cNvPr id="42" name="object 43">
              <a:extLst>
                <a:ext uri="{FF2B5EF4-FFF2-40B4-BE49-F238E27FC236}">
                  <a16:creationId xmlns:a16="http://schemas.microsoft.com/office/drawing/2014/main" id="{3BBBC424-9177-43DA-8A58-D7747207C8E0}"/>
                </a:ext>
              </a:extLst>
            </p:cNvPr>
            <p:cNvSpPr/>
            <p:nvPr/>
          </p:nvSpPr>
          <p:spPr>
            <a:xfrm>
              <a:off x="499549" y="104260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5">
              <a:extLst>
                <a:ext uri="{FF2B5EF4-FFF2-40B4-BE49-F238E27FC236}">
                  <a16:creationId xmlns:a16="http://schemas.microsoft.com/office/drawing/2014/main" id="{15930BA7-4012-089D-B738-D398541B82F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70537" y="970160"/>
              <a:ext cx="119595" cy="119583"/>
            </a:xfrm>
            <a:prstGeom prst="rect">
              <a:avLst/>
            </a:prstGeom>
          </p:spPr>
        </p:pic>
        <p:sp>
          <p:nvSpPr>
            <p:cNvPr id="47" name="object 40">
              <a:extLst>
                <a:ext uri="{FF2B5EF4-FFF2-40B4-BE49-F238E27FC236}">
                  <a16:creationId xmlns:a16="http://schemas.microsoft.com/office/drawing/2014/main" id="{49E5B356-FB74-BD83-DE88-DC03A3E9D730}"/>
                </a:ext>
              </a:extLst>
            </p:cNvPr>
            <p:cNvSpPr/>
            <p:nvPr/>
          </p:nvSpPr>
          <p:spPr>
            <a:xfrm>
              <a:off x="3754423" y="82500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49" name="object 41">
              <a:extLst>
                <a:ext uri="{FF2B5EF4-FFF2-40B4-BE49-F238E27FC236}">
                  <a16:creationId xmlns:a16="http://schemas.microsoft.com/office/drawing/2014/main" id="{DD8840F8-7B9F-AAA5-37A6-FACF4ACA949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32443" y="1108423"/>
              <a:ext cx="82537" cy="81661"/>
            </a:xfrm>
            <a:prstGeom prst="rect">
              <a:avLst/>
            </a:prstGeom>
          </p:spPr>
        </p:pic>
        <p:sp>
          <p:nvSpPr>
            <p:cNvPr id="51" name="object 43">
              <a:extLst>
                <a:ext uri="{FF2B5EF4-FFF2-40B4-BE49-F238E27FC236}">
                  <a16:creationId xmlns:a16="http://schemas.microsoft.com/office/drawing/2014/main" id="{FDA1D89C-D8CB-654C-255F-965D622E629D}"/>
                </a:ext>
              </a:extLst>
            </p:cNvPr>
            <p:cNvSpPr/>
            <p:nvPr/>
          </p:nvSpPr>
          <p:spPr>
            <a:xfrm>
              <a:off x="3418314" y="79938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45">
              <a:extLst>
                <a:ext uri="{FF2B5EF4-FFF2-40B4-BE49-F238E27FC236}">
                  <a16:creationId xmlns:a16="http://schemas.microsoft.com/office/drawing/2014/main" id="{AD83A63D-54E1-DD1E-D997-B4229032814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65712" y="923194"/>
              <a:ext cx="119595" cy="119583"/>
            </a:xfrm>
            <a:prstGeom prst="rect">
              <a:avLst/>
            </a:prstGeom>
          </p:spPr>
        </p:pic>
        <p:sp>
          <p:nvSpPr>
            <p:cNvPr id="67" name="object 40">
              <a:extLst>
                <a:ext uri="{FF2B5EF4-FFF2-40B4-BE49-F238E27FC236}">
                  <a16:creationId xmlns:a16="http://schemas.microsoft.com/office/drawing/2014/main" id="{827B02C2-47F1-EB10-E994-0D80D7200FA9}"/>
                </a:ext>
              </a:extLst>
            </p:cNvPr>
            <p:cNvSpPr/>
            <p:nvPr/>
          </p:nvSpPr>
          <p:spPr>
            <a:xfrm>
              <a:off x="1538371" y="71332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69" name="object 41">
              <a:extLst>
                <a:ext uri="{FF2B5EF4-FFF2-40B4-BE49-F238E27FC236}">
                  <a16:creationId xmlns:a16="http://schemas.microsoft.com/office/drawing/2014/main" id="{B8EECE76-7043-83E1-A4D9-EE0B29C3DF4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6391" y="996747"/>
              <a:ext cx="82537" cy="81661"/>
            </a:xfrm>
            <a:prstGeom prst="rect">
              <a:avLst/>
            </a:prstGeom>
          </p:spPr>
        </p:pic>
        <p:sp>
          <p:nvSpPr>
            <p:cNvPr id="71" name="object 43">
              <a:extLst>
                <a:ext uri="{FF2B5EF4-FFF2-40B4-BE49-F238E27FC236}">
                  <a16:creationId xmlns:a16="http://schemas.microsoft.com/office/drawing/2014/main" id="{3496CF81-A811-39EF-3304-38779332F797}"/>
                </a:ext>
              </a:extLst>
            </p:cNvPr>
            <p:cNvSpPr/>
            <p:nvPr/>
          </p:nvSpPr>
          <p:spPr>
            <a:xfrm>
              <a:off x="1347143" y="67114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81" name="object 55">
              <a:extLst>
                <a:ext uri="{FF2B5EF4-FFF2-40B4-BE49-F238E27FC236}">
                  <a16:creationId xmlns:a16="http://schemas.microsoft.com/office/drawing/2014/main" id="{7150F23F-0EBE-00B9-E7A6-36231A49904F}"/>
                </a:ext>
              </a:extLst>
            </p:cNvPr>
            <p:cNvGrpSpPr/>
            <p:nvPr/>
          </p:nvGrpSpPr>
          <p:grpSpPr>
            <a:xfrm>
              <a:off x="5507397" y="5522464"/>
              <a:ext cx="842644" cy="828040"/>
              <a:chOff x="5507397" y="5522464"/>
              <a:chExt cx="842644" cy="828040"/>
            </a:xfrm>
          </p:grpSpPr>
          <p:sp>
            <p:nvSpPr>
              <p:cNvPr id="82" name="object 56">
                <a:extLst>
                  <a:ext uri="{FF2B5EF4-FFF2-40B4-BE49-F238E27FC236}">
                    <a16:creationId xmlns:a16="http://schemas.microsoft.com/office/drawing/2014/main" id="{9BA5EF10-2218-5E28-5B4C-825A0A48AD24}"/>
                  </a:ext>
                </a:extLst>
              </p:cNvPr>
              <p:cNvSpPr/>
              <p:nvPr/>
            </p:nvSpPr>
            <p:spPr>
              <a:xfrm>
                <a:off x="5946350" y="5522464"/>
                <a:ext cx="403860" cy="760095"/>
              </a:xfrm>
              <a:custGeom>
                <a:avLst/>
                <a:gdLst/>
                <a:ahLst/>
                <a:cxnLst/>
                <a:rect l="l" t="t" r="r" b="b"/>
                <a:pathLst>
                  <a:path w="403860" h="760095">
                    <a:moveTo>
                      <a:pt x="116921" y="0"/>
                    </a:moveTo>
                    <a:lnTo>
                      <a:pt x="71901" y="20699"/>
                    </a:lnTo>
                    <a:lnTo>
                      <a:pt x="52792" y="74486"/>
                    </a:lnTo>
                    <a:lnTo>
                      <a:pt x="45947" y="128827"/>
                    </a:lnTo>
                    <a:lnTo>
                      <a:pt x="41222" y="181662"/>
                    </a:lnTo>
                    <a:lnTo>
                      <a:pt x="39643" y="208141"/>
                    </a:lnTo>
                    <a:lnTo>
                      <a:pt x="31883" y="205169"/>
                    </a:lnTo>
                    <a:lnTo>
                      <a:pt x="0" y="264785"/>
                    </a:lnTo>
                    <a:lnTo>
                      <a:pt x="6458" y="313846"/>
                    </a:lnTo>
                    <a:lnTo>
                      <a:pt x="24241" y="361216"/>
                    </a:lnTo>
                    <a:lnTo>
                      <a:pt x="49295" y="406096"/>
                    </a:lnTo>
                    <a:lnTo>
                      <a:pt x="41357" y="406908"/>
                    </a:lnTo>
                    <a:lnTo>
                      <a:pt x="30423" y="409829"/>
                    </a:lnTo>
                    <a:lnTo>
                      <a:pt x="22968" y="414744"/>
                    </a:lnTo>
                    <a:lnTo>
                      <a:pt x="22752" y="422974"/>
                    </a:lnTo>
                    <a:lnTo>
                      <a:pt x="26349" y="449250"/>
                    </a:lnTo>
                    <a:lnTo>
                      <a:pt x="52784" y="493115"/>
                    </a:lnTo>
                    <a:lnTo>
                      <a:pt x="107503" y="547452"/>
                    </a:lnTo>
                    <a:lnTo>
                      <a:pt x="145204" y="581240"/>
                    </a:lnTo>
                    <a:lnTo>
                      <a:pt x="184065" y="613660"/>
                    </a:lnTo>
                    <a:lnTo>
                      <a:pt x="224035" y="644687"/>
                    </a:lnTo>
                    <a:lnTo>
                      <a:pt x="265065" y="674296"/>
                    </a:lnTo>
                    <a:lnTo>
                      <a:pt x="307103" y="702463"/>
                    </a:lnTo>
                    <a:lnTo>
                      <a:pt x="350100" y="729163"/>
                    </a:lnTo>
                    <a:lnTo>
                      <a:pt x="394004" y="754372"/>
                    </a:lnTo>
                    <a:lnTo>
                      <a:pt x="403649" y="759478"/>
                    </a:lnTo>
                    <a:lnTo>
                      <a:pt x="403649" y="248959"/>
                    </a:lnTo>
                    <a:lnTo>
                      <a:pt x="379484" y="197244"/>
                    </a:lnTo>
                    <a:lnTo>
                      <a:pt x="351770" y="168791"/>
                    </a:lnTo>
                    <a:lnTo>
                      <a:pt x="332734" y="163742"/>
                    </a:lnTo>
                    <a:lnTo>
                      <a:pt x="323119" y="164881"/>
                    </a:lnTo>
                    <a:lnTo>
                      <a:pt x="296996" y="189548"/>
                    </a:lnTo>
                    <a:lnTo>
                      <a:pt x="286926" y="167828"/>
                    </a:lnTo>
                    <a:lnTo>
                      <a:pt x="262475" y="126603"/>
                    </a:lnTo>
                    <a:lnTo>
                      <a:pt x="232553" y="86000"/>
                    </a:lnTo>
                    <a:lnTo>
                      <a:pt x="197507" y="45352"/>
                    </a:lnTo>
                    <a:lnTo>
                      <a:pt x="159725" y="14169"/>
                    </a:lnTo>
                    <a:lnTo>
                      <a:pt x="138984" y="4247"/>
                    </a:lnTo>
                    <a:lnTo>
                      <a:pt x="116921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4" name="object 57">
                <a:extLst>
                  <a:ext uri="{FF2B5EF4-FFF2-40B4-BE49-F238E27FC236}">
                    <a16:creationId xmlns:a16="http://schemas.microsoft.com/office/drawing/2014/main" id="{C80B0415-B10E-D25D-DBD5-51309F14B71D}"/>
                  </a:ext>
                </a:extLst>
              </p:cNvPr>
              <p:cNvSpPr/>
              <p:nvPr/>
            </p:nvSpPr>
            <p:spPr>
              <a:xfrm>
                <a:off x="5507393" y="5523814"/>
                <a:ext cx="842644" cy="826769"/>
              </a:xfrm>
              <a:custGeom>
                <a:avLst/>
                <a:gdLst/>
                <a:ahLst/>
                <a:cxnLst/>
                <a:rect l="l" t="t" r="r" b="b"/>
                <a:pathLst>
                  <a:path w="842645" h="826770">
                    <a:moveTo>
                      <a:pt x="842606" y="659498"/>
                    </a:moveTo>
                    <a:lnTo>
                      <a:pt x="842594" y="594334"/>
                    </a:lnTo>
                    <a:lnTo>
                      <a:pt x="821182" y="559968"/>
                    </a:lnTo>
                    <a:lnTo>
                      <a:pt x="793356" y="520522"/>
                    </a:lnTo>
                    <a:lnTo>
                      <a:pt x="763244" y="483069"/>
                    </a:lnTo>
                    <a:lnTo>
                      <a:pt x="758240" y="477621"/>
                    </a:lnTo>
                    <a:lnTo>
                      <a:pt x="759447" y="475195"/>
                    </a:lnTo>
                    <a:lnTo>
                      <a:pt x="774700" y="432244"/>
                    </a:lnTo>
                    <a:lnTo>
                      <a:pt x="791667" y="364401"/>
                    </a:lnTo>
                    <a:lnTo>
                      <a:pt x="800671" y="317842"/>
                    </a:lnTo>
                    <a:lnTo>
                      <a:pt x="807516" y="270941"/>
                    </a:lnTo>
                    <a:lnTo>
                      <a:pt x="812076" y="223672"/>
                    </a:lnTo>
                    <a:lnTo>
                      <a:pt x="813904" y="189128"/>
                    </a:lnTo>
                    <a:lnTo>
                      <a:pt x="807199" y="180759"/>
                    </a:lnTo>
                    <a:lnTo>
                      <a:pt x="799617" y="173443"/>
                    </a:lnTo>
                    <a:lnTo>
                      <a:pt x="791095" y="167652"/>
                    </a:lnTo>
                    <a:lnTo>
                      <a:pt x="781583" y="163817"/>
                    </a:lnTo>
                    <a:lnTo>
                      <a:pt x="778116" y="218821"/>
                    </a:lnTo>
                    <a:lnTo>
                      <a:pt x="775754" y="246278"/>
                    </a:lnTo>
                    <a:lnTo>
                      <a:pt x="768616" y="302907"/>
                    </a:lnTo>
                    <a:lnTo>
                      <a:pt x="758761" y="361010"/>
                    </a:lnTo>
                    <a:lnTo>
                      <a:pt x="748093" y="408876"/>
                    </a:lnTo>
                    <a:lnTo>
                      <a:pt x="738416" y="447154"/>
                    </a:lnTo>
                    <a:lnTo>
                      <a:pt x="736828" y="454279"/>
                    </a:lnTo>
                    <a:lnTo>
                      <a:pt x="730770" y="447662"/>
                    </a:lnTo>
                    <a:lnTo>
                      <a:pt x="719061" y="436524"/>
                    </a:lnTo>
                    <a:lnTo>
                      <a:pt x="712076" y="422605"/>
                    </a:lnTo>
                    <a:lnTo>
                      <a:pt x="690778" y="378421"/>
                    </a:lnTo>
                    <a:lnTo>
                      <a:pt x="670217" y="333895"/>
                    </a:lnTo>
                    <a:lnTo>
                      <a:pt x="650405" y="289026"/>
                    </a:lnTo>
                    <a:lnTo>
                      <a:pt x="631367" y="243840"/>
                    </a:lnTo>
                    <a:lnTo>
                      <a:pt x="633831" y="236778"/>
                    </a:lnTo>
                    <a:lnTo>
                      <a:pt x="635774" y="229501"/>
                    </a:lnTo>
                    <a:lnTo>
                      <a:pt x="649503" y="151879"/>
                    </a:lnTo>
                    <a:lnTo>
                      <a:pt x="654646" y="109639"/>
                    </a:lnTo>
                    <a:lnTo>
                      <a:pt x="658266" y="68275"/>
                    </a:lnTo>
                    <a:lnTo>
                      <a:pt x="646023" y="54216"/>
                    </a:lnTo>
                    <a:lnTo>
                      <a:pt x="633196" y="40843"/>
                    </a:lnTo>
                    <a:lnTo>
                      <a:pt x="630186" y="74104"/>
                    </a:lnTo>
                    <a:lnTo>
                      <a:pt x="626478" y="106311"/>
                    </a:lnTo>
                    <a:lnTo>
                      <a:pt x="623633" y="127406"/>
                    </a:lnTo>
                    <a:lnTo>
                      <a:pt x="620471" y="148463"/>
                    </a:lnTo>
                    <a:lnTo>
                      <a:pt x="616991" y="169456"/>
                    </a:lnTo>
                    <a:lnTo>
                      <a:pt x="612127" y="195973"/>
                    </a:lnTo>
                    <a:lnTo>
                      <a:pt x="597573" y="158127"/>
                    </a:lnTo>
                    <a:lnTo>
                      <a:pt x="583463" y="120129"/>
                    </a:lnTo>
                    <a:lnTo>
                      <a:pt x="569810" y="81965"/>
                    </a:lnTo>
                    <a:lnTo>
                      <a:pt x="556602" y="43649"/>
                    </a:lnTo>
                    <a:lnTo>
                      <a:pt x="541985" y="0"/>
                    </a:lnTo>
                    <a:lnTo>
                      <a:pt x="536333" y="1397"/>
                    </a:lnTo>
                    <a:lnTo>
                      <a:pt x="524992" y="5829"/>
                    </a:lnTo>
                    <a:lnTo>
                      <a:pt x="518299" y="10909"/>
                    </a:lnTo>
                    <a:lnTo>
                      <a:pt x="512902" y="17056"/>
                    </a:lnTo>
                    <a:lnTo>
                      <a:pt x="531304" y="71970"/>
                    </a:lnTo>
                    <a:lnTo>
                      <a:pt x="539153" y="93802"/>
                    </a:lnTo>
                    <a:lnTo>
                      <a:pt x="525043" y="85090"/>
                    </a:lnTo>
                    <a:lnTo>
                      <a:pt x="514311" y="78041"/>
                    </a:lnTo>
                    <a:lnTo>
                      <a:pt x="503796" y="70688"/>
                    </a:lnTo>
                    <a:lnTo>
                      <a:pt x="493496" y="63030"/>
                    </a:lnTo>
                    <a:lnTo>
                      <a:pt x="492239" y="70154"/>
                    </a:lnTo>
                    <a:lnTo>
                      <a:pt x="516382" y="108165"/>
                    </a:lnTo>
                    <a:lnTo>
                      <a:pt x="549783" y="123329"/>
                    </a:lnTo>
                    <a:lnTo>
                      <a:pt x="568312" y="172554"/>
                    </a:lnTo>
                    <a:lnTo>
                      <a:pt x="587756" y="221449"/>
                    </a:lnTo>
                    <a:lnTo>
                      <a:pt x="608063" y="270002"/>
                    </a:lnTo>
                    <a:lnTo>
                      <a:pt x="629246" y="318173"/>
                    </a:lnTo>
                    <a:lnTo>
                      <a:pt x="651268" y="365975"/>
                    </a:lnTo>
                    <a:lnTo>
                      <a:pt x="603262" y="346595"/>
                    </a:lnTo>
                    <a:lnTo>
                      <a:pt x="568464" y="330314"/>
                    </a:lnTo>
                    <a:lnTo>
                      <a:pt x="523659" y="305562"/>
                    </a:lnTo>
                    <a:lnTo>
                      <a:pt x="486130" y="281279"/>
                    </a:lnTo>
                    <a:lnTo>
                      <a:pt x="455142" y="258991"/>
                    </a:lnTo>
                    <a:lnTo>
                      <a:pt x="440067" y="247294"/>
                    </a:lnTo>
                    <a:lnTo>
                      <a:pt x="439331" y="255765"/>
                    </a:lnTo>
                    <a:lnTo>
                      <a:pt x="439051" y="264210"/>
                    </a:lnTo>
                    <a:lnTo>
                      <a:pt x="439216" y="272630"/>
                    </a:lnTo>
                    <a:lnTo>
                      <a:pt x="439801" y="281025"/>
                    </a:lnTo>
                    <a:lnTo>
                      <a:pt x="475996" y="307289"/>
                    </a:lnTo>
                    <a:lnTo>
                      <a:pt x="511149" y="329107"/>
                    </a:lnTo>
                    <a:lnTo>
                      <a:pt x="557885" y="353987"/>
                    </a:lnTo>
                    <a:lnTo>
                      <a:pt x="594461" y="370547"/>
                    </a:lnTo>
                    <a:lnTo>
                      <a:pt x="632993" y="384962"/>
                    </a:lnTo>
                    <a:lnTo>
                      <a:pt x="664603" y="393725"/>
                    </a:lnTo>
                    <a:lnTo>
                      <a:pt x="671626" y="408190"/>
                    </a:lnTo>
                    <a:lnTo>
                      <a:pt x="670687" y="408190"/>
                    </a:lnTo>
                    <a:lnTo>
                      <a:pt x="659993" y="414642"/>
                    </a:lnTo>
                    <a:lnTo>
                      <a:pt x="655154" y="427786"/>
                    </a:lnTo>
                    <a:lnTo>
                      <a:pt x="653313" y="468477"/>
                    </a:lnTo>
                    <a:lnTo>
                      <a:pt x="615911" y="433070"/>
                    </a:lnTo>
                    <a:lnTo>
                      <a:pt x="576618" y="399770"/>
                    </a:lnTo>
                    <a:lnTo>
                      <a:pt x="535495" y="368782"/>
                    </a:lnTo>
                    <a:lnTo>
                      <a:pt x="492633" y="340283"/>
                    </a:lnTo>
                    <a:lnTo>
                      <a:pt x="444487" y="318490"/>
                    </a:lnTo>
                    <a:lnTo>
                      <a:pt x="418439" y="316115"/>
                    </a:lnTo>
                    <a:lnTo>
                      <a:pt x="393611" y="324243"/>
                    </a:lnTo>
                    <a:lnTo>
                      <a:pt x="383743" y="332460"/>
                    </a:lnTo>
                    <a:lnTo>
                      <a:pt x="376682" y="342773"/>
                    </a:lnTo>
                    <a:lnTo>
                      <a:pt x="372516" y="354622"/>
                    </a:lnTo>
                    <a:lnTo>
                      <a:pt x="371322" y="367411"/>
                    </a:lnTo>
                    <a:lnTo>
                      <a:pt x="371424" y="371297"/>
                    </a:lnTo>
                    <a:lnTo>
                      <a:pt x="371881" y="375056"/>
                    </a:lnTo>
                    <a:lnTo>
                      <a:pt x="372478" y="378777"/>
                    </a:lnTo>
                    <a:lnTo>
                      <a:pt x="345592" y="361886"/>
                    </a:lnTo>
                    <a:lnTo>
                      <a:pt x="288594" y="333667"/>
                    </a:lnTo>
                    <a:lnTo>
                      <a:pt x="225958" y="310083"/>
                    </a:lnTo>
                    <a:lnTo>
                      <a:pt x="157607" y="290169"/>
                    </a:lnTo>
                    <a:lnTo>
                      <a:pt x="93027" y="282765"/>
                    </a:lnTo>
                    <a:lnTo>
                      <a:pt x="62776" y="286715"/>
                    </a:lnTo>
                    <a:lnTo>
                      <a:pt x="35153" y="297929"/>
                    </a:lnTo>
                    <a:lnTo>
                      <a:pt x="13055" y="318312"/>
                    </a:lnTo>
                    <a:lnTo>
                      <a:pt x="0" y="353479"/>
                    </a:lnTo>
                    <a:lnTo>
                      <a:pt x="3924" y="390537"/>
                    </a:lnTo>
                    <a:lnTo>
                      <a:pt x="17589" y="427139"/>
                    </a:lnTo>
                    <a:lnTo>
                      <a:pt x="49225" y="492569"/>
                    </a:lnTo>
                    <a:lnTo>
                      <a:pt x="82143" y="554774"/>
                    </a:lnTo>
                    <a:lnTo>
                      <a:pt x="99517" y="585381"/>
                    </a:lnTo>
                    <a:lnTo>
                      <a:pt x="88709" y="587679"/>
                    </a:lnTo>
                    <a:lnTo>
                      <a:pt x="80365" y="591273"/>
                    </a:lnTo>
                    <a:lnTo>
                      <a:pt x="73850" y="597636"/>
                    </a:lnTo>
                    <a:lnTo>
                      <a:pt x="70142" y="605853"/>
                    </a:lnTo>
                    <a:lnTo>
                      <a:pt x="70154" y="615022"/>
                    </a:lnTo>
                    <a:lnTo>
                      <a:pt x="85509" y="657834"/>
                    </a:lnTo>
                    <a:lnTo>
                      <a:pt x="108940" y="694956"/>
                    </a:lnTo>
                    <a:lnTo>
                      <a:pt x="138938" y="726998"/>
                    </a:lnTo>
                    <a:lnTo>
                      <a:pt x="174002" y="754570"/>
                    </a:lnTo>
                    <a:lnTo>
                      <a:pt x="212610" y="778281"/>
                    </a:lnTo>
                    <a:lnTo>
                      <a:pt x="253250" y="798715"/>
                    </a:lnTo>
                    <a:lnTo>
                      <a:pt x="249047" y="801903"/>
                    </a:lnTo>
                    <a:lnTo>
                      <a:pt x="233743" y="826185"/>
                    </a:lnTo>
                    <a:lnTo>
                      <a:pt x="842594" y="826185"/>
                    </a:lnTo>
                    <a:lnTo>
                      <a:pt x="842594" y="713105"/>
                    </a:lnTo>
                    <a:lnTo>
                      <a:pt x="842606" y="659498"/>
                    </a:lnTo>
                    <a:close/>
                  </a:path>
                </a:pathLst>
              </a:custGeom>
              <a:solidFill>
                <a:srgbClr val="9BB31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5" name="object 58">
                <a:extLst>
                  <a:ext uri="{FF2B5EF4-FFF2-40B4-BE49-F238E27FC236}">
                    <a16:creationId xmlns:a16="http://schemas.microsoft.com/office/drawing/2014/main" id="{AF889868-9A58-0714-C14B-B368735589F6}"/>
                  </a:ext>
                </a:extLst>
              </p:cNvPr>
              <p:cNvSpPr/>
              <p:nvPr/>
            </p:nvSpPr>
            <p:spPr>
              <a:xfrm>
                <a:off x="5508015" y="5812809"/>
                <a:ext cx="842010" cy="537210"/>
              </a:xfrm>
              <a:custGeom>
                <a:avLst/>
                <a:gdLst/>
                <a:ahLst/>
                <a:cxnLst/>
                <a:rect l="l" t="t" r="r" b="b"/>
                <a:pathLst>
                  <a:path w="842010" h="537210">
                    <a:moveTo>
                      <a:pt x="518352" y="370052"/>
                    </a:moveTo>
                    <a:lnTo>
                      <a:pt x="440956" y="370052"/>
                    </a:lnTo>
                    <a:lnTo>
                      <a:pt x="480947" y="394054"/>
                    </a:lnTo>
                    <a:lnTo>
                      <a:pt x="521157" y="417626"/>
                    </a:lnTo>
                    <a:lnTo>
                      <a:pt x="566103" y="443177"/>
                    </a:lnTo>
                    <a:lnTo>
                      <a:pt x="611382" y="468138"/>
                    </a:lnTo>
                    <a:lnTo>
                      <a:pt x="656980" y="492515"/>
                    </a:lnTo>
                    <a:lnTo>
                      <a:pt x="702881" y="516312"/>
                    </a:lnTo>
                    <a:lnTo>
                      <a:pt x="744410" y="537190"/>
                    </a:lnTo>
                    <a:lnTo>
                      <a:pt x="830958" y="537190"/>
                    </a:lnTo>
                    <a:lnTo>
                      <a:pt x="815767" y="529945"/>
                    </a:lnTo>
                    <a:lnTo>
                      <a:pt x="785068" y="514977"/>
                    </a:lnTo>
                    <a:lnTo>
                      <a:pt x="717767" y="480873"/>
                    </a:lnTo>
                    <a:lnTo>
                      <a:pt x="681231" y="461629"/>
                    </a:lnTo>
                    <a:lnTo>
                      <a:pt x="644889" y="442008"/>
                    </a:lnTo>
                    <a:lnTo>
                      <a:pt x="608736" y="422033"/>
                    </a:lnTo>
                    <a:lnTo>
                      <a:pt x="606325" y="400735"/>
                    </a:lnTo>
                    <a:lnTo>
                      <a:pt x="570839" y="400735"/>
                    </a:lnTo>
                    <a:lnTo>
                      <a:pt x="523971" y="373432"/>
                    </a:lnTo>
                    <a:lnTo>
                      <a:pt x="518352" y="370052"/>
                    </a:lnTo>
                    <a:close/>
                  </a:path>
                  <a:path w="842010" h="537210">
                    <a:moveTo>
                      <a:pt x="685876" y="120154"/>
                    </a:moveTo>
                    <a:lnTo>
                      <a:pt x="713827" y="163964"/>
                    </a:lnTo>
                    <a:lnTo>
                      <a:pt x="740969" y="208386"/>
                    </a:lnTo>
                    <a:lnTo>
                      <a:pt x="766860" y="253553"/>
                    </a:lnTo>
                    <a:lnTo>
                      <a:pt x="791061" y="299600"/>
                    </a:lnTo>
                    <a:lnTo>
                      <a:pt x="813036" y="346459"/>
                    </a:lnTo>
                    <a:lnTo>
                      <a:pt x="837580" y="408336"/>
                    </a:lnTo>
                    <a:lnTo>
                      <a:pt x="841984" y="421451"/>
                    </a:lnTo>
                    <a:lnTo>
                      <a:pt x="841984" y="346459"/>
                    </a:lnTo>
                    <a:lnTo>
                      <a:pt x="818986" y="295211"/>
                    </a:lnTo>
                    <a:lnTo>
                      <a:pt x="796315" y="252353"/>
                    </a:lnTo>
                    <a:lnTo>
                      <a:pt x="770991" y="211212"/>
                    </a:lnTo>
                    <a:lnTo>
                      <a:pt x="742797" y="172008"/>
                    </a:lnTo>
                    <a:lnTo>
                      <a:pt x="707559" y="136627"/>
                    </a:lnTo>
                    <a:lnTo>
                      <a:pt x="689254" y="121323"/>
                    </a:lnTo>
                    <a:lnTo>
                      <a:pt x="685876" y="120154"/>
                    </a:lnTo>
                    <a:close/>
                  </a:path>
                  <a:path w="842010" h="537210">
                    <a:moveTo>
                      <a:pt x="85280" y="369277"/>
                    </a:moveTo>
                    <a:lnTo>
                      <a:pt x="109359" y="407034"/>
                    </a:lnTo>
                    <a:lnTo>
                      <a:pt x="148842" y="409562"/>
                    </a:lnTo>
                    <a:lnTo>
                      <a:pt x="168669" y="410108"/>
                    </a:lnTo>
                    <a:lnTo>
                      <a:pt x="188391" y="410108"/>
                    </a:lnTo>
                    <a:lnTo>
                      <a:pt x="258546" y="406593"/>
                    </a:lnTo>
                    <a:lnTo>
                      <a:pt x="328244" y="397954"/>
                    </a:lnTo>
                    <a:lnTo>
                      <a:pt x="381856" y="387678"/>
                    </a:lnTo>
                    <a:lnTo>
                      <a:pt x="428357" y="374218"/>
                    </a:lnTo>
                    <a:lnTo>
                      <a:pt x="186423" y="374218"/>
                    </a:lnTo>
                    <a:lnTo>
                      <a:pt x="161093" y="373830"/>
                    </a:lnTo>
                    <a:lnTo>
                      <a:pt x="135785" y="372914"/>
                    </a:lnTo>
                    <a:lnTo>
                      <a:pt x="110510" y="371416"/>
                    </a:lnTo>
                    <a:lnTo>
                      <a:pt x="85280" y="369277"/>
                    </a:lnTo>
                    <a:close/>
                  </a:path>
                  <a:path w="842010" h="537210">
                    <a:moveTo>
                      <a:pt x="418397" y="27069"/>
                    </a:moveTo>
                    <a:lnTo>
                      <a:pt x="405041" y="29679"/>
                    </a:lnTo>
                    <a:lnTo>
                      <a:pt x="423131" y="61478"/>
                    </a:lnTo>
                    <a:lnTo>
                      <a:pt x="440915" y="93410"/>
                    </a:lnTo>
                    <a:lnTo>
                      <a:pt x="474484" y="158407"/>
                    </a:lnTo>
                    <a:lnTo>
                      <a:pt x="491104" y="193837"/>
                    </a:lnTo>
                    <a:lnTo>
                      <a:pt x="507030" y="229546"/>
                    </a:lnTo>
                    <a:lnTo>
                      <a:pt x="522110" y="265616"/>
                    </a:lnTo>
                    <a:lnTo>
                      <a:pt x="536193" y="302132"/>
                    </a:lnTo>
                    <a:lnTo>
                      <a:pt x="553102" y="351154"/>
                    </a:lnTo>
                    <a:lnTo>
                      <a:pt x="561704" y="376185"/>
                    </a:lnTo>
                    <a:lnTo>
                      <a:pt x="570839" y="400735"/>
                    </a:lnTo>
                    <a:lnTo>
                      <a:pt x="606325" y="400735"/>
                    </a:lnTo>
                    <a:lnTo>
                      <a:pt x="599271" y="362564"/>
                    </a:lnTo>
                    <a:lnTo>
                      <a:pt x="582282" y="304990"/>
                    </a:lnTo>
                    <a:lnTo>
                      <a:pt x="565714" y="257743"/>
                    </a:lnTo>
                    <a:lnTo>
                      <a:pt x="547325" y="210495"/>
                    </a:lnTo>
                    <a:lnTo>
                      <a:pt x="527389" y="164299"/>
                    </a:lnTo>
                    <a:lnTo>
                      <a:pt x="505713" y="118869"/>
                    </a:lnTo>
                    <a:lnTo>
                      <a:pt x="482218" y="74256"/>
                    </a:lnTo>
                    <a:lnTo>
                      <a:pt x="459282" y="34493"/>
                    </a:lnTo>
                    <a:lnTo>
                      <a:pt x="445995" y="30078"/>
                    </a:lnTo>
                    <a:lnTo>
                      <a:pt x="446141" y="30078"/>
                    </a:lnTo>
                    <a:lnTo>
                      <a:pt x="432071" y="27357"/>
                    </a:lnTo>
                    <a:lnTo>
                      <a:pt x="418397" y="27069"/>
                    </a:lnTo>
                    <a:close/>
                  </a:path>
                  <a:path w="842010" h="537210">
                    <a:moveTo>
                      <a:pt x="190484" y="152069"/>
                    </a:moveTo>
                    <a:lnTo>
                      <a:pt x="117817" y="152069"/>
                    </a:lnTo>
                    <a:lnTo>
                      <a:pt x="157872" y="181741"/>
                    </a:lnTo>
                    <a:lnTo>
                      <a:pt x="198321" y="210894"/>
                    </a:lnTo>
                    <a:lnTo>
                      <a:pt x="239153" y="239525"/>
                    </a:lnTo>
                    <a:lnTo>
                      <a:pt x="280355" y="267632"/>
                    </a:lnTo>
                    <a:lnTo>
                      <a:pt x="321914" y="295211"/>
                    </a:lnTo>
                    <a:lnTo>
                      <a:pt x="363819" y="322262"/>
                    </a:lnTo>
                    <a:lnTo>
                      <a:pt x="406057" y="348780"/>
                    </a:lnTo>
                    <a:lnTo>
                      <a:pt x="394436" y="351154"/>
                    </a:lnTo>
                    <a:lnTo>
                      <a:pt x="355319" y="358862"/>
                    </a:lnTo>
                    <a:lnTo>
                      <a:pt x="288155" y="368928"/>
                    </a:lnTo>
                    <a:lnTo>
                      <a:pt x="253337" y="372071"/>
                    </a:lnTo>
                    <a:lnTo>
                      <a:pt x="252617" y="372071"/>
                    </a:lnTo>
                    <a:lnTo>
                      <a:pt x="218897" y="373830"/>
                    </a:lnTo>
                    <a:lnTo>
                      <a:pt x="214689" y="373830"/>
                    </a:lnTo>
                    <a:lnTo>
                      <a:pt x="186423" y="374218"/>
                    </a:lnTo>
                    <a:lnTo>
                      <a:pt x="428357" y="374218"/>
                    </a:lnTo>
                    <a:lnTo>
                      <a:pt x="434949" y="372071"/>
                    </a:lnTo>
                    <a:lnTo>
                      <a:pt x="437972" y="371119"/>
                    </a:lnTo>
                    <a:lnTo>
                      <a:pt x="440956" y="370052"/>
                    </a:lnTo>
                    <a:lnTo>
                      <a:pt x="518352" y="370052"/>
                    </a:lnTo>
                    <a:lnTo>
                      <a:pt x="477494" y="345476"/>
                    </a:lnTo>
                    <a:lnTo>
                      <a:pt x="431415" y="316872"/>
                    </a:lnTo>
                    <a:lnTo>
                      <a:pt x="385746" y="287626"/>
                    </a:lnTo>
                    <a:lnTo>
                      <a:pt x="340493" y="257743"/>
                    </a:lnTo>
                    <a:lnTo>
                      <a:pt x="295668" y="227228"/>
                    </a:lnTo>
                    <a:lnTo>
                      <a:pt x="293322" y="217601"/>
                    </a:lnTo>
                    <a:lnTo>
                      <a:pt x="290318" y="208386"/>
                    </a:lnTo>
                    <a:lnTo>
                      <a:pt x="286749" y="198723"/>
                    </a:lnTo>
                    <a:lnTo>
                      <a:pt x="283260" y="189445"/>
                    </a:lnTo>
                    <a:lnTo>
                      <a:pt x="282652" y="187871"/>
                    </a:lnTo>
                    <a:lnTo>
                      <a:pt x="239674" y="187871"/>
                    </a:lnTo>
                    <a:lnTo>
                      <a:pt x="196145" y="156282"/>
                    </a:lnTo>
                    <a:lnTo>
                      <a:pt x="190484" y="152069"/>
                    </a:lnTo>
                    <a:close/>
                  </a:path>
                  <a:path w="842010" h="537210">
                    <a:moveTo>
                      <a:pt x="151079" y="0"/>
                    </a:moveTo>
                    <a:lnTo>
                      <a:pt x="171749" y="39206"/>
                    </a:lnTo>
                    <a:lnTo>
                      <a:pt x="190880" y="77732"/>
                    </a:lnTo>
                    <a:lnTo>
                      <a:pt x="214639" y="128970"/>
                    </a:lnTo>
                    <a:lnTo>
                      <a:pt x="232856" y="171342"/>
                    </a:lnTo>
                    <a:lnTo>
                      <a:pt x="239674" y="187871"/>
                    </a:lnTo>
                    <a:lnTo>
                      <a:pt x="282652" y="187871"/>
                    </a:lnTo>
                    <a:lnTo>
                      <a:pt x="267021" y="150323"/>
                    </a:lnTo>
                    <a:lnTo>
                      <a:pt x="249425" y="111806"/>
                    </a:lnTo>
                    <a:lnTo>
                      <a:pt x="224643" y="61072"/>
                    </a:lnTo>
                    <a:lnTo>
                      <a:pt x="198793" y="12420"/>
                    </a:lnTo>
                    <a:lnTo>
                      <a:pt x="163054" y="2646"/>
                    </a:lnTo>
                    <a:lnTo>
                      <a:pt x="151079" y="0"/>
                    </a:lnTo>
                    <a:close/>
                  </a:path>
                  <a:path w="842010" h="537210">
                    <a:moveTo>
                      <a:pt x="51409" y="159965"/>
                    </a:moveTo>
                    <a:lnTo>
                      <a:pt x="29317" y="159965"/>
                    </a:lnTo>
                    <a:lnTo>
                      <a:pt x="41465" y="160101"/>
                    </a:lnTo>
                    <a:lnTo>
                      <a:pt x="51409" y="159965"/>
                    </a:lnTo>
                    <a:close/>
                  </a:path>
                  <a:path w="842010" h="537210">
                    <a:moveTo>
                      <a:pt x="12266" y="125657"/>
                    </a:moveTo>
                    <a:lnTo>
                      <a:pt x="11625" y="125657"/>
                    </a:lnTo>
                    <a:lnTo>
                      <a:pt x="15361" y="134469"/>
                    </a:lnTo>
                    <a:lnTo>
                      <a:pt x="19299" y="143160"/>
                    </a:lnTo>
                    <a:lnTo>
                      <a:pt x="23325" y="151661"/>
                    </a:lnTo>
                    <a:lnTo>
                      <a:pt x="27353" y="159965"/>
                    </a:lnTo>
                    <a:lnTo>
                      <a:pt x="54175" y="159965"/>
                    </a:lnTo>
                    <a:lnTo>
                      <a:pt x="69691" y="159340"/>
                    </a:lnTo>
                    <a:lnTo>
                      <a:pt x="83204" y="158407"/>
                    </a:lnTo>
                    <a:lnTo>
                      <a:pt x="83421" y="158407"/>
                    </a:lnTo>
                    <a:lnTo>
                      <a:pt x="92303" y="157397"/>
                    </a:lnTo>
                    <a:lnTo>
                      <a:pt x="100882" y="155976"/>
                    </a:lnTo>
                    <a:lnTo>
                      <a:pt x="109413" y="154177"/>
                    </a:lnTo>
                    <a:lnTo>
                      <a:pt x="117817" y="152069"/>
                    </a:lnTo>
                    <a:lnTo>
                      <a:pt x="190484" y="152069"/>
                    </a:lnTo>
                    <a:lnTo>
                      <a:pt x="157320" y="127387"/>
                    </a:lnTo>
                    <a:lnTo>
                      <a:pt x="48077" y="127387"/>
                    </a:lnTo>
                    <a:lnTo>
                      <a:pt x="28605" y="126706"/>
                    </a:lnTo>
                    <a:lnTo>
                      <a:pt x="12266" y="125657"/>
                    </a:lnTo>
                    <a:close/>
                  </a:path>
                  <a:path w="842010" h="537210">
                    <a:moveTo>
                      <a:pt x="20053" y="20434"/>
                    </a:moveTo>
                    <a:lnTo>
                      <a:pt x="0" y="60439"/>
                    </a:lnTo>
                    <a:lnTo>
                      <a:pt x="14962" y="72500"/>
                    </a:lnTo>
                    <a:lnTo>
                      <a:pt x="60147" y="108254"/>
                    </a:lnTo>
                    <a:lnTo>
                      <a:pt x="66241" y="112953"/>
                    </a:lnTo>
                    <a:lnTo>
                      <a:pt x="84758" y="126949"/>
                    </a:lnTo>
                    <a:lnTo>
                      <a:pt x="79692" y="126949"/>
                    </a:lnTo>
                    <a:lnTo>
                      <a:pt x="62658" y="127387"/>
                    </a:lnTo>
                    <a:lnTo>
                      <a:pt x="157320" y="127387"/>
                    </a:lnTo>
                    <a:lnTo>
                      <a:pt x="152996" y="124169"/>
                    </a:lnTo>
                    <a:lnTo>
                      <a:pt x="110229" y="91553"/>
                    </a:lnTo>
                    <a:lnTo>
                      <a:pt x="67843" y="58458"/>
                    </a:lnTo>
                    <a:lnTo>
                      <a:pt x="20053" y="20434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" name="object 51">
              <a:extLst>
                <a:ext uri="{FF2B5EF4-FFF2-40B4-BE49-F238E27FC236}">
                  <a16:creationId xmlns:a16="http://schemas.microsoft.com/office/drawing/2014/main" id="{3E607E33-36B4-D96C-270E-B94EFE30BEBE}"/>
                </a:ext>
              </a:extLst>
            </p:cNvPr>
            <p:cNvGrpSpPr/>
            <p:nvPr/>
          </p:nvGrpSpPr>
          <p:grpSpPr>
            <a:xfrm>
              <a:off x="0" y="5522464"/>
              <a:ext cx="836930" cy="828040"/>
              <a:chOff x="0" y="5522464"/>
              <a:chExt cx="836930" cy="828040"/>
            </a:xfrm>
          </p:grpSpPr>
          <p:sp>
            <p:nvSpPr>
              <p:cNvPr id="6" name="object 52">
                <a:extLst>
                  <a:ext uri="{FF2B5EF4-FFF2-40B4-BE49-F238E27FC236}">
                    <a16:creationId xmlns:a16="http://schemas.microsoft.com/office/drawing/2014/main" id="{8A30AFA8-7C84-D0A2-DE91-02822E56FB8E}"/>
                  </a:ext>
                </a:extLst>
              </p:cNvPr>
              <p:cNvSpPr/>
              <p:nvPr/>
            </p:nvSpPr>
            <p:spPr>
              <a:xfrm>
                <a:off x="0" y="5522464"/>
                <a:ext cx="398145" cy="756920"/>
              </a:xfrm>
              <a:custGeom>
                <a:avLst/>
                <a:gdLst/>
                <a:ahLst/>
                <a:cxnLst/>
                <a:rect l="l" t="t" r="r" b="b"/>
                <a:pathLst>
                  <a:path w="398145" h="756920">
                    <a:moveTo>
                      <a:pt x="280801" y="0"/>
                    </a:moveTo>
                    <a:lnTo>
                      <a:pt x="238000" y="14169"/>
                    </a:lnTo>
                    <a:lnTo>
                      <a:pt x="200213" y="45352"/>
                    </a:lnTo>
                    <a:lnTo>
                      <a:pt x="165172" y="86000"/>
                    </a:lnTo>
                    <a:lnTo>
                      <a:pt x="135256" y="126603"/>
                    </a:lnTo>
                    <a:lnTo>
                      <a:pt x="110802" y="167828"/>
                    </a:lnTo>
                    <a:lnTo>
                      <a:pt x="100737" y="189548"/>
                    </a:lnTo>
                    <a:lnTo>
                      <a:pt x="98337" y="184379"/>
                    </a:lnTo>
                    <a:lnTo>
                      <a:pt x="64999" y="163742"/>
                    </a:lnTo>
                    <a:lnTo>
                      <a:pt x="45961" y="168791"/>
                    </a:lnTo>
                    <a:lnTo>
                      <a:pt x="30470" y="180980"/>
                    </a:lnTo>
                    <a:lnTo>
                      <a:pt x="18238" y="197244"/>
                    </a:lnTo>
                    <a:lnTo>
                      <a:pt x="8980" y="214516"/>
                    </a:lnTo>
                    <a:lnTo>
                      <a:pt x="0" y="235273"/>
                    </a:lnTo>
                    <a:lnTo>
                      <a:pt x="0" y="756341"/>
                    </a:lnTo>
                    <a:lnTo>
                      <a:pt x="47626" y="729163"/>
                    </a:lnTo>
                    <a:lnTo>
                      <a:pt x="90623" y="702463"/>
                    </a:lnTo>
                    <a:lnTo>
                      <a:pt x="132662" y="674296"/>
                    </a:lnTo>
                    <a:lnTo>
                      <a:pt x="173691" y="644687"/>
                    </a:lnTo>
                    <a:lnTo>
                      <a:pt x="213662" y="613660"/>
                    </a:lnTo>
                    <a:lnTo>
                      <a:pt x="252524" y="581240"/>
                    </a:lnTo>
                    <a:lnTo>
                      <a:pt x="290227" y="547452"/>
                    </a:lnTo>
                    <a:lnTo>
                      <a:pt x="326721" y="512318"/>
                    </a:lnTo>
                    <a:lnTo>
                      <a:pt x="360600" y="472361"/>
                    </a:lnTo>
                    <a:lnTo>
                      <a:pt x="374981" y="422974"/>
                    </a:lnTo>
                    <a:lnTo>
                      <a:pt x="374765" y="414744"/>
                    </a:lnTo>
                    <a:lnTo>
                      <a:pt x="367310" y="409829"/>
                    </a:lnTo>
                    <a:lnTo>
                      <a:pt x="356375" y="406908"/>
                    </a:lnTo>
                    <a:lnTo>
                      <a:pt x="348438" y="406096"/>
                    </a:lnTo>
                    <a:lnTo>
                      <a:pt x="373484" y="361216"/>
                    </a:lnTo>
                    <a:lnTo>
                      <a:pt x="391266" y="313846"/>
                    </a:lnTo>
                    <a:lnTo>
                      <a:pt x="397726" y="264785"/>
                    </a:lnTo>
                    <a:lnTo>
                      <a:pt x="388811" y="214834"/>
                    </a:lnTo>
                    <a:lnTo>
                      <a:pt x="385056" y="209018"/>
                    </a:lnTo>
                    <a:lnTo>
                      <a:pt x="379331" y="205348"/>
                    </a:lnTo>
                    <a:lnTo>
                      <a:pt x="372606" y="204006"/>
                    </a:lnTo>
                    <a:lnTo>
                      <a:pt x="365850" y="205169"/>
                    </a:lnTo>
                    <a:lnTo>
                      <a:pt x="358090" y="208141"/>
                    </a:lnTo>
                    <a:lnTo>
                      <a:pt x="356505" y="181662"/>
                    </a:lnTo>
                    <a:lnTo>
                      <a:pt x="351784" y="128827"/>
                    </a:lnTo>
                    <a:lnTo>
                      <a:pt x="344933" y="74486"/>
                    </a:lnTo>
                    <a:lnTo>
                      <a:pt x="325819" y="20699"/>
                    </a:lnTo>
                    <a:lnTo>
                      <a:pt x="303137" y="3823"/>
                    </a:lnTo>
                    <a:lnTo>
                      <a:pt x="280801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" name="object 53">
                <a:extLst>
                  <a:ext uri="{FF2B5EF4-FFF2-40B4-BE49-F238E27FC236}">
                    <a16:creationId xmlns:a16="http://schemas.microsoft.com/office/drawing/2014/main" id="{D09AA534-44C0-727A-0997-13847AE89EAD}"/>
                  </a:ext>
                </a:extLst>
              </p:cNvPr>
              <p:cNvSpPr/>
              <p:nvPr/>
            </p:nvSpPr>
            <p:spPr>
              <a:xfrm>
                <a:off x="0" y="5523814"/>
                <a:ext cx="836930" cy="826769"/>
              </a:xfrm>
              <a:custGeom>
                <a:avLst/>
                <a:gdLst/>
                <a:ahLst/>
                <a:cxnLst/>
                <a:rect l="l" t="t" r="r" b="b"/>
                <a:pathLst>
                  <a:path w="836930" h="826770">
                    <a:moveTo>
                      <a:pt x="836676" y="353479"/>
                    </a:moveTo>
                    <a:lnTo>
                      <a:pt x="823683" y="318490"/>
                    </a:lnTo>
                    <a:lnTo>
                      <a:pt x="823620" y="318312"/>
                    </a:lnTo>
                    <a:lnTo>
                      <a:pt x="801522" y="297929"/>
                    </a:lnTo>
                    <a:lnTo>
                      <a:pt x="773899" y="286715"/>
                    </a:lnTo>
                    <a:lnTo>
                      <a:pt x="743635" y="282765"/>
                    </a:lnTo>
                    <a:lnTo>
                      <a:pt x="713651" y="284175"/>
                    </a:lnTo>
                    <a:lnTo>
                      <a:pt x="644626" y="299148"/>
                    </a:lnTo>
                    <a:lnTo>
                      <a:pt x="577659" y="321957"/>
                    </a:lnTo>
                    <a:lnTo>
                      <a:pt x="519137" y="346900"/>
                    </a:lnTo>
                    <a:lnTo>
                      <a:pt x="464197" y="378777"/>
                    </a:lnTo>
                    <a:lnTo>
                      <a:pt x="464794" y="375056"/>
                    </a:lnTo>
                    <a:lnTo>
                      <a:pt x="465264" y="371297"/>
                    </a:lnTo>
                    <a:lnTo>
                      <a:pt x="465353" y="367411"/>
                    </a:lnTo>
                    <a:lnTo>
                      <a:pt x="464159" y="354622"/>
                    </a:lnTo>
                    <a:lnTo>
                      <a:pt x="459994" y="342773"/>
                    </a:lnTo>
                    <a:lnTo>
                      <a:pt x="452932" y="332460"/>
                    </a:lnTo>
                    <a:lnTo>
                      <a:pt x="443064" y="324243"/>
                    </a:lnTo>
                    <a:lnTo>
                      <a:pt x="418223" y="316115"/>
                    </a:lnTo>
                    <a:lnTo>
                      <a:pt x="392176" y="318490"/>
                    </a:lnTo>
                    <a:lnTo>
                      <a:pt x="344043" y="340283"/>
                    </a:lnTo>
                    <a:lnTo>
                      <a:pt x="301180" y="368782"/>
                    </a:lnTo>
                    <a:lnTo>
                      <a:pt x="260057" y="399770"/>
                    </a:lnTo>
                    <a:lnTo>
                      <a:pt x="220764" y="433070"/>
                    </a:lnTo>
                    <a:lnTo>
                      <a:pt x="183362" y="468477"/>
                    </a:lnTo>
                    <a:lnTo>
                      <a:pt x="181533" y="427786"/>
                    </a:lnTo>
                    <a:lnTo>
                      <a:pt x="176695" y="414642"/>
                    </a:lnTo>
                    <a:lnTo>
                      <a:pt x="165989" y="408190"/>
                    </a:lnTo>
                    <a:lnTo>
                      <a:pt x="165023" y="408190"/>
                    </a:lnTo>
                    <a:lnTo>
                      <a:pt x="172059" y="393725"/>
                    </a:lnTo>
                    <a:lnTo>
                      <a:pt x="216662" y="380619"/>
                    </a:lnTo>
                    <a:lnTo>
                      <a:pt x="254774" y="365112"/>
                    </a:lnTo>
                    <a:lnTo>
                      <a:pt x="302374" y="341972"/>
                    </a:lnTo>
                    <a:lnTo>
                      <a:pt x="348170" y="315417"/>
                    </a:lnTo>
                    <a:lnTo>
                      <a:pt x="385013" y="290068"/>
                    </a:lnTo>
                    <a:lnTo>
                      <a:pt x="397611" y="264210"/>
                    </a:lnTo>
                    <a:lnTo>
                      <a:pt x="397332" y="255765"/>
                    </a:lnTo>
                    <a:lnTo>
                      <a:pt x="396595" y="247294"/>
                    </a:lnTo>
                    <a:lnTo>
                      <a:pt x="381520" y="258991"/>
                    </a:lnTo>
                    <a:lnTo>
                      <a:pt x="366166" y="270306"/>
                    </a:lnTo>
                    <a:lnTo>
                      <a:pt x="334683" y="291922"/>
                    </a:lnTo>
                    <a:lnTo>
                      <a:pt x="290842" y="318363"/>
                    </a:lnTo>
                    <a:lnTo>
                      <a:pt x="245110" y="341414"/>
                    </a:lnTo>
                    <a:lnTo>
                      <a:pt x="185407" y="365975"/>
                    </a:lnTo>
                    <a:lnTo>
                      <a:pt x="207429" y="318173"/>
                    </a:lnTo>
                    <a:lnTo>
                      <a:pt x="228612" y="270002"/>
                    </a:lnTo>
                    <a:lnTo>
                      <a:pt x="248932" y="221449"/>
                    </a:lnTo>
                    <a:lnTo>
                      <a:pt x="268363" y="172554"/>
                    </a:lnTo>
                    <a:lnTo>
                      <a:pt x="286893" y="123329"/>
                    </a:lnTo>
                    <a:lnTo>
                      <a:pt x="299199" y="118846"/>
                    </a:lnTo>
                    <a:lnTo>
                      <a:pt x="338455" y="97066"/>
                    </a:lnTo>
                    <a:lnTo>
                      <a:pt x="347319" y="91173"/>
                    </a:lnTo>
                    <a:lnTo>
                      <a:pt x="344436" y="70154"/>
                    </a:lnTo>
                    <a:lnTo>
                      <a:pt x="343179" y="63030"/>
                    </a:lnTo>
                    <a:lnTo>
                      <a:pt x="332879" y="70688"/>
                    </a:lnTo>
                    <a:lnTo>
                      <a:pt x="322364" y="78041"/>
                    </a:lnTo>
                    <a:lnTo>
                      <a:pt x="311632" y="85090"/>
                    </a:lnTo>
                    <a:lnTo>
                      <a:pt x="297522" y="93802"/>
                    </a:lnTo>
                    <a:lnTo>
                      <a:pt x="305371" y="71970"/>
                    </a:lnTo>
                    <a:lnTo>
                      <a:pt x="323761" y="17056"/>
                    </a:lnTo>
                    <a:lnTo>
                      <a:pt x="318363" y="10909"/>
                    </a:lnTo>
                    <a:lnTo>
                      <a:pt x="311683" y="5829"/>
                    </a:lnTo>
                    <a:lnTo>
                      <a:pt x="300329" y="1397"/>
                    </a:lnTo>
                    <a:lnTo>
                      <a:pt x="294678" y="0"/>
                    </a:lnTo>
                    <a:lnTo>
                      <a:pt x="280073" y="43649"/>
                    </a:lnTo>
                    <a:lnTo>
                      <a:pt x="266865" y="81965"/>
                    </a:lnTo>
                    <a:lnTo>
                      <a:pt x="253199" y="120129"/>
                    </a:lnTo>
                    <a:lnTo>
                      <a:pt x="239102" y="158127"/>
                    </a:lnTo>
                    <a:lnTo>
                      <a:pt x="224548" y="195973"/>
                    </a:lnTo>
                    <a:lnTo>
                      <a:pt x="219684" y="169456"/>
                    </a:lnTo>
                    <a:lnTo>
                      <a:pt x="213042" y="127406"/>
                    </a:lnTo>
                    <a:lnTo>
                      <a:pt x="206489" y="74104"/>
                    </a:lnTo>
                    <a:lnTo>
                      <a:pt x="203466" y="40843"/>
                    </a:lnTo>
                    <a:lnTo>
                      <a:pt x="190652" y="54216"/>
                    </a:lnTo>
                    <a:lnTo>
                      <a:pt x="178409" y="68275"/>
                    </a:lnTo>
                    <a:lnTo>
                      <a:pt x="179933" y="88468"/>
                    </a:lnTo>
                    <a:lnTo>
                      <a:pt x="182029" y="109639"/>
                    </a:lnTo>
                    <a:lnTo>
                      <a:pt x="187172" y="151879"/>
                    </a:lnTo>
                    <a:lnTo>
                      <a:pt x="193548" y="193954"/>
                    </a:lnTo>
                    <a:lnTo>
                      <a:pt x="202844" y="236778"/>
                    </a:lnTo>
                    <a:lnTo>
                      <a:pt x="205308" y="243840"/>
                    </a:lnTo>
                    <a:lnTo>
                      <a:pt x="186258" y="289026"/>
                    </a:lnTo>
                    <a:lnTo>
                      <a:pt x="166458" y="333895"/>
                    </a:lnTo>
                    <a:lnTo>
                      <a:pt x="145897" y="378421"/>
                    </a:lnTo>
                    <a:lnTo>
                      <a:pt x="124587" y="422605"/>
                    </a:lnTo>
                    <a:lnTo>
                      <a:pt x="105905" y="447662"/>
                    </a:lnTo>
                    <a:lnTo>
                      <a:pt x="99822" y="454291"/>
                    </a:lnTo>
                    <a:lnTo>
                      <a:pt x="98247" y="447154"/>
                    </a:lnTo>
                    <a:lnTo>
                      <a:pt x="88569" y="408876"/>
                    </a:lnTo>
                    <a:lnTo>
                      <a:pt x="83985" y="389877"/>
                    </a:lnTo>
                    <a:lnTo>
                      <a:pt x="72631" y="332016"/>
                    </a:lnTo>
                    <a:lnTo>
                      <a:pt x="64020" y="273697"/>
                    </a:lnTo>
                    <a:lnTo>
                      <a:pt x="58559" y="218821"/>
                    </a:lnTo>
                    <a:lnTo>
                      <a:pt x="55092" y="163817"/>
                    </a:lnTo>
                    <a:lnTo>
                      <a:pt x="45580" y="167652"/>
                    </a:lnTo>
                    <a:lnTo>
                      <a:pt x="37058" y="173443"/>
                    </a:lnTo>
                    <a:lnTo>
                      <a:pt x="29464" y="180759"/>
                    </a:lnTo>
                    <a:lnTo>
                      <a:pt x="22771" y="189128"/>
                    </a:lnTo>
                    <a:lnTo>
                      <a:pt x="24587" y="223672"/>
                    </a:lnTo>
                    <a:lnTo>
                      <a:pt x="29159" y="270941"/>
                    </a:lnTo>
                    <a:lnTo>
                      <a:pt x="36004" y="317842"/>
                    </a:lnTo>
                    <a:lnTo>
                      <a:pt x="45008" y="364401"/>
                    </a:lnTo>
                    <a:lnTo>
                      <a:pt x="56032" y="410591"/>
                    </a:lnTo>
                    <a:lnTo>
                      <a:pt x="68910" y="453961"/>
                    </a:lnTo>
                    <a:lnTo>
                      <a:pt x="78435" y="477621"/>
                    </a:lnTo>
                    <a:lnTo>
                      <a:pt x="73431" y="483069"/>
                    </a:lnTo>
                    <a:lnTo>
                      <a:pt x="43319" y="520522"/>
                    </a:lnTo>
                    <a:lnTo>
                      <a:pt x="15506" y="559968"/>
                    </a:lnTo>
                    <a:lnTo>
                      <a:pt x="0" y="584847"/>
                    </a:lnTo>
                    <a:lnTo>
                      <a:pt x="0" y="649833"/>
                    </a:lnTo>
                    <a:lnTo>
                      <a:pt x="0" y="703719"/>
                    </a:lnTo>
                    <a:lnTo>
                      <a:pt x="0" y="826185"/>
                    </a:lnTo>
                    <a:lnTo>
                      <a:pt x="602932" y="826185"/>
                    </a:lnTo>
                    <a:lnTo>
                      <a:pt x="583425" y="798715"/>
                    </a:lnTo>
                    <a:lnTo>
                      <a:pt x="624065" y="778281"/>
                    </a:lnTo>
                    <a:lnTo>
                      <a:pt x="662673" y="754570"/>
                    </a:lnTo>
                    <a:lnTo>
                      <a:pt x="697725" y="726998"/>
                    </a:lnTo>
                    <a:lnTo>
                      <a:pt x="727722" y="694956"/>
                    </a:lnTo>
                    <a:lnTo>
                      <a:pt x="751154" y="657834"/>
                    </a:lnTo>
                    <a:lnTo>
                      <a:pt x="766521" y="615022"/>
                    </a:lnTo>
                    <a:lnTo>
                      <a:pt x="766546" y="605853"/>
                    </a:lnTo>
                    <a:lnTo>
                      <a:pt x="762825" y="597636"/>
                    </a:lnTo>
                    <a:lnTo>
                      <a:pt x="756310" y="591273"/>
                    </a:lnTo>
                    <a:lnTo>
                      <a:pt x="747953" y="587679"/>
                    </a:lnTo>
                    <a:lnTo>
                      <a:pt x="737171" y="585381"/>
                    </a:lnTo>
                    <a:lnTo>
                      <a:pt x="754532" y="554774"/>
                    </a:lnTo>
                    <a:lnTo>
                      <a:pt x="787450" y="492569"/>
                    </a:lnTo>
                    <a:lnTo>
                      <a:pt x="819086" y="427139"/>
                    </a:lnTo>
                    <a:lnTo>
                      <a:pt x="832751" y="390537"/>
                    </a:lnTo>
                    <a:lnTo>
                      <a:pt x="836549" y="354622"/>
                    </a:lnTo>
                    <a:lnTo>
                      <a:pt x="836676" y="353479"/>
                    </a:lnTo>
                    <a:close/>
                  </a:path>
                </a:pathLst>
              </a:custGeom>
              <a:solidFill>
                <a:srgbClr val="9BB31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54">
                <a:extLst>
                  <a:ext uri="{FF2B5EF4-FFF2-40B4-BE49-F238E27FC236}">
                    <a16:creationId xmlns:a16="http://schemas.microsoft.com/office/drawing/2014/main" id="{0C678B9C-6B22-711A-C779-E0ABE32C7269}"/>
                  </a:ext>
                </a:extLst>
              </p:cNvPr>
              <p:cNvSpPr/>
              <p:nvPr/>
            </p:nvSpPr>
            <p:spPr>
              <a:xfrm>
                <a:off x="0" y="5812809"/>
                <a:ext cx="836294" cy="537210"/>
              </a:xfrm>
              <a:custGeom>
                <a:avLst/>
                <a:gdLst/>
                <a:ahLst/>
                <a:cxnLst/>
                <a:rect l="l" t="t" r="r" b="b"/>
                <a:pathLst>
                  <a:path w="836294" h="537210">
                    <a:moveTo>
                      <a:pt x="417670" y="27069"/>
                    </a:moveTo>
                    <a:lnTo>
                      <a:pt x="403995" y="27357"/>
                    </a:lnTo>
                    <a:lnTo>
                      <a:pt x="389922" y="30078"/>
                    </a:lnTo>
                    <a:lnTo>
                      <a:pt x="390069" y="30078"/>
                    </a:lnTo>
                    <a:lnTo>
                      <a:pt x="376779" y="34493"/>
                    </a:lnTo>
                    <a:lnTo>
                      <a:pt x="353843" y="74256"/>
                    </a:lnTo>
                    <a:lnTo>
                      <a:pt x="330353" y="118869"/>
                    </a:lnTo>
                    <a:lnTo>
                      <a:pt x="308678" y="164299"/>
                    </a:lnTo>
                    <a:lnTo>
                      <a:pt x="288741" y="210495"/>
                    </a:lnTo>
                    <a:lnTo>
                      <a:pt x="270466" y="257408"/>
                    </a:lnTo>
                    <a:lnTo>
                      <a:pt x="253780" y="304990"/>
                    </a:lnTo>
                    <a:lnTo>
                      <a:pt x="236792" y="362564"/>
                    </a:lnTo>
                    <a:lnTo>
                      <a:pt x="227338" y="422033"/>
                    </a:lnTo>
                    <a:lnTo>
                      <a:pt x="191183" y="442008"/>
                    </a:lnTo>
                    <a:lnTo>
                      <a:pt x="154837" y="461629"/>
                    </a:lnTo>
                    <a:lnTo>
                      <a:pt x="118296" y="480873"/>
                    </a:lnTo>
                    <a:lnTo>
                      <a:pt x="81555" y="499719"/>
                    </a:lnTo>
                    <a:lnTo>
                      <a:pt x="20300" y="529945"/>
                    </a:lnTo>
                    <a:lnTo>
                      <a:pt x="5107" y="537190"/>
                    </a:lnTo>
                    <a:lnTo>
                      <a:pt x="91651" y="537190"/>
                    </a:lnTo>
                    <a:lnTo>
                      <a:pt x="133181" y="516312"/>
                    </a:lnTo>
                    <a:lnTo>
                      <a:pt x="179082" y="492515"/>
                    </a:lnTo>
                    <a:lnTo>
                      <a:pt x="224679" y="468138"/>
                    </a:lnTo>
                    <a:lnTo>
                      <a:pt x="269958" y="443177"/>
                    </a:lnTo>
                    <a:lnTo>
                      <a:pt x="314905" y="417626"/>
                    </a:lnTo>
                    <a:lnTo>
                      <a:pt x="343801" y="400735"/>
                    </a:lnTo>
                    <a:lnTo>
                      <a:pt x="265222" y="400735"/>
                    </a:lnTo>
                    <a:lnTo>
                      <a:pt x="274363" y="376185"/>
                    </a:lnTo>
                    <a:lnTo>
                      <a:pt x="282893" y="351367"/>
                    </a:lnTo>
                    <a:lnTo>
                      <a:pt x="291249" y="326583"/>
                    </a:lnTo>
                    <a:lnTo>
                      <a:pt x="299868" y="302132"/>
                    </a:lnTo>
                    <a:lnTo>
                      <a:pt x="313954" y="265616"/>
                    </a:lnTo>
                    <a:lnTo>
                      <a:pt x="329037" y="229546"/>
                    </a:lnTo>
                    <a:lnTo>
                      <a:pt x="344963" y="193837"/>
                    </a:lnTo>
                    <a:lnTo>
                      <a:pt x="361577" y="158407"/>
                    </a:lnTo>
                    <a:lnTo>
                      <a:pt x="395142" y="93410"/>
                    </a:lnTo>
                    <a:lnTo>
                      <a:pt x="431021" y="29679"/>
                    </a:lnTo>
                    <a:lnTo>
                      <a:pt x="417670" y="27069"/>
                    </a:lnTo>
                    <a:close/>
                  </a:path>
                  <a:path w="836294" h="537210">
                    <a:moveTo>
                      <a:pt x="560364" y="370052"/>
                    </a:moveTo>
                    <a:lnTo>
                      <a:pt x="395105" y="370052"/>
                    </a:lnTo>
                    <a:lnTo>
                      <a:pt x="398090" y="371119"/>
                    </a:lnTo>
                    <a:lnTo>
                      <a:pt x="436622" y="383120"/>
                    </a:lnTo>
                    <a:lnTo>
                      <a:pt x="489903" y="394925"/>
                    </a:lnTo>
                    <a:lnTo>
                      <a:pt x="542582" y="402928"/>
                    </a:lnTo>
                    <a:lnTo>
                      <a:pt x="612563" y="408977"/>
                    </a:lnTo>
                    <a:lnTo>
                      <a:pt x="647670" y="410108"/>
                    </a:lnTo>
                    <a:lnTo>
                      <a:pt x="667394" y="410108"/>
                    </a:lnTo>
                    <a:lnTo>
                      <a:pt x="706978" y="408522"/>
                    </a:lnTo>
                    <a:lnTo>
                      <a:pt x="739694" y="388851"/>
                    </a:lnTo>
                    <a:lnTo>
                      <a:pt x="748156" y="374218"/>
                    </a:lnTo>
                    <a:lnTo>
                      <a:pt x="649651" y="374218"/>
                    </a:lnTo>
                    <a:lnTo>
                      <a:pt x="621379" y="373830"/>
                    </a:lnTo>
                    <a:lnTo>
                      <a:pt x="617170" y="373830"/>
                    </a:lnTo>
                    <a:lnTo>
                      <a:pt x="583448" y="372071"/>
                    </a:lnTo>
                    <a:lnTo>
                      <a:pt x="582728" y="372071"/>
                    </a:lnTo>
                    <a:lnTo>
                      <a:pt x="560364" y="370052"/>
                    </a:lnTo>
                    <a:close/>
                  </a:path>
                  <a:path w="836294" h="537210">
                    <a:moveTo>
                      <a:pt x="150186" y="120154"/>
                    </a:moveTo>
                    <a:lnTo>
                      <a:pt x="116464" y="148169"/>
                    </a:lnTo>
                    <a:lnTo>
                      <a:pt x="65074" y="211212"/>
                    </a:lnTo>
                    <a:lnTo>
                      <a:pt x="39747" y="252353"/>
                    </a:lnTo>
                    <a:lnTo>
                      <a:pt x="17072" y="295211"/>
                    </a:lnTo>
                    <a:lnTo>
                      <a:pt x="0" y="332644"/>
                    </a:lnTo>
                    <a:lnTo>
                      <a:pt x="0" y="404300"/>
                    </a:lnTo>
                    <a:lnTo>
                      <a:pt x="10161" y="377284"/>
                    </a:lnTo>
                    <a:lnTo>
                      <a:pt x="22932" y="346659"/>
                    </a:lnTo>
                    <a:lnTo>
                      <a:pt x="44995" y="299600"/>
                    </a:lnTo>
                    <a:lnTo>
                      <a:pt x="69192" y="253553"/>
                    </a:lnTo>
                    <a:lnTo>
                      <a:pt x="95084" y="208386"/>
                    </a:lnTo>
                    <a:lnTo>
                      <a:pt x="122228" y="163964"/>
                    </a:lnTo>
                    <a:lnTo>
                      <a:pt x="150186" y="120154"/>
                    </a:lnTo>
                    <a:close/>
                  </a:path>
                  <a:path w="836294" h="537210">
                    <a:moveTo>
                      <a:pt x="684996" y="0"/>
                    </a:moveTo>
                    <a:lnTo>
                      <a:pt x="637282" y="12420"/>
                    </a:lnTo>
                    <a:lnTo>
                      <a:pt x="611426" y="61072"/>
                    </a:lnTo>
                    <a:lnTo>
                      <a:pt x="586644" y="111806"/>
                    </a:lnTo>
                    <a:lnTo>
                      <a:pt x="569039" y="150323"/>
                    </a:lnTo>
                    <a:lnTo>
                      <a:pt x="552814" y="189445"/>
                    </a:lnTo>
                    <a:lnTo>
                      <a:pt x="540393" y="227228"/>
                    </a:lnTo>
                    <a:lnTo>
                      <a:pt x="495572" y="257743"/>
                    </a:lnTo>
                    <a:lnTo>
                      <a:pt x="450319" y="287626"/>
                    </a:lnTo>
                    <a:lnTo>
                      <a:pt x="404646" y="316872"/>
                    </a:lnTo>
                    <a:lnTo>
                      <a:pt x="358565" y="345476"/>
                    </a:lnTo>
                    <a:lnTo>
                      <a:pt x="312087" y="373432"/>
                    </a:lnTo>
                    <a:lnTo>
                      <a:pt x="265222" y="400735"/>
                    </a:lnTo>
                    <a:lnTo>
                      <a:pt x="343801" y="400735"/>
                    </a:lnTo>
                    <a:lnTo>
                      <a:pt x="395105" y="370052"/>
                    </a:lnTo>
                    <a:lnTo>
                      <a:pt x="560364" y="370052"/>
                    </a:lnTo>
                    <a:lnTo>
                      <a:pt x="547912" y="368928"/>
                    </a:lnTo>
                    <a:lnTo>
                      <a:pt x="497440" y="361902"/>
                    </a:lnTo>
                    <a:lnTo>
                      <a:pt x="441625" y="351154"/>
                    </a:lnTo>
                    <a:lnTo>
                      <a:pt x="430005" y="348780"/>
                    </a:lnTo>
                    <a:lnTo>
                      <a:pt x="472243" y="322262"/>
                    </a:lnTo>
                    <a:lnTo>
                      <a:pt x="514147" y="295211"/>
                    </a:lnTo>
                    <a:lnTo>
                      <a:pt x="555707" y="267632"/>
                    </a:lnTo>
                    <a:lnTo>
                      <a:pt x="596909" y="239525"/>
                    </a:lnTo>
                    <a:lnTo>
                      <a:pt x="637741" y="210894"/>
                    </a:lnTo>
                    <a:lnTo>
                      <a:pt x="669685" y="187871"/>
                    </a:lnTo>
                    <a:lnTo>
                      <a:pt x="596375" y="187871"/>
                    </a:lnTo>
                    <a:lnTo>
                      <a:pt x="603209" y="171342"/>
                    </a:lnTo>
                    <a:lnTo>
                      <a:pt x="621416" y="128970"/>
                    </a:lnTo>
                    <a:lnTo>
                      <a:pt x="645175" y="77732"/>
                    </a:lnTo>
                    <a:lnTo>
                      <a:pt x="664318" y="39206"/>
                    </a:lnTo>
                    <a:lnTo>
                      <a:pt x="678003" y="13016"/>
                    </a:lnTo>
                    <a:lnTo>
                      <a:pt x="684996" y="0"/>
                    </a:lnTo>
                    <a:close/>
                  </a:path>
                  <a:path w="836294" h="537210">
                    <a:moveTo>
                      <a:pt x="750782" y="369277"/>
                    </a:moveTo>
                    <a:lnTo>
                      <a:pt x="725552" y="371416"/>
                    </a:lnTo>
                    <a:lnTo>
                      <a:pt x="700278" y="372914"/>
                    </a:lnTo>
                    <a:lnTo>
                      <a:pt x="674974" y="373830"/>
                    </a:lnTo>
                    <a:lnTo>
                      <a:pt x="649651" y="374218"/>
                    </a:lnTo>
                    <a:lnTo>
                      <a:pt x="748156" y="374218"/>
                    </a:lnTo>
                    <a:lnTo>
                      <a:pt x="750782" y="369277"/>
                    </a:lnTo>
                    <a:close/>
                  </a:path>
                  <a:path w="836294" h="537210">
                    <a:moveTo>
                      <a:pt x="815996" y="20434"/>
                    </a:moveTo>
                    <a:lnTo>
                      <a:pt x="768219" y="58458"/>
                    </a:lnTo>
                    <a:lnTo>
                      <a:pt x="725832" y="91553"/>
                    </a:lnTo>
                    <a:lnTo>
                      <a:pt x="683064" y="124169"/>
                    </a:lnTo>
                    <a:lnTo>
                      <a:pt x="639912" y="156282"/>
                    </a:lnTo>
                    <a:lnTo>
                      <a:pt x="596375" y="187871"/>
                    </a:lnTo>
                    <a:lnTo>
                      <a:pt x="669685" y="187871"/>
                    </a:lnTo>
                    <a:lnTo>
                      <a:pt x="678190" y="181741"/>
                    </a:lnTo>
                    <a:lnTo>
                      <a:pt x="718244" y="152069"/>
                    </a:lnTo>
                    <a:lnTo>
                      <a:pt x="812537" y="152069"/>
                    </a:lnTo>
                    <a:lnTo>
                      <a:pt x="816757" y="143160"/>
                    </a:lnTo>
                    <a:lnTo>
                      <a:pt x="820690" y="134469"/>
                    </a:lnTo>
                    <a:lnTo>
                      <a:pt x="823691" y="127387"/>
                    </a:lnTo>
                    <a:lnTo>
                      <a:pt x="773408" y="127387"/>
                    </a:lnTo>
                    <a:lnTo>
                      <a:pt x="756382" y="126949"/>
                    </a:lnTo>
                    <a:lnTo>
                      <a:pt x="751304" y="126949"/>
                    </a:lnTo>
                    <a:lnTo>
                      <a:pt x="769820" y="112953"/>
                    </a:lnTo>
                    <a:lnTo>
                      <a:pt x="775915" y="108254"/>
                    </a:lnTo>
                    <a:lnTo>
                      <a:pt x="821094" y="72500"/>
                    </a:lnTo>
                    <a:lnTo>
                      <a:pt x="836049" y="60439"/>
                    </a:lnTo>
                    <a:lnTo>
                      <a:pt x="834446" y="52430"/>
                    </a:lnTo>
                    <a:lnTo>
                      <a:pt x="818714" y="23164"/>
                    </a:lnTo>
                    <a:lnTo>
                      <a:pt x="815996" y="20434"/>
                    </a:lnTo>
                    <a:close/>
                  </a:path>
                  <a:path w="836294" h="537210">
                    <a:moveTo>
                      <a:pt x="806745" y="159965"/>
                    </a:moveTo>
                    <a:lnTo>
                      <a:pt x="784658" y="159965"/>
                    </a:lnTo>
                    <a:lnTo>
                      <a:pt x="794602" y="160101"/>
                    </a:lnTo>
                    <a:lnTo>
                      <a:pt x="806745" y="159965"/>
                    </a:lnTo>
                    <a:close/>
                  </a:path>
                  <a:path w="836294" h="537210">
                    <a:moveTo>
                      <a:pt x="812537" y="152069"/>
                    </a:moveTo>
                    <a:lnTo>
                      <a:pt x="718244" y="152069"/>
                    </a:lnTo>
                    <a:lnTo>
                      <a:pt x="726649" y="154177"/>
                    </a:lnTo>
                    <a:lnTo>
                      <a:pt x="735180" y="155976"/>
                    </a:lnTo>
                    <a:lnTo>
                      <a:pt x="743758" y="157397"/>
                    </a:lnTo>
                    <a:lnTo>
                      <a:pt x="752641" y="158407"/>
                    </a:lnTo>
                    <a:lnTo>
                      <a:pt x="752857" y="158407"/>
                    </a:lnTo>
                    <a:lnTo>
                      <a:pt x="766373" y="159340"/>
                    </a:lnTo>
                    <a:lnTo>
                      <a:pt x="781892" y="159965"/>
                    </a:lnTo>
                    <a:lnTo>
                      <a:pt x="808708" y="159965"/>
                    </a:lnTo>
                    <a:lnTo>
                      <a:pt x="812537" y="152069"/>
                    </a:lnTo>
                    <a:close/>
                  </a:path>
                  <a:path w="836294" h="537210">
                    <a:moveTo>
                      <a:pt x="824424" y="125657"/>
                    </a:moveTo>
                    <a:lnTo>
                      <a:pt x="823783" y="125657"/>
                    </a:lnTo>
                    <a:lnTo>
                      <a:pt x="807451" y="126706"/>
                    </a:lnTo>
                    <a:lnTo>
                      <a:pt x="787986" y="127387"/>
                    </a:lnTo>
                    <a:lnTo>
                      <a:pt x="823691" y="127387"/>
                    </a:lnTo>
                    <a:lnTo>
                      <a:pt x="824424" y="125657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2" name="object 35">
              <a:extLst>
                <a:ext uri="{FF2B5EF4-FFF2-40B4-BE49-F238E27FC236}">
                  <a16:creationId xmlns:a16="http://schemas.microsoft.com/office/drawing/2014/main" id="{74E6A673-A002-4E5F-FB43-AE695AD5A949}"/>
                </a:ext>
              </a:extLst>
            </p:cNvPr>
            <p:cNvSpPr txBox="1"/>
            <p:nvPr/>
          </p:nvSpPr>
          <p:spPr>
            <a:xfrm>
              <a:off x="1359790" y="1929491"/>
              <a:ext cx="3606688" cy="5668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pc="-35" dirty="0">
                  <a:solidFill>
                    <a:schemeClr val="accent3">
                      <a:lumMod val="75000"/>
                    </a:schemeClr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Conserva o almacena el agua de manera segura.   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A46893-E8C6-7D83-264F-C73E69768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3141" y="2440201"/>
              <a:ext cx="1533946" cy="270125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A8E37E3-BC66-35ED-E364-5F10A0778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67" y="3481492"/>
              <a:ext cx="1591524" cy="1172953"/>
            </a:xfrm>
            <a:prstGeom prst="rect">
              <a:avLst/>
            </a:prstGeom>
          </p:spPr>
        </p:pic>
        <p:sp>
          <p:nvSpPr>
            <p:cNvPr id="31" name="object 36">
              <a:extLst>
                <a:ext uri="{FF2B5EF4-FFF2-40B4-BE49-F238E27FC236}">
                  <a16:creationId xmlns:a16="http://schemas.microsoft.com/office/drawing/2014/main" id="{9E7E5558-AC43-3ECC-663C-79A14BA9B125}"/>
                </a:ext>
              </a:extLst>
            </p:cNvPr>
            <p:cNvSpPr/>
            <p:nvPr/>
          </p:nvSpPr>
          <p:spPr>
            <a:xfrm rot="17577468">
              <a:off x="1636000" y="4305160"/>
              <a:ext cx="3127883" cy="49594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B4FE61EE-9693-25BA-25A9-9BDFD5C53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5" t="72954" r="18686" b="10002"/>
            <a:stretch>
              <a:fillRect/>
            </a:stretch>
          </p:blipFill>
          <p:spPr>
            <a:xfrm>
              <a:off x="3369182" y="4354618"/>
              <a:ext cx="2314976" cy="528058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52D7B5A-BBA7-DD08-B9F2-98DE781CDFA0}"/>
                </a:ext>
              </a:extLst>
            </p:cNvPr>
            <p:cNvSpPr txBox="1"/>
            <p:nvPr/>
          </p:nvSpPr>
          <p:spPr>
            <a:xfrm>
              <a:off x="363226" y="4762651"/>
              <a:ext cx="19569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R" sz="1050" dirty="0">
                  <a:solidFill>
                    <a:srgbClr val="1D75BC"/>
                  </a:solidFill>
                  <a:latin typeface="Berlin Sans FB" panose="020E0602020502020306" pitchFamily="34" charset="0"/>
                </a:rPr>
                <a:t>Los recipientes deben tener tapas, y cuando el agua sea para beber, el material  debe tener grado alimenticio. </a:t>
              </a: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D1544185-B753-EDE4-78D7-5C0CC0C62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6446" y="2560713"/>
              <a:ext cx="1487365" cy="2476665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18C21221-2D58-BE6F-630E-F627940B9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5073465" y="3844388"/>
              <a:ext cx="423724" cy="493112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58C14640-1ABD-B1F1-DFD7-7D4565348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4868581" y="3673910"/>
              <a:ext cx="423724" cy="493112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41E7D6B3-EE09-9251-93E6-00D123874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4991427" y="4411546"/>
              <a:ext cx="227290" cy="26451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943D611-3648-CEAF-62FD-C18C6C8D1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4926143" y="4088912"/>
              <a:ext cx="303208" cy="352860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8CEE8404-3A4B-E7E5-5231-60F7B4F99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5092704" y="4196283"/>
              <a:ext cx="303208" cy="352860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8B38D43-BC97-CBE0-D310-964EC63C1527}"/>
                </a:ext>
              </a:extLst>
            </p:cNvPr>
            <p:cNvSpPr txBox="1"/>
            <p:nvPr/>
          </p:nvSpPr>
          <p:spPr>
            <a:xfrm>
              <a:off x="3561368" y="5054496"/>
              <a:ext cx="212279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R" sz="1050" dirty="0">
                  <a:solidFill>
                    <a:srgbClr val="1D75BC"/>
                  </a:solidFill>
                  <a:latin typeface="Berlin Sans FB" panose="020E0602020502020306" pitchFamily="34" charset="0"/>
                </a:rPr>
                <a:t>Verifica los recipientes o contenedores con agua para identificar fugas y prevenir criaderos de mosquitos.  </a:t>
              </a:r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F93A7211-E4F5-DD70-C84F-0D848618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 t="17642" r="48541" b="17666"/>
            <a:stretch>
              <a:fillRect/>
            </a:stretch>
          </p:blipFill>
          <p:spPr>
            <a:xfrm>
              <a:off x="5837850" y="3167068"/>
              <a:ext cx="304800" cy="239491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A10B134D-80FC-2FCC-6CB2-DB88852FB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 t="17642" r="48541" b="17666"/>
            <a:stretch>
              <a:fillRect/>
            </a:stretch>
          </p:blipFill>
          <p:spPr>
            <a:xfrm>
              <a:off x="5568097" y="3617554"/>
              <a:ext cx="304800" cy="239491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38E52508-FAD3-5962-5C8B-58DC87BCF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 t="17642" r="48541" b="17666"/>
            <a:stretch>
              <a:fillRect/>
            </a:stretch>
          </p:blipFill>
          <p:spPr>
            <a:xfrm>
              <a:off x="5132927" y="2510725"/>
              <a:ext cx="304800" cy="239491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909D66F1-112C-441E-9DF7-0C4945481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 t="17642" r="48541" b="17666"/>
            <a:stretch>
              <a:fillRect/>
            </a:stretch>
          </p:blipFill>
          <p:spPr>
            <a:xfrm>
              <a:off x="5562932" y="2549136"/>
              <a:ext cx="304800" cy="239491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9048F283-AA3F-73E2-A966-480A839BC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 t="17642" r="48541" b="17666"/>
            <a:stretch>
              <a:fillRect/>
            </a:stretch>
          </p:blipFill>
          <p:spPr>
            <a:xfrm>
              <a:off x="5724872" y="3419645"/>
              <a:ext cx="304800" cy="2394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7060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233CC5A5E6CE48B0A2AAE38FAB34E7" ma:contentTypeVersion="35" ma:contentTypeDescription="Create a new document." ma:contentTypeScope="" ma:versionID="f6d0a4f77a842c0b6d544eb0049710fc">
  <xsd:schema xmlns:xsd="http://www.w3.org/2001/XMLSchema" xmlns:xs="http://www.w3.org/2001/XMLSchema" xmlns:p="http://schemas.microsoft.com/office/2006/metadata/properties" xmlns:ns1="http://schemas.microsoft.com/sharepoint/v3" xmlns:ns3="35abd3b2-9906-4740-b7b6-84c8fdda6316" xmlns:ns4="47eb5d5a-bb7c-48c5-bf0c-77df4ca57e50" targetNamespace="http://schemas.microsoft.com/office/2006/metadata/properties" ma:root="true" ma:fieldsID="b8457a4445c5ccacafb3c4b792f7f676" ns1:_="" ns3:_="" ns4:_="">
    <xsd:import namespace="http://schemas.microsoft.com/sharepoint/v3"/>
    <xsd:import namespace="35abd3b2-9906-4740-b7b6-84c8fdda6316"/>
    <xsd:import namespace="47eb5d5a-bb7c-48c5-bf0c-77df4ca57e5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CultureName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1:_ip_UnifiedCompliancePolicyProperties" minOccurs="0"/>
                <xsd:element ref="ns1:_ip_UnifiedCompliancePolicyUIAction" minOccurs="0"/>
                <xsd:element ref="ns4:MediaLengthInSeconds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bd3b2-9906-4740-b7b6-84c8fdda631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b5d5a-bb7c-48c5-bf0c-77df4ca57e50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27" nillable="true" ma:displayName="Tags" ma:internalName="MediaServiceAutoTags" ma:readOnly="true">
      <xsd:simpleType>
        <xsd:restriction base="dms:Text"/>
      </xsd:simpleType>
    </xsd:element>
    <xsd:element name="MediaServiceOCR" ma:index="2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4" nillable="true" ma:displayName="Location" ma:internalName="MediaServiceLocation" ma:readOnly="true">
      <xsd:simpleType>
        <xsd:restriction base="dms:Text"/>
      </xsd:simpleType>
    </xsd:element>
    <xsd:element name="MediaLengthInSeconds" ma:index="37" nillable="true" ma:displayName="Length (seconds)" ma:internalName="MediaLengthInSeconds" ma:readOnly="true">
      <xsd:simpleType>
        <xsd:restriction base="dms:Unknown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39" nillable="true" ma:displayName="_activity" ma:hidden="true" ma:internalName="_activity">
      <xsd:simpleType>
        <xsd:restriction base="dms:Note"/>
      </xsd:simpleType>
    </xsd:element>
    <xsd:element name="MediaServiceObjectDetectorVersions" ma:index="4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4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4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47eb5d5a-bb7c-48c5-bf0c-77df4ca57e50" xsi:nil="true"/>
    <Invited_Teachers xmlns="47eb5d5a-bb7c-48c5-bf0c-77df4ca57e50" xsi:nil="true"/>
    <_ip_UnifiedCompliancePolicyUIAction xmlns="http://schemas.microsoft.com/sharepoint/v3" xsi:nil="true"/>
    <NotebookType xmlns="47eb5d5a-bb7c-48c5-bf0c-77df4ca57e50" xsi:nil="true"/>
    <FolderType xmlns="47eb5d5a-bb7c-48c5-bf0c-77df4ca57e50" xsi:nil="true"/>
    <Teachers xmlns="47eb5d5a-bb7c-48c5-bf0c-77df4ca57e50">
      <UserInfo>
        <DisplayName/>
        <AccountId xsi:nil="true"/>
        <AccountType/>
      </UserInfo>
    </Teachers>
    <Student_Groups xmlns="47eb5d5a-bb7c-48c5-bf0c-77df4ca57e50">
      <UserInfo>
        <DisplayName/>
        <AccountId xsi:nil="true"/>
        <AccountType/>
      </UserInfo>
    </Student_Groups>
    <_activity xmlns="47eb5d5a-bb7c-48c5-bf0c-77df4ca57e50" xsi:nil="true"/>
    <Owner xmlns="47eb5d5a-bb7c-48c5-bf0c-77df4ca57e50">
      <UserInfo>
        <DisplayName/>
        <AccountId xsi:nil="true"/>
        <AccountType/>
      </UserInfo>
    </Owner>
    <Students xmlns="47eb5d5a-bb7c-48c5-bf0c-77df4ca57e50">
      <UserInfo>
        <DisplayName/>
        <AccountId xsi:nil="true"/>
        <AccountType/>
      </UserInfo>
    </Students>
    <Invited_Students xmlns="47eb5d5a-bb7c-48c5-bf0c-77df4ca57e50" xsi:nil="true"/>
    <Has_Teacher_Only_SectionGroup xmlns="47eb5d5a-bb7c-48c5-bf0c-77df4ca57e50" xsi:nil="true"/>
    <_ip_UnifiedCompliancePolicyProperties xmlns="http://schemas.microsoft.com/sharepoint/v3" xsi:nil="true"/>
    <DefaultSectionNames xmlns="47eb5d5a-bb7c-48c5-bf0c-77df4ca57e50" xsi:nil="true"/>
    <Is_Collaboration_Space_Locked xmlns="47eb5d5a-bb7c-48c5-bf0c-77df4ca57e50" xsi:nil="true"/>
    <Self_Registration_Enabled xmlns="47eb5d5a-bb7c-48c5-bf0c-77df4ca57e50" xsi:nil="true"/>
    <CultureName xmlns="47eb5d5a-bb7c-48c5-bf0c-77df4ca57e5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2A0925-E11F-451C-88EC-8F21C939BF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5abd3b2-9906-4740-b7b6-84c8fdda6316"/>
    <ds:schemaRef ds:uri="47eb5d5a-bb7c-48c5-bf0c-77df4ca57e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5A099F-3712-4D5C-B1FD-93A5806D6093}">
  <ds:schemaRefs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47eb5d5a-bb7c-48c5-bf0c-77df4ca57e50"/>
    <ds:schemaRef ds:uri="35abd3b2-9906-4740-b7b6-84c8fdda631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1AC5E21-9BFF-4712-B268-33C6CAE67F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1594</TotalTime>
  <Words>637</Words>
  <Application>Microsoft Office PowerPoint</Application>
  <PresentationFormat>Custom</PresentationFormat>
  <Paragraphs>56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 Black</vt:lpstr>
      <vt:lpstr>Berlin Sans FB</vt:lpstr>
      <vt:lpstr>Berlin Sans FB Demi</vt:lpstr>
      <vt:lpstr>Britannic Bold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1-05</dc:title>
  <dc:creator>Beverly Morro</dc:creator>
  <cp:lastModifiedBy>Beverly Morro Vega</cp:lastModifiedBy>
  <cp:revision>50</cp:revision>
  <dcterms:created xsi:type="dcterms:W3CDTF">2026-08-01T23:01:26Z</dcterms:created>
  <dcterms:modified xsi:type="dcterms:W3CDTF">2026-08-04T19:23:41Z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2022-01-11T00:00:00Z</vt:filetime>
  </property>
  <property fmtid="{D5CDD505-2E9C-101B-9397-08002B2CF9AE}" pid="3" name="Creator">
    <vt:lpwstr>Adobe Illustrator 25.2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2026-08-01T00:00:00Z</vt:filetime>
  </property>
  <property fmtid="{D5CDD505-2E9C-101B-9397-08002B2CF9AE}" pid="6" name="Producer">
    <vt:lpwstr>Adobe PDF library 15.00</vt:lpwstr>
  </property>
  <property fmtid="{D5CDD505-2E9C-101B-9397-08002B2CF9AE}" pid="7" name="ContentTypeId">
    <vt:lpwstr>0x01010042233CC5A5E6CE48B0A2AAE38FAB34E7</vt:lpwstr>
  </property>
</Properties>
</file>