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sldIdLst>
    <p:sldId id="260" r:id="rId5"/>
    <p:sldId id="265" r:id="rId6"/>
    <p:sldId id="259" r:id="rId7"/>
    <p:sldId id="262" r:id="rId8"/>
    <p:sldId id="271" r:id="rId9"/>
    <p:sldId id="272" r:id="rId10"/>
    <p:sldId id="270" r:id="rId11"/>
    <p:sldId id="273" r:id="rId12"/>
    <p:sldId id="281" r:id="rId13"/>
    <p:sldId id="283" r:id="rId14"/>
  </p:sldIdLst>
  <p:sldSz cx="6350000" cy="6350000"/>
  <p:notesSz cx="6350000" cy="6350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5C"/>
    <a:srgbClr val="1D75BC"/>
    <a:srgbClr val="4FC8EF"/>
    <a:srgbClr val="005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57" autoAdjust="0"/>
    <p:restoredTop sz="93508" autoAdjust="0"/>
  </p:normalViewPr>
  <p:slideViewPr>
    <p:cSldViewPr>
      <p:cViewPr varScale="1">
        <p:scale>
          <a:sx n="160" d="100"/>
          <a:sy n="160" d="100"/>
        </p:scale>
        <p:origin x="3456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751138" cy="319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597275" y="0"/>
            <a:ext cx="2751138" cy="319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534A3-FD96-47F1-A290-7728386DA5B0}" type="datetimeFigureOut">
              <a:rPr lang="es-PR" smtClean="0"/>
              <a:t>08/04/2026</a:t>
            </a:fld>
            <a:endParaRPr lang="es-P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793750"/>
            <a:ext cx="2143125" cy="2143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35000" y="3055938"/>
            <a:ext cx="5080000" cy="25003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030913"/>
            <a:ext cx="2751138" cy="319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97275" y="6030913"/>
            <a:ext cx="2751138" cy="319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E8E60-0164-4437-B488-BE2854147772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820764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E8E60-0164-4437-B488-BE2854147772}" type="slidenum">
              <a:rPr lang="es-PR" smtClean="0"/>
              <a:t>9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744433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EDD9-1D43-4592-5214-373996C39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99AB12-77BA-3702-72A2-2AB503406E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E954C7-86BB-9447-71BE-C10403715D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6A852A-61D7-ADB3-7E4F-771612348C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E8E60-0164-4437-B488-BE2854147772}" type="slidenum">
              <a:rPr lang="es-PR" smtClean="0"/>
              <a:t>10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243338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76250" y="1968500"/>
            <a:ext cx="5397500" cy="1333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52500" y="3556000"/>
            <a:ext cx="4445000" cy="158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17500" y="1460500"/>
            <a:ext cx="2762250" cy="419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270250" y="1460500"/>
            <a:ext cx="2762250" cy="419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350000" cy="6350000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6350000" y="0"/>
                </a:moveTo>
                <a:lnTo>
                  <a:pt x="0" y="0"/>
                </a:lnTo>
                <a:lnTo>
                  <a:pt x="0" y="6350000"/>
                </a:lnTo>
                <a:lnTo>
                  <a:pt x="6350000" y="6350000"/>
                </a:lnTo>
                <a:lnTo>
                  <a:pt x="6350000" y="0"/>
                </a:lnTo>
                <a:close/>
              </a:path>
            </a:pathLst>
          </a:custGeom>
          <a:solidFill>
            <a:srgbClr val="CBE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2693" y="290343"/>
            <a:ext cx="2604612" cy="90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5600" y="1472938"/>
            <a:ext cx="5715000" cy="419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159000" y="5905500"/>
            <a:ext cx="2032000" cy="31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17500" y="5905500"/>
            <a:ext cx="1460500" cy="31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572000" y="5905500"/>
            <a:ext cx="1460500" cy="31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3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0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31.png"/><Relationship Id="rId10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18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3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3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5.png"/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12" Type="http://schemas.openxmlformats.org/officeDocument/2006/relationships/image" Target="../media/image3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36.png"/><Relationship Id="rId18" Type="http://schemas.openxmlformats.org/officeDocument/2006/relationships/image" Target="../media/image40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39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38.png"/><Relationship Id="rId10" Type="http://schemas.openxmlformats.org/officeDocument/2006/relationships/image" Target="../media/image19.png"/><Relationship Id="rId19" Type="http://schemas.openxmlformats.org/officeDocument/2006/relationships/image" Target="../media/image41.png"/><Relationship Id="rId4" Type="http://schemas.openxmlformats.org/officeDocument/2006/relationships/image" Target="../media/image1.png"/><Relationship Id="rId9" Type="http://schemas.openxmlformats.org/officeDocument/2006/relationships/image" Target="../media/image18.pn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3640E-1231-6447-A992-C1ED7A42A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736EEF4-CA45-73CC-36C2-35BE5C073ABB}"/>
              </a:ext>
            </a:extLst>
          </p:cNvPr>
          <p:cNvGrpSpPr/>
          <p:nvPr/>
        </p:nvGrpSpPr>
        <p:grpSpPr>
          <a:xfrm>
            <a:off x="-30374" y="-7717"/>
            <a:ext cx="6391044" cy="6548403"/>
            <a:chOff x="-30374" y="-7717"/>
            <a:chExt cx="6391044" cy="6548403"/>
          </a:xfrm>
        </p:grpSpPr>
        <p:pic>
          <p:nvPicPr>
            <p:cNvPr id="6" name="bg object 17">
              <a:extLst>
                <a:ext uri="{FF2B5EF4-FFF2-40B4-BE49-F238E27FC236}">
                  <a16:creationId xmlns:a16="http://schemas.microsoft.com/office/drawing/2014/main" id="{8B778BD3-5FB5-E0BB-8988-B22C1ACEF4ED}"/>
                </a:ext>
              </a:extLst>
            </p:cNvPr>
            <p:cNvPicPr/>
            <p:nvPr/>
          </p:nvPicPr>
          <p:blipFill>
            <a:blip r:embed="rId2" cstate="print"/>
            <a:srcRect l="-2" t="-1433" r="30338"/>
            <a:stretch>
              <a:fillRect/>
            </a:stretch>
          </p:blipFill>
          <p:spPr>
            <a:xfrm>
              <a:off x="-22628" y="755650"/>
              <a:ext cx="6380637" cy="5613400"/>
            </a:xfrm>
            <a:prstGeom prst="rect">
              <a:avLst/>
            </a:prstGeom>
          </p:spPr>
        </p:pic>
        <p:pic>
          <p:nvPicPr>
            <p:cNvPr id="11" name="bg object 17">
              <a:extLst>
                <a:ext uri="{FF2B5EF4-FFF2-40B4-BE49-F238E27FC236}">
                  <a16:creationId xmlns:a16="http://schemas.microsoft.com/office/drawing/2014/main" id="{17DD55DE-85D3-3D24-9596-70A9CB0C4B72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>
              <a:off x="1498600" y="53266"/>
              <a:ext cx="1002525" cy="531128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A94F6BF-FFB9-4808-FA1C-4DA0CA4A3636}"/>
                </a:ext>
              </a:extLst>
            </p:cNvPr>
            <p:cNvGrpSpPr/>
            <p:nvPr/>
          </p:nvGrpSpPr>
          <p:grpSpPr>
            <a:xfrm flipH="1">
              <a:off x="-30374" y="-7717"/>
              <a:ext cx="1279645" cy="1158241"/>
              <a:chOff x="9048750" y="257617"/>
              <a:chExt cx="1279645" cy="115824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0D2ED661-2212-9306-A1F3-02C84E2D3EC5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47" name="bg object 18">
                  <a:extLst>
                    <a:ext uri="{FF2B5EF4-FFF2-40B4-BE49-F238E27FC236}">
                      <a16:creationId xmlns:a16="http://schemas.microsoft.com/office/drawing/2014/main" id="{7C108E27-6365-03D0-F4EF-7DFA73D27B6F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g object 19">
                  <a:extLst>
                    <a:ext uri="{FF2B5EF4-FFF2-40B4-BE49-F238E27FC236}">
                      <a16:creationId xmlns:a16="http://schemas.microsoft.com/office/drawing/2014/main" id="{DBC40010-694F-8E63-E9C6-45D93B61A4B7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bg object 20">
                <a:extLst>
                  <a:ext uri="{FF2B5EF4-FFF2-40B4-BE49-F238E27FC236}">
                    <a16:creationId xmlns:a16="http://schemas.microsoft.com/office/drawing/2014/main" id="{72F77882-3037-5EB0-7A78-E4C9DBA6E563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74" name="bg object 17">
              <a:extLst>
                <a:ext uri="{FF2B5EF4-FFF2-40B4-BE49-F238E27FC236}">
                  <a16:creationId xmlns:a16="http://schemas.microsoft.com/office/drawing/2014/main" id="{6EEDBC36-CF43-9596-5A36-A2407BD3E463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 flipH="1">
              <a:off x="0" y="1427879"/>
              <a:ext cx="1002525" cy="531128"/>
            </a:xfrm>
            <a:prstGeom prst="rect">
              <a:avLst/>
            </a:prstGeom>
          </p:spPr>
        </p:pic>
        <p:pic>
          <p:nvPicPr>
            <p:cNvPr id="78" name="bg object 17">
              <a:extLst>
                <a:ext uri="{FF2B5EF4-FFF2-40B4-BE49-F238E27FC236}">
                  <a16:creationId xmlns:a16="http://schemas.microsoft.com/office/drawing/2014/main" id="{546E6CFB-7622-02B4-245C-59492305C165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1615673" y="5080000"/>
              <a:ext cx="260003" cy="285407"/>
            </a:xfrm>
            <a:prstGeom prst="rect">
              <a:avLst/>
            </a:prstGeom>
          </p:spPr>
        </p:pic>
        <p:pic>
          <p:nvPicPr>
            <p:cNvPr id="85" name="bg object 17">
              <a:extLst>
                <a:ext uri="{FF2B5EF4-FFF2-40B4-BE49-F238E27FC236}">
                  <a16:creationId xmlns:a16="http://schemas.microsoft.com/office/drawing/2014/main" id="{4C299254-6F3D-1B39-AC6B-3A920B76CE32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2031232" y="5262273"/>
              <a:ext cx="405545" cy="531128"/>
            </a:xfrm>
            <a:prstGeom prst="rect">
              <a:avLst/>
            </a:prstGeom>
          </p:spPr>
        </p:pic>
        <p:pic>
          <p:nvPicPr>
            <p:cNvPr id="9" name="bg object 17">
              <a:extLst>
                <a:ext uri="{FF2B5EF4-FFF2-40B4-BE49-F238E27FC236}">
                  <a16:creationId xmlns:a16="http://schemas.microsoft.com/office/drawing/2014/main" id="{86072D8C-29F0-320F-F8F6-6E4168A7A9A0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2845655" y="4909118"/>
              <a:ext cx="405545" cy="53112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D9D99B6-B2CD-6652-F071-145A0B9BE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96383" y="5268610"/>
              <a:ext cx="3157777" cy="1272076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9B7C80A-7274-BAEF-AA3D-89BD694A3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40381" y="736600"/>
              <a:ext cx="2404513" cy="3320834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1277A6B9-F54B-CFA7-8566-27B6C9069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75200" y="3613725"/>
              <a:ext cx="1569694" cy="932875"/>
            </a:xfrm>
            <a:prstGeom prst="rect">
              <a:avLst/>
            </a:prstGeom>
          </p:spPr>
        </p:pic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85F987FF-80DC-EA58-BC91-043788ED636E}"/>
                </a:ext>
              </a:extLst>
            </p:cNvPr>
            <p:cNvGrpSpPr/>
            <p:nvPr/>
          </p:nvGrpSpPr>
          <p:grpSpPr>
            <a:xfrm>
              <a:off x="5081025" y="0"/>
              <a:ext cx="1279645" cy="1158241"/>
              <a:chOff x="9048750" y="257617"/>
              <a:chExt cx="1279645" cy="1158241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7E7F6633-13D8-F17F-96DF-7C1AFD0AE5AD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30" name="bg object 18">
                  <a:extLst>
                    <a:ext uri="{FF2B5EF4-FFF2-40B4-BE49-F238E27FC236}">
                      <a16:creationId xmlns:a16="http://schemas.microsoft.com/office/drawing/2014/main" id="{55A2B799-C101-6A56-6175-B9CB4630EF1B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" name="bg object 19">
                  <a:extLst>
                    <a:ext uri="{FF2B5EF4-FFF2-40B4-BE49-F238E27FC236}">
                      <a16:creationId xmlns:a16="http://schemas.microsoft.com/office/drawing/2014/main" id="{53456A04-49EA-7FF3-B982-D570896DA5E5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9" name="bg object 20">
                <a:extLst>
                  <a:ext uri="{FF2B5EF4-FFF2-40B4-BE49-F238E27FC236}">
                    <a16:creationId xmlns:a16="http://schemas.microsoft.com/office/drawing/2014/main" id="{D0D25A21-34EF-A915-BE84-E2CF7766FD8F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7" name="object 35">
              <a:extLst>
                <a:ext uri="{FF2B5EF4-FFF2-40B4-BE49-F238E27FC236}">
                  <a16:creationId xmlns:a16="http://schemas.microsoft.com/office/drawing/2014/main" id="{679F6484-C9F3-C50C-0A6E-C34E5282536F}"/>
                </a:ext>
              </a:extLst>
            </p:cNvPr>
            <p:cNvSpPr txBox="1"/>
            <p:nvPr/>
          </p:nvSpPr>
          <p:spPr>
            <a:xfrm>
              <a:off x="2861736" y="1450902"/>
              <a:ext cx="3377465" cy="11208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3600" b="1" spc="-35" dirty="0">
                  <a:solidFill>
                    <a:srgbClr val="005480"/>
                  </a:solidFill>
                  <a:latin typeface="Berlin Sans FB Demi" panose="020E0802020502020306" pitchFamily="34" charset="0"/>
                  <a:cs typeface="ADLaM Display" panose="02010000000000000000" pitchFamily="2" charset="0"/>
                </a:rPr>
                <a:t>¡CADA GOTA CUENTA!</a:t>
              </a:r>
              <a:endParaRPr sz="3600" b="1" dirty="0">
                <a:solidFill>
                  <a:srgbClr val="005480"/>
                </a:solidFill>
                <a:latin typeface="Berlin Sans FB Demi" panose="020E0802020502020306" pitchFamily="34" charset="0"/>
                <a:cs typeface="ADLaM Display" panose="02010000000000000000" pitchFamily="2" charset="0"/>
              </a:endParaRPr>
            </a:p>
          </p:txBody>
        </p:sp>
        <p:sp>
          <p:nvSpPr>
            <p:cNvPr id="39" name="object 36">
              <a:extLst>
                <a:ext uri="{FF2B5EF4-FFF2-40B4-BE49-F238E27FC236}">
                  <a16:creationId xmlns:a16="http://schemas.microsoft.com/office/drawing/2014/main" id="{D2B89621-95AE-F1D3-71A9-30B0C91E9C64}"/>
                </a:ext>
              </a:extLst>
            </p:cNvPr>
            <p:cNvSpPr/>
            <p:nvPr/>
          </p:nvSpPr>
          <p:spPr>
            <a:xfrm>
              <a:off x="3160706" y="2627572"/>
              <a:ext cx="2843530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35">
              <a:extLst>
                <a:ext uri="{FF2B5EF4-FFF2-40B4-BE49-F238E27FC236}">
                  <a16:creationId xmlns:a16="http://schemas.microsoft.com/office/drawing/2014/main" id="{5351BF01-CAC4-7225-00F1-BB2B3E1A58F5}"/>
                </a:ext>
              </a:extLst>
            </p:cNvPr>
            <p:cNvSpPr txBox="1"/>
            <p:nvPr/>
          </p:nvSpPr>
          <p:spPr>
            <a:xfrm>
              <a:off x="3175000" y="2706971"/>
              <a:ext cx="2843529" cy="130548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800" spc="-35" dirty="0">
                  <a:solidFill>
                    <a:schemeClr val="accent5"/>
                  </a:solidFill>
                  <a:latin typeface="Berlin Sans FB" panose="020E06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Cuidar el agua es responsabilidad de todos.</a:t>
              </a:r>
              <a:endParaRPr sz="2800" dirty="0">
                <a:solidFill>
                  <a:schemeClr val="accent5"/>
                </a:solidFill>
                <a:latin typeface="Berlin Sans FB" panose="020E0602020502020306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pic>
          <p:nvPicPr>
            <p:cNvPr id="44" name="bg object 17">
              <a:extLst>
                <a:ext uri="{FF2B5EF4-FFF2-40B4-BE49-F238E27FC236}">
                  <a16:creationId xmlns:a16="http://schemas.microsoft.com/office/drawing/2014/main" id="{899CD5D6-7C04-239B-9DFD-D23AC1CE58CA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>
              <a:off x="3790524" y="205472"/>
              <a:ext cx="1002525" cy="531128"/>
            </a:xfrm>
            <a:prstGeom prst="rect">
              <a:avLst/>
            </a:prstGeom>
          </p:spPr>
        </p:pic>
        <p:pic>
          <p:nvPicPr>
            <p:cNvPr id="46" name="bg object 17">
              <a:extLst>
                <a:ext uri="{FF2B5EF4-FFF2-40B4-BE49-F238E27FC236}">
                  <a16:creationId xmlns:a16="http://schemas.microsoft.com/office/drawing/2014/main" id="{33104AE4-41BB-4A0A-17A0-F670FA9ACAE2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 flipH="1">
              <a:off x="5275168" y="4393616"/>
              <a:ext cx="1002525" cy="53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19225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23112-6C07-301B-7F56-6991324D18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735C013-4CC8-00BC-60E8-5510540C1F53}"/>
              </a:ext>
            </a:extLst>
          </p:cNvPr>
          <p:cNvGrpSpPr/>
          <p:nvPr/>
        </p:nvGrpSpPr>
        <p:grpSpPr>
          <a:xfrm>
            <a:off x="-470243" y="-5548"/>
            <a:ext cx="7341626" cy="6657686"/>
            <a:chOff x="-470243" y="-5548"/>
            <a:chExt cx="7341626" cy="6657686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A8C5F25-198E-2BE0-BCBC-D4A4F1745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3703" y="97774"/>
              <a:ext cx="2664878" cy="1081063"/>
            </a:xfrm>
            <a:prstGeom prst="rect">
              <a:avLst/>
            </a:prstGeom>
          </p:spPr>
        </p:pic>
        <p:pic>
          <p:nvPicPr>
            <p:cNvPr id="11" name="bg object 17">
              <a:extLst>
                <a:ext uri="{FF2B5EF4-FFF2-40B4-BE49-F238E27FC236}">
                  <a16:creationId xmlns:a16="http://schemas.microsoft.com/office/drawing/2014/main" id="{E28895EA-05CB-5351-5E43-2461272C3DA0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4244402" y="580115"/>
              <a:ext cx="1002525" cy="531128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8C83DD6-4DDC-E1F8-2F4E-0441E915EB02}"/>
                </a:ext>
              </a:extLst>
            </p:cNvPr>
            <p:cNvGrpSpPr/>
            <p:nvPr/>
          </p:nvGrpSpPr>
          <p:grpSpPr>
            <a:xfrm flipH="1">
              <a:off x="-14186" y="-5548"/>
              <a:ext cx="1279645" cy="1158241"/>
              <a:chOff x="9048750" y="257617"/>
              <a:chExt cx="1279645" cy="115824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FC4C15B4-FF42-5608-6E6B-435B4FD65D89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47" name="bg object 18">
                  <a:extLst>
                    <a:ext uri="{FF2B5EF4-FFF2-40B4-BE49-F238E27FC236}">
                      <a16:creationId xmlns:a16="http://schemas.microsoft.com/office/drawing/2014/main" id="{6CA85596-8180-DE17-89DB-FF2D692FB16A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g object 19">
                  <a:extLst>
                    <a:ext uri="{FF2B5EF4-FFF2-40B4-BE49-F238E27FC236}">
                      <a16:creationId xmlns:a16="http://schemas.microsoft.com/office/drawing/2014/main" id="{7AA41231-1FAB-61DE-44F8-DFEBB85EEA4D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bg object 20">
                <a:extLst>
                  <a:ext uri="{FF2B5EF4-FFF2-40B4-BE49-F238E27FC236}">
                    <a16:creationId xmlns:a16="http://schemas.microsoft.com/office/drawing/2014/main" id="{C87BDBCE-B533-EB24-CAB1-ECE08ACD7C0B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74" name="bg object 17">
              <a:extLst>
                <a:ext uri="{FF2B5EF4-FFF2-40B4-BE49-F238E27FC236}">
                  <a16:creationId xmlns:a16="http://schemas.microsoft.com/office/drawing/2014/main" id="{8514F386-9EA2-6046-5418-547F909C5700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 flipH="1">
              <a:off x="1062924" y="568147"/>
              <a:ext cx="1002525" cy="531128"/>
            </a:xfrm>
            <a:prstGeom prst="rect">
              <a:avLst/>
            </a:prstGeom>
          </p:spPr>
        </p:pic>
        <p:pic>
          <p:nvPicPr>
            <p:cNvPr id="85" name="bg object 17">
              <a:extLst>
                <a:ext uri="{FF2B5EF4-FFF2-40B4-BE49-F238E27FC236}">
                  <a16:creationId xmlns:a16="http://schemas.microsoft.com/office/drawing/2014/main" id="{C6615AB1-B38B-D3FD-7760-EA4E173AC6BA}"/>
                </a:ext>
              </a:extLst>
            </p:cNvPr>
            <p:cNvPicPr/>
            <p:nvPr/>
          </p:nvPicPr>
          <p:blipFill>
            <a:blip r:embed="rId4" cstate="print"/>
            <a:srcRect l="21303" t="42996" r="65601" b="25447"/>
            <a:stretch>
              <a:fillRect/>
            </a:stretch>
          </p:blipFill>
          <p:spPr>
            <a:xfrm>
              <a:off x="5174310" y="1695512"/>
              <a:ext cx="405545" cy="531128"/>
            </a:xfrm>
            <a:prstGeom prst="rect">
              <a:avLst/>
            </a:prstGeom>
          </p:spPr>
        </p:pic>
        <p:pic>
          <p:nvPicPr>
            <p:cNvPr id="9" name="bg object 17">
              <a:extLst>
                <a:ext uri="{FF2B5EF4-FFF2-40B4-BE49-F238E27FC236}">
                  <a16:creationId xmlns:a16="http://schemas.microsoft.com/office/drawing/2014/main" id="{2FDD596C-7E5A-0620-CF22-F3FBA01BEDD8}"/>
                </a:ext>
              </a:extLst>
            </p:cNvPr>
            <p:cNvPicPr/>
            <p:nvPr/>
          </p:nvPicPr>
          <p:blipFill>
            <a:blip r:embed="rId4" cstate="print"/>
            <a:srcRect l="21303" t="42996" r="65601" b="25447"/>
            <a:stretch>
              <a:fillRect/>
            </a:stretch>
          </p:blipFill>
          <p:spPr>
            <a:xfrm>
              <a:off x="5876052" y="1914183"/>
              <a:ext cx="405545" cy="531128"/>
            </a:xfrm>
            <a:prstGeom prst="rect">
              <a:avLst/>
            </a:prstGeom>
          </p:spPr>
        </p:pic>
        <p:sp>
          <p:nvSpPr>
            <p:cNvPr id="39" name="object 36">
              <a:extLst>
                <a:ext uri="{FF2B5EF4-FFF2-40B4-BE49-F238E27FC236}">
                  <a16:creationId xmlns:a16="http://schemas.microsoft.com/office/drawing/2014/main" id="{F54F6A1D-D7EE-C0FD-EC63-3644416FB826}"/>
                </a:ext>
              </a:extLst>
            </p:cNvPr>
            <p:cNvSpPr/>
            <p:nvPr/>
          </p:nvSpPr>
          <p:spPr>
            <a:xfrm>
              <a:off x="1410729" y="1803400"/>
              <a:ext cx="3440671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bg object 17">
              <a:extLst>
                <a:ext uri="{FF2B5EF4-FFF2-40B4-BE49-F238E27FC236}">
                  <a16:creationId xmlns:a16="http://schemas.microsoft.com/office/drawing/2014/main" id="{91EFD1B4-1766-5E39-3A4D-2ECB2B08ED96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-308062" y="5631559"/>
              <a:ext cx="1980384" cy="948631"/>
            </a:xfrm>
            <a:prstGeom prst="rect">
              <a:avLst/>
            </a:prstGeom>
          </p:spPr>
        </p:pic>
        <p:pic>
          <p:nvPicPr>
            <p:cNvPr id="2" name="object 17">
              <a:extLst>
                <a:ext uri="{FF2B5EF4-FFF2-40B4-BE49-F238E27FC236}">
                  <a16:creationId xmlns:a16="http://schemas.microsoft.com/office/drawing/2014/main" id="{410A9EE7-D634-6D17-3DDD-02F0CBEDB31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0650" y="81723"/>
              <a:ext cx="152193" cy="226466"/>
            </a:xfrm>
            <a:prstGeom prst="rect">
              <a:avLst/>
            </a:prstGeom>
          </p:spPr>
        </p:pic>
        <p:pic>
          <p:nvPicPr>
            <p:cNvPr id="3" name="object 19">
              <a:extLst>
                <a:ext uri="{FF2B5EF4-FFF2-40B4-BE49-F238E27FC236}">
                  <a16:creationId xmlns:a16="http://schemas.microsoft.com/office/drawing/2014/main" id="{6C05222B-CC72-EC73-32E8-E415BD8BEE1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22799" y="110581"/>
              <a:ext cx="152198" cy="226466"/>
            </a:xfrm>
            <a:prstGeom prst="rect">
              <a:avLst/>
            </a:prstGeom>
          </p:spPr>
        </p:pic>
        <p:pic>
          <p:nvPicPr>
            <p:cNvPr id="5" name="object 39">
              <a:extLst>
                <a:ext uri="{FF2B5EF4-FFF2-40B4-BE49-F238E27FC236}">
                  <a16:creationId xmlns:a16="http://schemas.microsoft.com/office/drawing/2014/main" id="{4F331C0F-A1A2-66DA-2204-BA251E82288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37157" y="77170"/>
              <a:ext cx="102387" cy="105130"/>
            </a:xfrm>
            <a:prstGeom prst="rect">
              <a:avLst/>
            </a:prstGeom>
          </p:spPr>
        </p:pic>
        <p:pic>
          <p:nvPicPr>
            <p:cNvPr id="7" name="object 46">
              <a:extLst>
                <a:ext uri="{FF2B5EF4-FFF2-40B4-BE49-F238E27FC236}">
                  <a16:creationId xmlns:a16="http://schemas.microsoft.com/office/drawing/2014/main" id="{E1AC686B-34A7-D2B4-71DA-094B3988723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95483" y="119659"/>
              <a:ext cx="72961" cy="74253"/>
            </a:xfrm>
            <a:prstGeom prst="rect">
              <a:avLst/>
            </a:prstGeom>
          </p:spPr>
        </p:pic>
        <p:pic>
          <p:nvPicPr>
            <p:cNvPr id="19" name="object 41">
              <a:extLst>
                <a:ext uri="{FF2B5EF4-FFF2-40B4-BE49-F238E27FC236}">
                  <a16:creationId xmlns:a16="http://schemas.microsoft.com/office/drawing/2014/main" id="{0E3846B2-0AB9-E84D-3834-1B0CCE99D76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3226" y="1343080"/>
              <a:ext cx="82537" cy="81661"/>
            </a:xfrm>
            <a:prstGeom prst="rect">
              <a:avLst/>
            </a:prstGeom>
          </p:spPr>
        </p:pic>
        <p:sp>
          <p:nvSpPr>
            <p:cNvPr id="20" name="object 40">
              <a:extLst>
                <a:ext uri="{FF2B5EF4-FFF2-40B4-BE49-F238E27FC236}">
                  <a16:creationId xmlns:a16="http://schemas.microsoft.com/office/drawing/2014/main" id="{C725A4C4-E811-95CE-A8CF-9AC652DCB204}"/>
                </a:ext>
              </a:extLst>
            </p:cNvPr>
            <p:cNvSpPr/>
            <p:nvPr/>
          </p:nvSpPr>
          <p:spPr>
            <a:xfrm>
              <a:off x="2750516" y="1129170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2" name="object 5">
              <a:extLst>
                <a:ext uri="{FF2B5EF4-FFF2-40B4-BE49-F238E27FC236}">
                  <a16:creationId xmlns:a16="http://schemas.microsoft.com/office/drawing/2014/main" id="{6F60E0AE-CE49-08C5-816C-147CC1E44D4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99953" y="1481390"/>
              <a:ext cx="152198" cy="226466"/>
            </a:xfrm>
            <a:prstGeom prst="rect">
              <a:avLst/>
            </a:prstGeom>
          </p:spPr>
        </p:pic>
        <p:pic>
          <p:nvPicPr>
            <p:cNvPr id="23" name="object 5">
              <a:extLst>
                <a:ext uri="{FF2B5EF4-FFF2-40B4-BE49-F238E27FC236}">
                  <a16:creationId xmlns:a16="http://schemas.microsoft.com/office/drawing/2014/main" id="{24B02FA1-D0D8-CF14-EF17-5F1BE0A1F21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5372" y="1475165"/>
              <a:ext cx="152198" cy="226466"/>
            </a:xfrm>
            <a:prstGeom prst="rect">
              <a:avLst/>
            </a:prstGeom>
          </p:spPr>
        </p:pic>
        <p:pic>
          <p:nvPicPr>
            <p:cNvPr id="24" name="object 39">
              <a:extLst>
                <a:ext uri="{FF2B5EF4-FFF2-40B4-BE49-F238E27FC236}">
                  <a16:creationId xmlns:a16="http://schemas.microsoft.com/office/drawing/2014/main" id="{BFA176F8-9F9B-7EBB-F647-C513CE3F816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41774" y="158705"/>
              <a:ext cx="102387" cy="105130"/>
            </a:xfrm>
            <a:prstGeom prst="rect">
              <a:avLst/>
            </a:prstGeom>
          </p:spPr>
        </p:pic>
        <p:pic>
          <p:nvPicPr>
            <p:cNvPr id="26" name="object 39">
              <a:extLst>
                <a:ext uri="{FF2B5EF4-FFF2-40B4-BE49-F238E27FC236}">
                  <a16:creationId xmlns:a16="http://schemas.microsoft.com/office/drawing/2014/main" id="{6A2E2E23-06A7-5F50-B817-F028A7734FFD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9236" y="855236"/>
              <a:ext cx="102387" cy="105130"/>
            </a:xfrm>
            <a:prstGeom prst="rect">
              <a:avLst/>
            </a:prstGeom>
          </p:spPr>
        </p:pic>
        <p:pic>
          <p:nvPicPr>
            <p:cNvPr id="35" name="object 49">
              <a:extLst>
                <a:ext uri="{FF2B5EF4-FFF2-40B4-BE49-F238E27FC236}">
                  <a16:creationId xmlns:a16="http://schemas.microsoft.com/office/drawing/2014/main" id="{F6C2EB55-4E17-2780-1D78-5A5EED6478F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21264" y="1037577"/>
              <a:ext cx="94500" cy="106832"/>
            </a:xfrm>
            <a:prstGeom prst="rect">
              <a:avLst/>
            </a:prstGeom>
          </p:spPr>
        </p:pic>
        <p:sp>
          <p:nvSpPr>
            <p:cNvPr id="36" name="object 43">
              <a:extLst>
                <a:ext uri="{FF2B5EF4-FFF2-40B4-BE49-F238E27FC236}">
                  <a16:creationId xmlns:a16="http://schemas.microsoft.com/office/drawing/2014/main" id="{36C1923B-B2F8-BDEF-EA42-5B0D1133C3B5}"/>
                </a:ext>
              </a:extLst>
            </p:cNvPr>
            <p:cNvSpPr/>
            <p:nvPr/>
          </p:nvSpPr>
          <p:spPr>
            <a:xfrm>
              <a:off x="1108122" y="159115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43">
              <a:extLst>
                <a:ext uri="{FF2B5EF4-FFF2-40B4-BE49-F238E27FC236}">
                  <a16:creationId xmlns:a16="http://schemas.microsoft.com/office/drawing/2014/main" id="{8E1C924B-41B1-0839-ED79-78DF44B581A1}"/>
                </a:ext>
              </a:extLst>
            </p:cNvPr>
            <p:cNvSpPr/>
            <p:nvPr/>
          </p:nvSpPr>
          <p:spPr>
            <a:xfrm>
              <a:off x="743420" y="11430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3">
              <a:extLst>
                <a:ext uri="{FF2B5EF4-FFF2-40B4-BE49-F238E27FC236}">
                  <a16:creationId xmlns:a16="http://schemas.microsoft.com/office/drawing/2014/main" id="{B9F2F01A-A63C-2778-C8B7-634858218BA8}"/>
                </a:ext>
              </a:extLst>
            </p:cNvPr>
            <p:cNvSpPr/>
            <p:nvPr/>
          </p:nvSpPr>
          <p:spPr>
            <a:xfrm>
              <a:off x="2794612" y="9692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9FC3B1EB-07C9-A714-8648-F9628D01F43E}"/>
                </a:ext>
              </a:extLst>
            </p:cNvPr>
            <p:cNvSpPr/>
            <p:nvPr/>
          </p:nvSpPr>
          <p:spPr>
            <a:xfrm>
              <a:off x="1581061" y="15678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>
              <a:extLst>
                <a:ext uri="{FF2B5EF4-FFF2-40B4-BE49-F238E27FC236}">
                  <a16:creationId xmlns:a16="http://schemas.microsoft.com/office/drawing/2014/main" id="{5BF9D5A7-8622-A958-87A3-C2A344D1372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6121" y="1095534"/>
              <a:ext cx="119595" cy="119583"/>
            </a:xfrm>
            <a:prstGeom prst="rect">
              <a:avLst/>
            </a:prstGeom>
          </p:spPr>
        </p:pic>
        <p:pic>
          <p:nvPicPr>
            <p:cNvPr id="48" name="object 45">
              <a:extLst>
                <a:ext uri="{FF2B5EF4-FFF2-40B4-BE49-F238E27FC236}">
                  <a16:creationId xmlns:a16="http://schemas.microsoft.com/office/drawing/2014/main" id="{6F216162-813D-F6D4-C293-186BE7AC125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71544" y="760169"/>
              <a:ext cx="119595" cy="119583"/>
            </a:xfrm>
            <a:prstGeom prst="rect">
              <a:avLst/>
            </a:prstGeom>
          </p:spPr>
        </p:pic>
        <p:sp>
          <p:nvSpPr>
            <p:cNvPr id="50" name="object 40">
              <a:extLst>
                <a:ext uri="{FF2B5EF4-FFF2-40B4-BE49-F238E27FC236}">
                  <a16:creationId xmlns:a16="http://schemas.microsoft.com/office/drawing/2014/main" id="{1BB36FA7-EFCE-80A1-158A-4E3E56E817E7}"/>
                </a:ext>
              </a:extLst>
            </p:cNvPr>
            <p:cNvSpPr/>
            <p:nvPr/>
          </p:nvSpPr>
          <p:spPr>
            <a:xfrm>
              <a:off x="4914008" y="51699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51" name="object 45">
              <a:extLst>
                <a:ext uri="{FF2B5EF4-FFF2-40B4-BE49-F238E27FC236}">
                  <a16:creationId xmlns:a16="http://schemas.microsoft.com/office/drawing/2014/main" id="{CC99345A-D94D-7CB2-A00D-4FC64745436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29953" y="77170"/>
              <a:ext cx="119595" cy="119583"/>
            </a:xfrm>
            <a:prstGeom prst="rect">
              <a:avLst/>
            </a:prstGeom>
          </p:spPr>
        </p:pic>
        <p:pic>
          <p:nvPicPr>
            <p:cNvPr id="52" name="object 45">
              <a:extLst>
                <a:ext uri="{FF2B5EF4-FFF2-40B4-BE49-F238E27FC236}">
                  <a16:creationId xmlns:a16="http://schemas.microsoft.com/office/drawing/2014/main" id="{454C4D71-77E2-0B01-8FE1-BD8DDD4B65EF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45781" y="68917"/>
              <a:ext cx="119595" cy="119583"/>
            </a:xfrm>
            <a:prstGeom prst="rect">
              <a:avLst/>
            </a:prstGeom>
          </p:spPr>
        </p:pic>
        <p:sp>
          <p:nvSpPr>
            <p:cNvPr id="53" name="object 40">
              <a:extLst>
                <a:ext uri="{FF2B5EF4-FFF2-40B4-BE49-F238E27FC236}">
                  <a16:creationId xmlns:a16="http://schemas.microsoft.com/office/drawing/2014/main" id="{259B5AE5-52C3-D06A-1218-AA4F29F2E0EC}"/>
                </a:ext>
              </a:extLst>
            </p:cNvPr>
            <p:cNvSpPr/>
            <p:nvPr/>
          </p:nvSpPr>
          <p:spPr>
            <a:xfrm>
              <a:off x="1385971" y="56092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54" name="object 35">
              <a:extLst>
                <a:ext uri="{FF2B5EF4-FFF2-40B4-BE49-F238E27FC236}">
                  <a16:creationId xmlns:a16="http://schemas.microsoft.com/office/drawing/2014/main" id="{1981EC1E-A7D7-8932-5412-61A680770261}"/>
                </a:ext>
              </a:extLst>
            </p:cNvPr>
            <p:cNvSpPr txBox="1"/>
            <p:nvPr/>
          </p:nvSpPr>
          <p:spPr>
            <a:xfrm>
              <a:off x="1122822" y="1261657"/>
              <a:ext cx="4057705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800" b="1" spc="-35" dirty="0">
                  <a:solidFill>
                    <a:srgbClr val="005480"/>
                  </a:solidFill>
                  <a:latin typeface="Berlin Sans FB Demi" panose="020E0802020502020306" pitchFamily="34" charset="0"/>
                  <a:cs typeface="ADLaM Display" panose="02010000000000000000" pitchFamily="2" charset="0"/>
                </a:rPr>
                <a:t>¡CADA GOTA CUENTA!</a:t>
              </a:r>
              <a:endParaRPr sz="2800" b="1" dirty="0">
                <a:solidFill>
                  <a:srgbClr val="005480"/>
                </a:solidFill>
                <a:latin typeface="Berlin Sans FB Demi" panose="020E0802020502020306" pitchFamily="34" charset="0"/>
                <a:cs typeface="ADLaM Display" panose="02010000000000000000" pitchFamily="2" charset="0"/>
              </a:endParaRPr>
            </a:p>
          </p:txBody>
        </p:sp>
        <p:sp>
          <p:nvSpPr>
            <p:cNvPr id="56" name="object 43">
              <a:extLst>
                <a:ext uri="{FF2B5EF4-FFF2-40B4-BE49-F238E27FC236}">
                  <a16:creationId xmlns:a16="http://schemas.microsoft.com/office/drawing/2014/main" id="{4DF00557-23D9-0FE1-22EA-1E06209F6399}"/>
                </a:ext>
              </a:extLst>
            </p:cNvPr>
            <p:cNvSpPr/>
            <p:nvPr/>
          </p:nvSpPr>
          <p:spPr>
            <a:xfrm>
              <a:off x="783973" y="147722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43">
              <a:extLst>
                <a:ext uri="{FF2B5EF4-FFF2-40B4-BE49-F238E27FC236}">
                  <a16:creationId xmlns:a16="http://schemas.microsoft.com/office/drawing/2014/main" id="{A3053E24-B4FE-BA4F-B13C-6463FB05F99A}"/>
                </a:ext>
              </a:extLst>
            </p:cNvPr>
            <p:cNvSpPr/>
            <p:nvPr/>
          </p:nvSpPr>
          <p:spPr>
            <a:xfrm>
              <a:off x="1008244" y="8305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39">
              <a:extLst>
                <a:ext uri="{FF2B5EF4-FFF2-40B4-BE49-F238E27FC236}">
                  <a16:creationId xmlns:a16="http://schemas.microsoft.com/office/drawing/2014/main" id="{8AFFA00C-3EFA-947E-19C4-C67F0CBF94A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3193" y="1607074"/>
              <a:ext cx="102387" cy="105130"/>
            </a:xfrm>
            <a:prstGeom prst="rect">
              <a:avLst/>
            </a:prstGeom>
          </p:spPr>
        </p:pic>
        <p:sp>
          <p:nvSpPr>
            <p:cNvPr id="59" name="object 43">
              <a:extLst>
                <a:ext uri="{FF2B5EF4-FFF2-40B4-BE49-F238E27FC236}">
                  <a16:creationId xmlns:a16="http://schemas.microsoft.com/office/drawing/2014/main" id="{254C4791-25FA-75A5-1ED4-A4CC80062AC2}"/>
                </a:ext>
              </a:extLst>
            </p:cNvPr>
            <p:cNvSpPr/>
            <p:nvPr/>
          </p:nvSpPr>
          <p:spPr>
            <a:xfrm>
              <a:off x="3465629" y="9114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43">
              <a:extLst>
                <a:ext uri="{FF2B5EF4-FFF2-40B4-BE49-F238E27FC236}">
                  <a16:creationId xmlns:a16="http://schemas.microsoft.com/office/drawing/2014/main" id="{E230321B-B3C3-6319-0A9A-EF9E17D80817}"/>
                </a:ext>
              </a:extLst>
            </p:cNvPr>
            <p:cNvSpPr/>
            <p:nvPr/>
          </p:nvSpPr>
          <p:spPr>
            <a:xfrm>
              <a:off x="1922808" y="16989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46">
              <a:extLst>
                <a:ext uri="{FF2B5EF4-FFF2-40B4-BE49-F238E27FC236}">
                  <a16:creationId xmlns:a16="http://schemas.microsoft.com/office/drawing/2014/main" id="{254C77C2-6E02-9FC5-6523-833C8BAA094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4952" y="1039798"/>
              <a:ext cx="72961" cy="74253"/>
            </a:xfrm>
            <a:prstGeom prst="rect">
              <a:avLst/>
            </a:prstGeom>
          </p:spPr>
        </p:pic>
        <p:pic>
          <p:nvPicPr>
            <p:cNvPr id="62" name="object 45">
              <a:extLst>
                <a:ext uri="{FF2B5EF4-FFF2-40B4-BE49-F238E27FC236}">
                  <a16:creationId xmlns:a16="http://schemas.microsoft.com/office/drawing/2014/main" id="{073114A3-1831-AC67-19F0-02F01388302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91355" y="1434832"/>
              <a:ext cx="119595" cy="119583"/>
            </a:xfrm>
            <a:prstGeom prst="rect">
              <a:avLst/>
            </a:prstGeom>
          </p:spPr>
        </p:pic>
        <p:sp>
          <p:nvSpPr>
            <p:cNvPr id="63" name="object 40">
              <a:extLst>
                <a:ext uri="{FF2B5EF4-FFF2-40B4-BE49-F238E27FC236}">
                  <a16:creationId xmlns:a16="http://schemas.microsoft.com/office/drawing/2014/main" id="{1A7B074E-92E9-316A-6A54-27AE698CF768}"/>
                </a:ext>
              </a:extLst>
            </p:cNvPr>
            <p:cNvSpPr/>
            <p:nvPr/>
          </p:nvSpPr>
          <p:spPr>
            <a:xfrm>
              <a:off x="5596600" y="123435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64" name="object 40">
              <a:extLst>
                <a:ext uri="{FF2B5EF4-FFF2-40B4-BE49-F238E27FC236}">
                  <a16:creationId xmlns:a16="http://schemas.microsoft.com/office/drawing/2014/main" id="{A224C620-13EE-31AA-26AB-5BB7E5EF72F2}"/>
                </a:ext>
              </a:extLst>
            </p:cNvPr>
            <p:cNvSpPr/>
            <p:nvPr/>
          </p:nvSpPr>
          <p:spPr>
            <a:xfrm>
              <a:off x="3989750" y="101083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65" name="object 45">
              <a:extLst>
                <a:ext uri="{FF2B5EF4-FFF2-40B4-BE49-F238E27FC236}">
                  <a16:creationId xmlns:a16="http://schemas.microsoft.com/office/drawing/2014/main" id="{A85435F5-F3D0-8E88-622D-31BD2B0191F7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80346" y="1000145"/>
              <a:ext cx="119595" cy="119583"/>
            </a:xfrm>
            <a:prstGeom prst="rect">
              <a:avLst/>
            </a:prstGeom>
          </p:spPr>
        </p:pic>
        <p:pic>
          <p:nvPicPr>
            <p:cNvPr id="66" name="object 17">
              <a:extLst>
                <a:ext uri="{FF2B5EF4-FFF2-40B4-BE49-F238E27FC236}">
                  <a16:creationId xmlns:a16="http://schemas.microsoft.com/office/drawing/2014/main" id="{C110273E-BCEB-2202-1F4C-2CBE5E40BA8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062" y="724504"/>
              <a:ext cx="152193" cy="226466"/>
            </a:xfrm>
            <a:prstGeom prst="rect">
              <a:avLst/>
            </a:prstGeom>
          </p:spPr>
        </p:pic>
        <p:pic>
          <p:nvPicPr>
            <p:cNvPr id="67" name="object 39">
              <a:extLst>
                <a:ext uri="{FF2B5EF4-FFF2-40B4-BE49-F238E27FC236}">
                  <a16:creationId xmlns:a16="http://schemas.microsoft.com/office/drawing/2014/main" id="{A2DAECC2-0804-D743-9B8E-848BA1B7F36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0027" y="1214051"/>
              <a:ext cx="102387" cy="105130"/>
            </a:xfrm>
            <a:prstGeom prst="rect">
              <a:avLst/>
            </a:prstGeom>
          </p:spPr>
        </p:pic>
        <p:pic>
          <p:nvPicPr>
            <p:cNvPr id="68" name="object 39">
              <a:extLst>
                <a:ext uri="{FF2B5EF4-FFF2-40B4-BE49-F238E27FC236}">
                  <a16:creationId xmlns:a16="http://schemas.microsoft.com/office/drawing/2014/main" id="{E0EFD298-8064-6F66-4489-53508228E6D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3241" y="780047"/>
              <a:ext cx="102387" cy="105130"/>
            </a:xfrm>
            <a:prstGeom prst="rect">
              <a:avLst/>
            </a:prstGeom>
          </p:spPr>
        </p:pic>
        <p:pic>
          <p:nvPicPr>
            <p:cNvPr id="69" name="object 39">
              <a:extLst>
                <a:ext uri="{FF2B5EF4-FFF2-40B4-BE49-F238E27FC236}">
                  <a16:creationId xmlns:a16="http://schemas.microsoft.com/office/drawing/2014/main" id="{5452A968-DFFD-7F81-3CD9-ABAE1FBF288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91573" y="1209098"/>
              <a:ext cx="102387" cy="105130"/>
            </a:xfrm>
            <a:prstGeom prst="rect">
              <a:avLst/>
            </a:prstGeom>
          </p:spPr>
        </p:pic>
        <p:sp>
          <p:nvSpPr>
            <p:cNvPr id="70" name="object 40">
              <a:extLst>
                <a:ext uri="{FF2B5EF4-FFF2-40B4-BE49-F238E27FC236}">
                  <a16:creationId xmlns:a16="http://schemas.microsoft.com/office/drawing/2014/main" id="{A1BA2AAC-23F5-B8C6-800E-5655ABB1968B}"/>
                </a:ext>
              </a:extLst>
            </p:cNvPr>
            <p:cNvSpPr/>
            <p:nvPr/>
          </p:nvSpPr>
          <p:spPr>
            <a:xfrm>
              <a:off x="6147790" y="146329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71" name="object 40">
              <a:extLst>
                <a:ext uri="{FF2B5EF4-FFF2-40B4-BE49-F238E27FC236}">
                  <a16:creationId xmlns:a16="http://schemas.microsoft.com/office/drawing/2014/main" id="{94E78C2D-73D3-AC9A-AB78-08DA9276333C}"/>
                </a:ext>
              </a:extLst>
            </p:cNvPr>
            <p:cNvSpPr/>
            <p:nvPr/>
          </p:nvSpPr>
          <p:spPr>
            <a:xfrm>
              <a:off x="2354777" y="10521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2" name="object 45">
              <a:extLst>
                <a:ext uri="{FF2B5EF4-FFF2-40B4-BE49-F238E27FC236}">
                  <a16:creationId xmlns:a16="http://schemas.microsoft.com/office/drawing/2014/main" id="{D4CBF80C-8274-D163-4C88-9D11D284032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47177" y="526990"/>
              <a:ext cx="119595" cy="119583"/>
            </a:xfrm>
            <a:prstGeom prst="rect">
              <a:avLst/>
            </a:prstGeom>
          </p:spPr>
        </p:pic>
        <p:sp>
          <p:nvSpPr>
            <p:cNvPr id="73" name="object 40">
              <a:extLst>
                <a:ext uri="{FF2B5EF4-FFF2-40B4-BE49-F238E27FC236}">
                  <a16:creationId xmlns:a16="http://schemas.microsoft.com/office/drawing/2014/main" id="{E64F6E91-015C-4E81-DE5C-4CB79B9096F7}"/>
                </a:ext>
              </a:extLst>
            </p:cNvPr>
            <p:cNvSpPr/>
            <p:nvPr/>
          </p:nvSpPr>
          <p:spPr>
            <a:xfrm>
              <a:off x="1931063" y="38183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5" name="object 41">
              <a:extLst>
                <a:ext uri="{FF2B5EF4-FFF2-40B4-BE49-F238E27FC236}">
                  <a16:creationId xmlns:a16="http://schemas.microsoft.com/office/drawing/2014/main" id="{C0E908AA-126F-1A46-AC1C-0D1F68EA17E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09083" y="665253"/>
              <a:ext cx="82537" cy="81661"/>
            </a:xfrm>
            <a:prstGeom prst="rect">
              <a:avLst/>
            </a:prstGeom>
          </p:spPr>
        </p:pic>
        <p:sp>
          <p:nvSpPr>
            <p:cNvPr id="76" name="object 43">
              <a:extLst>
                <a:ext uri="{FF2B5EF4-FFF2-40B4-BE49-F238E27FC236}">
                  <a16:creationId xmlns:a16="http://schemas.microsoft.com/office/drawing/2014/main" id="{B2355BA3-DB5F-F9FD-580E-3CA4C9C5EE7C}"/>
                </a:ext>
              </a:extLst>
            </p:cNvPr>
            <p:cNvSpPr/>
            <p:nvPr/>
          </p:nvSpPr>
          <p:spPr>
            <a:xfrm>
              <a:off x="1594954" y="35621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45">
              <a:extLst>
                <a:ext uri="{FF2B5EF4-FFF2-40B4-BE49-F238E27FC236}">
                  <a16:creationId xmlns:a16="http://schemas.microsoft.com/office/drawing/2014/main" id="{6E2CDA91-6FA2-DC82-8EED-88A2089E384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38841" y="517131"/>
              <a:ext cx="119595" cy="119583"/>
            </a:xfrm>
            <a:prstGeom prst="rect">
              <a:avLst/>
            </a:prstGeom>
          </p:spPr>
        </p:pic>
        <p:sp>
          <p:nvSpPr>
            <p:cNvPr id="79" name="object 40">
              <a:extLst>
                <a:ext uri="{FF2B5EF4-FFF2-40B4-BE49-F238E27FC236}">
                  <a16:creationId xmlns:a16="http://schemas.microsoft.com/office/drawing/2014/main" id="{6E30DC8E-B99C-0024-DDD0-90104EA8B298}"/>
                </a:ext>
              </a:extLst>
            </p:cNvPr>
            <p:cNvSpPr/>
            <p:nvPr/>
          </p:nvSpPr>
          <p:spPr>
            <a:xfrm>
              <a:off x="4722727" y="37197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0" name="object 41">
              <a:extLst>
                <a:ext uri="{FF2B5EF4-FFF2-40B4-BE49-F238E27FC236}">
                  <a16:creationId xmlns:a16="http://schemas.microsoft.com/office/drawing/2014/main" id="{9B0332C7-D34A-2DF0-6CF6-0FBB9192764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29163" y="113247"/>
              <a:ext cx="82537" cy="81661"/>
            </a:xfrm>
            <a:prstGeom prst="rect">
              <a:avLst/>
            </a:prstGeom>
          </p:spPr>
        </p:pic>
        <p:sp>
          <p:nvSpPr>
            <p:cNvPr id="81" name="object 43">
              <a:extLst>
                <a:ext uri="{FF2B5EF4-FFF2-40B4-BE49-F238E27FC236}">
                  <a16:creationId xmlns:a16="http://schemas.microsoft.com/office/drawing/2014/main" id="{B3F0562C-A90D-3503-A6BD-DB43D167776C}"/>
                </a:ext>
              </a:extLst>
            </p:cNvPr>
            <p:cNvSpPr/>
            <p:nvPr/>
          </p:nvSpPr>
          <p:spPr>
            <a:xfrm>
              <a:off x="4386618" y="34635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45">
              <a:extLst>
                <a:ext uri="{FF2B5EF4-FFF2-40B4-BE49-F238E27FC236}">
                  <a16:creationId xmlns:a16="http://schemas.microsoft.com/office/drawing/2014/main" id="{F838D290-927F-A23E-80D9-F1B674E432E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60320" y="1325833"/>
              <a:ext cx="119595" cy="119583"/>
            </a:xfrm>
            <a:prstGeom prst="rect">
              <a:avLst/>
            </a:prstGeom>
          </p:spPr>
        </p:pic>
        <p:sp>
          <p:nvSpPr>
            <p:cNvPr id="83" name="object 40">
              <a:extLst>
                <a:ext uri="{FF2B5EF4-FFF2-40B4-BE49-F238E27FC236}">
                  <a16:creationId xmlns:a16="http://schemas.microsoft.com/office/drawing/2014/main" id="{07189543-8AB0-15C9-027B-11F2CF7D8C94}"/>
                </a:ext>
              </a:extLst>
            </p:cNvPr>
            <p:cNvSpPr/>
            <p:nvPr/>
          </p:nvSpPr>
          <p:spPr>
            <a:xfrm>
              <a:off x="5144206" y="118067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4" name="object 41">
              <a:extLst>
                <a:ext uri="{FF2B5EF4-FFF2-40B4-BE49-F238E27FC236}">
                  <a16:creationId xmlns:a16="http://schemas.microsoft.com/office/drawing/2014/main" id="{8166F50D-0F6A-F8F8-C3A9-46F5011396D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2226" y="1464096"/>
              <a:ext cx="82537" cy="81661"/>
            </a:xfrm>
            <a:prstGeom prst="rect">
              <a:avLst/>
            </a:prstGeom>
          </p:spPr>
        </p:pic>
        <p:sp>
          <p:nvSpPr>
            <p:cNvPr id="86" name="object 43">
              <a:extLst>
                <a:ext uri="{FF2B5EF4-FFF2-40B4-BE49-F238E27FC236}">
                  <a16:creationId xmlns:a16="http://schemas.microsoft.com/office/drawing/2014/main" id="{F555C957-2100-DE87-445E-205D2A821BE6}"/>
                </a:ext>
              </a:extLst>
            </p:cNvPr>
            <p:cNvSpPr/>
            <p:nvPr/>
          </p:nvSpPr>
          <p:spPr>
            <a:xfrm>
              <a:off x="4808097" y="115505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45">
              <a:extLst>
                <a:ext uri="{FF2B5EF4-FFF2-40B4-BE49-F238E27FC236}">
                  <a16:creationId xmlns:a16="http://schemas.microsoft.com/office/drawing/2014/main" id="{1E525B94-9CB8-2928-9D44-97D7D3D7BEF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1772" y="1213386"/>
              <a:ext cx="119595" cy="119583"/>
            </a:xfrm>
            <a:prstGeom prst="rect">
              <a:avLst/>
            </a:prstGeom>
          </p:spPr>
        </p:pic>
        <p:sp>
          <p:nvSpPr>
            <p:cNvPr id="88" name="object 40">
              <a:extLst>
                <a:ext uri="{FF2B5EF4-FFF2-40B4-BE49-F238E27FC236}">
                  <a16:creationId xmlns:a16="http://schemas.microsoft.com/office/drawing/2014/main" id="{DD6D9627-21AD-E4DC-2843-D003D82DE545}"/>
                </a:ext>
              </a:extLst>
            </p:cNvPr>
            <p:cNvSpPr/>
            <p:nvPr/>
          </p:nvSpPr>
          <p:spPr>
            <a:xfrm>
              <a:off x="1213111" y="105944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9" name="object 41">
              <a:extLst>
                <a:ext uri="{FF2B5EF4-FFF2-40B4-BE49-F238E27FC236}">
                  <a16:creationId xmlns:a16="http://schemas.microsoft.com/office/drawing/2014/main" id="{E09127DA-5B3E-C25D-4256-30754A54517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678" y="1351649"/>
              <a:ext cx="82537" cy="81661"/>
            </a:xfrm>
            <a:prstGeom prst="rect">
              <a:avLst/>
            </a:prstGeom>
          </p:spPr>
        </p:pic>
        <p:sp>
          <p:nvSpPr>
            <p:cNvPr id="90" name="object 43">
              <a:extLst>
                <a:ext uri="{FF2B5EF4-FFF2-40B4-BE49-F238E27FC236}">
                  <a16:creationId xmlns:a16="http://schemas.microsoft.com/office/drawing/2014/main" id="{4F5FA882-3C11-8D39-2368-6480ACEC5E8F}"/>
                </a:ext>
              </a:extLst>
            </p:cNvPr>
            <p:cNvSpPr/>
            <p:nvPr/>
          </p:nvSpPr>
          <p:spPr>
            <a:xfrm>
              <a:off x="90289" y="123013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45">
              <a:extLst>
                <a:ext uri="{FF2B5EF4-FFF2-40B4-BE49-F238E27FC236}">
                  <a16:creationId xmlns:a16="http://schemas.microsoft.com/office/drawing/2014/main" id="{4FA9CB42-74FB-5422-4D3B-80F130F7AC7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70537" y="970160"/>
              <a:ext cx="119595" cy="119583"/>
            </a:xfrm>
            <a:prstGeom prst="rect">
              <a:avLst/>
            </a:prstGeom>
          </p:spPr>
        </p:pic>
        <p:sp>
          <p:nvSpPr>
            <p:cNvPr id="92" name="object 40">
              <a:extLst>
                <a:ext uri="{FF2B5EF4-FFF2-40B4-BE49-F238E27FC236}">
                  <a16:creationId xmlns:a16="http://schemas.microsoft.com/office/drawing/2014/main" id="{EE655FF2-1ED1-048A-55FC-CF6F96A73D9D}"/>
                </a:ext>
              </a:extLst>
            </p:cNvPr>
            <p:cNvSpPr/>
            <p:nvPr/>
          </p:nvSpPr>
          <p:spPr>
            <a:xfrm>
              <a:off x="3754423" y="82500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3" name="object 41">
              <a:extLst>
                <a:ext uri="{FF2B5EF4-FFF2-40B4-BE49-F238E27FC236}">
                  <a16:creationId xmlns:a16="http://schemas.microsoft.com/office/drawing/2014/main" id="{18C08EE8-5EA5-9932-8379-7A82C7AECC14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32443" y="1108423"/>
              <a:ext cx="82537" cy="81661"/>
            </a:xfrm>
            <a:prstGeom prst="rect">
              <a:avLst/>
            </a:prstGeom>
          </p:spPr>
        </p:pic>
        <p:sp>
          <p:nvSpPr>
            <p:cNvPr id="94" name="object 43">
              <a:extLst>
                <a:ext uri="{FF2B5EF4-FFF2-40B4-BE49-F238E27FC236}">
                  <a16:creationId xmlns:a16="http://schemas.microsoft.com/office/drawing/2014/main" id="{7602F776-C968-BD22-4245-E32F55A435F5}"/>
                </a:ext>
              </a:extLst>
            </p:cNvPr>
            <p:cNvSpPr/>
            <p:nvPr/>
          </p:nvSpPr>
          <p:spPr>
            <a:xfrm>
              <a:off x="3418314" y="79938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45">
              <a:extLst>
                <a:ext uri="{FF2B5EF4-FFF2-40B4-BE49-F238E27FC236}">
                  <a16:creationId xmlns:a16="http://schemas.microsoft.com/office/drawing/2014/main" id="{6DE670D2-B1DD-5726-0114-F37A78FB5C0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45103" y="1111909"/>
              <a:ext cx="119595" cy="119583"/>
            </a:xfrm>
            <a:prstGeom prst="rect">
              <a:avLst/>
            </a:prstGeom>
          </p:spPr>
        </p:pic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6159CB52-898E-E54C-4DAA-A6A99BD5EB50}"/>
                </a:ext>
              </a:extLst>
            </p:cNvPr>
            <p:cNvGrpSpPr/>
            <p:nvPr/>
          </p:nvGrpSpPr>
          <p:grpSpPr>
            <a:xfrm>
              <a:off x="5078883" y="4195"/>
              <a:ext cx="1279645" cy="1158241"/>
              <a:chOff x="9048750" y="257617"/>
              <a:chExt cx="1279645" cy="1158241"/>
            </a:xfrm>
          </p:grpSpPr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A40872A6-3F26-E3CD-C95A-E7035136E685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102" name="bg object 18">
                  <a:extLst>
                    <a:ext uri="{FF2B5EF4-FFF2-40B4-BE49-F238E27FC236}">
                      <a16:creationId xmlns:a16="http://schemas.microsoft.com/office/drawing/2014/main" id="{902BD45C-4ABA-118E-D0C4-8BDFC8F368B0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3" name="bg object 19">
                  <a:extLst>
                    <a:ext uri="{FF2B5EF4-FFF2-40B4-BE49-F238E27FC236}">
                      <a16:creationId xmlns:a16="http://schemas.microsoft.com/office/drawing/2014/main" id="{8D0AF492-B0AC-3BA5-E3D2-D2F7D773E070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01" name="bg object 20">
                <a:extLst>
                  <a:ext uri="{FF2B5EF4-FFF2-40B4-BE49-F238E27FC236}">
                    <a16:creationId xmlns:a16="http://schemas.microsoft.com/office/drawing/2014/main" id="{80DA3974-C372-62D1-1DD6-2229BFD54691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110" name="bg object 17">
              <a:extLst>
                <a:ext uri="{FF2B5EF4-FFF2-40B4-BE49-F238E27FC236}">
                  <a16:creationId xmlns:a16="http://schemas.microsoft.com/office/drawing/2014/main" id="{A33E3A32-7F18-B22B-358E-5C68C6675BB1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 flipH="1">
              <a:off x="4681213" y="5657279"/>
              <a:ext cx="1980384" cy="948631"/>
            </a:xfrm>
            <a:prstGeom prst="rect">
              <a:avLst/>
            </a:prstGeom>
          </p:spPr>
        </p:pic>
        <p:pic>
          <p:nvPicPr>
            <p:cNvPr id="16" name="bg object 17">
              <a:extLst>
                <a:ext uri="{FF2B5EF4-FFF2-40B4-BE49-F238E27FC236}">
                  <a16:creationId xmlns:a16="http://schemas.microsoft.com/office/drawing/2014/main" id="{215E600E-FCDB-6297-9901-D0F3D2A786FF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5868858" y="1490602"/>
              <a:ext cx="1002525" cy="531128"/>
            </a:xfrm>
            <a:prstGeom prst="rect">
              <a:avLst/>
            </a:prstGeom>
          </p:spPr>
        </p:pic>
        <p:pic>
          <p:nvPicPr>
            <p:cNvPr id="18" name="bg object 17">
              <a:extLst>
                <a:ext uri="{FF2B5EF4-FFF2-40B4-BE49-F238E27FC236}">
                  <a16:creationId xmlns:a16="http://schemas.microsoft.com/office/drawing/2014/main" id="{08A5188C-3327-99FA-AD01-6C0AA3BE5461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 flipH="1">
              <a:off x="637327" y="4473858"/>
              <a:ext cx="1002525" cy="531128"/>
            </a:xfrm>
            <a:prstGeom prst="rect">
              <a:avLst/>
            </a:prstGeom>
          </p:spPr>
        </p:pic>
        <p:pic>
          <p:nvPicPr>
            <p:cNvPr id="27" name="bg object 17">
              <a:extLst>
                <a:ext uri="{FF2B5EF4-FFF2-40B4-BE49-F238E27FC236}">
                  <a16:creationId xmlns:a16="http://schemas.microsoft.com/office/drawing/2014/main" id="{ACC2175E-4139-CE90-E922-447A64B5074C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222084" y="1676313"/>
              <a:ext cx="1002525" cy="531128"/>
            </a:xfrm>
            <a:prstGeom prst="rect">
              <a:avLst/>
            </a:prstGeom>
          </p:spPr>
        </p:pic>
        <p:pic>
          <p:nvPicPr>
            <p:cNvPr id="29" name="bg object 17">
              <a:extLst>
                <a:ext uri="{FF2B5EF4-FFF2-40B4-BE49-F238E27FC236}">
                  <a16:creationId xmlns:a16="http://schemas.microsoft.com/office/drawing/2014/main" id="{FB2E01B5-74BF-6B39-1369-616DEDF45FBB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5592697" y="5037964"/>
              <a:ext cx="1002525" cy="531128"/>
            </a:xfrm>
            <a:prstGeom prst="rect">
              <a:avLst/>
            </a:prstGeom>
          </p:spPr>
        </p:pic>
        <p:sp>
          <p:nvSpPr>
            <p:cNvPr id="124" name="object 35">
              <a:extLst>
                <a:ext uri="{FF2B5EF4-FFF2-40B4-BE49-F238E27FC236}">
                  <a16:creationId xmlns:a16="http://schemas.microsoft.com/office/drawing/2014/main" id="{42084B9A-11C3-C240-A606-BF3DE3B46051}"/>
                </a:ext>
              </a:extLst>
            </p:cNvPr>
            <p:cNvSpPr txBox="1"/>
            <p:nvPr/>
          </p:nvSpPr>
          <p:spPr>
            <a:xfrm>
              <a:off x="829159" y="2831450"/>
              <a:ext cx="2882624" cy="11208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pc="-35" dirty="0">
                  <a:solidFill>
                    <a:srgbClr val="4FC8EF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Riega las plantas cuando sea necesario. Preferiblemente en la mañana o en la tarde.  De ser posible reutiliza agua. </a:t>
              </a:r>
            </a:p>
          </p:txBody>
        </p:sp>
        <p:pic>
          <p:nvPicPr>
            <p:cNvPr id="126" name="bg object 17">
              <a:extLst>
                <a:ext uri="{FF2B5EF4-FFF2-40B4-BE49-F238E27FC236}">
                  <a16:creationId xmlns:a16="http://schemas.microsoft.com/office/drawing/2014/main" id="{5EEBCA6D-28E8-050C-1647-D764F3D6876E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-470243" y="3410948"/>
              <a:ext cx="1002525" cy="53112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F1D5214-C072-EDDF-11BF-4377B823F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0922" y="2198104"/>
              <a:ext cx="3667897" cy="4454034"/>
            </a:xfrm>
            <a:prstGeom prst="rect">
              <a:avLst/>
            </a:prstGeom>
          </p:spPr>
        </p:pic>
        <p:pic>
          <p:nvPicPr>
            <p:cNvPr id="14" name="bg object 17">
              <a:extLst>
                <a:ext uri="{FF2B5EF4-FFF2-40B4-BE49-F238E27FC236}">
                  <a16:creationId xmlns:a16="http://schemas.microsoft.com/office/drawing/2014/main" id="{B7D6C94D-B8D1-BA12-1F84-06011899AA58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 flipH="1">
              <a:off x="2100108" y="4113851"/>
              <a:ext cx="1002525" cy="531128"/>
            </a:xfrm>
            <a:prstGeom prst="rect">
              <a:avLst/>
            </a:prstGeom>
          </p:spPr>
        </p:pic>
        <p:pic>
          <p:nvPicPr>
            <p:cNvPr id="25" name="bg object 17">
              <a:extLst>
                <a:ext uri="{FF2B5EF4-FFF2-40B4-BE49-F238E27FC236}">
                  <a16:creationId xmlns:a16="http://schemas.microsoft.com/office/drawing/2014/main" id="{620794BA-40F0-C112-C404-92C4B9F5509A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 flipH="1">
              <a:off x="2629801" y="2042341"/>
              <a:ext cx="1002525" cy="531128"/>
            </a:xfrm>
            <a:prstGeom prst="rect">
              <a:avLst/>
            </a:prstGeom>
          </p:spPr>
        </p:pic>
        <p:pic>
          <p:nvPicPr>
            <p:cNvPr id="42" name="bg object 17">
              <a:extLst>
                <a:ext uri="{FF2B5EF4-FFF2-40B4-BE49-F238E27FC236}">
                  <a16:creationId xmlns:a16="http://schemas.microsoft.com/office/drawing/2014/main" id="{04A308D9-4A67-688D-42AA-01903A2C31A0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 flipH="1">
              <a:off x="1834409" y="5441456"/>
              <a:ext cx="1002525" cy="53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4435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2295B8-E169-61C8-3C15-EC694FC72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56DF261-F774-FC31-D99B-437AE1428619}"/>
              </a:ext>
            </a:extLst>
          </p:cNvPr>
          <p:cNvGrpSpPr/>
          <p:nvPr/>
        </p:nvGrpSpPr>
        <p:grpSpPr>
          <a:xfrm>
            <a:off x="-30374" y="-7717"/>
            <a:ext cx="6543548" cy="6592430"/>
            <a:chOff x="-30374" y="-7717"/>
            <a:chExt cx="6543548" cy="6592430"/>
          </a:xfrm>
        </p:grpSpPr>
        <p:pic>
          <p:nvPicPr>
            <p:cNvPr id="6" name="bg object 17">
              <a:extLst>
                <a:ext uri="{FF2B5EF4-FFF2-40B4-BE49-F238E27FC236}">
                  <a16:creationId xmlns:a16="http://schemas.microsoft.com/office/drawing/2014/main" id="{BEFAB808-13F7-7A39-7D39-9AA9394EA457}"/>
                </a:ext>
              </a:extLst>
            </p:cNvPr>
            <p:cNvPicPr/>
            <p:nvPr/>
          </p:nvPicPr>
          <p:blipFill>
            <a:blip r:embed="rId2" cstate="print"/>
            <a:srcRect l="-2" t="-1433" r="30338"/>
            <a:stretch>
              <a:fillRect/>
            </a:stretch>
          </p:blipFill>
          <p:spPr>
            <a:xfrm>
              <a:off x="-22628" y="755650"/>
              <a:ext cx="6380637" cy="5613400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32BF601-17C9-0415-7EBA-D3D31FE73365}"/>
                </a:ext>
              </a:extLst>
            </p:cNvPr>
            <p:cNvGrpSpPr/>
            <p:nvPr/>
          </p:nvGrpSpPr>
          <p:grpSpPr>
            <a:xfrm flipH="1">
              <a:off x="-30374" y="-7717"/>
              <a:ext cx="1279645" cy="1158241"/>
              <a:chOff x="9048750" y="257617"/>
              <a:chExt cx="1279645" cy="115824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FCF67B50-F53D-C5FD-B278-B810B0C3B42C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47" name="bg object 18">
                  <a:extLst>
                    <a:ext uri="{FF2B5EF4-FFF2-40B4-BE49-F238E27FC236}">
                      <a16:creationId xmlns:a16="http://schemas.microsoft.com/office/drawing/2014/main" id="{C90538DF-8047-E84A-9446-2A586B7B6154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g object 19">
                  <a:extLst>
                    <a:ext uri="{FF2B5EF4-FFF2-40B4-BE49-F238E27FC236}">
                      <a16:creationId xmlns:a16="http://schemas.microsoft.com/office/drawing/2014/main" id="{108FE3D0-7BAD-6814-DD9D-6E5FE329531A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bg object 20">
                <a:extLst>
                  <a:ext uri="{FF2B5EF4-FFF2-40B4-BE49-F238E27FC236}">
                    <a16:creationId xmlns:a16="http://schemas.microsoft.com/office/drawing/2014/main" id="{620C9C92-B62D-9B40-4F04-0C88D7443A4C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74" name="bg object 17">
              <a:extLst>
                <a:ext uri="{FF2B5EF4-FFF2-40B4-BE49-F238E27FC236}">
                  <a16:creationId xmlns:a16="http://schemas.microsoft.com/office/drawing/2014/main" id="{294E965B-4C66-B977-ACF4-8288DF2665C6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 flipH="1">
              <a:off x="0" y="1427879"/>
              <a:ext cx="1002525" cy="531128"/>
            </a:xfrm>
            <a:prstGeom prst="rect">
              <a:avLst/>
            </a:prstGeom>
          </p:spPr>
        </p:pic>
        <p:pic>
          <p:nvPicPr>
            <p:cNvPr id="78" name="bg object 17">
              <a:extLst>
                <a:ext uri="{FF2B5EF4-FFF2-40B4-BE49-F238E27FC236}">
                  <a16:creationId xmlns:a16="http://schemas.microsoft.com/office/drawing/2014/main" id="{DB33C750-1B18-B644-6375-E0C3793A5E4D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1615673" y="5080000"/>
              <a:ext cx="260003" cy="285407"/>
            </a:xfrm>
            <a:prstGeom prst="rect">
              <a:avLst/>
            </a:prstGeom>
          </p:spPr>
        </p:pic>
        <p:pic>
          <p:nvPicPr>
            <p:cNvPr id="85" name="bg object 17">
              <a:extLst>
                <a:ext uri="{FF2B5EF4-FFF2-40B4-BE49-F238E27FC236}">
                  <a16:creationId xmlns:a16="http://schemas.microsoft.com/office/drawing/2014/main" id="{BC0500CB-9C81-E12C-CAE0-9292D2AC7E9F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2031232" y="5262273"/>
              <a:ext cx="405545" cy="531128"/>
            </a:xfrm>
            <a:prstGeom prst="rect">
              <a:avLst/>
            </a:prstGeom>
          </p:spPr>
        </p:pic>
        <p:pic>
          <p:nvPicPr>
            <p:cNvPr id="9" name="bg object 17">
              <a:extLst>
                <a:ext uri="{FF2B5EF4-FFF2-40B4-BE49-F238E27FC236}">
                  <a16:creationId xmlns:a16="http://schemas.microsoft.com/office/drawing/2014/main" id="{9E57680C-2133-FB62-EFB0-7E47ECE530DD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2845655" y="4909118"/>
              <a:ext cx="405545" cy="53112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07EA3E3A-DAC5-D83D-39D5-28FA02921E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40381" y="736599"/>
              <a:ext cx="2404513" cy="3408253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8B9AB49-8265-4866-FA79-EBD88E228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75200" y="3613725"/>
              <a:ext cx="1569694" cy="932875"/>
            </a:xfrm>
            <a:prstGeom prst="rect">
              <a:avLst/>
            </a:prstGeom>
          </p:spPr>
        </p:pic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6EA4796-F98B-EB86-1D84-C56EEB199DE7}"/>
                </a:ext>
              </a:extLst>
            </p:cNvPr>
            <p:cNvGrpSpPr/>
            <p:nvPr/>
          </p:nvGrpSpPr>
          <p:grpSpPr>
            <a:xfrm>
              <a:off x="5081025" y="0"/>
              <a:ext cx="1279645" cy="1158241"/>
              <a:chOff x="9048750" y="257617"/>
              <a:chExt cx="1279645" cy="1158241"/>
            </a:xfrm>
          </p:grpSpPr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61983FAB-100D-DCCF-9D90-3D64AFD9DD82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30" name="bg object 18">
                  <a:extLst>
                    <a:ext uri="{FF2B5EF4-FFF2-40B4-BE49-F238E27FC236}">
                      <a16:creationId xmlns:a16="http://schemas.microsoft.com/office/drawing/2014/main" id="{B7FA5387-ED6D-85AD-0F65-8EFB0A58E668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1" name="bg object 19">
                  <a:extLst>
                    <a:ext uri="{FF2B5EF4-FFF2-40B4-BE49-F238E27FC236}">
                      <a16:creationId xmlns:a16="http://schemas.microsoft.com/office/drawing/2014/main" id="{7DB4B57D-9108-29C5-DBD4-33E74F149484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9" name="bg object 20">
                <a:extLst>
                  <a:ext uri="{FF2B5EF4-FFF2-40B4-BE49-F238E27FC236}">
                    <a16:creationId xmlns:a16="http://schemas.microsoft.com/office/drawing/2014/main" id="{DE30FB9D-ED00-0F56-AC66-1F8466E482D6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7" name="object 35">
              <a:extLst>
                <a:ext uri="{FF2B5EF4-FFF2-40B4-BE49-F238E27FC236}">
                  <a16:creationId xmlns:a16="http://schemas.microsoft.com/office/drawing/2014/main" id="{E5D13BC4-BA4B-4E78-814A-79E9D2B5FFD9}"/>
                </a:ext>
              </a:extLst>
            </p:cNvPr>
            <p:cNvSpPr txBox="1"/>
            <p:nvPr/>
          </p:nvSpPr>
          <p:spPr>
            <a:xfrm>
              <a:off x="929911" y="22822"/>
              <a:ext cx="4623528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700" b="1" spc="-35" dirty="0">
                  <a:solidFill>
                    <a:srgbClr val="005480"/>
                  </a:solidFill>
                  <a:latin typeface="Berlin Sans FB Demi" panose="020E0802020502020306" pitchFamily="34" charset="0"/>
                  <a:cs typeface="ADLaM Display" panose="02010000000000000000" pitchFamily="2" charset="0"/>
                </a:rPr>
                <a:t>¡CADA GOTA CUENTA!</a:t>
              </a:r>
              <a:endParaRPr sz="2700" b="1" dirty="0">
                <a:solidFill>
                  <a:srgbClr val="005480"/>
                </a:solidFill>
                <a:latin typeface="Berlin Sans FB Demi" panose="020E0802020502020306" pitchFamily="34" charset="0"/>
                <a:cs typeface="ADLaM Display" panose="02010000000000000000" pitchFamily="2" charset="0"/>
              </a:endParaRPr>
            </a:p>
          </p:txBody>
        </p:sp>
        <p:sp>
          <p:nvSpPr>
            <p:cNvPr id="39" name="object 36">
              <a:extLst>
                <a:ext uri="{FF2B5EF4-FFF2-40B4-BE49-F238E27FC236}">
                  <a16:creationId xmlns:a16="http://schemas.microsoft.com/office/drawing/2014/main" id="{29D4D187-815E-9940-8B5B-D957259AB847}"/>
                </a:ext>
              </a:extLst>
            </p:cNvPr>
            <p:cNvSpPr/>
            <p:nvPr/>
          </p:nvSpPr>
          <p:spPr>
            <a:xfrm>
              <a:off x="1892868" y="447358"/>
              <a:ext cx="2843530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bg object 17">
              <a:extLst>
                <a:ext uri="{FF2B5EF4-FFF2-40B4-BE49-F238E27FC236}">
                  <a16:creationId xmlns:a16="http://schemas.microsoft.com/office/drawing/2014/main" id="{A0549715-C013-67ED-6051-E9C5A47B8634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>
              <a:off x="5400337" y="1711735"/>
              <a:ext cx="1002525" cy="531128"/>
            </a:xfrm>
            <a:prstGeom prst="rect">
              <a:avLst/>
            </a:prstGeom>
          </p:spPr>
        </p:pic>
        <p:pic>
          <p:nvPicPr>
            <p:cNvPr id="46" name="bg object 17">
              <a:extLst>
                <a:ext uri="{FF2B5EF4-FFF2-40B4-BE49-F238E27FC236}">
                  <a16:creationId xmlns:a16="http://schemas.microsoft.com/office/drawing/2014/main" id="{0BF54922-1FDF-668D-0195-88267F6648B7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 flipH="1">
              <a:off x="4298535" y="693019"/>
              <a:ext cx="1002525" cy="531128"/>
            </a:xfrm>
            <a:prstGeom prst="rect">
              <a:avLst/>
            </a:prstGeom>
          </p:spPr>
        </p:pic>
        <p:pic>
          <p:nvPicPr>
            <p:cNvPr id="3" name="bg object 17">
              <a:extLst>
                <a:ext uri="{FF2B5EF4-FFF2-40B4-BE49-F238E27FC236}">
                  <a16:creationId xmlns:a16="http://schemas.microsoft.com/office/drawing/2014/main" id="{44AA228A-778D-7548-6F1C-251E4EF0DA0F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>
              <a:off x="597192" y="654929"/>
              <a:ext cx="1002525" cy="53112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3FA7AF7-D6F6-05B2-CF7C-3D4A5401C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96035" y="5208156"/>
              <a:ext cx="3417139" cy="1376557"/>
            </a:xfrm>
            <a:prstGeom prst="rect">
              <a:avLst/>
            </a:prstGeom>
          </p:spPr>
        </p:pic>
        <p:sp>
          <p:nvSpPr>
            <p:cNvPr id="14" name="object 2">
              <a:extLst>
                <a:ext uri="{FF2B5EF4-FFF2-40B4-BE49-F238E27FC236}">
                  <a16:creationId xmlns:a16="http://schemas.microsoft.com/office/drawing/2014/main" id="{3FF7F4A6-05FF-B4F9-87CE-0E552DE77387}"/>
                </a:ext>
              </a:extLst>
            </p:cNvPr>
            <p:cNvSpPr txBox="1"/>
            <p:nvPr/>
          </p:nvSpPr>
          <p:spPr>
            <a:xfrm>
              <a:off x="2785901" y="2483623"/>
              <a:ext cx="3309346" cy="443711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005480"/>
                  </a:solidFill>
                  <a:latin typeface="Berlin Sans FB Demi" panose="020E0802020502020306" pitchFamily="34" charset="0"/>
                  <a:cs typeface="Arial"/>
                </a:rPr>
                <a:t>Evitar desperdiciar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agua en baños, fuentes, lavamanos u otras áreas.</a:t>
              </a:r>
            </a:p>
          </p:txBody>
        </p:sp>
        <p:sp>
          <p:nvSpPr>
            <p:cNvPr id="16" name="object 2">
              <a:extLst>
                <a:ext uri="{FF2B5EF4-FFF2-40B4-BE49-F238E27FC236}">
                  <a16:creationId xmlns:a16="http://schemas.microsoft.com/office/drawing/2014/main" id="{B129C60A-5E36-D102-136C-AE30E491F2FA}"/>
                </a:ext>
              </a:extLst>
            </p:cNvPr>
            <p:cNvSpPr txBox="1"/>
            <p:nvPr/>
          </p:nvSpPr>
          <p:spPr>
            <a:xfrm>
              <a:off x="2785901" y="2052296"/>
              <a:ext cx="3056099" cy="443711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005480"/>
                  </a:solidFill>
                  <a:latin typeface="Berlin Sans FB Demi" panose="020E0802020502020306" pitchFamily="34" charset="0"/>
                  <a:cs typeface="Arial"/>
                </a:rPr>
                <a:t>Evitar descargar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innecesariamente el inodoro.</a:t>
              </a:r>
            </a:p>
          </p:txBody>
        </p:sp>
        <p:sp>
          <p:nvSpPr>
            <p:cNvPr id="19" name="object 2">
              <a:extLst>
                <a:ext uri="{FF2B5EF4-FFF2-40B4-BE49-F238E27FC236}">
                  <a16:creationId xmlns:a16="http://schemas.microsoft.com/office/drawing/2014/main" id="{40FCC0F9-E122-7CEF-7265-DB4EDF089A57}"/>
                </a:ext>
              </a:extLst>
            </p:cNvPr>
            <p:cNvSpPr txBox="1"/>
            <p:nvPr/>
          </p:nvSpPr>
          <p:spPr>
            <a:xfrm>
              <a:off x="2904079" y="2931661"/>
              <a:ext cx="3261052" cy="813043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005480"/>
                  </a:solidFill>
                  <a:latin typeface="Berlin Sans FB Demi" panose="020E0802020502020306" pitchFamily="34" charset="0"/>
                  <a:cs typeface="Arial"/>
                </a:rPr>
                <a:t>Informar a un maestro, director u otro adulto en la escuela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si observan una pluma abierta, un inodoro con flujo continuo o algún salidero.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68973AB1-6EE0-A47F-0F06-F2D976A3E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57976" y="815605"/>
              <a:ext cx="1417619" cy="651469"/>
            </a:xfrm>
            <a:prstGeom prst="rect">
              <a:avLst/>
            </a:prstGeom>
          </p:spPr>
        </p:pic>
        <p:sp>
          <p:nvSpPr>
            <p:cNvPr id="41" name="object 35">
              <a:extLst>
                <a:ext uri="{FF2B5EF4-FFF2-40B4-BE49-F238E27FC236}">
                  <a16:creationId xmlns:a16="http://schemas.microsoft.com/office/drawing/2014/main" id="{7B64C73B-D75D-71C7-81A2-81E34A8350FC}"/>
                </a:ext>
              </a:extLst>
            </p:cNvPr>
            <p:cNvSpPr txBox="1"/>
            <p:nvPr/>
          </p:nvSpPr>
          <p:spPr>
            <a:xfrm>
              <a:off x="1080690" y="509912"/>
              <a:ext cx="4419600" cy="25904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1600" spc="-35" dirty="0">
                  <a:solidFill>
                    <a:schemeClr val="accent5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Cuidar el agua es responsabilidad de todos.</a:t>
              </a:r>
              <a:endParaRPr sz="1600" dirty="0">
                <a:solidFill>
                  <a:schemeClr val="accent5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A71CA92-9849-DF40-92C3-ED830BD73D4F}"/>
                </a:ext>
              </a:extLst>
            </p:cNvPr>
            <p:cNvSpPr txBox="1"/>
            <p:nvPr/>
          </p:nvSpPr>
          <p:spPr>
            <a:xfrm>
              <a:off x="1584574" y="793500"/>
              <a:ext cx="29155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R" sz="1600" dirty="0">
                  <a:solidFill>
                    <a:schemeClr val="accent3">
                      <a:lumMod val="75000"/>
                    </a:schemeClr>
                  </a:solidFill>
                  <a:latin typeface="Berlin Sans FB Demi" panose="020E0802020502020306" pitchFamily="34" charset="0"/>
                </a:rPr>
                <a:t>Estudiantes, recuerden: </a:t>
              </a:r>
            </a:p>
          </p:txBody>
        </p:sp>
        <p:sp>
          <p:nvSpPr>
            <p:cNvPr id="50" name="object 2">
              <a:extLst>
                <a:ext uri="{FF2B5EF4-FFF2-40B4-BE49-F238E27FC236}">
                  <a16:creationId xmlns:a16="http://schemas.microsoft.com/office/drawing/2014/main" id="{4ED2DF8F-030A-E7E7-4C17-40384A7690D9}"/>
                </a:ext>
              </a:extLst>
            </p:cNvPr>
            <p:cNvSpPr txBox="1"/>
            <p:nvPr/>
          </p:nvSpPr>
          <p:spPr>
            <a:xfrm>
              <a:off x="2304913" y="1129694"/>
              <a:ext cx="3447895" cy="443711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005480"/>
                  </a:solidFill>
                  <a:latin typeface="Berlin Sans FB Demi" panose="020E0802020502020306" pitchFamily="34" charset="0"/>
                  <a:cs typeface="Arial"/>
                </a:rPr>
                <a:t>Utilizar solamente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el agua necesaria al lavarse las manos o cepillarse los dientes.</a:t>
              </a:r>
            </a:p>
          </p:txBody>
        </p:sp>
        <p:sp>
          <p:nvSpPr>
            <p:cNvPr id="52" name="object 2">
              <a:extLst>
                <a:ext uri="{FF2B5EF4-FFF2-40B4-BE49-F238E27FC236}">
                  <a16:creationId xmlns:a16="http://schemas.microsoft.com/office/drawing/2014/main" id="{291464AC-34DB-E4ED-552A-A969AAE7B94B}"/>
                </a:ext>
              </a:extLst>
            </p:cNvPr>
            <p:cNvSpPr txBox="1"/>
            <p:nvPr/>
          </p:nvSpPr>
          <p:spPr>
            <a:xfrm>
              <a:off x="2302252" y="1565375"/>
              <a:ext cx="3313031" cy="443711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005480"/>
                  </a:solidFill>
                  <a:latin typeface="Berlin Sans FB Demi" panose="020E0802020502020306" pitchFamily="34" charset="0"/>
                  <a:cs typeface="Arial"/>
                </a:rPr>
                <a:t>Cerrar correctamente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las plumas después de utilizarlas.</a:t>
              </a: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8A8C82DB-24C6-34D7-F377-D62A5FC09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11534" y="3933710"/>
              <a:ext cx="1798629" cy="826148"/>
            </a:xfrm>
            <a:prstGeom prst="rect">
              <a:avLst/>
            </a:prstGeom>
          </p:spPr>
        </p:pic>
        <p:sp>
          <p:nvSpPr>
            <p:cNvPr id="58" name="object 2">
              <a:extLst>
                <a:ext uri="{FF2B5EF4-FFF2-40B4-BE49-F238E27FC236}">
                  <a16:creationId xmlns:a16="http://schemas.microsoft.com/office/drawing/2014/main" id="{46F46687-F17D-1F1E-9AA6-BD4EC753FDD8}"/>
                </a:ext>
              </a:extLst>
            </p:cNvPr>
            <p:cNvSpPr txBox="1"/>
            <p:nvPr/>
          </p:nvSpPr>
          <p:spPr>
            <a:xfrm>
              <a:off x="2901418" y="3736558"/>
              <a:ext cx="3331844" cy="628377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005480"/>
                  </a:solidFill>
                  <a:latin typeface="Berlin Sans FB Demi" panose="020E0802020502020306" pitchFamily="34" charset="0"/>
                  <a:cs typeface="Arial"/>
                </a:rPr>
                <a:t>Llevar una botella reutilizable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para agua y mantente hidratado. </a:t>
              </a:r>
              <a:r>
                <a:rPr lang="es-ES" sz="1200" spc="120" dirty="0">
                  <a:solidFill>
                    <a:schemeClr val="accent3">
                      <a:lumMod val="75000"/>
                    </a:schemeClr>
                  </a:solidFill>
                  <a:latin typeface="Berlin Sans FB Demi" panose="020E0802020502020306" pitchFamily="34" charset="0"/>
                  <a:cs typeface="Arial"/>
                </a:rPr>
                <a:t>Conservar agua no significa beber menos agua.</a:t>
              </a:r>
            </a:p>
          </p:txBody>
        </p:sp>
        <p:sp>
          <p:nvSpPr>
            <p:cNvPr id="60" name="object 2">
              <a:extLst>
                <a:ext uri="{FF2B5EF4-FFF2-40B4-BE49-F238E27FC236}">
                  <a16:creationId xmlns:a16="http://schemas.microsoft.com/office/drawing/2014/main" id="{D9EF9A5D-61DE-E246-6566-4518E5034DC2}"/>
                </a:ext>
              </a:extLst>
            </p:cNvPr>
            <p:cNvSpPr txBox="1"/>
            <p:nvPr/>
          </p:nvSpPr>
          <p:spPr>
            <a:xfrm>
              <a:off x="2945825" y="4372103"/>
              <a:ext cx="3184381" cy="628377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005480"/>
                  </a:solidFill>
                  <a:latin typeface="Berlin Sans FB Demi" panose="020E0802020502020306" pitchFamily="34" charset="0"/>
                  <a:cs typeface="Arial"/>
                </a:rPr>
                <a:t>Practicar en tu hogar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los mismos hábitos de conservación aprendidos en la escuela.</a:t>
              </a:r>
            </a:p>
          </p:txBody>
        </p:sp>
        <p:pic>
          <p:nvPicPr>
            <p:cNvPr id="62" name="bg object 17">
              <a:extLst>
                <a:ext uri="{FF2B5EF4-FFF2-40B4-BE49-F238E27FC236}">
                  <a16:creationId xmlns:a16="http://schemas.microsoft.com/office/drawing/2014/main" id="{E93539CA-5D4D-57F3-70C6-A64644C1B8BD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>
              <a:off x="1109035" y="4469352"/>
              <a:ext cx="1002525" cy="531128"/>
            </a:xfrm>
            <a:prstGeom prst="rect">
              <a:avLst/>
            </a:prstGeom>
          </p:spPr>
        </p:pic>
        <p:pic>
          <p:nvPicPr>
            <p:cNvPr id="64" name="bg object 17">
              <a:extLst>
                <a:ext uri="{FF2B5EF4-FFF2-40B4-BE49-F238E27FC236}">
                  <a16:creationId xmlns:a16="http://schemas.microsoft.com/office/drawing/2014/main" id="{03FEC618-B43A-B37C-2959-6D60F2C92892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>
              <a:off x="5462828" y="4810581"/>
              <a:ext cx="1002525" cy="53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8829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00696-DF85-7965-46E5-CE0EC8888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D87DB5B-90AF-17DE-A7AF-FB7A6CD8DEBC}"/>
              </a:ext>
            </a:extLst>
          </p:cNvPr>
          <p:cNvGrpSpPr/>
          <p:nvPr/>
        </p:nvGrpSpPr>
        <p:grpSpPr>
          <a:xfrm>
            <a:off x="-30374" y="-7717"/>
            <a:ext cx="6393704" cy="6515706"/>
            <a:chOff x="-30374" y="-7717"/>
            <a:chExt cx="6393704" cy="6515706"/>
          </a:xfrm>
        </p:grpSpPr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3D4906C2-88C8-E8DD-A5CC-E8B8FE7F59F1}"/>
                </a:ext>
              </a:extLst>
            </p:cNvPr>
            <p:cNvSpPr/>
            <p:nvPr/>
          </p:nvSpPr>
          <p:spPr>
            <a:xfrm>
              <a:off x="1597092" y="497756"/>
              <a:ext cx="3127883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35">
              <a:extLst>
                <a:ext uri="{FF2B5EF4-FFF2-40B4-BE49-F238E27FC236}">
                  <a16:creationId xmlns:a16="http://schemas.microsoft.com/office/drawing/2014/main" id="{9E7A514C-5645-480A-8534-F6301BE61D7D}"/>
                </a:ext>
              </a:extLst>
            </p:cNvPr>
            <p:cNvSpPr txBox="1"/>
            <p:nvPr/>
          </p:nvSpPr>
          <p:spPr>
            <a:xfrm>
              <a:off x="1492687" y="51083"/>
              <a:ext cx="3377465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400" spc="-35" dirty="0">
                  <a:solidFill>
                    <a:srgbClr val="005480"/>
                  </a:solidFill>
                  <a:latin typeface="Berlin Sans FB Demi" panose="020E0802020502020306" pitchFamily="34" charset="0"/>
                  <a:cs typeface="ADLaM Display" panose="02010000000000000000" pitchFamily="2" charset="0"/>
                </a:rPr>
                <a:t>¡CADA GOTA CUENTA</a:t>
              </a:r>
              <a:r>
                <a:rPr lang="es-ES" sz="2800" b="1" spc="-35" dirty="0">
                  <a:solidFill>
                    <a:srgbClr val="005480"/>
                  </a:solidFill>
                  <a:latin typeface="Britannic Bold" panose="020B0903060703020204" pitchFamily="34" charset="0"/>
                  <a:cs typeface="ADLaM Display" panose="02010000000000000000" pitchFamily="2" charset="0"/>
                </a:rPr>
                <a:t>!</a:t>
              </a:r>
              <a:endParaRPr sz="2800" b="1" dirty="0">
                <a:solidFill>
                  <a:srgbClr val="005480"/>
                </a:solidFill>
                <a:latin typeface="Britannic Bold" panose="020B0903060703020204" pitchFamily="34" charset="0"/>
                <a:cs typeface="ADLaM Display" panose="02010000000000000000" pitchFamily="2" charset="0"/>
              </a:endParaRPr>
            </a:p>
          </p:txBody>
        </p:sp>
        <p:pic>
          <p:nvPicPr>
            <p:cNvPr id="6" name="bg object 17">
              <a:extLst>
                <a:ext uri="{FF2B5EF4-FFF2-40B4-BE49-F238E27FC236}">
                  <a16:creationId xmlns:a16="http://schemas.microsoft.com/office/drawing/2014/main" id="{F8A78FC0-6117-9C7B-1FE4-038EACC870EA}"/>
                </a:ext>
              </a:extLst>
            </p:cNvPr>
            <p:cNvPicPr/>
            <p:nvPr/>
          </p:nvPicPr>
          <p:blipFill>
            <a:blip r:embed="rId2" cstate="print"/>
            <a:srcRect t="3048" r="61188"/>
            <a:stretch>
              <a:fillRect/>
            </a:stretch>
          </p:blipFill>
          <p:spPr>
            <a:xfrm>
              <a:off x="-16666" y="1408953"/>
              <a:ext cx="3161621" cy="4941047"/>
            </a:xfrm>
            <a:prstGeom prst="rect">
              <a:avLst/>
            </a:prstGeom>
          </p:spPr>
        </p:pic>
        <p:pic>
          <p:nvPicPr>
            <p:cNvPr id="8" name="bg object 17">
              <a:extLst>
                <a:ext uri="{FF2B5EF4-FFF2-40B4-BE49-F238E27FC236}">
                  <a16:creationId xmlns:a16="http://schemas.microsoft.com/office/drawing/2014/main" id="{FFF3BBCC-FF39-6F2B-5065-C2716B0090BA}"/>
                </a:ext>
              </a:extLst>
            </p:cNvPr>
            <p:cNvPicPr/>
            <p:nvPr/>
          </p:nvPicPr>
          <p:blipFill>
            <a:blip r:embed="rId2" cstate="print"/>
            <a:srcRect l="42196" t="69942" r="18295" b="4008"/>
            <a:stretch>
              <a:fillRect/>
            </a:stretch>
          </p:blipFill>
          <p:spPr>
            <a:xfrm>
              <a:off x="3144955" y="5026408"/>
              <a:ext cx="3218375" cy="1327588"/>
            </a:xfrm>
            <a:prstGeom prst="rect">
              <a:avLst/>
            </a:prstGeom>
          </p:spPr>
        </p:pic>
        <p:pic>
          <p:nvPicPr>
            <p:cNvPr id="11" name="bg object 17">
              <a:extLst>
                <a:ext uri="{FF2B5EF4-FFF2-40B4-BE49-F238E27FC236}">
                  <a16:creationId xmlns:a16="http://schemas.microsoft.com/office/drawing/2014/main" id="{E3530857-5ED6-54CB-F173-FA1E5682E604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>
              <a:off x="429617" y="1023320"/>
              <a:ext cx="1002525" cy="531128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D8F9735-F149-CF19-3F6E-50544F2E118F}"/>
                </a:ext>
              </a:extLst>
            </p:cNvPr>
            <p:cNvGrpSpPr/>
            <p:nvPr/>
          </p:nvGrpSpPr>
          <p:grpSpPr>
            <a:xfrm>
              <a:off x="5083685" y="0"/>
              <a:ext cx="1279645" cy="1158241"/>
              <a:chOff x="9048750" y="257617"/>
              <a:chExt cx="1279645" cy="1158241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C32C0012-879F-44F3-DD53-F9B75B35C2E3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22" name="bg object 18">
                  <a:extLst>
                    <a:ext uri="{FF2B5EF4-FFF2-40B4-BE49-F238E27FC236}">
                      <a16:creationId xmlns:a16="http://schemas.microsoft.com/office/drawing/2014/main" id="{38C1C07B-D8A2-9A26-DEC8-FDA2CF683A26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" name="bg object 19">
                  <a:extLst>
                    <a:ext uri="{FF2B5EF4-FFF2-40B4-BE49-F238E27FC236}">
                      <a16:creationId xmlns:a16="http://schemas.microsoft.com/office/drawing/2014/main" id="{BAC06C67-861C-99A4-DB95-0A5A85D2D149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0" name="bg object 20">
                <a:extLst>
                  <a:ext uri="{FF2B5EF4-FFF2-40B4-BE49-F238E27FC236}">
                    <a16:creationId xmlns:a16="http://schemas.microsoft.com/office/drawing/2014/main" id="{5AADB513-EA42-9520-8B7A-5C21126636B1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8B2B788-C303-0D3F-3C63-F02C36D245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00407" y="1061340"/>
              <a:ext cx="1123958" cy="1057283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9DE66BC-13C6-ECC7-A6EE-A8F5665C8F8B}"/>
                </a:ext>
              </a:extLst>
            </p:cNvPr>
            <p:cNvGrpSpPr/>
            <p:nvPr/>
          </p:nvGrpSpPr>
          <p:grpSpPr>
            <a:xfrm flipH="1">
              <a:off x="-30374" y="-7717"/>
              <a:ext cx="1279645" cy="1158241"/>
              <a:chOff x="9048750" y="257617"/>
              <a:chExt cx="1279645" cy="115824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C17F8433-C2E0-4565-0F67-CD9C537D89F6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47" name="bg object 18">
                  <a:extLst>
                    <a:ext uri="{FF2B5EF4-FFF2-40B4-BE49-F238E27FC236}">
                      <a16:creationId xmlns:a16="http://schemas.microsoft.com/office/drawing/2014/main" id="{4811BD71-E2E9-657F-8118-C9C472A96411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g object 19">
                  <a:extLst>
                    <a:ext uri="{FF2B5EF4-FFF2-40B4-BE49-F238E27FC236}">
                      <a16:creationId xmlns:a16="http://schemas.microsoft.com/office/drawing/2014/main" id="{3875DE51-5A0E-8265-557F-0C5601030E4E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bg object 20">
                <a:extLst>
                  <a:ext uri="{FF2B5EF4-FFF2-40B4-BE49-F238E27FC236}">
                    <a16:creationId xmlns:a16="http://schemas.microsoft.com/office/drawing/2014/main" id="{47362F54-FF03-DD6B-9BCF-56A308B43C1F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70" name="object 35">
              <a:extLst>
                <a:ext uri="{FF2B5EF4-FFF2-40B4-BE49-F238E27FC236}">
                  <a16:creationId xmlns:a16="http://schemas.microsoft.com/office/drawing/2014/main" id="{E66B63CB-7118-43E5-02BE-BF81FFEFDE69}"/>
                </a:ext>
              </a:extLst>
            </p:cNvPr>
            <p:cNvSpPr txBox="1"/>
            <p:nvPr/>
          </p:nvSpPr>
          <p:spPr>
            <a:xfrm>
              <a:off x="1088393" y="555957"/>
              <a:ext cx="4238025" cy="25904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1600" spc="-35" dirty="0">
                  <a:solidFill>
                    <a:srgbClr val="005480"/>
                  </a:solidFill>
                  <a:latin typeface="Berlin Sans FB" panose="020E06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Cuidar el agua es responsabilidad de todos.</a:t>
              </a:r>
              <a:endParaRPr sz="1600" dirty="0">
                <a:solidFill>
                  <a:srgbClr val="005480"/>
                </a:solidFill>
                <a:latin typeface="Berlin Sans FB" panose="020E0602020502020306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pic>
          <p:nvPicPr>
            <p:cNvPr id="72" name="bg object 17">
              <a:extLst>
                <a:ext uri="{FF2B5EF4-FFF2-40B4-BE49-F238E27FC236}">
                  <a16:creationId xmlns:a16="http://schemas.microsoft.com/office/drawing/2014/main" id="{A5F2F21E-105F-0E4D-61FA-DCD479498FF6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>
              <a:off x="4977125" y="1044745"/>
              <a:ext cx="1002525" cy="531128"/>
            </a:xfrm>
            <a:prstGeom prst="rect">
              <a:avLst/>
            </a:prstGeom>
          </p:spPr>
        </p:pic>
        <p:pic>
          <p:nvPicPr>
            <p:cNvPr id="74" name="bg object 17">
              <a:extLst>
                <a:ext uri="{FF2B5EF4-FFF2-40B4-BE49-F238E27FC236}">
                  <a16:creationId xmlns:a16="http://schemas.microsoft.com/office/drawing/2014/main" id="{C2534828-0CB5-541B-4DD8-860881D00974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 flipH="1">
              <a:off x="-16666" y="1679403"/>
              <a:ext cx="1002525" cy="531128"/>
            </a:xfrm>
            <a:prstGeom prst="rect">
              <a:avLst/>
            </a:prstGeom>
          </p:spPr>
        </p:pic>
        <p:pic>
          <p:nvPicPr>
            <p:cNvPr id="78" name="bg object 17">
              <a:extLst>
                <a:ext uri="{FF2B5EF4-FFF2-40B4-BE49-F238E27FC236}">
                  <a16:creationId xmlns:a16="http://schemas.microsoft.com/office/drawing/2014/main" id="{1E9518E3-7CA3-FE87-54A6-92BD8BD64B0F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1615673" y="5080000"/>
              <a:ext cx="260003" cy="285407"/>
            </a:xfrm>
            <a:prstGeom prst="rect">
              <a:avLst/>
            </a:prstGeom>
          </p:spPr>
        </p:pic>
        <p:pic>
          <p:nvPicPr>
            <p:cNvPr id="85" name="bg object 17">
              <a:extLst>
                <a:ext uri="{FF2B5EF4-FFF2-40B4-BE49-F238E27FC236}">
                  <a16:creationId xmlns:a16="http://schemas.microsoft.com/office/drawing/2014/main" id="{A4F7B492-CA8A-26BE-DE4A-50F31B7B83A4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2031232" y="5262273"/>
              <a:ext cx="405545" cy="531128"/>
            </a:xfrm>
            <a:prstGeom prst="rect">
              <a:avLst/>
            </a:prstGeom>
          </p:spPr>
        </p:pic>
        <p:sp>
          <p:nvSpPr>
            <p:cNvPr id="87" name="object 2">
              <a:extLst>
                <a:ext uri="{FF2B5EF4-FFF2-40B4-BE49-F238E27FC236}">
                  <a16:creationId xmlns:a16="http://schemas.microsoft.com/office/drawing/2014/main" id="{CF96FF95-54B8-FE9D-42A3-DEE437A25472}"/>
                </a:ext>
              </a:extLst>
            </p:cNvPr>
            <p:cNvSpPr txBox="1"/>
            <p:nvPr/>
          </p:nvSpPr>
          <p:spPr>
            <a:xfrm>
              <a:off x="2108200" y="1239555"/>
              <a:ext cx="3283833" cy="259045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b="1" spc="120" dirty="0">
                  <a:solidFill>
                    <a:srgbClr val="005480"/>
                  </a:solidFill>
                  <a:latin typeface="Berlin Sans FB Demi" panose="020E0802020502020306" pitchFamily="34" charset="0"/>
                  <a:cs typeface="Arial"/>
                </a:rPr>
                <a:t>Usa solo </a:t>
              </a:r>
              <a:r>
                <a:rPr lang="es-ES" sz="1200" b="1" spc="120" dirty="0">
                  <a:solidFill>
                    <a:schemeClr val="accent5"/>
                  </a:solidFill>
                  <a:latin typeface="Berlin Sans FB Demi" panose="020E0802020502020306" pitchFamily="34" charset="0"/>
                  <a:cs typeface="Arial"/>
                </a:rPr>
                <a:t>el agua que necesitas.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4B0FDA0A-492D-4888-8710-C0D0E3092FCC}"/>
                </a:ext>
              </a:extLst>
            </p:cNvPr>
            <p:cNvSpPr txBox="1"/>
            <p:nvPr/>
          </p:nvSpPr>
          <p:spPr>
            <a:xfrm>
              <a:off x="812800" y="862081"/>
              <a:ext cx="48576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R" sz="1600" dirty="0">
                  <a:solidFill>
                    <a:schemeClr val="accent3">
                      <a:lumMod val="50000"/>
                    </a:schemeClr>
                  </a:solidFill>
                  <a:latin typeface="Berlin Sans FB Demi" panose="020E0802020502020306" pitchFamily="34" charset="0"/>
                </a:rPr>
                <a:t>¿Qué podemos hacer en la escuela o el hogar? </a:t>
              </a:r>
            </a:p>
          </p:txBody>
        </p:sp>
        <p:sp>
          <p:nvSpPr>
            <p:cNvPr id="94" name="object 2">
              <a:extLst>
                <a:ext uri="{FF2B5EF4-FFF2-40B4-BE49-F238E27FC236}">
                  <a16:creationId xmlns:a16="http://schemas.microsoft.com/office/drawing/2014/main" id="{BB6B1C6C-BAF9-97AD-2D20-6C196C33F7DC}"/>
                </a:ext>
              </a:extLst>
            </p:cNvPr>
            <p:cNvSpPr txBox="1"/>
            <p:nvPr/>
          </p:nvSpPr>
          <p:spPr>
            <a:xfrm>
              <a:off x="2559912" y="2489200"/>
              <a:ext cx="3684730" cy="443711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b="1" spc="120" dirty="0">
                  <a:solidFill>
                    <a:srgbClr val="005480"/>
                  </a:solidFill>
                  <a:latin typeface="Berlin Sans FB Demi" panose="020E0802020502020306" pitchFamily="34" charset="0"/>
                  <a:cs typeface="Arial"/>
                </a:rPr>
                <a:t>Evita </a:t>
              </a:r>
              <a:r>
                <a:rPr lang="es-ES" sz="1200" b="1" spc="120" dirty="0">
                  <a:solidFill>
                    <a:schemeClr val="accent5"/>
                  </a:solidFill>
                  <a:latin typeface="Berlin Sans FB Demi" panose="020E0802020502020306" pitchFamily="34" charset="0"/>
                  <a:cs typeface="Arial"/>
                </a:rPr>
                <a:t>dejar correr el agua innecesariamente. 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7CA2AF7-BF94-BF4B-5F54-E4A5F76E129E}"/>
                </a:ext>
              </a:extLst>
            </p:cNvPr>
            <p:cNvSpPr txBox="1"/>
            <p:nvPr/>
          </p:nvSpPr>
          <p:spPr>
            <a:xfrm>
              <a:off x="2570581" y="2870200"/>
              <a:ext cx="3779419" cy="11695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0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Evita jugar o desperdiciar agua en baños, fuentes, lavamanos u otras áreas.</a:t>
              </a:r>
            </a:p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0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Evita mantener mangueras o plumas abiertas mientras se realizan otras tareas.</a:t>
              </a:r>
            </a:p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0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Cierra la pluma mientras te enjabonas las manos, te cepillas los dientes, te afeitas, te bañas o lavas los platos. </a:t>
              </a: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99FF0592-D9FF-22C3-1D9E-73D7C77DFD0A}"/>
                </a:ext>
              </a:extLst>
            </p:cNvPr>
            <p:cNvSpPr txBox="1"/>
            <p:nvPr/>
          </p:nvSpPr>
          <p:spPr>
            <a:xfrm>
              <a:off x="2168179" y="1498600"/>
              <a:ext cx="4112649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0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Utiliza métodos de limpieza controlada (cubo y mapo o escoba y recogedor) en sustitución de mangueras abiertas.</a:t>
              </a:r>
            </a:p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0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Toma duchas más cortas, no llenes la bañera.</a:t>
              </a:r>
            </a:p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0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Usa los electrodomésticos con la carga completa (Ejemplos: lavadora o lavavajilla). </a:t>
              </a:r>
            </a:p>
          </p:txBody>
        </p:sp>
        <p:sp>
          <p:nvSpPr>
            <p:cNvPr id="130" name="object 2">
              <a:extLst>
                <a:ext uri="{FF2B5EF4-FFF2-40B4-BE49-F238E27FC236}">
                  <a16:creationId xmlns:a16="http://schemas.microsoft.com/office/drawing/2014/main" id="{921E1FAB-C57C-156D-5093-80E7170BE1B0}"/>
                </a:ext>
              </a:extLst>
            </p:cNvPr>
            <p:cNvSpPr txBox="1"/>
            <p:nvPr/>
          </p:nvSpPr>
          <p:spPr>
            <a:xfrm>
              <a:off x="2794001" y="3937000"/>
              <a:ext cx="3566670" cy="259045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b="1" spc="120" dirty="0">
                  <a:solidFill>
                    <a:srgbClr val="005480"/>
                  </a:solidFill>
                  <a:latin typeface="Berlin Sans FB Demi" panose="020E0802020502020306" pitchFamily="34" charset="0"/>
                  <a:cs typeface="Arial"/>
                </a:rPr>
                <a:t>Si ves un salidero,</a:t>
              </a:r>
              <a:r>
                <a:rPr lang="es-ES" sz="1200" b="1" spc="120" dirty="0">
                  <a:solidFill>
                    <a:schemeClr val="tx1"/>
                  </a:solidFill>
                  <a:latin typeface="Berlin Sans FB Demi" panose="020E0802020502020306" pitchFamily="34" charset="0"/>
                  <a:cs typeface="Arial"/>
                </a:rPr>
                <a:t> </a:t>
              </a:r>
              <a:r>
                <a:rPr lang="es-ES" sz="1200" b="1" spc="120" dirty="0">
                  <a:solidFill>
                    <a:schemeClr val="accent5"/>
                  </a:solidFill>
                  <a:latin typeface="Berlin Sans FB Demi" panose="020E0802020502020306" pitchFamily="34" charset="0"/>
                  <a:cs typeface="Arial"/>
                </a:rPr>
                <a:t>repórtalo o repáralo. </a:t>
              </a:r>
            </a:p>
          </p:txBody>
        </p:sp>
        <p:pic>
          <p:nvPicPr>
            <p:cNvPr id="134" name="bg object 17">
              <a:extLst>
                <a:ext uri="{FF2B5EF4-FFF2-40B4-BE49-F238E27FC236}">
                  <a16:creationId xmlns:a16="http://schemas.microsoft.com/office/drawing/2014/main" id="{03783CD9-35F8-F560-9CF5-62CDF8B69C51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2568397" y="4856988"/>
              <a:ext cx="405545" cy="531128"/>
            </a:xfrm>
            <a:prstGeom prst="rect">
              <a:avLst/>
            </a:prstGeom>
          </p:spPr>
        </p:pic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87075AB5-4888-7621-D96D-F69F1B500659}"/>
                </a:ext>
              </a:extLst>
            </p:cNvPr>
            <p:cNvSpPr txBox="1"/>
            <p:nvPr/>
          </p:nvSpPr>
          <p:spPr>
            <a:xfrm>
              <a:off x="2852861" y="4165600"/>
              <a:ext cx="3451345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0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En el trabajo o la escuela, reporta inmediatamente cualquier salidero, tubería averiada, pluma defectuosa o inodoro con flujo continuo.</a:t>
              </a:r>
            </a:p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0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En tu casa, revisa el inodoro, las plumas y las tuberías en busca de fugas y repáralas.  </a:t>
              </a:r>
            </a:p>
          </p:txBody>
        </p:sp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D4B2BBA8-82E5-E09C-843C-9891176FF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83854" y="5403177"/>
              <a:ext cx="2742564" cy="11048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3472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99457-8E78-500D-F64B-AE993988A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060F869-E788-F149-027C-556B0C9B3A9D}"/>
              </a:ext>
            </a:extLst>
          </p:cNvPr>
          <p:cNvGrpSpPr/>
          <p:nvPr/>
        </p:nvGrpSpPr>
        <p:grpSpPr>
          <a:xfrm>
            <a:off x="-30374" y="-7717"/>
            <a:ext cx="6393704" cy="6369515"/>
            <a:chOff x="-30374" y="-7717"/>
            <a:chExt cx="6393704" cy="6369515"/>
          </a:xfrm>
        </p:grpSpPr>
        <p:sp>
          <p:nvSpPr>
            <p:cNvPr id="36" name="object 36">
              <a:extLst>
                <a:ext uri="{FF2B5EF4-FFF2-40B4-BE49-F238E27FC236}">
                  <a16:creationId xmlns:a16="http://schemas.microsoft.com/office/drawing/2014/main" id="{34919D98-CCAE-F3C9-457E-C1C6CA03B391}"/>
                </a:ext>
              </a:extLst>
            </p:cNvPr>
            <p:cNvSpPr/>
            <p:nvPr/>
          </p:nvSpPr>
          <p:spPr>
            <a:xfrm>
              <a:off x="1597092" y="497756"/>
              <a:ext cx="3127883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35">
              <a:extLst>
                <a:ext uri="{FF2B5EF4-FFF2-40B4-BE49-F238E27FC236}">
                  <a16:creationId xmlns:a16="http://schemas.microsoft.com/office/drawing/2014/main" id="{888C2D1F-B951-A2B7-FCC1-6912F0A6BD54}"/>
                </a:ext>
              </a:extLst>
            </p:cNvPr>
            <p:cNvSpPr txBox="1"/>
            <p:nvPr/>
          </p:nvSpPr>
          <p:spPr>
            <a:xfrm>
              <a:off x="1492687" y="51083"/>
              <a:ext cx="3377465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800" b="1" spc="-35" dirty="0">
                  <a:solidFill>
                    <a:srgbClr val="005480"/>
                  </a:solidFill>
                  <a:latin typeface="Britannic Bold" panose="020B0903060703020204" pitchFamily="34" charset="0"/>
                  <a:cs typeface="ADLaM Display" panose="02010000000000000000" pitchFamily="2" charset="0"/>
                </a:rPr>
                <a:t>¡CADA GOTA CUENTA!</a:t>
              </a:r>
              <a:endParaRPr sz="2800" b="1" dirty="0">
                <a:solidFill>
                  <a:srgbClr val="005480"/>
                </a:solidFill>
                <a:latin typeface="Britannic Bold" panose="020B0903060703020204" pitchFamily="34" charset="0"/>
                <a:cs typeface="ADLaM Display" panose="02010000000000000000" pitchFamily="2" charset="0"/>
              </a:endParaRPr>
            </a:p>
          </p:txBody>
        </p:sp>
        <p:pic>
          <p:nvPicPr>
            <p:cNvPr id="6" name="bg object 17">
              <a:extLst>
                <a:ext uri="{FF2B5EF4-FFF2-40B4-BE49-F238E27FC236}">
                  <a16:creationId xmlns:a16="http://schemas.microsoft.com/office/drawing/2014/main" id="{E7C47DB5-10E5-400E-86E4-A3C333BD6687}"/>
                </a:ext>
              </a:extLst>
            </p:cNvPr>
            <p:cNvPicPr/>
            <p:nvPr/>
          </p:nvPicPr>
          <p:blipFill>
            <a:blip r:embed="rId2" cstate="print"/>
            <a:srcRect t="3048" r="61188"/>
            <a:stretch>
              <a:fillRect/>
            </a:stretch>
          </p:blipFill>
          <p:spPr>
            <a:xfrm>
              <a:off x="-16666" y="1420751"/>
              <a:ext cx="3161621" cy="4941047"/>
            </a:xfrm>
            <a:prstGeom prst="rect">
              <a:avLst/>
            </a:prstGeom>
          </p:spPr>
        </p:pic>
        <p:pic>
          <p:nvPicPr>
            <p:cNvPr id="8" name="bg object 17">
              <a:extLst>
                <a:ext uri="{FF2B5EF4-FFF2-40B4-BE49-F238E27FC236}">
                  <a16:creationId xmlns:a16="http://schemas.microsoft.com/office/drawing/2014/main" id="{B499E5B5-BAC4-1CCC-54D8-D10C40BE5EF6}"/>
                </a:ext>
              </a:extLst>
            </p:cNvPr>
            <p:cNvPicPr/>
            <p:nvPr/>
          </p:nvPicPr>
          <p:blipFill>
            <a:blip r:embed="rId2" cstate="print"/>
            <a:srcRect l="42196" t="69942" r="18295" b="4008"/>
            <a:stretch>
              <a:fillRect/>
            </a:stretch>
          </p:blipFill>
          <p:spPr>
            <a:xfrm>
              <a:off x="3144955" y="5026408"/>
              <a:ext cx="3218375" cy="1327588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79A9506-239B-DB81-6828-07115D74BDBF}"/>
                </a:ext>
              </a:extLst>
            </p:cNvPr>
            <p:cNvGrpSpPr/>
            <p:nvPr/>
          </p:nvGrpSpPr>
          <p:grpSpPr>
            <a:xfrm>
              <a:off x="5083685" y="0"/>
              <a:ext cx="1279645" cy="1158241"/>
              <a:chOff x="9048750" y="257617"/>
              <a:chExt cx="1279645" cy="1158241"/>
            </a:xfrm>
          </p:grpSpPr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A31F6024-B2BB-8385-5786-5B75D23087F6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22" name="bg object 18">
                  <a:extLst>
                    <a:ext uri="{FF2B5EF4-FFF2-40B4-BE49-F238E27FC236}">
                      <a16:creationId xmlns:a16="http://schemas.microsoft.com/office/drawing/2014/main" id="{AE010B42-BC20-37D5-53FC-3B5332F39B6D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3" name="bg object 19">
                  <a:extLst>
                    <a:ext uri="{FF2B5EF4-FFF2-40B4-BE49-F238E27FC236}">
                      <a16:creationId xmlns:a16="http://schemas.microsoft.com/office/drawing/2014/main" id="{60852B23-3CC7-9B64-EE83-61D66F94A51E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0" name="bg object 20">
                <a:extLst>
                  <a:ext uri="{FF2B5EF4-FFF2-40B4-BE49-F238E27FC236}">
                    <a16:creationId xmlns:a16="http://schemas.microsoft.com/office/drawing/2014/main" id="{DB7168AB-FB10-79AA-D8FB-8BFFFAE57861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885609D-F8AE-8D14-14FC-B4C3294A5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00407" y="1061340"/>
              <a:ext cx="1123958" cy="1057283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68E7B505-699A-D03C-E89F-0FA83C86DA02}"/>
                </a:ext>
              </a:extLst>
            </p:cNvPr>
            <p:cNvGrpSpPr/>
            <p:nvPr/>
          </p:nvGrpSpPr>
          <p:grpSpPr>
            <a:xfrm flipH="1">
              <a:off x="-30374" y="-7717"/>
              <a:ext cx="1279645" cy="1158241"/>
              <a:chOff x="9048750" y="257617"/>
              <a:chExt cx="1279645" cy="115824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2B16B9B9-8F90-58BB-A21A-CF632D2977E5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47" name="bg object 18">
                  <a:extLst>
                    <a:ext uri="{FF2B5EF4-FFF2-40B4-BE49-F238E27FC236}">
                      <a16:creationId xmlns:a16="http://schemas.microsoft.com/office/drawing/2014/main" id="{5A91CE48-BDFB-EA53-7577-7B357D118FC0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g object 19">
                  <a:extLst>
                    <a:ext uri="{FF2B5EF4-FFF2-40B4-BE49-F238E27FC236}">
                      <a16:creationId xmlns:a16="http://schemas.microsoft.com/office/drawing/2014/main" id="{B149B56D-CA96-4D5A-1631-7739E3D258ED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bg object 20">
                <a:extLst>
                  <a:ext uri="{FF2B5EF4-FFF2-40B4-BE49-F238E27FC236}">
                    <a16:creationId xmlns:a16="http://schemas.microsoft.com/office/drawing/2014/main" id="{1F448BE7-D6F9-504D-2078-60979FB8400F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70" name="object 35">
              <a:extLst>
                <a:ext uri="{FF2B5EF4-FFF2-40B4-BE49-F238E27FC236}">
                  <a16:creationId xmlns:a16="http://schemas.microsoft.com/office/drawing/2014/main" id="{300190BC-E2DE-8807-2460-55D9722BDD7F}"/>
                </a:ext>
              </a:extLst>
            </p:cNvPr>
            <p:cNvSpPr txBox="1"/>
            <p:nvPr/>
          </p:nvSpPr>
          <p:spPr>
            <a:xfrm>
              <a:off x="1088393" y="555957"/>
              <a:ext cx="4238025" cy="25904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1600" spc="-35" dirty="0">
                  <a:solidFill>
                    <a:srgbClr val="4FC8EF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Cuidar el agua es responsabilidad de todos.</a:t>
              </a:r>
              <a:endParaRPr sz="1600" dirty="0">
                <a:solidFill>
                  <a:srgbClr val="4FC8EF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pic>
          <p:nvPicPr>
            <p:cNvPr id="72" name="bg object 17">
              <a:extLst>
                <a:ext uri="{FF2B5EF4-FFF2-40B4-BE49-F238E27FC236}">
                  <a16:creationId xmlns:a16="http://schemas.microsoft.com/office/drawing/2014/main" id="{52F5601C-194F-BA80-ECAC-097A7815E539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>
              <a:off x="4748218" y="771014"/>
              <a:ext cx="1002525" cy="531128"/>
            </a:xfrm>
            <a:prstGeom prst="rect">
              <a:avLst/>
            </a:prstGeom>
          </p:spPr>
        </p:pic>
        <p:pic>
          <p:nvPicPr>
            <p:cNvPr id="74" name="bg object 17">
              <a:extLst>
                <a:ext uri="{FF2B5EF4-FFF2-40B4-BE49-F238E27FC236}">
                  <a16:creationId xmlns:a16="http://schemas.microsoft.com/office/drawing/2014/main" id="{6D900FB8-7F55-7C36-859B-8FF8B9DF643E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 flipH="1">
              <a:off x="-16666" y="1679403"/>
              <a:ext cx="1002525" cy="531128"/>
            </a:xfrm>
            <a:prstGeom prst="rect">
              <a:avLst/>
            </a:prstGeom>
          </p:spPr>
        </p:pic>
        <p:pic>
          <p:nvPicPr>
            <p:cNvPr id="78" name="bg object 17">
              <a:extLst>
                <a:ext uri="{FF2B5EF4-FFF2-40B4-BE49-F238E27FC236}">
                  <a16:creationId xmlns:a16="http://schemas.microsoft.com/office/drawing/2014/main" id="{546FCFBA-C1CE-D438-62BD-5B627C2EF9C5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1615673" y="5080000"/>
              <a:ext cx="260003" cy="285407"/>
            </a:xfrm>
            <a:prstGeom prst="rect">
              <a:avLst/>
            </a:prstGeom>
          </p:spPr>
        </p:pic>
        <p:pic>
          <p:nvPicPr>
            <p:cNvPr id="85" name="bg object 17">
              <a:extLst>
                <a:ext uri="{FF2B5EF4-FFF2-40B4-BE49-F238E27FC236}">
                  <a16:creationId xmlns:a16="http://schemas.microsoft.com/office/drawing/2014/main" id="{BC0C8208-8B12-F5AA-65BD-5C9F56EF999F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2031232" y="5262273"/>
              <a:ext cx="405545" cy="531128"/>
            </a:xfrm>
            <a:prstGeom prst="rect">
              <a:avLst/>
            </a:prstGeom>
          </p:spPr>
        </p:pic>
        <p:pic>
          <p:nvPicPr>
            <p:cNvPr id="134" name="bg object 17">
              <a:extLst>
                <a:ext uri="{FF2B5EF4-FFF2-40B4-BE49-F238E27FC236}">
                  <a16:creationId xmlns:a16="http://schemas.microsoft.com/office/drawing/2014/main" id="{E6F16192-4079-D45B-7DC9-17A1F43C31FE}"/>
                </a:ext>
              </a:extLst>
            </p:cNvPr>
            <p:cNvPicPr/>
            <p:nvPr/>
          </p:nvPicPr>
          <p:blipFill>
            <a:blip r:embed="rId2" cstate="print"/>
            <a:srcRect l="21303" t="42996" r="65601" b="25447"/>
            <a:stretch>
              <a:fillRect/>
            </a:stretch>
          </p:blipFill>
          <p:spPr>
            <a:xfrm>
              <a:off x="2568397" y="4856988"/>
              <a:ext cx="405545" cy="531128"/>
            </a:xfrm>
            <a:prstGeom prst="rect">
              <a:avLst/>
            </a:prstGeom>
          </p:spPr>
        </p:pic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F0006F4F-A427-EA3A-301A-D240EA1DDC24}"/>
                </a:ext>
              </a:extLst>
            </p:cNvPr>
            <p:cNvGrpSpPr/>
            <p:nvPr/>
          </p:nvGrpSpPr>
          <p:grpSpPr>
            <a:xfrm>
              <a:off x="2946521" y="1052356"/>
              <a:ext cx="3249239" cy="765478"/>
              <a:chOff x="2935422" y="1336266"/>
              <a:chExt cx="3249239" cy="765478"/>
            </a:xfrm>
          </p:grpSpPr>
          <p:sp>
            <p:nvSpPr>
              <p:cNvPr id="3" name="Rectangle: Rounded Corners 2">
                <a:extLst>
                  <a:ext uri="{FF2B5EF4-FFF2-40B4-BE49-F238E27FC236}">
                    <a16:creationId xmlns:a16="http://schemas.microsoft.com/office/drawing/2014/main" id="{99A79659-3690-D58D-47A8-99AAE5FAADBC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22124E68-5391-ADAF-1797-F73212DDD341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/>
              </a:p>
            </p:txBody>
          </p:sp>
        </p:grpSp>
        <p:sp>
          <p:nvSpPr>
            <p:cNvPr id="5" name="object 29">
              <a:extLst>
                <a:ext uri="{FF2B5EF4-FFF2-40B4-BE49-F238E27FC236}">
                  <a16:creationId xmlns:a16="http://schemas.microsoft.com/office/drawing/2014/main" id="{43FC7F7A-CACF-6A2F-3C0F-19B10C6FD41D}"/>
                </a:ext>
              </a:extLst>
            </p:cNvPr>
            <p:cNvSpPr txBox="1"/>
            <p:nvPr/>
          </p:nvSpPr>
          <p:spPr>
            <a:xfrm>
              <a:off x="3825148" y="1153400"/>
              <a:ext cx="2330641" cy="474489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1000" spc="55" dirty="0">
                  <a:solidFill>
                    <a:schemeClr val="bg1"/>
                  </a:solidFill>
                  <a:latin typeface="Arial Black"/>
                  <a:cs typeface="Arial Black"/>
                </a:rPr>
                <a:t>Cierra la pluma </a:t>
              </a:r>
              <a:r>
                <a:rPr lang="es-ES" sz="900" dirty="0">
                  <a:solidFill>
                    <a:srgbClr val="D7E9FF"/>
                  </a:solidFill>
                  <a:latin typeface="Verdana"/>
                  <a:cs typeface="Verdana"/>
                </a:rPr>
                <a:t>mientras te bañas, te enjabonas las manos, te cepillas los dientes, te afeitas o lavas los platos. </a:t>
              </a:r>
              <a:endParaRPr sz="900" dirty="0">
                <a:latin typeface="Verdana"/>
                <a:cs typeface="Verdana"/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300942B-B074-01A4-48EE-BCF04D8873BF}"/>
                </a:ext>
              </a:extLst>
            </p:cNvPr>
            <p:cNvGrpSpPr/>
            <p:nvPr/>
          </p:nvGrpSpPr>
          <p:grpSpPr>
            <a:xfrm>
              <a:off x="2925407" y="1972901"/>
              <a:ext cx="3249239" cy="765478"/>
              <a:chOff x="2935422" y="1336266"/>
              <a:chExt cx="3249239" cy="765478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F06F84E8-876A-4F15-306B-9FCC156EEC81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409CF6A-9AFB-FE64-A2DD-5B0F4A5BE033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</p:grpSp>
        <p:sp>
          <p:nvSpPr>
            <p:cNvPr id="12" name="object 28">
              <a:extLst>
                <a:ext uri="{FF2B5EF4-FFF2-40B4-BE49-F238E27FC236}">
                  <a16:creationId xmlns:a16="http://schemas.microsoft.com/office/drawing/2014/main" id="{3E001D6F-A97F-6ABB-2ECB-83EC6BFF1EC7}"/>
                </a:ext>
              </a:extLst>
            </p:cNvPr>
            <p:cNvSpPr txBox="1"/>
            <p:nvPr/>
          </p:nvSpPr>
          <p:spPr>
            <a:xfrm>
              <a:off x="3856334" y="2116025"/>
              <a:ext cx="2257308" cy="459100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900" spc="55" dirty="0">
                  <a:solidFill>
                    <a:schemeClr val="bg1"/>
                  </a:solidFill>
                  <a:latin typeface="Arial Black"/>
                  <a:cs typeface="Arial Black"/>
                </a:rPr>
                <a:t>Usa los electrodomésticos </a:t>
              </a:r>
              <a:r>
                <a:rPr lang="es-ES" sz="900" dirty="0">
                  <a:solidFill>
                    <a:srgbClr val="D7E9FF"/>
                  </a:solidFill>
                  <a:latin typeface="Verdana"/>
                  <a:cs typeface="Verdana"/>
                </a:rPr>
                <a:t>con la carga completa (Ejemplos: lavadora o lavavajilla). </a:t>
              </a:r>
              <a:endParaRPr sz="550" dirty="0">
                <a:latin typeface="Verdana"/>
                <a:cs typeface="Verdana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777E023-6E3B-B88D-CDB3-E09C03010CC8}"/>
                </a:ext>
              </a:extLst>
            </p:cNvPr>
            <p:cNvGrpSpPr/>
            <p:nvPr/>
          </p:nvGrpSpPr>
          <p:grpSpPr>
            <a:xfrm>
              <a:off x="2971758" y="2875014"/>
              <a:ext cx="3249239" cy="765478"/>
              <a:chOff x="2935422" y="1336266"/>
              <a:chExt cx="3249239" cy="765478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1619738-0BEA-A029-1265-C383872732A9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189796E-E986-C37E-CB7C-64926A633998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/>
              </a:p>
            </p:txBody>
          </p:sp>
        </p:grpSp>
        <p:sp>
          <p:nvSpPr>
            <p:cNvPr id="18" name="object 31">
              <a:extLst>
                <a:ext uri="{FF2B5EF4-FFF2-40B4-BE49-F238E27FC236}">
                  <a16:creationId xmlns:a16="http://schemas.microsoft.com/office/drawing/2014/main" id="{57BE89C9-E602-039E-C6F6-D3E28B1D736A}"/>
                </a:ext>
              </a:extLst>
            </p:cNvPr>
            <p:cNvSpPr txBox="1"/>
            <p:nvPr/>
          </p:nvSpPr>
          <p:spPr>
            <a:xfrm>
              <a:off x="3883988" y="2976283"/>
              <a:ext cx="2321231" cy="551433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900" spc="55" dirty="0">
                  <a:solidFill>
                    <a:schemeClr val="bg1"/>
                  </a:solidFill>
                  <a:latin typeface="Arial Black"/>
                  <a:cs typeface="Arial Black"/>
                </a:rPr>
                <a:t>Utiliza métodos </a:t>
              </a:r>
              <a:r>
                <a:rPr lang="es-ES" sz="800" dirty="0">
                  <a:solidFill>
                    <a:srgbClr val="D7E9FF"/>
                  </a:solidFill>
                  <a:latin typeface="Verdana"/>
                  <a:cs typeface="Verdana"/>
                </a:rPr>
                <a:t>de limpieza controlada (cubo y mapo, paño y envase o escoba y recogedor) en sustitución de manguera abierta.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2DAABCB1-1DE7-7023-A6E4-0219B890119D}"/>
                </a:ext>
              </a:extLst>
            </p:cNvPr>
            <p:cNvGrpSpPr/>
            <p:nvPr/>
          </p:nvGrpSpPr>
          <p:grpSpPr>
            <a:xfrm>
              <a:off x="2971758" y="3755678"/>
              <a:ext cx="3249239" cy="765478"/>
              <a:chOff x="2935422" y="1336266"/>
              <a:chExt cx="3249239" cy="765478"/>
            </a:xfrm>
          </p:grpSpPr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2F77E7D3-8F52-2F80-F0D7-7ED0B0AED49B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E0319E73-F072-BD50-0999-FFAF49E38118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</p:grpSp>
        <p:sp>
          <p:nvSpPr>
            <p:cNvPr id="25" name="object 30">
              <a:extLst>
                <a:ext uri="{FF2B5EF4-FFF2-40B4-BE49-F238E27FC236}">
                  <a16:creationId xmlns:a16="http://schemas.microsoft.com/office/drawing/2014/main" id="{C4CF1CAB-93A6-1994-23B0-7B3576CACB6C}"/>
                </a:ext>
              </a:extLst>
            </p:cNvPr>
            <p:cNvSpPr txBox="1"/>
            <p:nvPr/>
          </p:nvSpPr>
          <p:spPr>
            <a:xfrm>
              <a:off x="3840073" y="3920703"/>
              <a:ext cx="2318312" cy="428322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900" spc="55" dirty="0">
                  <a:solidFill>
                    <a:schemeClr val="bg1"/>
                  </a:solidFill>
                  <a:latin typeface="Arial Black"/>
                  <a:cs typeface="Arial Black"/>
                </a:rPr>
                <a:t>Reporta o repara </a:t>
              </a:r>
              <a:r>
                <a:rPr lang="es-ES" sz="800" spc="55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 Black"/>
                </a:rPr>
                <a:t>cualquier salidero, tubería averiada, pluma defectuosa o inodoro con flujo continuo.</a:t>
              </a:r>
            </a:p>
          </p:txBody>
        </p:sp>
        <p:pic>
          <p:nvPicPr>
            <p:cNvPr id="27" name="Graphic 26" descr="Washing Machine with solid fill">
              <a:extLst>
                <a:ext uri="{FF2B5EF4-FFF2-40B4-BE49-F238E27FC236}">
                  <a16:creationId xmlns:a16="http://schemas.microsoft.com/office/drawing/2014/main" id="{347BA7F0-6346-D4BE-0526-E2F598D3A1C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082700" y="2085626"/>
              <a:ext cx="547006" cy="547006"/>
            </a:xfrm>
            <a:prstGeom prst="rect">
              <a:avLst/>
            </a:prstGeom>
          </p:spPr>
        </p:pic>
        <p:pic>
          <p:nvPicPr>
            <p:cNvPr id="28" name="Graphic 27" descr="Splash1 with solid fill">
              <a:extLst>
                <a:ext uri="{FF2B5EF4-FFF2-40B4-BE49-F238E27FC236}">
                  <a16:creationId xmlns:a16="http://schemas.microsoft.com/office/drawing/2014/main" id="{6597C896-7E88-C356-ECCA-46431D04D27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74368" y="3784600"/>
              <a:ext cx="671429" cy="671429"/>
            </a:xfrm>
            <a:prstGeom prst="rect">
              <a:avLst/>
            </a:prstGeom>
          </p:spPr>
        </p:pic>
        <p:pic>
          <p:nvPicPr>
            <p:cNvPr id="29" name="Graphic 28" descr="Mop and bucket with solid fill">
              <a:extLst>
                <a:ext uri="{FF2B5EF4-FFF2-40B4-BE49-F238E27FC236}">
                  <a16:creationId xmlns:a16="http://schemas.microsoft.com/office/drawing/2014/main" id="{B898B9B1-681E-7D48-17DF-6E093239EC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76965" y="2967385"/>
              <a:ext cx="589741" cy="589741"/>
            </a:xfrm>
            <a:prstGeom prst="rect">
              <a:avLst/>
            </a:prstGeom>
          </p:spPr>
        </p:pic>
        <p:pic>
          <p:nvPicPr>
            <p:cNvPr id="30" name="Graphic 29" descr="Leaky Tap with solid fill">
              <a:extLst>
                <a:ext uri="{FF2B5EF4-FFF2-40B4-BE49-F238E27FC236}">
                  <a16:creationId xmlns:a16="http://schemas.microsoft.com/office/drawing/2014/main" id="{F8585E9C-3DB8-3CAF-A5B1-9813BB7C78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999026" y="1073089"/>
              <a:ext cx="707519" cy="707519"/>
            </a:xfrm>
            <a:prstGeom prst="rect">
              <a:avLst/>
            </a:prstGeom>
          </p:spPr>
        </p:pic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4128815-8323-D00E-3C4B-787DD9396B3C}"/>
                </a:ext>
              </a:extLst>
            </p:cNvPr>
            <p:cNvGrpSpPr/>
            <p:nvPr/>
          </p:nvGrpSpPr>
          <p:grpSpPr>
            <a:xfrm>
              <a:off x="2967172" y="4614515"/>
              <a:ext cx="3249239" cy="765478"/>
              <a:chOff x="2935422" y="1336266"/>
              <a:chExt cx="3249239" cy="765478"/>
            </a:xfrm>
          </p:grpSpPr>
          <p:sp>
            <p:nvSpPr>
              <p:cNvPr id="32" name="Rectangle: Rounded Corners 31">
                <a:extLst>
                  <a:ext uri="{FF2B5EF4-FFF2-40B4-BE49-F238E27FC236}">
                    <a16:creationId xmlns:a16="http://schemas.microsoft.com/office/drawing/2014/main" id="{3DBA0676-3F00-5584-7EBD-50DEEE349B81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D5545D0C-A757-D49D-8E66-987E080E8A47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3384D22-EEC0-9518-A683-077098597DF5}"/>
                </a:ext>
              </a:extLst>
            </p:cNvPr>
            <p:cNvGrpSpPr/>
            <p:nvPr/>
          </p:nvGrpSpPr>
          <p:grpSpPr>
            <a:xfrm>
              <a:off x="2955980" y="5487106"/>
              <a:ext cx="3249239" cy="765478"/>
              <a:chOff x="2935422" y="1336266"/>
              <a:chExt cx="3249239" cy="765478"/>
            </a:xfrm>
          </p:grpSpPr>
          <p:sp>
            <p:nvSpPr>
              <p:cNvPr id="38" name="Rectangle: Rounded Corners 37">
                <a:extLst>
                  <a:ext uri="{FF2B5EF4-FFF2-40B4-BE49-F238E27FC236}">
                    <a16:creationId xmlns:a16="http://schemas.microsoft.com/office/drawing/2014/main" id="{BD87DC3E-1E07-DE87-F59E-B2163A9F589D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A5311368-BECE-1471-C278-7DB5FFE21500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/>
              </a:p>
            </p:txBody>
          </p:sp>
        </p:grpSp>
        <p:sp>
          <p:nvSpPr>
            <p:cNvPr id="41" name="object 18">
              <a:extLst>
                <a:ext uri="{FF2B5EF4-FFF2-40B4-BE49-F238E27FC236}">
                  <a16:creationId xmlns:a16="http://schemas.microsoft.com/office/drawing/2014/main" id="{526A4A2D-7DD4-9ACB-A4ED-4EF532A52E76}"/>
                </a:ext>
              </a:extLst>
            </p:cNvPr>
            <p:cNvSpPr/>
            <p:nvPr/>
          </p:nvSpPr>
          <p:spPr>
            <a:xfrm>
              <a:off x="3169322" y="5677447"/>
              <a:ext cx="472403" cy="378164"/>
            </a:xfrm>
            <a:custGeom>
              <a:avLst/>
              <a:gdLst/>
              <a:ahLst/>
              <a:cxnLst/>
              <a:rect l="l" t="t" r="r" b="b"/>
              <a:pathLst>
                <a:path w="359410" h="316229">
                  <a:moveTo>
                    <a:pt x="299554" y="148272"/>
                  </a:moveTo>
                  <a:lnTo>
                    <a:pt x="179438" y="56857"/>
                  </a:lnTo>
                  <a:lnTo>
                    <a:pt x="59309" y="148272"/>
                  </a:lnTo>
                  <a:lnTo>
                    <a:pt x="59309" y="308508"/>
                  </a:lnTo>
                  <a:lnTo>
                    <a:pt x="66509" y="315722"/>
                  </a:lnTo>
                  <a:lnTo>
                    <a:pt x="292354" y="315722"/>
                  </a:lnTo>
                  <a:lnTo>
                    <a:pt x="299554" y="308508"/>
                  </a:lnTo>
                  <a:lnTo>
                    <a:pt x="299554" y="148272"/>
                  </a:lnTo>
                  <a:close/>
                </a:path>
                <a:path w="359410" h="316229">
                  <a:moveTo>
                    <a:pt x="358838" y="139865"/>
                  </a:moveTo>
                  <a:lnTo>
                    <a:pt x="356577" y="133184"/>
                  </a:lnTo>
                  <a:lnTo>
                    <a:pt x="351764" y="127685"/>
                  </a:lnTo>
                  <a:lnTo>
                    <a:pt x="293395" y="83261"/>
                  </a:lnTo>
                  <a:lnTo>
                    <a:pt x="291680" y="83858"/>
                  </a:lnTo>
                  <a:lnTo>
                    <a:pt x="289750" y="83705"/>
                  </a:lnTo>
                  <a:lnTo>
                    <a:pt x="190576" y="5016"/>
                  </a:lnTo>
                  <a:lnTo>
                    <a:pt x="184010" y="12"/>
                  </a:lnTo>
                  <a:lnTo>
                    <a:pt x="174840" y="0"/>
                  </a:lnTo>
                  <a:lnTo>
                    <a:pt x="7086" y="127685"/>
                  </a:lnTo>
                  <a:lnTo>
                    <a:pt x="2273" y="133184"/>
                  </a:lnTo>
                  <a:lnTo>
                    <a:pt x="0" y="139865"/>
                  </a:lnTo>
                  <a:lnTo>
                    <a:pt x="406" y="146913"/>
                  </a:lnTo>
                  <a:lnTo>
                    <a:pt x="3594" y="153479"/>
                  </a:lnTo>
                  <a:lnTo>
                    <a:pt x="9080" y="158305"/>
                  </a:lnTo>
                  <a:lnTo>
                    <a:pt x="15773" y="160578"/>
                  </a:lnTo>
                  <a:lnTo>
                    <a:pt x="22821" y="160185"/>
                  </a:lnTo>
                  <a:lnTo>
                    <a:pt x="29387" y="156997"/>
                  </a:lnTo>
                  <a:lnTo>
                    <a:pt x="178041" y="43840"/>
                  </a:lnTo>
                  <a:lnTo>
                    <a:pt x="180809" y="43840"/>
                  </a:lnTo>
                  <a:lnTo>
                    <a:pt x="329463" y="156997"/>
                  </a:lnTo>
                  <a:lnTo>
                    <a:pt x="335991" y="160172"/>
                  </a:lnTo>
                  <a:lnTo>
                    <a:pt x="343014" y="160604"/>
                  </a:lnTo>
                  <a:lnTo>
                    <a:pt x="349719" y="158356"/>
                  </a:lnTo>
                  <a:lnTo>
                    <a:pt x="355257" y="153479"/>
                  </a:lnTo>
                  <a:lnTo>
                    <a:pt x="358444" y="146913"/>
                  </a:lnTo>
                  <a:lnTo>
                    <a:pt x="358838" y="1398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grpSp>
          <p:nvGrpSpPr>
            <p:cNvPr id="42" name="object 9">
              <a:extLst>
                <a:ext uri="{FF2B5EF4-FFF2-40B4-BE49-F238E27FC236}">
                  <a16:creationId xmlns:a16="http://schemas.microsoft.com/office/drawing/2014/main" id="{7F80E16B-5EE8-704C-4C25-54FCDF39A1B5}"/>
                </a:ext>
              </a:extLst>
            </p:cNvPr>
            <p:cNvGrpSpPr/>
            <p:nvPr/>
          </p:nvGrpSpPr>
          <p:grpSpPr>
            <a:xfrm>
              <a:off x="3179398" y="4753994"/>
              <a:ext cx="184200" cy="466725"/>
              <a:chOff x="2413215" y="4727803"/>
              <a:chExt cx="184200" cy="466725"/>
            </a:xfrm>
          </p:grpSpPr>
          <p:sp>
            <p:nvSpPr>
              <p:cNvPr id="43" name="object 12">
                <a:extLst>
                  <a:ext uri="{FF2B5EF4-FFF2-40B4-BE49-F238E27FC236}">
                    <a16:creationId xmlns:a16="http://schemas.microsoft.com/office/drawing/2014/main" id="{055BC441-0E51-E925-D954-3140FCEA190A}"/>
                  </a:ext>
                </a:extLst>
              </p:cNvPr>
              <p:cNvSpPr/>
              <p:nvPr/>
            </p:nvSpPr>
            <p:spPr>
              <a:xfrm>
                <a:off x="2420112" y="4727803"/>
                <a:ext cx="17081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170814" h="466725">
                    <a:moveTo>
                      <a:pt x="124104" y="5321"/>
                    </a:moveTo>
                    <a:lnTo>
                      <a:pt x="118795" y="0"/>
                    </a:lnTo>
                    <a:lnTo>
                      <a:pt x="51612" y="0"/>
                    </a:lnTo>
                    <a:lnTo>
                      <a:pt x="46291" y="5321"/>
                    </a:lnTo>
                    <a:lnTo>
                      <a:pt x="46291" y="36055"/>
                    </a:lnTo>
                    <a:lnTo>
                      <a:pt x="51612" y="41376"/>
                    </a:lnTo>
                    <a:lnTo>
                      <a:pt x="58115" y="41376"/>
                    </a:lnTo>
                    <a:lnTo>
                      <a:pt x="118795" y="41376"/>
                    </a:lnTo>
                    <a:lnTo>
                      <a:pt x="124104" y="36055"/>
                    </a:lnTo>
                    <a:lnTo>
                      <a:pt x="124104" y="5321"/>
                    </a:lnTo>
                    <a:close/>
                  </a:path>
                  <a:path w="170814" h="466725">
                    <a:moveTo>
                      <a:pt x="169824" y="150723"/>
                    </a:moveTo>
                    <a:lnTo>
                      <a:pt x="168935" y="145427"/>
                    </a:lnTo>
                    <a:lnTo>
                      <a:pt x="167106" y="139382"/>
                    </a:lnTo>
                    <a:lnTo>
                      <a:pt x="164985" y="135280"/>
                    </a:lnTo>
                    <a:lnTo>
                      <a:pt x="123583" y="54978"/>
                    </a:lnTo>
                    <a:lnTo>
                      <a:pt x="115824" y="50241"/>
                    </a:lnTo>
                    <a:lnTo>
                      <a:pt x="54559" y="50241"/>
                    </a:lnTo>
                    <a:lnTo>
                      <a:pt x="46799" y="54978"/>
                    </a:lnTo>
                    <a:lnTo>
                      <a:pt x="3289" y="139382"/>
                    </a:lnTo>
                    <a:lnTo>
                      <a:pt x="1460" y="145427"/>
                    </a:lnTo>
                    <a:lnTo>
                      <a:pt x="558" y="150723"/>
                    </a:lnTo>
                    <a:lnTo>
                      <a:pt x="169824" y="150723"/>
                    </a:lnTo>
                    <a:close/>
                  </a:path>
                  <a:path w="170814" h="466725">
                    <a:moveTo>
                      <a:pt x="170408" y="336956"/>
                    </a:moveTo>
                    <a:lnTo>
                      <a:pt x="0" y="336956"/>
                    </a:lnTo>
                    <a:lnTo>
                      <a:pt x="0" y="455066"/>
                    </a:lnTo>
                    <a:lnTo>
                      <a:pt x="0" y="461416"/>
                    </a:lnTo>
                    <a:lnTo>
                      <a:pt x="2374" y="461416"/>
                    </a:lnTo>
                    <a:lnTo>
                      <a:pt x="2374" y="466496"/>
                    </a:lnTo>
                    <a:lnTo>
                      <a:pt x="168033" y="466496"/>
                    </a:lnTo>
                    <a:lnTo>
                      <a:pt x="168033" y="461416"/>
                    </a:lnTo>
                    <a:lnTo>
                      <a:pt x="170408" y="461416"/>
                    </a:lnTo>
                    <a:lnTo>
                      <a:pt x="170408" y="455066"/>
                    </a:lnTo>
                    <a:lnTo>
                      <a:pt x="170408" y="33695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44" name="object 13">
                <a:extLst>
                  <a:ext uri="{FF2B5EF4-FFF2-40B4-BE49-F238E27FC236}">
                    <a16:creationId xmlns:a16="http://schemas.microsoft.com/office/drawing/2014/main" id="{75EB3B5F-B9EF-13C7-8505-BC15B5051EAA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413215" y="4898209"/>
                <a:ext cx="184200" cy="146278"/>
              </a:xfrm>
              <a:prstGeom prst="rect">
                <a:avLst/>
              </a:prstGeom>
            </p:spPr>
          </p:pic>
        </p:grpSp>
        <p:grpSp>
          <p:nvGrpSpPr>
            <p:cNvPr id="45" name="object 3">
              <a:extLst>
                <a:ext uri="{FF2B5EF4-FFF2-40B4-BE49-F238E27FC236}">
                  <a16:creationId xmlns:a16="http://schemas.microsoft.com/office/drawing/2014/main" id="{E968EED6-7E88-51E7-9DB3-10CE65204A76}"/>
                </a:ext>
              </a:extLst>
            </p:cNvPr>
            <p:cNvGrpSpPr/>
            <p:nvPr/>
          </p:nvGrpSpPr>
          <p:grpSpPr>
            <a:xfrm>
              <a:off x="3451811" y="4979460"/>
              <a:ext cx="228600" cy="231046"/>
              <a:chOff x="1032052" y="4802276"/>
              <a:chExt cx="267970" cy="351155"/>
            </a:xfrm>
          </p:grpSpPr>
          <p:sp>
            <p:nvSpPr>
              <p:cNvPr id="46" name="object 6">
                <a:extLst>
                  <a:ext uri="{FF2B5EF4-FFF2-40B4-BE49-F238E27FC236}">
                    <a16:creationId xmlns:a16="http://schemas.microsoft.com/office/drawing/2014/main" id="{097EF3E9-6B27-2B71-43B5-5E9742A78BFA}"/>
                  </a:ext>
                </a:extLst>
              </p:cNvPr>
              <p:cNvSpPr/>
              <p:nvPr/>
            </p:nvSpPr>
            <p:spPr>
              <a:xfrm>
                <a:off x="1032052" y="4802276"/>
                <a:ext cx="267970" cy="351155"/>
              </a:xfrm>
              <a:custGeom>
                <a:avLst/>
                <a:gdLst/>
                <a:ahLst/>
                <a:cxnLst/>
                <a:rect l="l" t="t" r="r" b="b"/>
                <a:pathLst>
                  <a:path w="267969" h="351154">
                    <a:moveTo>
                      <a:pt x="242633" y="310845"/>
                    </a:moveTo>
                    <a:lnTo>
                      <a:pt x="25158" y="310845"/>
                    </a:lnTo>
                    <a:lnTo>
                      <a:pt x="28371" y="350634"/>
                    </a:lnTo>
                    <a:lnTo>
                      <a:pt x="239420" y="350634"/>
                    </a:lnTo>
                    <a:lnTo>
                      <a:pt x="242633" y="310845"/>
                    </a:lnTo>
                    <a:close/>
                  </a:path>
                  <a:path w="267969" h="351154">
                    <a:moveTo>
                      <a:pt x="267779" y="0"/>
                    </a:moveTo>
                    <a:lnTo>
                      <a:pt x="0" y="0"/>
                    </a:lnTo>
                    <a:lnTo>
                      <a:pt x="7416" y="91668"/>
                    </a:lnTo>
                    <a:lnTo>
                      <a:pt x="19037" y="88925"/>
                    </a:lnTo>
                    <a:lnTo>
                      <a:pt x="27711" y="87757"/>
                    </a:lnTo>
                    <a:lnTo>
                      <a:pt x="22275" y="20535"/>
                    </a:lnTo>
                    <a:lnTo>
                      <a:pt x="245503" y="20535"/>
                    </a:lnTo>
                    <a:lnTo>
                      <a:pt x="236143" y="136283"/>
                    </a:lnTo>
                    <a:lnTo>
                      <a:pt x="247726" y="134569"/>
                    </a:lnTo>
                    <a:lnTo>
                      <a:pt x="257111" y="131864"/>
                    </a:lnTo>
                    <a:lnTo>
                      <a:pt x="267779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48" name="object 7">
                <a:extLst>
                  <a:ext uri="{FF2B5EF4-FFF2-40B4-BE49-F238E27FC236}">
                    <a16:creationId xmlns:a16="http://schemas.microsoft.com/office/drawing/2014/main" id="{3D001715-BBD9-2C12-0380-1D3608B61063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041165" y="4908917"/>
                <a:ext cx="246253" cy="183668"/>
              </a:xfrm>
              <a:prstGeom prst="rect">
                <a:avLst/>
              </a:prstGeom>
            </p:spPr>
          </p:pic>
        </p:grpSp>
        <p:sp>
          <p:nvSpPr>
            <p:cNvPr id="50" name="object 30">
              <a:extLst>
                <a:ext uri="{FF2B5EF4-FFF2-40B4-BE49-F238E27FC236}">
                  <a16:creationId xmlns:a16="http://schemas.microsoft.com/office/drawing/2014/main" id="{758DA32E-B144-29A0-5890-104855670834}"/>
                </a:ext>
              </a:extLst>
            </p:cNvPr>
            <p:cNvSpPr txBox="1"/>
            <p:nvPr/>
          </p:nvSpPr>
          <p:spPr>
            <a:xfrm>
              <a:off x="3831029" y="5647289"/>
              <a:ext cx="2318312" cy="428322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900" spc="55" dirty="0">
                  <a:solidFill>
                    <a:schemeClr val="bg1"/>
                  </a:solidFill>
                  <a:latin typeface="Arial Black"/>
                  <a:cs typeface="Arial Black"/>
                </a:rPr>
                <a:t>Practicar en tu hogar </a:t>
              </a:r>
              <a:r>
                <a:rPr lang="es-ES" sz="800" spc="55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 Black"/>
                </a:rPr>
                <a:t>los mismos hábitos de conservación aprendidos en la escuela.</a:t>
              </a:r>
            </a:p>
          </p:txBody>
        </p:sp>
        <p:sp>
          <p:nvSpPr>
            <p:cNvPr id="51" name="object 30">
              <a:extLst>
                <a:ext uri="{FF2B5EF4-FFF2-40B4-BE49-F238E27FC236}">
                  <a16:creationId xmlns:a16="http://schemas.microsoft.com/office/drawing/2014/main" id="{4DC9930E-9421-10E6-B834-2850B0EC5964}"/>
                </a:ext>
              </a:extLst>
            </p:cNvPr>
            <p:cNvSpPr txBox="1"/>
            <p:nvPr/>
          </p:nvSpPr>
          <p:spPr>
            <a:xfrm>
              <a:off x="3863271" y="4721702"/>
              <a:ext cx="2318312" cy="551433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900" spc="55" dirty="0">
                  <a:solidFill>
                    <a:schemeClr val="bg1"/>
                  </a:solidFill>
                  <a:latin typeface="Arial Black"/>
                  <a:cs typeface="Arial Black"/>
                </a:rPr>
                <a:t>Mantente hidratado, </a:t>
              </a:r>
              <a:r>
                <a:rPr lang="es-ES" sz="800" spc="55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 Black"/>
                </a:rPr>
                <a:t>conservar agua no significa beber menos agua. Cuídate de las afecciones del calor extremo. </a:t>
              </a:r>
            </a:p>
          </p:txBody>
        </p:sp>
        <p:pic>
          <p:nvPicPr>
            <p:cNvPr id="60" name="bg object 17">
              <a:extLst>
                <a:ext uri="{FF2B5EF4-FFF2-40B4-BE49-F238E27FC236}">
                  <a16:creationId xmlns:a16="http://schemas.microsoft.com/office/drawing/2014/main" id="{A0F20E78-CE33-D23C-4F50-78AFDF7B70E4}"/>
                </a:ext>
              </a:extLst>
            </p:cNvPr>
            <p:cNvPicPr/>
            <p:nvPr/>
          </p:nvPicPr>
          <p:blipFill>
            <a:blip r:embed="rId2" cstate="print"/>
            <a:srcRect l="2161" t="33838" r="84125" b="52825"/>
            <a:stretch>
              <a:fillRect/>
            </a:stretch>
          </p:blipFill>
          <p:spPr>
            <a:xfrm>
              <a:off x="2041557" y="1525917"/>
              <a:ext cx="1002525" cy="531128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BFC538E6-518D-DDFC-D7A7-660CEF0B478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954" y="768433"/>
              <a:ext cx="2171901" cy="881077"/>
            </a:xfrm>
            <a:prstGeom prst="rect">
              <a:avLst/>
            </a:prstGeom>
          </p:spPr>
        </p:pic>
        <p:grpSp>
          <p:nvGrpSpPr>
            <p:cNvPr id="63" name="object 21">
              <a:extLst>
                <a:ext uri="{FF2B5EF4-FFF2-40B4-BE49-F238E27FC236}">
                  <a16:creationId xmlns:a16="http://schemas.microsoft.com/office/drawing/2014/main" id="{052C2D99-B425-3D71-580E-3D50A067A33C}"/>
                </a:ext>
              </a:extLst>
            </p:cNvPr>
            <p:cNvGrpSpPr/>
            <p:nvPr/>
          </p:nvGrpSpPr>
          <p:grpSpPr>
            <a:xfrm>
              <a:off x="731370" y="4942289"/>
              <a:ext cx="685800" cy="580853"/>
              <a:chOff x="4910182" y="4700950"/>
              <a:chExt cx="548189" cy="548012"/>
            </a:xfrm>
          </p:grpSpPr>
          <p:sp>
            <p:nvSpPr>
              <p:cNvPr id="64" name="object 22">
                <a:extLst>
                  <a:ext uri="{FF2B5EF4-FFF2-40B4-BE49-F238E27FC236}">
                    <a16:creationId xmlns:a16="http://schemas.microsoft.com/office/drawing/2014/main" id="{5F8BB3C3-16C5-A300-AB2B-A24F62E60CE0}"/>
                  </a:ext>
                </a:extLst>
              </p:cNvPr>
              <p:cNvSpPr/>
              <p:nvPr/>
            </p:nvSpPr>
            <p:spPr>
              <a:xfrm>
                <a:off x="4910182" y="4700957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273862" y="0"/>
                    </a:moveTo>
                    <a:lnTo>
                      <a:pt x="224633" y="4412"/>
                    </a:lnTo>
                    <a:lnTo>
                      <a:pt x="178300" y="17134"/>
                    </a:lnTo>
                    <a:lnTo>
                      <a:pt x="135636" y="37391"/>
                    </a:lnTo>
                    <a:lnTo>
                      <a:pt x="97413" y="64411"/>
                    </a:lnTo>
                    <a:lnTo>
                      <a:pt x="64406" y="97418"/>
                    </a:lnTo>
                    <a:lnTo>
                      <a:pt x="37388" y="135641"/>
                    </a:lnTo>
                    <a:lnTo>
                      <a:pt x="17132" y="178305"/>
                    </a:lnTo>
                    <a:lnTo>
                      <a:pt x="4412" y="224637"/>
                    </a:lnTo>
                    <a:lnTo>
                      <a:pt x="0" y="273862"/>
                    </a:lnTo>
                    <a:lnTo>
                      <a:pt x="4412" y="323088"/>
                    </a:lnTo>
                    <a:lnTo>
                      <a:pt x="17132" y="369420"/>
                    </a:lnTo>
                    <a:lnTo>
                      <a:pt x="37388" y="412083"/>
                    </a:lnTo>
                    <a:lnTo>
                      <a:pt x="64406" y="450306"/>
                    </a:lnTo>
                    <a:lnTo>
                      <a:pt x="97413" y="483314"/>
                    </a:lnTo>
                    <a:lnTo>
                      <a:pt x="135636" y="510333"/>
                    </a:lnTo>
                    <a:lnTo>
                      <a:pt x="178300" y="530591"/>
                    </a:lnTo>
                    <a:lnTo>
                      <a:pt x="224633" y="543313"/>
                    </a:lnTo>
                    <a:lnTo>
                      <a:pt x="273862" y="547725"/>
                    </a:lnTo>
                    <a:lnTo>
                      <a:pt x="273862" y="0"/>
                    </a:lnTo>
                    <a:close/>
                  </a:path>
                </a:pathLst>
              </a:custGeom>
              <a:solidFill>
                <a:schemeClr val="accent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5" name="object 23">
                <a:extLst>
                  <a:ext uri="{FF2B5EF4-FFF2-40B4-BE49-F238E27FC236}">
                    <a16:creationId xmlns:a16="http://schemas.microsoft.com/office/drawing/2014/main" id="{754FC483-8242-3429-AAB4-9EF086B80A68}"/>
                  </a:ext>
                </a:extLst>
              </p:cNvPr>
              <p:cNvSpPr/>
              <p:nvPr/>
            </p:nvSpPr>
            <p:spPr>
              <a:xfrm>
                <a:off x="5184051" y="4700950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0" y="0"/>
                    </a:moveTo>
                    <a:lnTo>
                      <a:pt x="0" y="547738"/>
                    </a:lnTo>
                    <a:lnTo>
                      <a:pt x="49225" y="543325"/>
                    </a:lnTo>
                    <a:lnTo>
                      <a:pt x="95557" y="530603"/>
                    </a:lnTo>
                    <a:lnTo>
                      <a:pt x="138221" y="510346"/>
                    </a:lnTo>
                    <a:lnTo>
                      <a:pt x="176443" y="483326"/>
                    </a:lnTo>
                    <a:lnTo>
                      <a:pt x="209451" y="450317"/>
                    </a:lnTo>
                    <a:lnTo>
                      <a:pt x="236471" y="412092"/>
                    </a:lnTo>
                    <a:lnTo>
                      <a:pt x="256728" y="369426"/>
                    </a:lnTo>
                    <a:lnTo>
                      <a:pt x="269450" y="323092"/>
                    </a:lnTo>
                    <a:lnTo>
                      <a:pt x="273862" y="273862"/>
                    </a:lnTo>
                    <a:lnTo>
                      <a:pt x="269450" y="224637"/>
                    </a:lnTo>
                    <a:lnTo>
                      <a:pt x="256728" y="178305"/>
                    </a:lnTo>
                    <a:lnTo>
                      <a:pt x="236471" y="135641"/>
                    </a:lnTo>
                    <a:lnTo>
                      <a:pt x="209451" y="97418"/>
                    </a:lnTo>
                    <a:lnTo>
                      <a:pt x="176443" y="64411"/>
                    </a:lnTo>
                    <a:lnTo>
                      <a:pt x="138221" y="37391"/>
                    </a:lnTo>
                    <a:lnTo>
                      <a:pt x="95557" y="17134"/>
                    </a:lnTo>
                    <a:lnTo>
                      <a:pt x="49225" y="44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75B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66" name="Graphic 65" descr="Bathtub with solid fill">
              <a:extLst>
                <a:ext uri="{FF2B5EF4-FFF2-40B4-BE49-F238E27FC236}">
                  <a16:creationId xmlns:a16="http://schemas.microsoft.com/office/drawing/2014/main" id="{645F22FA-4053-EEC3-FB14-1E2750589DC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8440" y="4910427"/>
              <a:ext cx="653960" cy="653960"/>
            </a:xfrm>
            <a:prstGeom prst="rect">
              <a:avLst/>
            </a:prstGeom>
          </p:spPr>
        </p:pic>
        <p:grpSp>
          <p:nvGrpSpPr>
            <p:cNvPr id="67" name="object 21">
              <a:extLst>
                <a:ext uri="{FF2B5EF4-FFF2-40B4-BE49-F238E27FC236}">
                  <a16:creationId xmlns:a16="http://schemas.microsoft.com/office/drawing/2014/main" id="{D77800EE-7A31-7F9B-B196-C7FD97756EC5}"/>
                </a:ext>
              </a:extLst>
            </p:cNvPr>
            <p:cNvGrpSpPr/>
            <p:nvPr/>
          </p:nvGrpSpPr>
          <p:grpSpPr>
            <a:xfrm>
              <a:off x="1500623" y="4969269"/>
              <a:ext cx="685800" cy="580853"/>
              <a:chOff x="4910182" y="4700950"/>
              <a:chExt cx="548189" cy="548012"/>
            </a:xfrm>
          </p:grpSpPr>
          <p:sp>
            <p:nvSpPr>
              <p:cNvPr id="68" name="object 22">
                <a:extLst>
                  <a:ext uri="{FF2B5EF4-FFF2-40B4-BE49-F238E27FC236}">
                    <a16:creationId xmlns:a16="http://schemas.microsoft.com/office/drawing/2014/main" id="{924CB062-179E-5C62-1711-302D8E146A38}"/>
                  </a:ext>
                </a:extLst>
              </p:cNvPr>
              <p:cNvSpPr/>
              <p:nvPr/>
            </p:nvSpPr>
            <p:spPr>
              <a:xfrm>
                <a:off x="4910182" y="4700957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273862" y="0"/>
                    </a:moveTo>
                    <a:lnTo>
                      <a:pt x="224633" y="4412"/>
                    </a:lnTo>
                    <a:lnTo>
                      <a:pt x="178300" y="17134"/>
                    </a:lnTo>
                    <a:lnTo>
                      <a:pt x="135636" y="37391"/>
                    </a:lnTo>
                    <a:lnTo>
                      <a:pt x="97413" y="64411"/>
                    </a:lnTo>
                    <a:lnTo>
                      <a:pt x="64406" y="97418"/>
                    </a:lnTo>
                    <a:lnTo>
                      <a:pt x="37388" y="135641"/>
                    </a:lnTo>
                    <a:lnTo>
                      <a:pt x="17132" y="178305"/>
                    </a:lnTo>
                    <a:lnTo>
                      <a:pt x="4412" y="224637"/>
                    </a:lnTo>
                    <a:lnTo>
                      <a:pt x="0" y="273862"/>
                    </a:lnTo>
                    <a:lnTo>
                      <a:pt x="4412" y="323088"/>
                    </a:lnTo>
                    <a:lnTo>
                      <a:pt x="17132" y="369420"/>
                    </a:lnTo>
                    <a:lnTo>
                      <a:pt x="37388" y="412083"/>
                    </a:lnTo>
                    <a:lnTo>
                      <a:pt x="64406" y="450306"/>
                    </a:lnTo>
                    <a:lnTo>
                      <a:pt x="97413" y="483314"/>
                    </a:lnTo>
                    <a:lnTo>
                      <a:pt x="135636" y="510333"/>
                    </a:lnTo>
                    <a:lnTo>
                      <a:pt x="178300" y="530591"/>
                    </a:lnTo>
                    <a:lnTo>
                      <a:pt x="224633" y="543313"/>
                    </a:lnTo>
                    <a:lnTo>
                      <a:pt x="273862" y="547725"/>
                    </a:lnTo>
                    <a:lnTo>
                      <a:pt x="273862" y="0"/>
                    </a:lnTo>
                    <a:close/>
                  </a:path>
                </a:pathLst>
              </a:custGeom>
              <a:solidFill>
                <a:schemeClr val="accent3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69" name="object 23">
                <a:extLst>
                  <a:ext uri="{FF2B5EF4-FFF2-40B4-BE49-F238E27FC236}">
                    <a16:creationId xmlns:a16="http://schemas.microsoft.com/office/drawing/2014/main" id="{BD09FC1F-6F9E-1F77-A21E-236CA081D8F9}"/>
                  </a:ext>
                </a:extLst>
              </p:cNvPr>
              <p:cNvSpPr/>
              <p:nvPr/>
            </p:nvSpPr>
            <p:spPr>
              <a:xfrm>
                <a:off x="5184051" y="4700950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0" y="0"/>
                    </a:moveTo>
                    <a:lnTo>
                      <a:pt x="0" y="547738"/>
                    </a:lnTo>
                    <a:lnTo>
                      <a:pt x="49225" y="543325"/>
                    </a:lnTo>
                    <a:lnTo>
                      <a:pt x="95557" y="530603"/>
                    </a:lnTo>
                    <a:lnTo>
                      <a:pt x="138221" y="510346"/>
                    </a:lnTo>
                    <a:lnTo>
                      <a:pt x="176443" y="483326"/>
                    </a:lnTo>
                    <a:lnTo>
                      <a:pt x="209451" y="450317"/>
                    </a:lnTo>
                    <a:lnTo>
                      <a:pt x="236471" y="412092"/>
                    </a:lnTo>
                    <a:lnTo>
                      <a:pt x="256728" y="369426"/>
                    </a:lnTo>
                    <a:lnTo>
                      <a:pt x="269450" y="323092"/>
                    </a:lnTo>
                    <a:lnTo>
                      <a:pt x="273862" y="273862"/>
                    </a:lnTo>
                    <a:lnTo>
                      <a:pt x="269450" y="224637"/>
                    </a:lnTo>
                    <a:lnTo>
                      <a:pt x="256728" y="178305"/>
                    </a:lnTo>
                    <a:lnTo>
                      <a:pt x="236471" y="135641"/>
                    </a:lnTo>
                    <a:lnTo>
                      <a:pt x="209451" y="97418"/>
                    </a:lnTo>
                    <a:lnTo>
                      <a:pt x="176443" y="64411"/>
                    </a:lnTo>
                    <a:lnTo>
                      <a:pt x="138221" y="37391"/>
                    </a:lnTo>
                    <a:lnTo>
                      <a:pt x="95557" y="17134"/>
                    </a:lnTo>
                    <a:lnTo>
                      <a:pt x="49225" y="44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75BC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</p:grpSp>
        <p:pic>
          <p:nvPicPr>
            <p:cNvPr id="71" name="Graphic 70" descr="Car Wash with solid fill">
              <a:extLst>
                <a:ext uri="{FF2B5EF4-FFF2-40B4-BE49-F238E27FC236}">
                  <a16:creationId xmlns:a16="http://schemas.microsoft.com/office/drawing/2014/main" id="{5CF868D3-379A-D946-39E5-A0B8B404113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1594082" y="4997546"/>
              <a:ext cx="496815" cy="496815"/>
            </a:xfrm>
            <a:prstGeom prst="rect">
              <a:avLst/>
            </a:prstGeom>
          </p:spPr>
        </p:pic>
        <p:grpSp>
          <p:nvGrpSpPr>
            <p:cNvPr id="73" name="object 21">
              <a:extLst>
                <a:ext uri="{FF2B5EF4-FFF2-40B4-BE49-F238E27FC236}">
                  <a16:creationId xmlns:a16="http://schemas.microsoft.com/office/drawing/2014/main" id="{7AACECC7-BC22-BCDD-2A1C-284D9FEF4AF5}"/>
                </a:ext>
              </a:extLst>
            </p:cNvPr>
            <p:cNvGrpSpPr/>
            <p:nvPr/>
          </p:nvGrpSpPr>
          <p:grpSpPr>
            <a:xfrm>
              <a:off x="2295194" y="5000580"/>
              <a:ext cx="685800" cy="580853"/>
              <a:chOff x="4910182" y="4700950"/>
              <a:chExt cx="548189" cy="548012"/>
            </a:xfrm>
          </p:grpSpPr>
          <p:sp>
            <p:nvSpPr>
              <p:cNvPr id="75" name="object 22">
                <a:extLst>
                  <a:ext uri="{FF2B5EF4-FFF2-40B4-BE49-F238E27FC236}">
                    <a16:creationId xmlns:a16="http://schemas.microsoft.com/office/drawing/2014/main" id="{06101838-83F5-10FB-8514-B352CA625B96}"/>
                  </a:ext>
                </a:extLst>
              </p:cNvPr>
              <p:cNvSpPr/>
              <p:nvPr/>
            </p:nvSpPr>
            <p:spPr>
              <a:xfrm>
                <a:off x="4910182" y="4700957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273862" y="0"/>
                    </a:moveTo>
                    <a:lnTo>
                      <a:pt x="224633" y="4412"/>
                    </a:lnTo>
                    <a:lnTo>
                      <a:pt x="178300" y="17134"/>
                    </a:lnTo>
                    <a:lnTo>
                      <a:pt x="135636" y="37391"/>
                    </a:lnTo>
                    <a:lnTo>
                      <a:pt x="97413" y="64411"/>
                    </a:lnTo>
                    <a:lnTo>
                      <a:pt x="64406" y="97418"/>
                    </a:lnTo>
                    <a:lnTo>
                      <a:pt x="37388" y="135641"/>
                    </a:lnTo>
                    <a:lnTo>
                      <a:pt x="17132" y="178305"/>
                    </a:lnTo>
                    <a:lnTo>
                      <a:pt x="4412" y="224637"/>
                    </a:lnTo>
                    <a:lnTo>
                      <a:pt x="0" y="273862"/>
                    </a:lnTo>
                    <a:lnTo>
                      <a:pt x="4412" y="323088"/>
                    </a:lnTo>
                    <a:lnTo>
                      <a:pt x="17132" y="369420"/>
                    </a:lnTo>
                    <a:lnTo>
                      <a:pt x="37388" y="412083"/>
                    </a:lnTo>
                    <a:lnTo>
                      <a:pt x="64406" y="450306"/>
                    </a:lnTo>
                    <a:lnTo>
                      <a:pt x="97413" y="483314"/>
                    </a:lnTo>
                    <a:lnTo>
                      <a:pt x="135636" y="510333"/>
                    </a:lnTo>
                    <a:lnTo>
                      <a:pt x="178300" y="530591"/>
                    </a:lnTo>
                    <a:lnTo>
                      <a:pt x="224633" y="543313"/>
                    </a:lnTo>
                    <a:lnTo>
                      <a:pt x="273862" y="547725"/>
                    </a:lnTo>
                    <a:lnTo>
                      <a:pt x="273862" y="0"/>
                    </a:lnTo>
                    <a:close/>
                  </a:path>
                </a:pathLst>
              </a:custGeom>
              <a:solidFill>
                <a:schemeClr val="accent3"/>
              </a:solidFill>
            </p:spPr>
            <p:txBody>
              <a:bodyPr wrap="square" lIns="0" tIns="0" rIns="0" bIns="0" rtlCol="0"/>
              <a:lstStyle/>
              <a:p>
                <a:endParaRPr dirty="0"/>
              </a:p>
            </p:txBody>
          </p:sp>
          <p:sp>
            <p:nvSpPr>
              <p:cNvPr id="76" name="object 23">
                <a:extLst>
                  <a:ext uri="{FF2B5EF4-FFF2-40B4-BE49-F238E27FC236}">
                    <a16:creationId xmlns:a16="http://schemas.microsoft.com/office/drawing/2014/main" id="{36248772-11F8-E21F-6F50-9453D6BE43BB}"/>
                  </a:ext>
                </a:extLst>
              </p:cNvPr>
              <p:cNvSpPr/>
              <p:nvPr/>
            </p:nvSpPr>
            <p:spPr>
              <a:xfrm>
                <a:off x="5184051" y="4700950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0" y="0"/>
                    </a:moveTo>
                    <a:lnTo>
                      <a:pt x="0" y="547738"/>
                    </a:lnTo>
                    <a:lnTo>
                      <a:pt x="49225" y="543325"/>
                    </a:lnTo>
                    <a:lnTo>
                      <a:pt x="95557" y="530603"/>
                    </a:lnTo>
                    <a:lnTo>
                      <a:pt x="138221" y="510346"/>
                    </a:lnTo>
                    <a:lnTo>
                      <a:pt x="176443" y="483326"/>
                    </a:lnTo>
                    <a:lnTo>
                      <a:pt x="209451" y="450317"/>
                    </a:lnTo>
                    <a:lnTo>
                      <a:pt x="236471" y="412092"/>
                    </a:lnTo>
                    <a:lnTo>
                      <a:pt x="256728" y="369426"/>
                    </a:lnTo>
                    <a:lnTo>
                      <a:pt x="269450" y="323092"/>
                    </a:lnTo>
                    <a:lnTo>
                      <a:pt x="273862" y="273862"/>
                    </a:lnTo>
                    <a:lnTo>
                      <a:pt x="269450" y="224637"/>
                    </a:lnTo>
                    <a:lnTo>
                      <a:pt x="256728" y="178305"/>
                    </a:lnTo>
                    <a:lnTo>
                      <a:pt x="236471" y="135641"/>
                    </a:lnTo>
                    <a:lnTo>
                      <a:pt x="209451" y="97418"/>
                    </a:lnTo>
                    <a:lnTo>
                      <a:pt x="176443" y="64411"/>
                    </a:lnTo>
                    <a:lnTo>
                      <a:pt x="138221" y="37391"/>
                    </a:lnTo>
                    <a:lnTo>
                      <a:pt x="95557" y="17134"/>
                    </a:lnTo>
                    <a:lnTo>
                      <a:pt x="49225" y="44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75B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77" name="Picture 76" descr="Hose With Water Splashes PNG &amp; SVG Design For T-Shirts">
              <a:extLst>
                <a:ext uri="{FF2B5EF4-FFF2-40B4-BE49-F238E27FC236}">
                  <a16:creationId xmlns:a16="http://schemas.microsoft.com/office/drawing/2014/main" id="{E891B77E-DAA8-95F9-10B2-6DBE0FF498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biLevel thresh="25000"/>
            </a:blip>
            <a:stretch>
              <a:fillRect/>
            </a:stretch>
          </p:blipFill>
          <p:spPr>
            <a:xfrm rot="20952724">
              <a:off x="2356411" y="5010188"/>
              <a:ext cx="519276" cy="519276"/>
            </a:xfrm>
            <a:prstGeom prst="rect">
              <a:avLst/>
            </a:prstGeom>
          </p:spPr>
        </p:pic>
        <p:sp>
          <p:nvSpPr>
            <p:cNvPr id="79" name="object 36">
              <a:extLst>
                <a:ext uri="{FF2B5EF4-FFF2-40B4-BE49-F238E27FC236}">
                  <a16:creationId xmlns:a16="http://schemas.microsoft.com/office/drawing/2014/main" id="{0F47A69D-C562-F409-7F36-561808204109}"/>
                </a:ext>
              </a:extLst>
            </p:cNvPr>
            <p:cNvSpPr/>
            <p:nvPr/>
          </p:nvSpPr>
          <p:spPr>
            <a:xfrm rot="2946075">
              <a:off x="669175" y="5228179"/>
              <a:ext cx="748790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80" name="object 36">
              <a:extLst>
                <a:ext uri="{FF2B5EF4-FFF2-40B4-BE49-F238E27FC236}">
                  <a16:creationId xmlns:a16="http://schemas.microsoft.com/office/drawing/2014/main" id="{9B997933-C393-D1FB-AFC0-36B177ABB932}"/>
                </a:ext>
              </a:extLst>
            </p:cNvPr>
            <p:cNvSpPr/>
            <p:nvPr/>
          </p:nvSpPr>
          <p:spPr>
            <a:xfrm rot="2946075">
              <a:off x="1441790" y="5254447"/>
              <a:ext cx="748790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81" name="object 36">
              <a:extLst>
                <a:ext uri="{FF2B5EF4-FFF2-40B4-BE49-F238E27FC236}">
                  <a16:creationId xmlns:a16="http://schemas.microsoft.com/office/drawing/2014/main" id="{3D2D2839-4A61-4A29-39B6-36D71E8235D2}"/>
                </a:ext>
              </a:extLst>
            </p:cNvPr>
            <p:cNvSpPr/>
            <p:nvPr/>
          </p:nvSpPr>
          <p:spPr>
            <a:xfrm rot="2946075">
              <a:off x="2266124" y="5261132"/>
              <a:ext cx="748790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83" name="object 43">
              <a:extLst>
                <a:ext uri="{FF2B5EF4-FFF2-40B4-BE49-F238E27FC236}">
                  <a16:creationId xmlns:a16="http://schemas.microsoft.com/office/drawing/2014/main" id="{260C44B3-0CA6-E5F2-27E1-812844A7057E}"/>
                </a:ext>
              </a:extLst>
            </p:cNvPr>
            <p:cNvSpPr/>
            <p:nvPr/>
          </p:nvSpPr>
          <p:spPr>
            <a:xfrm>
              <a:off x="2926169" y="548170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43">
              <a:extLst>
                <a:ext uri="{FF2B5EF4-FFF2-40B4-BE49-F238E27FC236}">
                  <a16:creationId xmlns:a16="http://schemas.microsoft.com/office/drawing/2014/main" id="{A11C8EE5-2029-AC46-488E-274B9539A75E}"/>
                </a:ext>
              </a:extLst>
            </p:cNvPr>
            <p:cNvSpPr/>
            <p:nvPr/>
          </p:nvSpPr>
          <p:spPr>
            <a:xfrm>
              <a:off x="2514225" y="495986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96785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1FD0D-1C62-1C5F-E09E-1733F32CF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D1BD933-6D09-BF71-5123-DEF25F1E7F95}"/>
              </a:ext>
            </a:extLst>
          </p:cNvPr>
          <p:cNvGrpSpPr/>
          <p:nvPr/>
        </p:nvGrpSpPr>
        <p:grpSpPr>
          <a:xfrm>
            <a:off x="-308062" y="-5548"/>
            <a:ext cx="6969659" cy="6611458"/>
            <a:chOff x="-308062" y="-5548"/>
            <a:chExt cx="6969659" cy="661145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B4E62A24-9BC5-3A08-D225-1D75DCC38E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3703" y="97774"/>
              <a:ext cx="2664878" cy="1081063"/>
            </a:xfrm>
            <a:prstGeom prst="rect">
              <a:avLst/>
            </a:prstGeom>
          </p:spPr>
        </p:pic>
        <p:pic>
          <p:nvPicPr>
            <p:cNvPr id="11" name="bg object 17">
              <a:extLst>
                <a:ext uri="{FF2B5EF4-FFF2-40B4-BE49-F238E27FC236}">
                  <a16:creationId xmlns:a16="http://schemas.microsoft.com/office/drawing/2014/main" id="{C5E0F57A-C8EE-DB77-1C35-59AEAFCEC9A4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>
              <a:off x="4244402" y="580115"/>
              <a:ext cx="1002525" cy="531128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0801C21-30F2-D8EF-6A70-6AC5136DE5C2}"/>
                </a:ext>
              </a:extLst>
            </p:cNvPr>
            <p:cNvGrpSpPr/>
            <p:nvPr/>
          </p:nvGrpSpPr>
          <p:grpSpPr>
            <a:xfrm flipH="1">
              <a:off x="-14186" y="-5548"/>
              <a:ext cx="1279645" cy="1158241"/>
              <a:chOff x="9048750" y="257617"/>
              <a:chExt cx="1279645" cy="115824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2F4D72B5-F9E2-FCDC-AF14-DAA97BEB702D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47" name="bg object 18">
                  <a:extLst>
                    <a:ext uri="{FF2B5EF4-FFF2-40B4-BE49-F238E27FC236}">
                      <a16:creationId xmlns:a16="http://schemas.microsoft.com/office/drawing/2014/main" id="{80C1A602-3755-AB7E-4F7E-551CF41136DE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g object 19">
                  <a:extLst>
                    <a:ext uri="{FF2B5EF4-FFF2-40B4-BE49-F238E27FC236}">
                      <a16:creationId xmlns:a16="http://schemas.microsoft.com/office/drawing/2014/main" id="{1F51DA16-B566-2207-F692-FCC65142D735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bg object 20">
                <a:extLst>
                  <a:ext uri="{FF2B5EF4-FFF2-40B4-BE49-F238E27FC236}">
                    <a16:creationId xmlns:a16="http://schemas.microsoft.com/office/drawing/2014/main" id="{BBD00646-BDAF-C0B4-F6BD-62B06C7CD298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74" name="bg object 17">
              <a:extLst>
                <a:ext uri="{FF2B5EF4-FFF2-40B4-BE49-F238E27FC236}">
                  <a16:creationId xmlns:a16="http://schemas.microsoft.com/office/drawing/2014/main" id="{B2A3E4C9-15F6-EED6-27A1-D6C23D1FAAC9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 flipH="1">
              <a:off x="1062924" y="568147"/>
              <a:ext cx="1002525" cy="531128"/>
            </a:xfrm>
            <a:prstGeom prst="rect">
              <a:avLst/>
            </a:prstGeom>
          </p:spPr>
        </p:pic>
        <p:pic>
          <p:nvPicPr>
            <p:cNvPr id="85" name="bg object 17">
              <a:extLst>
                <a:ext uri="{FF2B5EF4-FFF2-40B4-BE49-F238E27FC236}">
                  <a16:creationId xmlns:a16="http://schemas.microsoft.com/office/drawing/2014/main" id="{6BB8F0BE-FB78-084F-A979-A449A8D3DBC0}"/>
                </a:ext>
              </a:extLst>
            </p:cNvPr>
            <p:cNvPicPr/>
            <p:nvPr/>
          </p:nvPicPr>
          <p:blipFill>
            <a:blip r:embed="rId3" cstate="print"/>
            <a:srcRect l="21303" t="42996" r="65601" b="25447"/>
            <a:stretch>
              <a:fillRect/>
            </a:stretch>
          </p:blipFill>
          <p:spPr>
            <a:xfrm>
              <a:off x="5810632" y="1920219"/>
              <a:ext cx="405545" cy="531128"/>
            </a:xfrm>
            <a:prstGeom prst="rect">
              <a:avLst/>
            </a:prstGeom>
          </p:spPr>
        </p:pic>
        <p:pic>
          <p:nvPicPr>
            <p:cNvPr id="9" name="bg object 17">
              <a:extLst>
                <a:ext uri="{FF2B5EF4-FFF2-40B4-BE49-F238E27FC236}">
                  <a16:creationId xmlns:a16="http://schemas.microsoft.com/office/drawing/2014/main" id="{D2333B19-47B4-05C4-D7E4-DF83257694BA}"/>
                </a:ext>
              </a:extLst>
            </p:cNvPr>
            <p:cNvPicPr/>
            <p:nvPr/>
          </p:nvPicPr>
          <p:blipFill>
            <a:blip r:embed="rId3" cstate="print"/>
            <a:srcRect l="21303" t="42996" r="65601" b="25447"/>
            <a:stretch>
              <a:fillRect/>
            </a:stretch>
          </p:blipFill>
          <p:spPr>
            <a:xfrm>
              <a:off x="79373" y="1896497"/>
              <a:ext cx="405545" cy="53112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39540148-6902-B276-F8DF-3353EE49D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75200" y="3613725"/>
              <a:ext cx="1569694" cy="932875"/>
            </a:xfrm>
            <a:prstGeom prst="rect">
              <a:avLst/>
            </a:prstGeom>
          </p:spPr>
        </p:pic>
        <p:sp>
          <p:nvSpPr>
            <p:cNvPr id="39" name="object 36">
              <a:extLst>
                <a:ext uri="{FF2B5EF4-FFF2-40B4-BE49-F238E27FC236}">
                  <a16:creationId xmlns:a16="http://schemas.microsoft.com/office/drawing/2014/main" id="{5437081C-D123-7BD8-C0F1-282F10B5F1FA}"/>
                </a:ext>
              </a:extLst>
            </p:cNvPr>
            <p:cNvSpPr/>
            <p:nvPr/>
          </p:nvSpPr>
          <p:spPr>
            <a:xfrm>
              <a:off x="1410729" y="1803400"/>
              <a:ext cx="3440671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bg object 17">
              <a:extLst>
                <a:ext uri="{FF2B5EF4-FFF2-40B4-BE49-F238E27FC236}">
                  <a16:creationId xmlns:a16="http://schemas.microsoft.com/office/drawing/2014/main" id="{871B1F9F-858A-018C-2435-95838A5CDEDA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>
              <a:off x="-308062" y="5631559"/>
              <a:ext cx="1980384" cy="948631"/>
            </a:xfrm>
            <a:prstGeom prst="rect">
              <a:avLst/>
            </a:prstGeom>
          </p:spPr>
        </p:pic>
        <p:pic>
          <p:nvPicPr>
            <p:cNvPr id="2" name="object 17">
              <a:extLst>
                <a:ext uri="{FF2B5EF4-FFF2-40B4-BE49-F238E27FC236}">
                  <a16:creationId xmlns:a16="http://schemas.microsoft.com/office/drawing/2014/main" id="{CAEF53A3-CD64-DD1D-8843-D3B6711292D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0650" y="81723"/>
              <a:ext cx="152193" cy="226466"/>
            </a:xfrm>
            <a:prstGeom prst="rect">
              <a:avLst/>
            </a:prstGeom>
          </p:spPr>
        </p:pic>
        <p:pic>
          <p:nvPicPr>
            <p:cNvPr id="3" name="object 19">
              <a:extLst>
                <a:ext uri="{FF2B5EF4-FFF2-40B4-BE49-F238E27FC236}">
                  <a16:creationId xmlns:a16="http://schemas.microsoft.com/office/drawing/2014/main" id="{58574BDD-726E-2667-9680-0738986DDFA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22799" y="110581"/>
              <a:ext cx="152198" cy="226466"/>
            </a:xfrm>
            <a:prstGeom prst="rect">
              <a:avLst/>
            </a:prstGeom>
          </p:spPr>
        </p:pic>
        <p:pic>
          <p:nvPicPr>
            <p:cNvPr id="5" name="object 39">
              <a:extLst>
                <a:ext uri="{FF2B5EF4-FFF2-40B4-BE49-F238E27FC236}">
                  <a16:creationId xmlns:a16="http://schemas.microsoft.com/office/drawing/2014/main" id="{659E4623-46E1-1ED7-577C-7D1265F4BCF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37157" y="77170"/>
              <a:ext cx="102387" cy="105130"/>
            </a:xfrm>
            <a:prstGeom prst="rect">
              <a:avLst/>
            </a:prstGeom>
          </p:spPr>
        </p:pic>
        <p:pic>
          <p:nvPicPr>
            <p:cNvPr id="7" name="object 46">
              <a:extLst>
                <a:ext uri="{FF2B5EF4-FFF2-40B4-BE49-F238E27FC236}">
                  <a16:creationId xmlns:a16="http://schemas.microsoft.com/office/drawing/2014/main" id="{22F2A348-E03B-080B-EC5B-E7A8143F3B7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95483" y="119659"/>
              <a:ext cx="72961" cy="74253"/>
            </a:xfrm>
            <a:prstGeom prst="rect">
              <a:avLst/>
            </a:prstGeom>
          </p:spPr>
        </p:pic>
        <p:pic>
          <p:nvPicPr>
            <p:cNvPr id="19" name="object 41">
              <a:extLst>
                <a:ext uri="{FF2B5EF4-FFF2-40B4-BE49-F238E27FC236}">
                  <a16:creationId xmlns:a16="http://schemas.microsoft.com/office/drawing/2014/main" id="{A54B3A87-CA19-0028-8386-CE427B6FD130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3226" y="1343080"/>
              <a:ext cx="82537" cy="81661"/>
            </a:xfrm>
            <a:prstGeom prst="rect">
              <a:avLst/>
            </a:prstGeom>
          </p:spPr>
        </p:pic>
        <p:sp>
          <p:nvSpPr>
            <p:cNvPr id="20" name="object 40">
              <a:extLst>
                <a:ext uri="{FF2B5EF4-FFF2-40B4-BE49-F238E27FC236}">
                  <a16:creationId xmlns:a16="http://schemas.microsoft.com/office/drawing/2014/main" id="{905D04CD-B30D-B60D-5AA0-2E4120576BDA}"/>
                </a:ext>
              </a:extLst>
            </p:cNvPr>
            <p:cNvSpPr/>
            <p:nvPr/>
          </p:nvSpPr>
          <p:spPr>
            <a:xfrm>
              <a:off x="2750516" y="1129170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2" name="object 5">
              <a:extLst>
                <a:ext uri="{FF2B5EF4-FFF2-40B4-BE49-F238E27FC236}">
                  <a16:creationId xmlns:a16="http://schemas.microsoft.com/office/drawing/2014/main" id="{15E6975E-6DB1-729D-C3B1-ADF574C8E5F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99953" y="1481390"/>
              <a:ext cx="152198" cy="226466"/>
            </a:xfrm>
            <a:prstGeom prst="rect">
              <a:avLst/>
            </a:prstGeom>
          </p:spPr>
        </p:pic>
        <p:pic>
          <p:nvPicPr>
            <p:cNvPr id="23" name="object 5">
              <a:extLst>
                <a:ext uri="{FF2B5EF4-FFF2-40B4-BE49-F238E27FC236}">
                  <a16:creationId xmlns:a16="http://schemas.microsoft.com/office/drawing/2014/main" id="{DB6499E2-5C9F-89BF-B509-0AF50AF7B47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5372" y="1475165"/>
              <a:ext cx="152198" cy="226466"/>
            </a:xfrm>
            <a:prstGeom prst="rect">
              <a:avLst/>
            </a:prstGeom>
          </p:spPr>
        </p:pic>
        <p:pic>
          <p:nvPicPr>
            <p:cNvPr id="24" name="object 39">
              <a:extLst>
                <a:ext uri="{FF2B5EF4-FFF2-40B4-BE49-F238E27FC236}">
                  <a16:creationId xmlns:a16="http://schemas.microsoft.com/office/drawing/2014/main" id="{9B0E63D0-E144-F7F8-70F8-C7C9B02017D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41774" y="158705"/>
              <a:ext cx="102387" cy="105130"/>
            </a:xfrm>
            <a:prstGeom prst="rect">
              <a:avLst/>
            </a:prstGeom>
          </p:spPr>
        </p:pic>
        <p:pic>
          <p:nvPicPr>
            <p:cNvPr id="26" name="object 39">
              <a:extLst>
                <a:ext uri="{FF2B5EF4-FFF2-40B4-BE49-F238E27FC236}">
                  <a16:creationId xmlns:a16="http://schemas.microsoft.com/office/drawing/2014/main" id="{2673DCBB-B3CE-EA2D-C847-64E55040BA4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9236" y="855236"/>
              <a:ext cx="102387" cy="105130"/>
            </a:xfrm>
            <a:prstGeom prst="rect">
              <a:avLst/>
            </a:prstGeom>
          </p:spPr>
        </p:pic>
        <p:pic>
          <p:nvPicPr>
            <p:cNvPr id="35" name="object 49">
              <a:extLst>
                <a:ext uri="{FF2B5EF4-FFF2-40B4-BE49-F238E27FC236}">
                  <a16:creationId xmlns:a16="http://schemas.microsoft.com/office/drawing/2014/main" id="{88272F7E-B30F-0F6A-AE5A-57CB9E74E34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21264" y="1037577"/>
              <a:ext cx="94500" cy="106832"/>
            </a:xfrm>
            <a:prstGeom prst="rect">
              <a:avLst/>
            </a:prstGeom>
          </p:spPr>
        </p:pic>
        <p:sp>
          <p:nvSpPr>
            <p:cNvPr id="36" name="object 43">
              <a:extLst>
                <a:ext uri="{FF2B5EF4-FFF2-40B4-BE49-F238E27FC236}">
                  <a16:creationId xmlns:a16="http://schemas.microsoft.com/office/drawing/2014/main" id="{91C3B44F-AD4B-C043-E59A-DAB2E0622480}"/>
                </a:ext>
              </a:extLst>
            </p:cNvPr>
            <p:cNvSpPr/>
            <p:nvPr/>
          </p:nvSpPr>
          <p:spPr>
            <a:xfrm>
              <a:off x="1108122" y="159115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43">
              <a:extLst>
                <a:ext uri="{FF2B5EF4-FFF2-40B4-BE49-F238E27FC236}">
                  <a16:creationId xmlns:a16="http://schemas.microsoft.com/office/drawing/2014/main" id="{BBA96CD7-818E-4AA1-320D-451532061E61}"/>
                </a:ext>
              </a:extLst>
            </p:cNvPr>
            <p:cNvSpPr/>
            <p:nvPr/>
          </p:nvSpPr>
          <p:spPr>
            <a:xfrm>
              <a:off x="743420" y="11430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3">
              <a:extLst>
                <a:ext uri="{FF2B5EF4-FFF2-40B4-BE49-F238E27FC236}">
                  <a16:creationId xmlns:a16="http://schemas.microsoft.com/office/drawing/2014/main" id="{951B0E8A-BCB0-BEC4-83FF-7A954773F3D2}"/>
                </a:ext>
              </a:extLst>
            </p:cNvPr>
            <p:cNvSpPr/>
            <p:nvPr/>
          </p:nvSpPr>
          <p:spPr>
            <a:xfrm>
              <a:off x="2794612" y="9692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33047BBF-D18F-8DAB-3734-412B3FC5AD6C}"/>
                </a:ext>
              </a:extLst>
            </p:cNvPr>
            <p:cNvSpPr/>
            <p:nvPr/>
          </p:nvSpPr>
          <p:spPr>
            <a:xfrm>
              <a:off x="1581061" y="15678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>
              <a:extLst>
                <a:ext uri="{FF2B5EF4-FFF2-40B4-BE49-F238E27FC236}">
                  <a16:creationId xmlns:a16="http://schemas.microsoft.com/office/drawing/2014/main" id="{EA36C2DB-B85F-E25E-EB44-21B0D83BC95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6121" y="1095534"/>
              <a:ext cx="119595" cy="119583"/>
            </a:xfrm>
            <a:prstGeom prst="rect">
              <a:avLst/>
            </a:prstGeom>
          </p:spPr>
        </p:pic>
        <p:pic>
          <p:nvPicPr>
            <p:cNvPr id="48" name="object 45">
              <a:extLst>
                <a:ext uri="{FF2B5EF4-FFF2-40B4-BE49-F238E27FC236}">
                  <a16:creationId xmlns:a16="http://schemas.microsoft.com/office/drawing/2014/main" id="{82FAFAE0-F5A3-8619-E72B-11F67993481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71544" y="760169"/>
              <a:ext cx="119595" cy="119583"/>
            </a:xfrm>
            <a:prstGeom prst="rect">
              <a:avLst/>
            </a:prstGeom>
          </p:spPr>
        </p:pic>
        <p:sp>
          <p:nvSpPr>
            <p:cNvPr id="50" name="object 40">
              <a:extLst>
                <a:ext uri="{FF2B5EF4-FFF2-40B4-BE49-F238E27FC236}">
                  <a16:creationId xmlns:a16="http://schemas.microsoft.com/office/drawing/2014/main" id="{9587536A-7FFB-40FF-5089-E8FCB256F100}"/>
                </a:ext>
              </a:extLst>
            </p:cNvPr>
            <p:cNvSpPr/>
            <p:nvPr/>
          </p:nvSpPr>
          <p:spPr>
            <a:xfrm>
              <a:off x="4914008" y="51699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51" name="object 45">
              <a:extLst>
                <a:ext uri="{FF2B5EF4-FFF2-40B4-BE49-F238E27FC236}">
                  <a16:creationId xmlns:a16="http://schemas.microsoft.com/office/drawing/2014/main" id="{484F5A15-A678-8874-0EA5-280DDFAA1BD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29953" y="77170"/>
              <a:ext cx="119595" cy="119583"/>
            </a:xfrm>
            <a:prstGeom prst="rect">
              <a:avLst/>
            </a:prstGeom>
          </p:spPr>
        </p:pic>
        <p:pic>
          <p:nvPicPr>
            <p:cNvPr id="52" name="object 45">
              <a:extLst>
                <a:ext uri="{FF2B5EF4-FFF2-40B4-BE49-F238E27FC236}">
                  <a16:creationId xmlns:a16="http://schemas.microsoft.com/office/drawing/2014/main" id="{F2CF1A3F-0EB9-D67D-952E-A88D66FF1FF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45781" y="68917"/>
              <a:ext cx="119595" cy="119583"/>
            </a:xfrm>
            <a:prstGeom prst="rect">
              <a:avLst/>
            </a:prstGeom>
          </p:spPr>
        </p:pic>
        <p:sp>
          <p:nvSpPr>
            <p:cNvPr id="53" name="object 40">
              <a:extLst>
                <a:ext uri="{FF2B5EF4-FFF2-40B4-BE49-F238E27FC236}">
                  <a16:creationId xmlns:a16="http://schemas.microsoft.com/office/drawing/2014/main" id="{88746EFB-3C28-E433-2F7A-029203671CE5}"/>
                </a:ext>
              </a:extLst>
            </p:cNvPr>
            <p:cNvSpPr/>
            <p:nvPr/>
          </p:nvSpPr>
          <p:spPr>
            <a:xfrm>
              <a:off x="1385971" y="56092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54" name="object 35">
              <a:extLst>
                <a:ext uri="{FF2B5EF4-FFF2-40B4-BE49-F238E27FC236}">
                  <a16:creationId xmlns:a16="http://schemas.microsoft.com/office/drawing/2014/main" id="{EE5205C9-0AEA-C6C5-4F19-5C095A645EE7}"/>
                </a:ext>
              </a:extLst>
            </p:cNvPr>
            <p:cNvSpPr txBox="1"/>
            <p:nvPr/>
          </p:nvSpPr>
          <p:spPr>
            <a:xfrm>
              <a:off x="1122822" y="1261657"/>
              <a:ext cx="4057705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800" b="1" spc="-35" dirty="0">
                  <a:solidFill>
                    <a:srgbClr val="005480"/>
                  </a:solidFill>
                  <a:latin typeface="Berlin Sans FB Demi" panose="020E0802020502020306" pitchFamily="34" charset="0"/>
                  <a:cs typeface="ADLaM Display" panose="02010000000000000000" pitchFamily="2" charset="0"/>
                </a:rPr>
                <a:t>¡CADA GOTA CUENTA!</a:t>
              </a:r>
              <a:endParaRPr sz="2800" b="1" dirty="0">
                <a:solidFill>
                  <a:srgbClr val="005480"/>
                </a:solidFill>
                <a:latin typeface="Berlin Sans FB Demi" panose="020E0802020502020306" pitchFamily="34" charset="0"/>
                <a:cs typeface="ADLaM Display" panose="02010000000000000000" pitchFamily="2" charset="0"/>
              </a:endParaRPr>
            </a:p>
          </p:txBody>
        </p:sp>
        <p:sp>
          <p:nvSpPr>
            <p:cNvPr id="56" name="object 43">
              <a:extLst>
                <a:ext uri="{FF2B5EF4-FFF2-40B4-BE49-F238E27FC236}">
                  <a16:creationId xmlns:a16="http://schemas.microsoft.com/office/drawing/2014/main" id="{4BA77FFA-E5F9-A02B-B397-95BBE5C999FA}"/>
                </a:ext>
              </a:extLst>
            </p:cNvPr>
            <p:cNvSpPr/>
            <p:nvPr/>
          </p:nvSpPr>
          <p:spPr>
            <a:xfrm>
              <a:off x="783973" y="147722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43">
              <a:extLst>
                <a:ext uri="{FF2B5EF4-FFF2-40B4-BE49-F238E27FC236}">
                  <a16:creationId xmlns:a16="http://schemas.microsoft.com/office/drawing/2014/main" id="{1BD5DA53-AC2F-3185-100D-F453650A93A1}"/>
                </a:ext>
              </a:extLst>
            </p:cNvPr>
            <p:cNvSpPr/>
            <p:nvPr/>
          </p:nvSpPr>
          <p:spPr>
            <a:xfrm>
              <a:off x="1008244" y="8305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39">
              <a:extLst>
                <a:ext uri="{FF2B5EF4-FFF2-40B4-BE49-F238E27FC236}">
                  <a16:creationId xmlns:a16="http://schemas.microsoft.com/office/drawing/2014/main" id="{144EF329-760D-B270-F009-AFC53868E0B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3193" y="1607074"/>
              <a:ext cx="102387" cy="105130"/>
            </a:xfrm>
            <a:prstGeom prst="rect">
              <a:avLst/>
            </a:prstGeom>
          </p:spPr>
        </p:pic>
        <p:sp>
          <p:nvSpPr>
            <p:cNvPr id="59" name="object 43">
              <a:extLst>
                <a:ext uri="{FF2B5EF4-FFF2-40B4-BE49-F238E27FC236}">
                  <a16:creationId xmlns:a16="http://schemas.microsoft.com/office/drawing/2014/main" id="{34AFE0AC-6EA6-942A-2201-50E9716592EB}"/>
                </a:ext>
              </a:extLst>
            </p:cNvPr>
            <p:cNvSpPr/>
            <p:nvPr/>
          </p:nvSpPr>
          <p:spPr>
            <a:xfrm>
              <a:off x="3465629" y="9114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43">
              <a:extLst>
                <a:ext uri="{FF2B5EF4-FFF2-40B4-BE49-F238E27FC236}">
                  <a16:creationId xmlns:a16="http://schemas.microsoft.com/office/drawing/2014/main" id="{F16FBE7F-8412-133F-1789-9DA55E7D10CB}"/>
                </a:ext>
              </a:extLst>
            </p:cNvPr>
            <p:cNvSpPr/>
            <p:nvPr/>
          </p:nvSpPr>
          <p:spPr>
            <a:xfrm>
              <a:off x="1922808" y="16989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46">
              <a:extLst>
                <a:ext uri="{FF2B5EF4-FFF2-40B4-BE49-F238E27FC236}">
                  <a16:creationId xmlns:a16="http://schemas.microsoft.com/office/drawing/2014/main" id="{437F47A0-EAC0-282F-EA07-E10C113CFCE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4952" y="1039798"/>
              <a:ext cx="72961" cy="74253"/>
            </a:xfrm>
            <a:prstGeom prst="rect">
              <a:avLst/>
            </a:prstGeom>
          </p:spPr>
        </p:pic>
        <p:pic>
          <p:nvPicPr>
            <p:cNvPr id="62" name="object 45">
              <a:extLst>
                <a:ext uri="{FF2B5EF4-FFF2-40B4-BE49-F238E27FC236}">
                  <a16:creationId xmlns:a16="http://schemas.microsoft.com/office/drawing/2014/main" id="{398008F1-08D6-1845-56B6-3DEF84DCD83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91355" y="1434832"/>
              <a:ext cx="119595" cy="119583"/>
            </a:xfrm>
            <a:prstGeom prst="rect">
              <a:avLst/>
            </a:prstGeom>
          </p:spPr>
        </p:pic>
        <p:sp>
          <p:nvSpPr>
            <p:cNvPr id="63" name="object 40">
              <a:extLst>
                <a:ext uri="{FF2B5EF4-FFF2-40B4-BE49-F238E27FC236}">
                  <a16:creationId xmlns:a16="http://schemas.microsoft.com/office/drawing/2014/main" id="{BF0BAEE8-1706-7611-3819-A48081B42ED8}"/>
                </a:ext>
              </a:extLst>
            </p:cNvPr>
            <p:cNvSpPr/>
            <p:nvPr/>
          </p:nvSpPr>
          <p:spPr>
            <a:xfrm>
              <a:off x="5596600" y="123435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64" name="object 40">
              <a:extLst>
                <a:ext uri="{FF2B5EF4-FFF2-40B4-BE49-F238E27FC236}">
                  <a16:creationId xmlns:a16="http://schemas.microsoft.com/office/drawing/2014/main" id="{197236D3-7E19-0A69-4B9D-8B7B072049AE}"/>
                </a:ext>
              </a:extLst>
            </p:cNvPr>
            <p:cNvSpPr/>
            <p:nvPr/>
          </p:nvSpPr>
          <p:spPr>
            <a:xfrm>
              <a:off x="3989750" y="101083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65" name="object 45">
              <a:extLst>
                <a:ext uri="{FF2B5EF4-FFF2-40B4-BE49-F238E27FC236}">
                  <a16:creationId xmlns:a16="http://schemas.microsoft.com/office/drawing/2014/main" id="{24872F81-677F-2C45-A6AE-ABE646BD8DE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80346" y="1000145"/>
              <a:ext cx="119595" cy="119583"/>
            </a:xfrm>
            <a:prstGeom prst="rect">
              <a:avLst/>
            </a:prstGeom>
          </p:spPr>
        </p:pic>
        <p:pic>
          <p:nvPicPr>
            <p:cNvPr id="66" name="object 17">
              <a:extLst>
                <a:ext uri="{FF2B5EF4-FFF2-40B4-BE49-F238E27FC236}">
                  <a16:creationId xmlns:a16="http://schemas.microsoft.com/office/drawing/2014/main" id="{D5E5EB62-DAE5-5EAC-5295-1C740C8988F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062" y="724504"/>
              <a:ext cx="152193" cy="226466"/>
            </a:xfrm>
            <a:prstGeom prst="rect">
              <a:avLst/>
            </a:prstGeom>
          </p:spPr>
        </p:pic>
        <p:pic>
          <p:nvPicPr>
            <p:cNvPr id="67" name="object 39">
              <a:extLst>
                <a:ext uri="{FF2B5EF4-FFF2-40B4-BE49-F238E27FC236}">
                  <a16:creationId xmlns:a16="http://schemas.microsoft.com/office/drawing/2014/main" id="{E1A04506-5AA3-4591-986C-200D1DA4987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0027" y="1214051"/>
              <a:ext cx="102387" cy="105130"/>
            </a:xfrm>
            <a:prstGeom prst="rect">
              <a:avLst/>
            </a:prstGeom>
          </p:spPr>
        </p:pic>
        <p:pic>
          <p:nvPicPr>
            <p:cNvPr id="68" name="object 39">
              <a:extLst>
                <a:ext uri="{FF2B5EF4-FFF2-40B4-BE49-F238E27FC236}">
                  <a16:creationId xmlns:a16="http://schemas.microsoft.com/office/drawing/2014/main" id="{38225B62-C59A-8290-6FE9-76D2FFD95DC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3241" y="780047"/>
              <a:ext cx="102387" cy="105130"/>
            </a:xfrm>
            <a:prstGeom prst="rect">
              <a:avLst/>
            </a:prstGeom>
          </p:spPr>
        </p:pic>
        <p:pic>
          <p:nvPicPr>
            <p:cNvPr id="69" name="object 39">
              <a:extLst>
                <a:ext uri="{FF2B5EF4-FFF2-40B4-BE49-F238E27FC236}">
                  <a16:creationId xmlns:a16="http://schemas.microsoft.com/office/drawing/2014/main" id="{76C3AD48-5625-FAD9-0D6D-EB66678F6D2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91573" y="1209098"/>
              <a:ext cx="102387" cy="105130"/>
            </a:xfrm>
            <a:prstGeom prst="rect">
              <a:avLst/>
            </a:prstGeom>
          </p:spPr>
        </p:pic>
        <p:sp>
          <p:nvSpPr>
            <p:cNvPr id="70" name="object 40">
              <a:extLst>
                <a:ext uri="{FF2B5EF4-FFF2-40B4-BE49-F238E27FC236}">
                  <a16:creationId xmlns:a16="http://schemas.microsoft.com/office/drawing/2014/main" id="{99086C2C-9BBC-255F-03AF-0EE51E0FC3E0}"/>
                </a:ext>
              </a:extLst>
            </p:cNvPr>
            <p:cNvSpPr/>
            <p:nvPr/>
          </p:nvSpPr>
          <p:spPr>
            <a:xfrm>
              <a:off x="6147790" y="146329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71" name="object 40">
              <a:extLst>
                <a:ext uri="{FF2B5EF4-FFF2-40B4-BE49-F238E27FC236}">
                  <a16:creationId xmlns:a16="http://schemas.microsoft.com/office/drawing/2014/main" id="{5994D812-379B-04ED-EAAE-7BFC6199934A}"/>
                </a:ext>
              </a:extLst>
            </p:cNvPr>
            <p:cNvSpPr/>
            <p:nvPr/>
          </p:nvSpPr>
          <p:spPr>
            <a:xfrm>
              <a:off x="2354777" y="10521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2" name="object 45">
              <a:extLst>
                <a:ext uri="{FF2B5EF4-FFF2-40B4-BE49-F238E27FC236}">
                  <a16:creationId xmlns:a16="http://schemas.microsoft.com/office/drawing/2014/main" id="{A5AEF59D-0872-82BA-5E70-F2009EC6D6F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47177" y="526990"/>
              <a:ext cx="119595" cy="119583"/>
            </a:xfrm>
            <a:prstGeom prst="rect">
              <a:avLst/>
            </a:prstGeom>
          </p:spPr>
        </p:pic>
        <p:sp>
          <p:nvSpPr>
            <p:cNvPr id="73" name="object 40">
              <a:extLst>
                <a:ext uri="{FF2B5EF4-FFF2-40B4-BE49-F238E27FC236}">
                  <a16:creationId xmlns:a16="http://schemas.microsoft.com/office/drawing/2014/main" id="{117B225A-BAA2-686E-2E36-226288C1D7A0}"/>
                </a:ext>
              </a:extLst>
            </p:cNvPr>
            <p:cNvSpPr/>
            <p:nvPr/>
          </p:nvSpPr>
          <p:spPr>
            <a:xfrm>
              <a:off x="1931063" y="38183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5" name="object 41">
              <a:extLst>
                <a:ext uri="{FF2B5EF4-FFF2-40B4-BE49-F238E27FC236}">
                  <a16:creationId xmlns:a16="http://schemas.microsoft.com/office/drawing/2014/main" id="{DAD51ADB-613E-BEBA-A1BF-AE762D9483A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09083" y="665253"/>
              <a:ext cx="82537" cy="81661"/>
            </a:xfrm>
            <a:prstGeom prst="rect">
              <a:avLst/>
            </a:prstGeom>
          </p:spPr>
        </p:pic>
        <p:sp>
          <p:nvSpPr>
            <p:cNvPr id="76" name="object 43">
              <a:extLst>
                <a:ext uri="{FF2B5EF4-FFF2-40B4-BE49-F238E27FC236}">
                  <a16:creationId xmlns:a16="http://schemas.microsoft.com/office/drawing/2014/main" id="{157ABA53-D547-E086-9723-80ED487AAC49}"/>
                </a:ext>
              </a:extLst>
            </p:cNvPr>
            <p:cNvSpPr/>
            <p:nvPr/>
          </p:nvSpPr>
          <p:spPr>
            <a:xfrm>
              <a:off x="1594954" y="35621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45">
              <a:extLst>
                <a:ext uri="{FF2B5EF4-FFF2-40B4-BE49-F238E27FC236}">
                  <a16:creationId xmlns:a16="http://schemas.microsoft.com/office/drawing/2014/main" id="{3F52BC06-6D44-4997-2AA1-F9AE7248EA6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38841" y="517131"/>
              <a:ext cx="119595" cy="119583"/>
            </a:xfrm>
            <a:prstGeom prst="rect">
              <a:avLst/>
            </a:prstGeom>
          </p:spPr>
        </p:pic>
        <p:sp>
          <p:nvSpPr>
            <p:cNvPr id="79" name="object 40">
              <a:extLst>
                <a:ext uri="{FF2B5EF4-FFF2-40B4-BE49-F238E27FC236}">
                  <a16:creationId xmlns:a16="http://schemas.microsoft.com/office/drawing/2014/main" id="{32DF55E5-B0D4-61D0-5C13-25290F8C998D}"/>
                </a:ext>
              </a:extLst>
            </p:cNvPr>
            <p:cNvSpPr/>
            <p:nvPr/>
          </p:nvSpPr>
          <p:spPr>
            <a:xfrm>
              <a:off x="4722727" y="37197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0" name="object 41">
              <a:extLst>
                <a:ext uri="{FF2B5EF4-FFF2-40B4-BE49-F238E27FC236}">
                  <a16:creationId xmlns:a16="http://schemas.microsoft.com/office/drawing/2014/main" id="{3D76922F-31E3-E03D-B1DB-DA10EFD92F0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29163" y="113247"/>
              <a:ext cx="82537" cy="81661"/>
            </a:xfrm>
            <a:prstGeom prst="rect">
              <a:avLst/>
            </a:prstGeom>
          </p:spPr>
        </p:pic>
        <p:sp>
          <p:nvSpPr>
            <p:cNvPr id="81" name="object 43">
              <a:extLst>
                <a:ext uri="{FF2B5EF4-FFF2-40B4-BE49-F238E27FC236}">
                  <a16:creationId xmlns:a16="http://schemas.microsoft.com/office/drawing/2014/main" id="{DF8FF65F-0102-969F-67F4-0006CA5BB23D}"/>
                </a:ext>
              </a:extLst>
            </p:cNvPr>
            <p:cNvSpPr/>
            <p:nvPr/>
          </p:nvSpPr>
          <p:spPr>
            <a:xfrm>
              <a:off x="4386618" y="34635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45">
              <a:extLst>
                <a:ext uri="{FF2B5EF4-FFF2-40B4-BE49-F238E27FC236}">
                  <a16:creationId xmlns:a16="http://schemas.microsoft.com/office/drawing/2014/main" id="{00AA8207-3F78-DFAC-6354-3BEFB925167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60320" y="1325833"/>
              <a:ext cx="119595" cy="119583"/>
            </a:xfrm>
            <a:prstGeom prst="rect">
              <a:avLst/>
            </a:prstGeom>
          </p:spPr>
        </p:pic>
        <p:sp>
          <p:nvSpPr>
            <p:cNvPr id="83" name="object 40">
              <a:extLst>
                <a:ext uri="{FF2B5EF4-FFF2-40B4-BE49-F238E27FC236}">
                  <a16:creationId xmlns:a16="http://schemas.microsoft.com/office/drawing/2014/main" id="{0BBE2AEE-EE33-B50D-2556-FD2F8FC0B1BA}"/>
                </a:ext>
              </a:extLst>
            </p:cNvPr>
            <p:cNvSpPr/>
            <p:nvPr/>
          </p:nvSpPr>
          <p:spPr>
            <a:xfrm>
              <a:off x="5144206" y="118067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4" name="object 41">
              <a:extLst>
                <a:ext uri="{FF2B5EF4-FFF2-40B4-BE49-F238E27FC236}">
                  <a16:creationId xmlns:a16="http://schemas.microsoft.com/office/drawing/2014/main" id="{CDCB40CC-B54E-BA04-DB94-62829FAFA07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2226" y="1464096"/>
              <a:ext cx="82537" cy="81661"/>
            </a:xfrm>
            <a:prstGeom prst="rect">
              <a:avLst/>
            </a:prstGeom>
          </p:spPr>
        </p:pic>
        <p:sp>
          <p:nvSpPr>
            <p:cNvPr id="86" name="object 43">
              <a:extLst>
                <a:ext uri="{FF2B5EF4-FFF2-40B4-BE49-F238E27FC236}">
                  <a16:creationId xmlns:a16="http://schemas.microsoft.com/office/drawing/2014/main" id="{1F64F698-3941-7E7F-1D33-F0413FA8F8AE}"/>
                </a:ext>
              </a:extLst>
            </p:cNvPr>
            <p:cNvSpPr/>
            <p:nvPr/>
          </p:nvSpPr>
          <p:spPr>
            <a:xfrm>
              <a:off x="4808097" y="115505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45">
              <a:extLst>
                <a:ext uri="{FF2B5EF4-FFF2-40B4-BE49-F238E27FC236}">
                  <a16:creationId xmlns:a16="http://schemas.microsoft.com/office/drawing/2014/main" id="{475C9368-232E-614C-94E8-D97B53D10D37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1772" y="1213386"/>
              <a:ext cx="119595" cy="119583"/>
            </a:xfrm>
            <a:prstGeom prst="rect">
              <a:avLst/>
            </a:prstGeom>
          </p:spPr>
        </p:pic>
        <p:sp>
          <p:nvSpPr>
            <p:cNvPr id="88" name="object 40">
              <a:extLst>
                <a:ext uri="{FF2B5EF4-FFF2-40B4-BE49-F238E27FC236}">
                  <a16:creationId xmlns:a16="http://schemas.microsoft.com/office/drawing/2014/main" id="{4FB246B6-7234-7715-A911-4DB0A5B18887}"/>
                </a:ext>
              </a:extLst>
            </p:cNvPr>
            <p:cNvSpPr/>
            <p:nvPr/>
          </p:nvSpPr>
          <p:spPr>
            <a:xfrm>
              <a:off x="1213111" y="105944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9" name="object 41">
              <a:extLst>
                <a:ext uri="{FF2B5EF4-FFF2-40B4-BE49-F238E27FC236}">
                  <a16:creationId xmlns:a16="http://schemas.microsoft.com/office/drawing/2014/main" id="{6350BF6A-44E6-9BDD-681C-270486EA605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678" y="1351649"/>
              <a:ext cx="82537" cy="81661"/>
            </a:xfrm>
            <a:prstGeom prst="rect">
              <a:avLst/>
            </a:prstGeom>
          </p:spPr>
        </p:pic>
        <p:sp>
          <p:nvSpPr>
            <p:cNvPr id="90" name="object 43">
              <a:extLst>
                <a:ext uri="{FF2B5EF4-FFF2-40B4-BE49-F238E27FC236}">
                  <a16:creationId xmlns:a16="http://schemas.microsoft.com/office/drawing/2014/main" id="{9E2DA03A-0A6D-99E4-D85A-79225D31E2C1}"/>
                </a:ext>
              </a:extLst>
            </p:cNvPr>
            <p:cNvSpPr/>
            <p:nvPr/>
          </p:nvSpPr>
          <p:spPr>
            <a:xfrm>
              <a:off x="90289" y="123013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45">
              <a:extLst>
                <a:ext uri="{FF2B5EF4-FFF2-40B4-BE49-F238E27FC236}">
                  <a16:creationId xmlns:a16="http://schemas.microsoft.com/office/drawing/2014/main" id="{8FD091ED-BB77-BC7D-F11F-D9E37D0BF68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70537" y="970160"/>
              <a:ext cx="119595" cy="119583"/>
            </a:xfrm>
            <a:prstGeom prst="rect">
              <a:avLst/>
            </a:prstGeom>
          </p:spPr>
        </p:pic>
        <p:sp>
          <p:nvSpPr>
            <p:cNvPr id="92" name="object 40">
              <a:extLst>
                <a:ext uri="{FF2B5EF4-FFF2-40B4-BE49-F238E27FC236}">
                  <a16:creationId xmlns:a16="http://schemas.microsoft.com/office/drawing/2014/main" id="{187A9DFE-FA8A-A801-E143-4C3ADA7AC7DE}"/>
                </a:ext>
              </a:extLst>
            </p:cNvPr>
            <p:cNvSpPr/>
            <p:nvPr/>
          </p:nvSpPr>
          <p:spPr>
            <a:xfrm>
              <a:off x="3754423" y="82500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3" name="object 41">
              <a:extLst>
                <a:ext uri="{FF2B5EF4-FFF2-40B4-BE49-F238E27FC236}">
                  <a16:creationId xmlns:a16="http://schemas.microsoft.com/office/drawing/2014/main" id="{8C749A0F-E544-D9B3-5C9F-2129EAF1ED7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32443" y="1108423"/>
              <a:ext cx="82537" cy="81661"/>
            </a:xfrm>
            <a:prstGeom prst="rect">
              <a:avLst/>
            </a:prstGeom>
          </p:spPr>
        </p:pic>
        <p:sp>
          <p:nvSpPr>
            <p:cNvPr id="94" name="object 43">
              <a:extLst>
                <a:ext uri="{FF2B5EF4-FFF2-40B4-BE49-F238E27FC236}">
                  <a16:creationId xmlns:a16="http://schemas.microsoft.com/office/drawing/2014/main" id="{793DB96A-6FF0-A86D-3B5E-346768E0BFE6}"/>
                </a:ext>
              </a:extLst>
            </p:cNvPr>
            <p:cNvSpPr/>
            <p:nvPr/>
          </p:nvSpPr>
          <p:spPr>
            <a:xfrm>
              <a:off x="3418314" y="79938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45">
              <a:extLst>
                <a:ext uri="{FF2B5EF4-FFF2-40B4-BE49-F238E27FC236}">
                  <a16:creationId xmlns:a16="http://schemas.microsoft.com/office/drawing/2014/main" id="{26E1B89B-D4BA-26C0-D955-EF5590C10ED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45103" y="1111909"/>
              <a:ext cx="119595" cy="119583"/>
            </a:xfrm>
            <a:prstGeom prst="rect">
              <a:avLst/>
            </a:prstGeom>
          </p:spPr>
        </p:pic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EEA0C5E8-10CD-AB58-1234-18D5EEE38379}"/>
                </a:ext>
              </a:extLst>
            </p:cNvPr>
            <p:cNvGrpSpPr/>
            <p:nvPr/>
          </p:nvGrpSpPr>
          <p:grpSpPr>
            <a:xfrm>
              <a:off x="5078883" y="4195"/>
              <a:ext cx="1279645" cy="1158241"/>
              <a:chOff x="9048750" y="257617"/>
              <a:chExt cx="1279645" cy="1158241"/>
            </a:xfrm>
          </p:grpSpPr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5BD2208B-6C05-F290-10CC-A665BE634878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102" name="bg object 18">
                  <a:extLst>
                    <a:ext uri="{FF2B5EF4-FFF2-40B4-BE49-F238E27FC236}">
                      <a16:creationId xmlns:a16="http://schemas.microsoft.com/office/drawing/2014/main" id="{43FD83C7-3608-6E68-E92B-E1D23CC960FA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3" name="bg object 19">
                  <a:extLst>
                    <a:ext uri="{FF2B5EF4-FFF2-40B4-BE49-F238E27FC236}">
                      <a16:creationId xmlns:a16="http://schemas.microsoft.com/office/drawing/2014/main" id="{5614F54E-F7E5-86D3-AD62-A59B90159F07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01" name="bg object 20">
                <a:extLst>
                  <a:ext uri="{FF2B5EF4-FFF2-40B4-BE49-F238E27FC236}">
                    <a16:creationId xmlns:a16="http://schemas.microsoft.com/office/drawing/2014/main" id="{D0524AA6-BC22-C1F2-FEB5-F89261080D3A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110" name="bg object 17">
              <a:extLst>
                <a:ext uri="{FF2B5EF4-FFF2-40B4-BE49-F238E27FC236}">
                  <a16:creationId xmlns:a16="http://schemas.microsoft.com/office/drawing/2014/main" id="{BED8C0E0-4295-3F8C-30DF-85E425BB6BB1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 flipH="1">
              <a:off x="4681213" y="5657279"/>
              <a:ext cx="1980384" cy="948631"/>
            </a:xfrm>
            <a:prstGeom prst="rect">
              <a:avLst/>
            </a:prstGeom>
          </p:spPr>
        </p:pic>
        <p:sp>
          <p:nvSpPr>
            <p:cNvPr id="4" name="object 35">
              <a:extLst>
                <a:ext uri="{FF2B5EF4-FFF2-40B4-BE49-F238E27FC236}">
                  <a16:creationId xmlns:a16="http://schemas.microsoft.com/office/drawing/2014/main" id="{77AF1125-50BC-8B15-6592-5B185D8843C6}"/>
                </a:ext>
              </a:extLst>
            </p:cNvPr>
            <p:cNvSpPr txBox="1"/>
            <p:nvPr/>
          </p:nvSpPr>
          <p:spPr>
            <a:xfrm>
              <a:off x="956732" y="2121683"/>
              <a:ext cx="4394708" cy="93615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000" spc="-35" dirty="0">
                  <a:solidFill>
                    <a:srgbClr val="4FC8EF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Reporta o repara cualquier salidero, tubería averiada, pluma defectuosa o inodoro con flujo continuo.</a:t>
              </a: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F209DA74-B7E7-988D-7857-85CDA2B22A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002"/>
            <a:stretch>
              <a:fillRect/>
            </a:stretch>
          </p:blipFill>
          <p:spPr>
            <a:xfrm>
              <a:off x="2881132" y="3051130"/>
              <a:ext cx="2629818" cy="236677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D854A228-DDC0-45CB-057A-43AA7A3E37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44335"/>
            <a:stretch>
              <a:fillRect/>
            </a:stretch>
          </p:blipFill>
          <p:spPr>
            <a:xfrm>
              <a:off x="925024" y="3250529"/>
              <a:ext cx="2138399" cy="1937032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AE80450-1DBB-C5B8-D7DA-FAEF5AE80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58409" y="5154545"/>
              <a:ext cx="768138" cy="514422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1BCBD7B-EEC7-B186-4C6E-C86CF92A41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1108122" y="5321284"/>
              <a:ext cx="985863" cy="68014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90222FA-AE64-17FB-F6FB-5F546C1D1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920344" y="5057744"/>
              <a:ext cx="985863" cy="680145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CAF9245-1448-ABE9-5F4F-EE663CB32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5" t="72954" r="18686" b="10002"/>
            <a:stretch>
              <a:fillRect/>
            </a:stretch>
          </p:blipFill>
          <p:spPr>
            <a:xfrm>
              <a:off x="1566123" y="5524223"/>
              <a:ext cx="3202321" cy="730465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38C39D27-4038-24A5-33B8-08ACA40999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075578" y="5135456"/>
              <a:ext cx="985863" cy="680145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4F3F424C-A523-B37E-9B22-0D2EFE3DE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989774" y="4936416"/>
              <a:ext cx="1529286" cy="680145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5524B70-5333-2314-A420-995E7AB48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4068474" y="4763825"/>
              <a:ext cx="654253" cy="451368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69B05EEF-C341-3A26-955E-357C88922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2989774" y="4905325"/>
              <a:ext cx="654253" cy="451368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FBAB028D-48E7-9D4C-F61C-EACB1DB52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4004045" y="4367362"/>
              <a:ext cx="594593" cy="410209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7AC1A0DB-877A-C2B1-1482-3D5CA565C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3928890" y="5235155"/>
              <a:ext cx="654253" cy="451368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893FAF9D-BFE1-A04E-907B-CCA40C47F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3206607" y="5207702"/>
              <a:ext cx="654253" cy="4513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2024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F132CB-BAC6-C210-444C-95F9509A5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A7B2E13-B61D-A804-C268-2B06AC07AA87}"/>
              </a:ext>
            </a:extLst>
          </p:cNvPr>
          <p:cNvGrpSpPr/>
          <p:nvPr/>
        </p:nvGrpSpPr>
        <p:grpSpPr>
          <a:xfrm>
            <a:off x="-308062" y="-5548"/>
            <a:ext cx="6969659" cy="6611458"/>
            <a:chOff x="-308062" y="-5548"/>
            <a:chExt cx="6969659" cy="661145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96E114D-4DA4-696B-9432-86BDB77C5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3703" y="97774"/>
              <a:ext cx="2664878" cy="1081063"/>
            </a:xfrm>
            <a:prstGeom prst="rect">
              <a:avLst/>
            </a:prstGeom>
          </p:spPr>
        </p:pic>
        <p:pic>
          <p:nvPicPr>
            <p:cNvPr id="11" name="bg object 17">
              <a:extLst>
                <a:ext uri="{FF2B5EF4-FFF2-40B4-BE49-F238E27FC236}">
                  <a16:creationId xmlns:a16="http://schemas.microsoft.com/office/drawing/2014/main" id="{EA60CDA4-DBA8-82A0-90AB-2C12EDB79870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>
              <a:off x="4244402" y="580115"/>
              <a:ext cx="1002525" cy="531128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5B8C199-8441-EDA2-4ADE-3EFBE7877DDA}"/>
                </a:ext>
              </a:extLst>
            </p:cNvPr>
            <p:cNvGrpSpPr/>
            <p:nvPr/>
          </p:nvGrpSpPr>
          <p:grpSpPr>
            <a:xfrm flipH="1">
              <a:off x="-14186" y="-5548"/>
              <a:ext cx="1279645" cy="1158241"/>
              <a:chOff x="9048750" y="257617"/>
              <a:chExt cx="1279645" cy="115824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465419E-DE85-D83B-AEE5-9D591762CE27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47" name="bg object 18">
                  <a:extLst>
                    <a:ext uri="{FF2B5EF4-FFF2-40B4-BE49-F238E27FC236}">
                      <a16:creationId xmlns:a16="http://schemas.microsoft.com/office/drawing/2014/main" id="{CF27F640-CA65-7748-2D73-EF2D07457FCE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g object 19">
                  <a:extLst>
                    <a:ext uri="{FF2B5EF4-FFF2-40B4-BE49-F238E27FC236}">
                      <a16:creationId xmlns:a16="http://schemas.microsoft.com/office/drawing/2014/main" id="{D6E15217-8AFC-2FE2-19EE-BC362A146939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bg object 20">
                <a:extLst>
                  <a:ext uri="{FF2B5EF4-FFF2-40B4-BE49-F238E27FC236}">
                    <a16:creationId xmlns:a16="http://schemas.microsoft.com/office/drawing/2014/main" id="{0E9854FB-FCEF-7401-1BB2-8744F781A34D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74" name="bg object 17">
              <a:extLst>
                <a:ext uri="{FF2B5EF4-FFF2-40B4-BE49-F238E27FC236}">
                  <a16:creationId xmlns:a16="http://schemas.microsoft.com/office/drawing/2014/main" id="{D0806DDB-44B0-595F-918F-E2BF0D37E6ED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 flipH="1">
              <a:off x="1062924" y="568147"/>
              <a:ext cx="1002525" cy="531128"/>
            </a:xfrm>
            <a:prstGeom prst="rect">
              <a:avLst/>
            </a:prstGeom>
          </p:spPr>
        </p:pic>
        <p:pic>
          <p:nvPicPr>
            <p:cNvPr id="85" name="bg object 17">
              <a:extLst>
                <a:ext uri="{FF2B5EF4-FFF2-40B4-BE49-F238E27FC236}">
                  <a16:creationId xmlns:a16="http://schemas.microsoft.com/office/drawing/2014/main" id="{B7680E10-0FB7-69A7-5D7F-CA6D5CA219C8}"/>
                </a:ext>
              </a:extLst>
            </p:cNvPr>
            <p:cNvPicPr/>
            <p:nvPr/>
          </p:nvPicPr>
          <p:blipFill>
            <a:blip r:embed="rId3" cstate="print"/>
            <a:srcRect l="21303" t="42996" r="65601" b="25447"/>
            <a:stretch>
              <a:fillRect/>
            </a:stretch>
          </p:blipFill>
          <p:spPr>
            <a:xfrm>
              <a:off x="5810632" y="1920219"/>
              <a:ext cx="405545" cy="531128"/>
            </a:xfrm>
            <a:prstGeom prst="rect">
              <a:avLst/>
            </a:prstGeom>
          </p:spPr>
        </p:pic>
        <p:pic>
          <p:nvPicPr>
            <p:cNvPr id="9" name="bg object 17">
              <a:extLst>
                <a:ext uri="{FF2B5EF4-FFF2-40B4-BE49-F238E27FC236}">
                  <a16:creationId xmlns:a16="http://schemas.microsoft.com/office/drawing/2014/main" id="{1B6D6EF0-3832-104F-2FB9-B3543C0E5039}"/>
                </a:ext>
              </a:extLst>
            </p:cNvPr>
            <p:cNvPicPr/>
            <p:nvPr/>
          </p:nvPicPr>
          <p:blipFill>
            <a:blip r:embed="rId3" cstate="print"/>
            <a:srcRect l="21303" t="42996" r="65601" b="25447"/>
            <a:stretch>
              <a:fillRect/>
            </a:stretch>
          </p:blipFill>
          <p:spPr>
            <a:xfrm>
              <a:off x="79373" y="1896497"/>
              <a:ext cx="405545" cy="53112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4066404-86F4-8D61-666B-FB0F8A1FED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75200" y="3613725"/>
              <a:ext cx="1569694" cy="932875"/>
            </a:xfrm>
            <a:prstGeom prst="rect">
              <a:avLst/>
            </a:prstGeom>
          </p:spPr>
        </p:pic>
        <p:sp>
          <p:nvSpPr>
            <p:cNvPr id="39" name="object 36">
              <a:extLst>
                <a:ext uri="{FF2B5EF4-FFF2-40B4-BE49-F238E27FC236}">
                  <a16:creationId xmlns:a16="http://schemas.microsoft.com/office/drawing/2014/main" id="{23CFBF5E-4330-1021-6FFC-0852BE1B5AD0}"/>
                </a:ext>
              </a:extLst>
            </p:cNvPr>
            <p:cNvSpPr/>
            <p:nvPr/>
          </p:nvSpPr>
          <p:spPr>
            <a:xfrm>
              <a:off x="1410729" y="1803400"/>
              <a:ext cx="3440671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bg object 17">
              <a:extLst>
                <a:ext uri="{FF2B5EF4-FFF2-40B4-BE49-F238E27FC236}">
                  <a16:creationId xmlns:a16="http://schemas.microsoft.com/office/drawing/2014/main" id="{181BF5CF-B5CF-A6CE-0395-E1EAE558B984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>
              <a:off x="-308062" y="5631559"/>
              <a:ext cx="1980384" cy="948631"/>
            </a:xfrm>
            <a:prstGeom prst="rect">
              <a:avLst/>
            </a:prstGeom>
          </p:spPr>
        </p:pic>
        <p:pic>
          <p:nvPicPr>
            <p:cNvPr id="2" name="object 17">
              <a:extLst>
                <a:ext uri="{FF2B5EF4-FFF2-40B4-BE49-F238E27FC236}">
                  <a16:creationId xmlns:a16="http://schemas.microsoft.com/office/drawing/2014/main" id="{0D45E8DE-0845-4763-1FBA-7F73F08322B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0650" y="81723"/>
              <a:ext cx="152193" cy="226466"/>
            </a:xfrm>
            <a:prstGeom prst="rect">
              <a:avLst/>
            </a:prstGeom>
          </p:spPr>
        </p:pic>
        <p:pic>
          <p:nvPicPr>
            <p:cNvPr id="3" name="object 19">
              <a:extLst>
                <a:ext uri="{FF2B5EF4-FFF2-40B4-BE49-F238E27FC236}">
                  <a16:creationId xmlns:a16="http://schemas.microsoft.com/office/drawing/2014/main" id="{3AD79E80-6DCD-9A06-D33A-6F954D3DDBF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22799" y="110581"/>
              <a:ext cx="152198" cy="226466"/>
            </a:xfrm>
            <a:prstGeom prst="rect">
              <a:avLst/>
            </a:prstGeom>
          </p:spPr>
        </p:pic>
        <p:pic>
          <p:nvPicPr>
            <p:cNvPr id="5" name="object 39">
              <a:extLst>
                <a:ext uri="{FF2B5EF4-FFF2-40B4-BE49-F238E27FC236}">
                  <a16:creationId xmlns:a16="http://schemas.microsoft.com/office/drawing/2014/main" id="{2F309494-0D43-AC22-AB15-2772EE5F72E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37157" y="77170"/>
              <a:ext cx="102387" cy="105130"/>
            </a:xfrm>
            <a:prstGeom prst="rect">
              <a:avLst/>
            </a:prstGeom>
          </p:spPr>
        </p:pic>
        <p:pic>
          <p:nvPicPr>
            <p:cNvPr id="7" name="object 46">
              <a:extLst>
                <a:ext uri="{FF2B5EF4-FFF2-40B4-BE49-F238E27FC236}">
                  <a16:creationId xmlns:a16="http://schemas.microsoft.com/office/drawing/2014/main" id="{91FDA33A-9698-6AA9-5843-3A0D6DB5408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95483" y="119659"/>
              <a:ext cx="72961" cy="74253"/>
            </a:xfrm>
            <a:prstGeom prst="rect">
              <a:avLst/>
            </a:prstGeom>
          </p:spPr>
        </p:pic>
        <p:pic>
          <p:nvPicPr>
            <p:cNvPr id="19" name="object 41">
              <a:extLst>
                <a:ext uri="{FF2B5EF4-FFF2-40B4-BE49-F238E27FC236}">
                  <a16:creationId xmlns:a16="http://schemas.microsoft.com/office/drawing/2014/main" id="{131CFAB9-763C-1A4C-801C-E9D29362A76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3226" y="1343080"/>
              <a:ext cx="82537" cy="81661"/>
            </a:xfrm>
            <a:prstGeom prst="rect">
              <a:avLst/>
            </a:prstGeom>
          </p:spPr>
        </p:pic>
        <p:sp>
          <p:nvSpPr>
            <p:cNvPr id="20" name="object 40">
              <a:extLst>
                <a:ext uri="{FF2B5EF4-FFF2-40B4-BE49-F238E27FC236}">
                  <a16:creationId xmlns:a16="http://schemas.microsoft.com/office/drawing/2014/main" id="{0C577C71-BA80-8133-8C11-B85A773B0AED}"/>
                </a:ext>
              </a:extLst>
            </p:cNvPr>
            <p:cNvSpPr/>
            <p:nvPr/>
          </p:nvSpPr>
          <p:spPr>
            <a:xfrm>
              <a:off x="2750516" y="1129170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2" name="object 5">
              <a:extLst>
                <a:ext uri="{FF2B5EF4-FFF2-40B4-BE49-F238E27FC236}">
                  <a16:creationId xmlns:a16="http://schemas.microsoft.com/office/drawing/2014/main" id="{BACB29A2-5C0A-F224-C019-C792A057C18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99953" y="1481390"/>
              <a:ext cx="152198" cy="226466"/>
            </a:xfrm>
            <a:prstGeom prst="rect">
              <a:avLst/>
            </a:prstGeom>
          </p:spPr>
        </p:pic>
        <p:pic>
          <p:nvPicPr>
            <p:cNvPr id="23" name="object 5">
              <a:extLst>
                <a:ext uri="{FF2B5EF4-FFF2-40B4-BE49-F238E27FC236}">
                  <a16:creationId xmlns:a16="http://schemas.microsoft.com/office/drawing/2014/main" id="{4F640719-0F83-11E8-674D-82459AF503B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5372" y="1475165"/>
              <a:ext cx="152198" cy="226466"/>
            </a:xfrm>
            <a:prstGeom prst="rect">
              <a:avLst/>
            </a:prstGeom>
          </p:spPr>
        </p:pic>
        <p:pic>
          <p:nvPicPr>
            <p:cNvPr id="24" name="object 39">
              <a:extLst>
                <a:ext uri="{FF2B5EF4-FFF2-40B4-BE49-F238E27FC236}">
                  <a16:creationId xmlns:a16="http://schemas.microsoft.com/office/drawing/2014/main" id="{116F1894-9E98-56F0-3CB6-6866E820646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41774" y="158705"/>
              <a:ext cx="102387" cy="105130"/>
            </a:xfrm>
            <a:prstGeom prst="rect">
              <a:avLst/>
            </a:prstGeom>
          </p:spPr>
        </p:pic>
        <p:pic>
          <p:nvPicPr>
            <p:cNvPr id="26" name="object 39">
              <a:extLst>
                <a:ext uri="{FF2B5EF4-FFF2-40B4-BE49-F238E27FC236}">
                  <a16:creationId xmlns:a16="http://schemas.microsoft.com/office/drawing/2014/main" id="{87530D55-7460-7E7E-8110-FA8CDAD5FFF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9236" y="855236"/>
              <a:ext cx="102387" cy="105130"/>
            </a:xfrm>
            <a:prstGeom prst="rect">
              <a:avLst/>
            </a:prstGeom>
          </p:spPr>
        </p:pic>
        <p:pic>
          <p:nvPicPr>
            <p:cNvPr id="35" name="object 49">
              <a:extLst>
                <a:ext uri="{FF2B5EF4-FFF2-40B4-BE49-F238E27FC236}">
                  <a16:creationId xmlns:a16="http://schemas.microsoft.com/office/drawing/2014/main" id="{3BE51753-A6ED-027E-C604-9A83C9D27E4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21264" y="1037577"/>
              <a:ext cx="94500" cy="106832"/>
            </a:xfrm>
            <a:prstGeom prst="rect">
              <a:avLst/>
            </a:prstGeom>
          </p:spPr>
        </p:pic>
        <p:sp>
          <p:nvSpPr>
            <p:cNvPr id="36" name="object 43">
              <a:extLst>
                <a:ext uri="{FF2B5EF4-FFF2-40B4-BE49-F238E27FC236}">
                  <a16:creationId xmlns:a16="http://schemas.microsoft.com/office/drawing/2014/main" id="{B50BB07E-0538-7014-1ABA-380593388324}"/>
                </a:ext>
              </a:extLst>
            </p:cNvPr>
            <p:cNvSpPr/>
            <p:nvPr/>
          </p:nvSpPr>
          <p:spPr>
            <a:xfrm>
              <a:off x="1108122" y="159115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43">
              <a:extLst>
                <a:ext uri="{FF2B5EF4-FFF2-40B4-BE49-F238E27FC236}">
                  <a16:creationId xmlns:a16="http://schemas.microsoft.com/office/drawing/2014/main" id="{E11381E7-7476-ED28-8D08-0B54475ED873}"/>
                </a:ext>
              </a:extLst>
            </p:cNvPr>
            <p:cNvSpPr/>
            <p:nvPr/>
          </p:nvSpPr>
          <p:spPr>
            <a:xfrm>
              <a:off x="743420" y="11430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3">
              <a:extLst>
                <a:ext uri="{FF2B5EF4-FFF2-40B4-BE49-F238E27FC236}">
                  <a16:creationId xmlns:a16="http://schemas.microsoft.com/office/drawing/2014/main" id="{B028FC46-15EE-4407-252C-7C7B997056B3}"/>
                </a:ext>
              </a:extLst>
            </p:cNvPr>
            <p:cNvSpPr/>
            <p:nvPr/>
          </p:nvSpPr>
          <p:spPr>
            <a:xfrm>
              <a:off x="2794612" y="9692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38C09947-AD0C-6D36-5CDB-8ADA27B3BC90}"/>
                </a:ext>
              </a:extLst>
            </p:cNvPr>
            <p:cNvSpPr/>
            <p:nvPr/>
          </p:nvSpPr>
          <p:spPr>
            <a:xfrm>
              <a:off x="1581061" y="15678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>
              <a:extLst>
                <a:ext uri="{FF2B5EF4-FFF2-40B4-BE49-F238E27FC236}">
                  <a16:creationId xmlns:a16="http://schemas.microsoft.com/office/drawing/2014/main" id="{66EAEA45-B4B0-6D39-92A8-2832A5A99100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6121" y="1095534"/>
              <a:ext cx="119595" cy="119583"/>
            </a:xfrm>
            <a:prstGeom prst="rect">
              <a:avLst/>
            </a:prstGeom>
          </p:spPr>
        </p:pic>
        <p:pic>
          <p:nvPicPr>
            <p:cNvPr id="48" name="object 45">
              <a:extLst>
                <a:ext uri="{FF2B5EF4-FFF2-40B4-BE49-F238E27FC236}">
                  <a16:creationId xmlns:a16="http://schemas.microsoft.com/office/drawing/2014/main" id="{F41F0BB2-9961-9D21-E8F5-E0835ABF5B3F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71544" y="760169"/>
              <a:ext cx="119595" cy="119583"/>
            </a:xfrm>
            <a:prstGeom prst="rect">
              <a:avLst/>
            </a:prstGeom>
          </p:spPr>
        </p:pic>
        <p:sp>
          <p:nvSpPr>
            <p:cNvPr id="50" name="object 40">
              <a:extLst>
                <a:ext uri="{FF2B5EF4-FFF2-40B4-BE49-F238E27FC236}">
                  <a16:creationId xmlns:a16="http://schemas.microsoft.com/office/drawing/2014/main" id="{145DFC9C-14D7-7CDA-1F3D-66992D9D6BE4}"/>
                </a:ext>
              </a:extLst>
            </p:cNvPr>
            <p:cNvSpPr/>
            <p:nvPr/>
          </p:nvSpPr>
          <p:spPr>
            <a:xfrm>
              <a:off x="4914008" y="51699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51" name="object 45">
              <a:extLst>
                <a:ext uri="{FF2B5EF4-FFF2-40B4-BE49-F238E27FC236}">
                  <a16:creationId xmlns:a16="http://schemas.microsoft.com/office/drawing/2014/main" id="{E901F91B-5174-786E-6588-90CD0B2E097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29953" y="77170"/>
              <a:ext cx="119595" cy="119583"/>
            </a:xfrm>
            <a:prstGeom prst="rect">
              <a:avLst/>
            </a:prstGeom>
          </p:spPr>
        </p:pic>
        <p:pic>
          <p:nvPicPr>
            <p:cNvPr id="52" name="object 45">
              <a:extLst>
                <a:ext uri="{FF2B5EF4-FFF2-40B4-BE49-F238E27FC236}">
                  <a16:creationId xmlns:a16="http://schemas.microsoft.com/office/drawing/2014/main" id="{7347A175-12FC-4034-C827-3E2E90B8CA3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45781" y="68917"/>
              <a:ext cx="119595" cy="119583"/>
            </a:xfrm>
            <a:prstGeom prst="rect">
              <a:avLst/>
            </a:prstGeom>
          </p:spPr>
        </p:pic>
        <p:sp>
          <p:nvSpPr>
            <p:cNvPr id="53" name="object 40">
              <a:extLst>
                <a:ext uri="{FF2B5EF4-FFF2-40B4-BE49-F238E27FC236}">
                  <a16:creationId xmlns:a16="http://schemas.microsoft.com/office/drawing/2014/main" id="{E8512719-5226-B5F4-B3B3-B9F860713D1C}"/>
                </a:ext>
              </a:extLst>
            </p:cNvPr>
            <p:cNvSpPr/>
            <p:nvPr/>
          </p:nvSpPr>
          <p:spPr>
            <a:xfrm>
              <a:off x="1385971" y="56092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54" name="object 35">
              <a:extLst>
                <a:ext uri="{FF2B5EF4-FFF2-40B4-BE49-F238E27FC236}">
                  <a16:creationId xmlns:a16="http://schemas.microsoft.com/office/drawing/2014/main" id="{02D8C754-5E99-C197-34CA-5422C5D780FF}"/>
                </a:ext>
              </a:extLst>
            </p:cNvPr>
            <p:cNvSpPr txBox="1"/>
            <p:nvPr/>
          </p:nvSpPr>
          <p:spPr>
            <a:xfrm>
              <a:off x="1122822" y="1261657"/>
              <a:ext cx="4057705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800" b="1" spc="-35" dirty="0">
                  <a:solidFill>
                    <a:srgbClr val="005480"/>
                  </a:solidFill>
                  <a:latin typeface="Berlin Sans FB Demi" panose="020E0802020502020306" pitchFamily="34" charset="0"/>
                  <a:cs typeface="ADLaM Display" panose="02010000000000000000" pitchFamily="2" charset="0"/>
                </a:rPr>
                <a:t>¡CADA GOTA CUENTA!</a:t>
              </a:r>
              <a:endParaRPr sz="2800" b="1" dirty="0">
                <a:solidFill>
                  <a:srgbClr val="005480"/>
                </a:solidFill>
                <a:latin typeface="Berlin Sans FB Demi" panose="020E0802020502020306" pitchFamily="34" charset="0"/>
                <a:cs typeface="ADLaM Display" panose="02010000000000000000" pitchFamily="2" charset="0"/>
              </a:endParaRPr>
            </a:p>
          </p:txBody>
        </p:sp>
        <p:sp>
          <p:nvSpPr>
            <p:cNvPr id="56" name="object 43">
              <a:extLst>
                <a:ext uri="{FF2B5EF4-FFF2-40B4-BE49-F238E27FC236}">
                  <a16:creationId xmlns:a16="http://schemas.microsoft.com/office/drawing/2014/main" id="{1BA1A1F7-E73C-702C-6FB0-EFC64720B9C0}"/>
                </a:ext>
              </a:extLst>
            </p:cNvPr>
            <p:cNvSpPr/>
            <p:nvPr/>
          </p:nvSpPr>
          <p:spPr>
            <a:xfrm>
              <a:off x="783973" y="147722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43">
              <a:extLst>
                <a:ext uri="{FF2B5EF4-FFF2-40B4-BE49-F238E27FC236}">
                  <a16:creationId xmlns:a16="http://schemas.microsoft.com/office/drawing/2014/main" id="{75EF2193-6269-E21D-EC5C-578A806B1384}"/>
                </a:ext>
              </a:extLst>
            </p:cNvPr>
            <p:cNvSpPr/>
            <p:nvPr/>
          </p:nvSpPr>
          <p:spPr>
            <a:xfrm>
              <a:off x="1008244" y="8305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39">
              <a:extLst>
                <a:ext uri="{FF2B5EF4-FFF2-40B4-BE49-F238E27FC236}">
                  <a16:creationId xmlns:a16="http://schemas.microsoft.com/office/drawing/2014/main" id="{608E1DE4-85A9-BDF7-456B-6D132898FC2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3193" y="1607074"/>
              <a:ext cx="102387" cy="105130"/>
            </a:xfrm>
            <a:prstGeom prst="rect">
              <a:avLst/>
            </a:prstGeom>
          </p:spPr>
        </p:pic>
        <p:sp>
          <p:nvSpPr>
            <p:cNvPr id="59" name="object 43">
              <a:extLst>
                <a:ext uri="{FF2B5EF4-FFF2-40B4-BE49-F238E27FC236}">
                  <a16:creationId xmlns:a16="http://schemas.microsoft.com/office/drawing/2014/main" id="{879E62DB-0457-7D71-0938-EE8DEF8376DA}"/>
                </a:ext>
              </a:extLst>
            </p:cNvPr>
            <p:cNvSpPr/>
            <p:nvPr/>
          </p:nvSpPr>
          <p:spPr>
            <a:xfrm>
              <a:off x="3465629" y="9114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43">
              <a:extLst>
                <a:ext uri="{FF2B5EF4-FFF2-40B4-BE49-F238E27FC236}">
                  <a16:creationId xmlns:a16="http://schemas.microsoft.com/office/drawing/2014/main" id="{A2B839BD-936A-1F4D-283F-00C96A59467C}"/>
                </a:ext>
              </a:extLst>
            </p:cNvPr>
            <p:cNvSpPr/>
            <p:nvPr/>
          </p:nvSpPr>
          <p:spPr>
            <a:xfrm>
              <a:off x="1922808" y="16989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46">
              <a:extLst>
                <a:ext uri="{FF2B5EF4-FFF2-40B4-BE49-F238E27FC236}">
                  <a16:creationId xmlns:a16="http://schemas.microsoft.com/office/drawing/2014/main" id="{5490C8AD-00A1-1419-F4E5-76AC4704F76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4952" y="1039798"/>
              <a:ext cx="72961" cy="74253"/>
            </a:xfrm>
            <a:prstGeom prst="rect">
              <a:avLst/>
            </a:prstGeom>
          </p:spPr>
        </p:pic>
        <p:pic>
          <p:nvPicPr>
            <p:cNvPr id="62" name="object 45">
              <a:extLst>
                <a:ext uri="{FF2B5EF4-FFF2-40B4-BE49-F238E27FC236}">
                  <a16:creationId xmlns:a16="http://schemas.microsoft.com/office/drawing/2014/main" id="{651409EB-2DD0-06B5-5A0C-A4AF1A245953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91355" y="1434832"/>
              <a:ext cx="119595" cy="119583"/>
            </a:xfrm>
            <a:prstGeom prst="rect">
              <a:avLst/>
            </a:prstGeom>
          </p:spPr>
        </p:pic>
        <p:sp>
          <p:nvSpPr>
            <p:cNvPr id="63" name="object 40">
              <a:extLst>
                <a:ext uri="{FF2B5EF4-FFF2-40B4-BE49-F238E27FC236}">
                  <a16:creationId xmlns:a16="http://schemas.microsoft.com/office/drawing/2014/main" id="{89102D55-9A24-95EF-596E-7A1538B357EF}"/>
                </a:ext>
              </a:extLst>
            </p:cNvPr>
            <p:cNvSpPr/>
            <p:nvPr/>
          </p:nvSpPr>
          <p:spPr>
            <a:xfrm>
              <a:off x="5596600" y="123435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64" name="object 40">
              <a:extLst>
                <a:ext uri="{FF2B5EF4-FFF2-40B4-BE49-F238E27FC236}">
                  <a16:creationId xmlns:a16="http://schemas.microsoft.com/office/drawing/2014/main" id="{C02B6DEA-1BAB-EF3C-9D6C-381DF2C2F273}"/>
                </a:ext>
              </a:extLst>
            </p:cNvPr>
            <p:cNvSpPr/>
            <p:nvPr/>
          </p:nvSpPr>
          <p:spPr>
            <a:xfrm>
              <a:off x="3989750" y="101083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65" name="object 45">
              <a:extLst>
                <a:ext uri="{FF2B5EF4-FFF2-40B4-BE49-F238E27FC236}">
                  <a16:creationId xmlns:a16="http://schemas.microsoft.com/office/drawing/2014/main" id="{C19CA457-54D2-82A0-CC00-12AD237F7E43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80346" y="1000145"/>
              <a:ext cx="119595" cy="119583"/>
            </a:xfrm>
            <a:prstGeom prst="rect">
              <a:avLst/>
            </a:prstGeom>
          </p:spPr>
        </p:pic>
        <p:pic>
          <p:nvPicPr>
            <p:cNvPr id="66" name="object 17">
              <a:extLst>
                <a:ext uri="{FF2B5EF4-FFF2-40B4-BE49-F238E27FC236}">
                  <a16:creationId xmlns:a16="http://schemas.microsoft.com/office/drawing/2014/main" id="{800BB703-B4FC-92F5-D87B-B2A86241CEB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062" y="724504"/>
              <a:ext cx="152193" cy="226466"/>
            </a:xfrm>
            <a:prstGeom prst="rect">
              <a:avLst/>
            </a:prstGeom>
          </p:spPr>
        </p:pic>
        <p:pic>
          <p:nvPicPr>
            <p:cNvPr id="67" name="object 39">
              <a:extLst>
                <a:ext uri="{FF2B5EF4-FFF2-40B4-BE49-F238E27FC236}">
                  <a16:creationId xmlns:a16="http://schemas.microsoft.com/office/drawing/2014/main" id="{BA035BD2-D5D9-3C6D-CC49-77BA976568F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0027" y="1214051"/>
              <a:ext cx="102387" cy="105130"/>
            </a:xfrm>
            <a:prstGeom prst="rect">
              <a:avLst/>
            </a:prstGeom>
          </p:spPr>
        </p:pic>
        <p:pic>
          <p:nvPicPr>
            <p:cNvPr id="68" name="object 39">
              <a:extLst>
                <a:ext uri="{FF2B5EF4-FFF2-40B4-BE49-F238E27FC236}">
                  <a16:creationId xmlns:a16="http://schemas.microsoft.com/office/drawing/2014/main" id="{4C9C798B-EEDF-7889-6694-DDCB238FBEF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3241" y="780047"/>
              <a:ext cx="102387" cy="105130"/>
            </a:xfrm>
            <a:prstGeom prst="rect">
              <a:avLst/>
            </a:prstGeom>
          </p:spPr>
        </p:pic>
        <p:pic>
          <p:nvPicPr>
            <p:cNvPr id="69" name="object 39">
              <a:extLst>
                <a:ext uri="{FF2B5EF4-FFF2-40B4-BE49-F238E27FC236}">
                  <a16:creationId xmlns:a16="http://schemas.microsoft.com/office/drawing/2014/main" id="{37D266F6-5BBA-863B-B11B-F6504997897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91573" y="1209098"/>
              <a:ext cx="102387" cy="105130"/>
            </a:xfrm>
            <a:prstGeom prst="rect">
              <a:avLst/>
            </a:prstGeom>
          </p:spPr>
        </p:pic>
        <p:sp>
          <p:nvSpPr>
            <p:cNvPr id="70" name="object 40">
              <a:extLst>
                <a:ext uri="{FF2B5EF4-FFF2-40B4-BE49-F238E27FC236}">
                  <a16:creationId xmlns:a16="http://schemas.microsoft.com/office/drawing/2014/main" id="{D642D2E1-B270-EA62-3598-03847724D718}"/>
                </a:ext>
              </a:extLst>
            </p:cNvPr>
            <p:cNvSpPr/>
            <p:nvPr/>
          </p:nvSpPr>
          <p:spPr>
            <a:xfrm>
              <a:off x="6147790" y="146329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71" name="object 40">
              <a:extLst>
                <a:ext uri="{FF2B5EF4-FFF2-40B4-BE49-F238E27FC236}">
                  <a16:creationId xmlns:a16="http://schemas.microsoft.com/office/drawing/2014/main" id="{E767751B-0827-C65C-4EF6-8B9DA8022988}"/>
                </a:ext>
              </a:extLst>
            </p:cNvPr>
            <p:cNvSpPr/>
            <p:nvPr/>
          </p:nvSpPr>
          <p:spPr>
            <a:xfrm>
              <a:off x="2354777" y="10521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2" name="object 45">
              <a:extLst>
                <a:ext uri="{FF2B5EF4-FFF2-40B4-BE49-F238E27FC236}">
                  <a16:creationId xmlns:a16="http://schemas.microsoft.com/office/drawing/2014/main" id="{74A27A9B-D704-E59C-4F73-D8004F83F11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47177" y="526990"/>
              <a:ext cx="119595" cy="119583"/>
            </a:xfrm>
            <a:prstGeom prst="rect">
              <a:avLst/>
            </a:prstGeom>
          </p:spPr>
        </p:pic>
        <p:sp>
          <p:nvSpPr>
            <p:cNvPr id="73" name="object 40">
              <a:extLst>
                <a:ext uri="{FF2B5EF4-FFF2-40B4-BE49-F238E27FC236}">
                  <a16:creationId xmlns:a16="http://schemas.microsoft.com/office/drawing/2014/main" id="{22718551-A0E6-8D07-E755-E46ADB4C71A6}"/>
                </a:ext>
              </a:extLst>
            </p:cNvPr>
            <p:cNvSpPr/>
            <p:nvPr/>
          </p:nvSpPr>
          <p:spPr>
            <a:xfrm>
              <a:off x="1931063" y="38183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5" name="object 41">
              <a:extLst>
                <a:ext uri="{FF2B5EF4-FFF2-40B4-BE49-F238E27FC236}">
                  <a16:creationId xmlns:a16="http://schemas.microsoft.com/office/drawing/2014/main" id="{51B69AF1-26FF-EADA-9491-6AE6B7411B08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09083" y="665253"/>
              <a:ext cx="82537" cy="81661"/>
            </a:xfrm>
            <a:prstGeom prst="rect">
              <a:avLst/>
            </a:prstGeom>
          </p:spPr>
        </p:pic>
        <p:sp>
          <p:nvSpPr>
            <p:cNvPr id="76" name="object 43">
              <a:extLst>
                <a:ext uri="{FF2B5EF4-FFF2-40B4-BE49-F238E27FC236}">
                  <a16:creationId xmlns:a16="http://schemas.microsoft.com/office/drawing/2014/main" id="{BE88E305-5C17-889D-4D08-4598BFE8091A}"/>
                </a:ext>
              </a:extLst>
            </p:cNvPr>
            <p:cNvSpPr/>
            <p:nvPr/>
          </p:nvSpPr>
          <p:spPr>
            <a:xfrm>
              <a:off x="1594954" y="35621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45">
              <a:extLst>
                <a:ext uri="{FF2B5EF4-FFF2-40B4-BE49-F238E27FC236}">
                  <a16:creationId xmlns:a16="http://schemas.microsoft.com/office/drawing/2014/main" id="{31FFF27B-6530-D72F-30D6-D1D30F6EEC0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38841" y="517131"/>
              <a:ext cx="119595" cy="119583"/>
            </a:xfrm>
            <a:prstGeom prst="rect">
              <a:avLst/>
            </a:prstGeom>
          </p:spPr>
        </p:pic>
        <p:sp>
          <p:nvSpPr>
            <p:cNvPr id="79" name="object 40">
              <a:extLst>
                <a:ext uri="{FF2B5EF4-FFF2-40B4-BE49-F238E27FC236}">
                  <a16:creationId xmlns:a16="http://schemas.microsoft.com/office/drawing/2014/main" id="{CAD16F3B-3623-5DD5-2252-59D599B59EA1}"/>
                </a:ext>
              </a:extLst>
            </p:cNvPr>
            <p:cNvSpPr/>
            <p:nvPr/>
          </p:nvSpPr>
          <p:spPr>
            <a:xfrm>
              <a:off x="4722727" y="37197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0" name="object 41">
              <a:extLst>
                <a:ext uri="{FF2B5EF4-FFF2-40B4-BE49-F238E27FC236}">
                  <a16:creationId xmlns:a16="http://schemas.microsoft.com/office/drawing/2014/main" id="{C03D9AC2-0D7B-39D9-D679-41359BDD41C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29163" y="113247"/>
              <a:ext cx="82537" cy="81661"/>
            </a:xfrm>
            <a:prstGeom prst="rect">
              <a:avLst/>
            </a:prstGeom>
          </p:spPr>
        </p:pic>
        <p:sp>
          <p:nvSpPr>
            <p:cNvPr id="81" name="object 43">
              <a:extLst>
                <a:ext uri="{FF2B5EF4-FFF2-40B4-BE49-F238E27FC236}">
                  <a16:creationId xmlns:a16="http://schemas.microsoft.com/office/drawing/2014/main" id="{716F72FA-F275-5186-7369-0F99C586677F}"/>
                </a:ext>
              </a:extLst>
            </p:cNvPr>
            <p:cNvSpPr/>
            <p:nvPr/>
          </p:nvSpPr>
          <p:spPr>
            <a:xfrm>
              <a:off x="4386618" y="34635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45">
              <a:extLst>
                <a:ext uri="{FF2B5EF4-FFF2-40B4-BE49-F238E27FC236}">
                  <a16:creationId xmlns:a16="http://schemas.microsoft.com/office/drawing/2014/main" id="{C96B8AA2-4705-9DC6-25BB-4AEF20E8B9F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60320" y="1325833"/>
              <a:ext cx="119595" cy="119583"/>
            </a:xfrm>
            <a:prstGeom prst="rect">
              <a:avLst/>
            </a:prstGeom>
          </p:spPr>
        </p:pic>
        <p:sp>
          <p:nvSpPr>
            <p:cNvPr id="83" name="object 40">
              <a:extLst>
                <a:ext uri="{FF2B5EF4-FFF2-40B4-BE49-F238E27FC236}">
                  <a16:creationId xmlns:a16="http://schemas.microsoft.com/office/drawing/2014/main" id="{E896E3D1-09FE-32CB-730E-B30B066E4BE7}"/>
                </a:ext>
              </a:extLst>
            </p:cNvPr>
            <p:cNvSpPr/>
            <p:nvPr/>
          </p:nvSpPr>
          <p:spPr>
            <a:xfrm>
              <a:off x="5144206" y="118067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4" name="object 41">
              <a:extLst>
                <a:ext uri="{FF2B5EF4-FFF2-40B4-BE49-F238E27FC236}">
                  <a16:creationId xmlns:a16="http://schemas.microsoft.com/office/drawing/2014/main" id="{F38B611D-78AA-4027-E87F-83A623024ED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2226" y="1464096"/>
              <a:ext cx="82537" cy="81661"/>
            </a:xfrm>
            <a:prstGeom prst="rect">
              <a:avLst/>
            </a:prstGeom>
          </p:spPr>
        </p:pic>
        <p:sp>
          <p:nvSpPr>
            <p:cNvPr id="86" name="object 43">
              <a:extLst>
                <a:ext uri="{FF2B5EF4-FFF2-40B4-BE49-F238E27FC236}">
                  <a16:creationId xmlns:a16="http://schemas.microsoft.com/office/drawing/2014/main" id="{DBB050F3-7817-FB86-C732-540D3E5547D2}"/>
                </a:ext>
              </a:extLst>
            </p:cNvPr>
            <p:cNvSpPr/>
            <p:nvPr/>
          </p:nvSpPr>
          <p:spPr>
            <a:xfrm>
              <a:off x="4808097" y="115505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45">
              <a:extLst>
                <a:ext uri="{FF2B5EF4-FFF2-40B4-BE49-F238E27FC236}">
                  <a16:creationId xmlns:a16="http://schemas.microsoft.com/office/drawing/2014/main" id="{0BEAF6EA-C513-C2C3-B0A4-540BE33DC2E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1772" y="1213386"/>
              <a:ext cx="119595" cy="119583"/>
            </a:xfrm>
            <a:prstGeom prst="rect">
              <a:avLst/>
            </a:prstGeom>
          </p:spPr>
        </p:pic>
        <p:sp>
          <p:nvSpPr>
            <p:cNvPr id="88" name="object 40">
              <a:extLst>
                <a:ext uri="{FF2B5EF4-FFF2-40B4-BE49-F238E27FC236}">
                  <a16:creationId xmlns:a16="http://schemas.microsoft.com/office/drawing/2014/main" id="{88FBA7CF-9E33-CEB8-30D5-845B90683671}"/>
                </a:ext>
              </a:extLst>
            </p:cNvPr>
            <p:cNvSpPr/>
            <p:nvPr/>
          </p:nvSpPr>
          <p:spPr>
            <a:xfrm>
              <a:off x="1213111" y="105944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9" name="object 41">
              <a:extLst>
                <a:ext uri="{FF2B5EF4-FFF2-40B4-BE49-F238E27FC236}">
                  <a16:creationId xmlns:a16="http://schemas.microsoft.com/office/drawing/2014/main" id="{B8E64922-451C-7C8B-AEA4-E9CA9668ED1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678" y="1351649"/>
              <a:ext cx="82537" cy="81661"/>
            </a:xfrm>
            <a:prstGeom prst="rect">
              <a:avLst/>
            </a:prstGeom>
          </p:spPr>
        </p:pic>
        <p:sp>
          <p:nvSpPr>
            <p:cNvPr id="90" name="object 43">
              <a:extLst>
                <a:ext uri="{FF2B5EF4-FFF2-40B4-BE49-F238E27FC236}">
                  <a16:creationId xmlns:a16="http://schemas.microsoft.com/office/drawing/2014/main" id="{CDA1CA0B-9375-E903-13DE-A886FBC74EBA}"/>
                </a:ext>
              </a:extLst>
            </p:cNvPr>
            <p:cNvSpPr/>
            <p:nvPr/>
          </p:nvSpPr>
          <p:spPr>
            <a:xfrm>
              <a:off x="90289" y="123013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45">
              <a:extLst>
                <a:ext uri="{FF2B5EF4-FFF2-40B4-BE49-F238E27FC236}">
                  <a16:creationId xmlns:a16="http://schemas.microsoft.com/office/drawing/2014/main" id="{4B1DB3EA-926D-E8F2-7DF0-C6ACF216BF5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70537" y="970160"/>
              <a:ext cx="119595" cy="119583"/>
            </a:xfrm>
            <a:prstGeom prst="rect">
              <a:avLst/>
            </a:prstGeom>
          </p:spPr>
        </p:pic>
        <p:sp>
          <p:nvSpPr>
            <p:cNvPr id="92" name="object 40">
              <a:extLst>
                <a:ext uri="{FF2B5EF4-FFF2-40B4-BE49-F238E27FC236}">
                  <a16:creationId xmlns:a16="http://schemas.microsoft.com/office/drawing/2014/main" id="{01198541-0416-40F7-1C64-2C48473907B4}"/>
                </a:ext>
              </a:extLst>
            </p:cNvPr>
            <p:cNvSpPr/>
            <p:nvPr/>
          </p:nvSpPr>
          <p:spPr>
            <a:xfrm>
              <a:off x="3754423" y="82500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3" name="object 41">
              <a:extLst>
                <a:ext uri="{FF2B5EF4-FFF2-40B4-BE49-F238E27FC236}">
                  <a16:creationId xmlns:a16="http://schemas.microsoft.com/office/drawing/2014/main" id="{046E9619-CB30-4766-FFF9-B8B6D4218D6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32443" y="1108423"/>
              <a:ext cx="82537" cy="81661"/>
            </a:xfrm>
            <a:prstGeom prst="rect">
              <a:avLst/>
            </a:prstGeom>
          </p:spPr>
        </p:pic>
        <p:sp>
          <p:nvSpPr>
            <p:cNvPr id="94" name="object 43">
              <a:extLst>
                <a:ext uri="{FF2B5EF4-FFF2-40B4-BE49-F238E27FC236}">
                  <a16:creationId xmlns:a16="http://schemas.microsoft.com/office/drawing/2014/main" id="{A6779D84-53F8-6657-B11E-6526C48C8E0E}"/>
                </a:ext>
              </a:extLst>
            </p:cNvPr>
            <p:cNvSpPr/>
            <p:nvPr/>
          </p:nvSpPr>
          <p:spPr>
            <a:xfrm>
              <a:off x="3418314" y="79938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45">
              <a:extLst>
                <a:ext uri="{FF2B5EF4-FFF2-40B4-BE49-F238E27FC236}">
                  <a16:creationId xmlns:a16="http://schemas.microsoft.com/office/drawing/2014/main" id="{19B63D7B-4037-3A2C-5F35-228CF4AEDB0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45103" y="1111909"/>
              <a:ext cx="119595" cy="119583"/>
            </a:xfrm>
            <a:prstGeom prst="rect">
              <a:avLst/>
            </a:prstGeom>
          </p:spPr>
        </p:pic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AD9E8800-CB04-2C48-C424-0AC23F9FAAFF}"/>
                </a:ext>
              </a:extLst>
            </p:cNvPr>
            <p:cNvGrpSpPr/>
            <p:nvPr/>
          </p:nvGrpSpPr>
          <p:grpSpPr>
            <a:xfrm>
              <a:off x="5078883" y="4195"/>
              <a:ext cx="1279645" cy="1158241"/>
              <a:chOff x="9048750" y="257617"/>
              <a:chExt cx="1279645" cy="1158241"/>
            </a:xfrm>
          </p:grpSpPr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E18D7EF4-F00B-FEEA-D3A0-9773EF224D1F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102" name="bg object 18">
                  <a:extLst>
                    <a:ext uri="{FF2B5EF4-FFF2-40B4-BE49-F238E27FC236}">
                      <a16:creationId xmlns:a16="http://schemas.microsoft.com/office/drawing/2014/main" id="{CA38E6CC-859B-3AEA-289F-8DF86365EB7C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3" name="bg object 19">
                  <a:extLst>
                    <a:ext uri="{FF2B5EF4-FFF2-40B4-BE49-F238E27FC236}">
                      <a16:creationId xmlns:a16="http://schemas.microsoft.com/office/drawing/2014/main" id="{B28304A9-9B19-6DBF-9F19-19F931F45486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01" name="bg object 20">
                <a:extLst>
                  <a:ext uri="{FF2B5EF4-FFF2-40B4-BE49-F238E27FC236}">
                    <a16:creationId xmlns:a16="http://schemas.microsoft.com/office/drawing/2014/main" id="{CA38973C-066E-5B8C-FA66-E48759C1DB7E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110" name="bg object 17">
              <a:extLst>
                <a:ext uri="{FF2B5EF4-FFF2-40B4-BE49-F238E27FC236}">
                  <a16:creationId xmlns:a16="http://schemas.microsoft.com/office/drawing/2014/main" id="{EBD241A6-CFA5-832A-6018-4005EF75F028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 flipH="1">
              <a:off x="4681213" y="5657279"/>
              <a:ext cx="1980384" cy="948631"/>
            </a:xfrm>
            <a:prstGeom prst="rect">
              <a:avLst/>
            </a:prstGeom>
          </p:spPr>
        </p:pic>
        <p:sp>
          <p:nvSpPr>
            <p:cNvPr id="6" name="object 35">
              <a:extLst>
                <a:ext uri="{FF2B5EF4-FFF2-40B4-BE49-F238E27FC236}">
                  <a16:creationId xmlns:a16="http://schemas.microsoft.com/office/drawing/2014/main" id="{5F30D462-966C-D41B-3BE3-270BB06B9337}"/>
                </a:ext>
              </a:extLst>
            </p:cNvPr>
            <p:cNvSpPr txBox="1"/>
            <p:nvPr/>
          </p:nvSpPr>
          <p:spPr>
            <a:xfrm>
              <a:off x="598037" y="2121683"/>
              <a:ext cx="5053173" cy="93615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000" spc="-35" dirty="0">
                  <a:solidFill>
                    <a:srgbClr val="4FC8EF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Cierra la pluma mientras te bañas, te enjabonas las manos, te cepillas los dientes, te afeitas o lavas los platos. </a:t>
              </a:r>
            </a:p>
          </p:txBody>
        </p:sp>
        <p:sp>
          <p:nvSpPr>
            <p:cNvPr id="10" name="object 36">
              <a:extLst>
                <a:ext uri="{FF2B5EF4-FFF2-40B4-BE49-F238E27FC236}">
                  <a16:creationId xmlns:a16="http://schemas.microsoft.com/office/drawing/2014/main" id="{9B636B0A-5155-8D25-5F17-EB413D549741}"/>
                </a:ext>
              </a:extLst>
            </p:cNvPr>
            <p:cNvSpPr/>
            <p:nvPr/>
          </p:nvSpPr>
          <p:spPr>
            <a:xfrm rot="16200000">
              <a:off x="2183089" y="4600441"/>
              <a:ext cx="2585028" cy="49594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56C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4F1D18B-2C1B-B345-5298-903A32C01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08"/>
            <a:stretch>
              <a:fillRect/>
            </a:stretch>
          </p:blipFill>
          <p:spPr>
            <a:xfrm>
              <a:off x="3631682" y="3558138"/>
              <a:ext cx="2279215" cy="183458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6FFC5D4-3EEE-08A6-03D8-9DB211E86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05"/>
            <a:stretch>
              <a:fillRect/>
            </a:stretch>
          </p:blipFill>
          <p:spPr>
            <a:xfrm>
              <a:off x="540830" y="3482848"/>
              <a:ext cx="2539516" cy="203655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8A3CCAA-2B2D-3A94-01E4-53301C7B1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99"/>
            <a:stretch>
              <a:fillRect/>
            </a:stretch>
          </p:blipFill>
          <p:spPr>
            <a:xfrm>
              <a:off x="2665002" y="3223315"/>
              <a:ext cx="565838" cy="750535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2FBAD765-9DA7-ED3E-C214-BE9971AE1F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" r="49699" b="-694"/>
            <a:stretch>
              <a:fillRect/>
            </a:stretch>
          </p:blipFill>
          <p:spPr>
            <a:xfrm>
              <a:off x="5243332" y="3256533"/>
              <a:ext cx="565838" cy="7505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8578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1499A-4FE3-7549-267D-2FD81C7AC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03CB041-F16F-66F2-45EF-9FAF5CC0570D}"/>
              </a:ext>
            </a:extLst>
          </p:cNvPr>
          <p:cNvGrpSpPr/>
          <p:nvPr/>
        </p:nvGrpSpPr>
        <p:grpSpPr>
          <a:xfrm>
            <a:off x="-308062" y="-5548"/>
            <a:ext cx="6969659" cy="6611458"/>
            <a:chOff x="-308062" y="-5548"/>
            <a:chExt cx="6969659" cy="661145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95931F1-A196-33EE-EDBD-AFEC2BF4B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3703" y="97774"/>
              <a:ext cx="2664878" cy="1081063"/>
            </a:xfrm>
            <a:prstGeom prst="rect">
              <a:avLst/>
            </a:prstGeom>
          </p:spPr>
        </p:pic>
        <p:pic>
          <p:nvPicPr>
            <p:cNvPr id="11" name="bg object 17">
              <a:extLst>
                <a:ext uri="{FF2B5EF4-FFF2-40B4-BE49-F238E27FC236}">
                  <a16:creationId xmlns:a16="http://schemas.microsoft.com/office/drawing/2014/main" id="{88BE582B-EEF0-39D7-CE87-3369F7EDA4AD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>
              <a:off x="4244402" y="580115"/>
              <a:ext cx="1002525" cy="531128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313E12F-B842-7931-DF2D-94B80261E92B}"/>
                </a:ext>
              </a:extLst>
            </p:cNvPr>
            <p:cNvGrpSpPr/>
            <p:nvPr/>
          </p:nvGrpSpPr>
          <p:grpSpPr>
            <a:xfrm flipH="1">
              <a:off x="-14186" y="-5548"/>
              <a:ext cx="1279645" cy="1158241"/>
              <a:chOff x="9048750" y="257617"/>
              <a:chExt cx="1279645" cy="115824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584125D-00AC-E5FD-55AD-3D3C09CDB013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47" name="bg object 18">
                  <a:extLst>
                    <a:ext uri="{FF2B5EF4-FFF2-40B4-BE49-F238E27FC236}">
                      <a16:creationId xmlns:a16="http://schemas.microsoft.com/office/drawing/2014/main" id="{60DEA0FB-FF82-38F1-C02D-DD9D9E377687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g object 19">
                  <a:extLst>
                    <a:ext uri="{FF2B5EF4-FFF2-40B4-BE49-F238E27FC236}">
                      <a16:creationId xmlns:a16="http://schemas.microsoft.com/office/drawing/2014/main" id="{A325FE12-2660-4389-AB26-E1D5503ADDFC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bg object 20">
                <a:extLst>
                  <a:ext uri="{FF2B5EF4-FFF2-40B4-BE49-F238E27FC236}">
                    <a16:creationId xmlns:a16="http://schemas.microsoft.com/office/drawing/2014/main" id="{3884B8EE-C010-8D78-C460-7D64998743E0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74" name="bg object 17">
              <a:extLst>
                <a:ext uri="{FF2B5EF4-FFF2-40B4-BE49-F238E27FC236}">
                  <a16:creationId xmlns:a16="http://schemas.microsoft.com/office/drawing/2014/main" id="{B225E719-14D0-523C-BCFF-E26FB4FD4146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 flipH="1">
              <a:off x="1062924" y="568147"/>
              <a:ext cx="1002525" cy="531128"/>
            </a:xfrm>
            <a:prstGeom prst="rect">
              <a:avLst/>
            </a:prstGeom>
          </p:spPr>
        </p:pic>
        <p:pic>
          <p:nvPicPr>
            <p:cNvPr id="85" name="bg object 17">
              <a:extLst>
                <a:ext uri="{FF2B5EF4-FFF2-40B4-BE49-F238E27FC236}">
                  <a16:creationId xmlns:a16="http://schemas.microsoft.com/office/drawing/2014/main" id="{B53702B5-E4FD-0325-1E96-CFC5A246A254}"/>
                </a:ext>
              </a:extLst>
            </p:cNvPr>
            <p:cNvPicPr/>
            <p:nvPr/>
          </p:nvPicPr>
          <p:blipFill>
            <a:blip r:embed="rId3" cstate="print"/>
            <a:srcRect l="21303" t="42996" r="65601" b="25447"/>
            <a:stretch>
              <a:fillRect/>
            </a:stretch>
          </p:blipFill>
          <p:spPr>
            <a:xfrm>
              <a:off x="5810632" y="1920219"/>
              <a:ext cx="405545" cy="531128"/>
            </a:xfrm>
            <a:prstGeom prst="rect">
              <a:avLst/>
            </a:prstGeom>
          </p:spPr>
        </p:pic>
        <p:pic>
          <p:nvPicPr>
            <p:cNvPr id="9" name="bg object 17">
              <a:extLst>
                <a:ext uri="{FF2B5EF4-FFF2-40B4-BE49-F238E27FC236}">
                  <a16:creationId xmlns:a16="http://schemas.microsoft.com/office/drawing/2014/main" id="{BCFFCF20-BD4F-FEBD-815A-63065DA8D2B9}"/>
                </a:ext>
              </a:extLst>
            </p:cNvPr>
            <p:cNvPicPr/>
            <p:nvPr/>
          </p:nvPicPr>
          <p:blipFill>
            <a:blip r:embed="rId3" cstate="print"/>
            <a:srcRect l="21303" t="42996" r="65601" b="25447"/>
            <a:stretch>
              <a:fillRect/>
            </a:stretch>
          </p:blipFill>
          <p:spPr>
            <a:xfrm>
              <a:off x="79373" y="1896497"/>
              <a:ext cx="405545" cy="531128"/>
            </a:xfrm>
            <a:prstGeom prst="rect">
              <a:avLst/>
            </a:prstGeom>
          </p:spPr>
        </p:pic>
        <p:sp>
          <p:nvSpPr>
            <p:cNvPr id="39" name="object 36">
              <a:extLst>
                <a:ext uri="{FF2B5EF4-FFF2-40B4-BE49-F238E27FC236}">
                  <a16:creationId xmlns:a16="http://schemas.microsoft.com/office/drawing/2014/main" id="{DE5CA9BD-9E62-7C71-1717-57DFC14C7BB6}"/>
                </a:ext>
              </a:extLst>
            </p:cNvPr>
            <p:cNvSpPr/>
            <p:nvPr/>
          </p:nvSpPr>
          <p:spPr>
            <a:xfrm>
              <a:off x="1410729" y="1803400"/>
              <a:ext cx="3440671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bg object 17">
              <a:extLst>
                <a:ext uri="{FF2B5EF4-FFF2-40B4-BE49-F238E27FC236}">
                  <a16:creationId xmlns:a16="http://schemas.microsoft.com/office/drawing/2014/main" id="{ACB1A516-C57F-7CF7-309C-BC88E29435FB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>
              <a:off x="-308062" y="5631559"/>
              <a:ext cx="1980384" cy="948631"/>
            </a:xfrm>
            <a:prstGeom prst="rect">
              <a:avLst/>
            </a:prstGeom>
          </p:spPr>
        </p:pic>
        <p:pic>
          <p:nvPicPr>
            <p:cNvPr id="2" name="object 17">
              <a:extLst>
                <a:ext uri="{FF2B5EF4-FFF2-40B4-BE49-F238E27FC236}">
                  <a16:creationId xmlns:a16="http://schemas.microsoft.com/office/drawing/2014/main" id="{17D44FC4-10B7-DAA3-7875-14D5692EAC9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650" y="81723"/>
              <a:ext cx="152193" cy="226466"/>
            </a:xfrm>
            <a:prstGeom prst="rect">
              <a:avLst/>
            </a:prstGeom>
          </p:spPr>
        </p:pic>
        <p:pic>
          <p:nvPicPr>
            <p:cNvPr id="3" name="object 19">
              <a:extLst>
                <a:ext uri="{FF2B5EF4-FFF2-40B4-BE49-F238E27FC236}">
                  <a16:creationId xmlns:a16="http://schemas.microsoft.com/office/drawing/2014/main" id="{75737360-93C3-290E-70D3-7DC030FF6A1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22799" y="110581"/>
              <a:ext cx="152198" cy="226466"/>
            </a:xfrm>
            <a:prstGeom prst="rect">
              <a:avLst/>
            </a:prstGeom>
          </p:spPr>
        </p:pic>
        <p:pic>
          <p:nvPicPr>
            <p:cNvPr id="5" name="object 39">
              <a:extLst>
                <a:ext uri="{FF2B5EF4-FFF2-40B4-BE49-F238E27FC236}">
                  <a16:creationId xmlns:a16="http://schemas.microsoft.com/office/drawing/2014/main" id="{49F9E315-3FD8-47BB-44FA-DFFFA4BAA26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37157" y="77170"/>
              <a:ext cx="102387" cy="105130"/>
            </a:xfrm>
            <a:prstGeom prst="rect">
              <a:avLst/>
            </a:prstGeom>
          </p:spPr>
        </p:pic>
        <p:pic>
          <p:nvPicPr>
            <p:cNvPr id="7" name="object 46">
              <a:extLst>
                <a:ext uri="{FF2B5EF4-FFF2-40B4-BE49-F238E27FC236}">
                  <a16:creationId xmlns:a16="http://schemas.microsoft.com/office/drawing/2014/main" id="{826F7A03-3297-5730-4163-981BF3D722D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95483" y="119659"/>
              <a:ext cx="72961" cy="74253"/>
            </a:xfrm>
            <a:prstGeom prst="rect">
              <a:avLst/>
            </a:prstGeom>
          </p:spPr>
        </p:pic>
        <p:pic>
          <p:nvPicPr>
            <p:cNvPr id="19" name="object 41">
              <a:extLst>
                <a:ext uri="{FF2B5EF4-FFF2-40B4-BE49-F238E27FC236}">
                  <a16:creationId xmlns:a16="http://schemas.microsoft.com/office/drawing/2014/main" id="{C465BC61-726D-0845-A242-5F8E4CDD44A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3226" y="1343080"/>
              <a:ext cx="82537" cy="81661"/>
            </a:xfrm>
            <a:prstGeom prst="rect">
              <a:avLst/>
            </a:prstGeom>
          </p:spPr>
        </p:pic>
        <p:sp>
          <p:nvSpPr>
            <p:cNvPr id="20" name="object 40">
              <a:extLst>
                <a:ext uri="{FF2B5EF4-FFF2-40B4-BE49-F238E27FC236}">
                  <a16:creationId xmlns:a16="http://schemas.microsoft.com/office/drawing/2014/main" id="{F5260A84-6F2B-E08D-5C95-08A4BF71A463}"/>
                </a:ext>
              </a:extLst>
            </p:cNvPr>
            <p:cNvSpPr/>
            <p:nvPr/>
          </p:nvSpPr>
          <p:spPr>
            <a:xfrm>
              <a:off x="2750516" y="1129170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2" name="object 5">
              <a:extLst>
                <a:ext uri="{FF2B5EF4-FFF2-40B4-BE49-F238E27FC236}">
                  <a16:creationId xmlns:a16="http://schemas.microsoft.com/office/drawing/2014/main" id="{0521B717-63CD-09A3-E3D2-DF3B429FEC2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99953" y="1481390"/>
              <a:ext cx="152198" cy="226466"/>
            </a:xfrm>
            <a:prstGeom prst="rect">
              <a:avLst/>
            </a:prstGeom>
          </p:spPr>
        </p:pic>
        <p:pic>
          <p:nvPicPr>
            <p:cNvPr id="23" name="object 5">
              <a:extLst>
                <a:ext uri="{FF2B5EF4-FFF2-40B4-BE49-F238E27FC236}">
                  <a16:creationId xmlns:a16="http://schemas.microsoft.com/office/drawing/2014/main" id="{F0A699A6-83CA-2434-F8EA-1527180C03C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5372" y="1475165"/>
              <a:ext cx="152198" cy="226466"/>
            </a:xfrm>
            <a:prstGeom prst="rect">
              <a:avLst/>
            </a:prstGeom>
          </p:spPr>
        </p:pic>
        <p:pic>
          <p:nvPicPr>
            <p:cNvPr id="24" name="object 39">
              <a:extLst>
                <a:ext uri="{FF2B5EF4-FFF2-40B4-BE49-F238E27FC236}">
                  <a16:creationId xmlns:a16="http://schemas.microsoft.com/office/drawing/2014/main" id="{C14528C7-16A2-566A-74EE-AC6DE039F31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41774" y="158705"/>
              <a:ext cx="102387" cy="105130"/>
            </a:xfrm>
            <a:prstGeom prst="rect">
              <a:avLst/>
            </a:prstGeom>
          </p:spPr>
        </p:pic>
        <p:pic>
          <p:nvPicPr>
            <p:cNvPr id="26" name="object 39">
              <a:extLst>
                <a:ext uri="{FF2B5EF4-FFF2-40B4-BE49-F238E27FC236}">
                  <a16:creationId xmlns:a16="http://schemas.microsoft.com/office/drawing/2014/main" id="{59FE104E-4DBF-7D68-38C2-A044C7A4AC9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79236" y="855236"/>
              <a:ext cx="102387" cy="105130"/>
            </a:xfrm>
            <a:prstGeom prst="rect">
              <a:avLst/>
            </a:prstGeom>
          </p:spPr>
        </p:pic>
        <p:pic>
          <p:nvPicPr>
            <p:cNvPr id="35" name="object 49">
              <a:extLst>
                <a:ext uri="{FF2B5EF4-FFF2-40B4-BE49-F238E27FC236}">
                  <a16:creationId xmlns:a16="http://schemas.microsoft.com/office/drawing/2014/main" id="{DBCB0F19-C1D6-5565-816B-5E46712C7B6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21264" y="1037577"/>
              <a:ext cx="94500" cy="106832"/>
            </a:xfrm>
            <a:prstGeom prst="rect">
              <a:avLst/>
            </a:prstGeom>
          </p:spPr>
        </p:pic>
        <p:sp>
          <p:nvSpPr>
            <p:cNvPr id="36" name="object 43">
              <a:extLst>
                <a:ext uri="{FF2B5EF4-FFF2-40B4-BE49-F238E27FC236}">
                  <a16:creationId xmlns:a16="http://schemas.microsoft.com/office/drawing/2014/main" id="{6056CFC9-829E-D02C-AC8D-365CBAB012A5}"/>
                </a:ext>
              </a:extLst>
            </p:cNvPr>
            <p:cNvSpPr/>
            <p:nvPr/>
          </p:nvSpPr>
          <p:spPr>
            <a:xfrm>
              <a:off x="1108122" y="159115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43">
              <a:extLst>
                <a:ext uri="{FF2B5EF4-FFF2-40B4-BE49-F238E27FC236}">
                  <a16:creationId xmlns:a16="http://schemas.microsoft.com/office/drawing/2014/main" id="{87ECBB19-C56A-AE92-6D32-0FF9452C7EC0}"/>
                </a:ext>
              </a:extLst>
            </p:cNvPr>
            <p:cNvSpPr/>
            <p:nvPr/>
          </p:nvSpPr>
          <p:spPr>
            <a:xfrm>
              <a:off x="743420" y="11430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3">
              <a:extLst>
                <a:ext uri="{FF2B5EF4-FFF2-40B4-BE49-F238E27FC236}">
                  <a16:creationId xmlns:a16="http://schemas.microsoft.com/office/drawing/2014/main" id="{F4A0F9E1-657F-1DBC-6D77-82B440BE4F2D}"/>
                </a:ext>
              </a:extLst>
            </p:cNvPr>
            <p:cNvSpPr/>
            <p:nvPr/>
          </p:nvSpPr>
          <p:spPr>
            <a:xfrm>
              <a:off x="2794612" y="9692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CB2002A7-236A-E8FF-660B-2E0C838A9582}"/>
                </a:ext>
              </a:extLst>
            </p:cNvPr>
            <p:cNvSpPr/>
            <p:nvPr/>
          </p:nvSpPr>
          <p:spPr>
            <a:xfrm>
              <a:off x="1581061" y="15678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>
              <a:extLst>
                <a:ext uri="{FF2B5EF4-FFF2-40B4-BE49-F238E27FC236}">
                  <a16:creationId xmlns:a16="http://schemas.microsoft.com/office/drawing/2014/main" id="{D4A5ECB3-3E7D-A2BE-21D4-D4D6B9CED42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121" y="1095534"/>
              <a:ext cx="119595" cy="119583"/>
            </a:xfrm>
            <a:prstGeom prst="rect">
              <a:avLst/>
            </a:prstGeom>
          </p:spPr>
        </p:pic>
        <p:pic>
          <p:nvPicPr>
            <p:cNvPr id="48" name="object 45">
              <a:extLst>
                <a:ext uri="{FF2B5EF4-FFF2-40B4-BE49-F238E27FC236}">
                  <a16:creationId xmlns:a16="http://schemas.microsoft.com/office/drawing/2014/main" id="{83DA92E6-1FB6-6B24-A7BD-C5AA3FC835A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71544" y="760169"/>
              <a:ext cx="119595" cy="119583"/>
            </a:xfrm>
            <a:prstGeom prst="rect">
              <a:avLst/>
            </a:prstGeom>
          </p:spPr>
        </p:pic>
        <p:sp>
          <p:nvSpPr>
            <p:cNvPr id="50" name="object 40">
              <a:extLst>
                <a:ext uri="{FF2B5EF4-FFF2-40B4-BE49-F238E27FC236}">
                  <a16:creationId xmlns:a16="http://schemas.microsoft.com/office/drawing/2014/main" id="{E5119E50-45AB-3459-8BE5-B5808E77EE7C}"/>
                </a:ext>
              </a:extLst>
            </p:cNvPr>
            <p:cNvSpPr/>
            <p:nvPr/>
          </p:nvSpPr>
          <p:spPr>
            <a:xfrm>
              <a:off x="4914008" y="51699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51" name="object 45">
              <a:extLst>
                <a:ext uri="{FF2B5EF4-FFF2-40B4-BE49-F238E27FC236}">
                  <a16:creationId xmlns:a16="http://schemas.microsoft.com/office/drawing/2014/main" id="{0474350D-49CA-7880-8E68-D577B00B6E9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29953" y="77170"/>
              <a:ext cx="119595" cy="119583"/>
            </a:xfrm>
            <a:prstGeom prst="rect">
              <a:avLst/>
            </a:prstGeom>
          </p:spPr>
        </p:pic>
        <p:pic>
          <p:nvPicPr>
            <p:cNvPr id="52" name="object 45">
              <a:extLst>
                <a:ext uri="{FF2B5EF4-FFF2-40B4-BE49-F238E27FC236}">
                  <a16:creationId xmlns:a16="http://schemas.microsoft.com/office/drawing/2014/main" id="{7B50D40E-DB49-A317-E8AE-0AAB9AAE1FF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45781" y="68917"/>
              <a:ext cx="119595" cy="119583"/>
            </a:xfrm>
            <a:prstGeom prst="rect">
              <a:avLst/>
            </a:prstGeom>
          </p:spPr>
        </p:pic>
        <p:sp>
          <p:nvSpPr>
            <p:cNvPr id="53" name="object 40">
              <a:extLst>
                <a:ext uri="{FF2B5EF4-FFF2-40B4-BE49-F238E27FC236}">
                  <a16:creationId xmlns:a16="http://schemas.microsoft.com/office/drawing/2014/main" id="{4D7B8AA1-55FA-4FB2-C65B-6FC090AED865}"/>
                </a:ext>
              </a:extLst>
            </p:cNvPr>
            <p:cNvSpPr/>
            <p:nvPr/>
          </p:nvSpPr>
          <p:spPr>
            <a:xfrm>
              <a:off x="1385971" y="56092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54" name="object 35">
              <a:extLst>
                <a:ext uri="{FF2B5EF4-FFF2-40B4-BE49-F238E27FC236}">
                  <a16:creationId xmlns:a16="http://schemas.microsoft.com/office/drawing/2014/main" id="{EFA28A58-16D6-DEF2-993A-B9E814F5DEF1}"/>
                </a:ext>
              </a:extLst>
            </p:cNvPr>
            <p:cNvSpPr txBox="1"/>
            <p:nvPr/>
          </p:nvSpPr>
          <p:spPr>
            <a:xfrm>
              <a:off x="1122822" y="1261657"/>
              <a:ext cx="4057705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800" b="1" spc="-35" dirty="0">
                  <a:solidFill>
                    <a:srgbClr val="005480"/>
                  </a:solidFill>
                  <a:latin typeface="Berlin Sans FB Demi" panose="020E0802020502020306" pitchFamily="34" charset="0"/>
                  <a:cs typeface="ADLaM Display" panose="02010000000000000000" pitchFamily="2" charset="0"/>
                </a:rPr>
                <a:t>¡CADA GOTA CUENTA!</a:t>
              </a:r>
              <a:endParaRPr sz="2800" b="1" dirty="0">
                <a:solidFill>
                  <a:srgbClr val="005480"/>
                </a:solidFill>
                <a:latin typeface="Berlin Sans FB Demi" panose="020E0802020502020306" pitchFamily="34" charset="0"/>
                <a:cs typeface="ADLaM Display" panose="02010000000000000000" pitchFamily="2" charset="0"/>
              </a:endParaRPr>
            </a:p>
          </p:txBody>
        </p:sp>
        <p:sp>
          <p:nvSpPr>
            <p:cNvPr id="56" name="object 43">
              <a:extLst>
                <a:ext uri="{FF2B5EF4-FFF2-40B4-BE49-F238E27FC236}">
                  <a16:creationId xmlns:a16="http://schemas.microsoft.com/office/drawing/2014/main" id="{636549C5-AAA0-4296-9F16-4813E9DEDD31}"/>
                </a:ext>
              </a:extLst>
            </p:cNvPr>
            <p:cNvSpPr/>
            <p:nvPr/>
          </p:nvSpPr>
          <p:spPr>
            <a:xfrm>
              <a:off x="783973" y="147722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43">
              <a:extLst>
                <a:ext uri="{FF2B5EF4-FFF2-40B4-BE49-F238E27FC236}">
                  <a16:creationId xmlns:a16="http://schemas.microsoft.com/office/drawing/2014/main" id="{24030337-7C3E-C491-6A01-7C8894B85B62}"/>
                </a:ext>
              </a:extLst>
            </p:cNvPr>
            <p:cNvSpPr/>
            <p:nvPr/>
          </p:nvSpPr>
          <p:spPr>
            <a:xfrm>
              <a:off x="1008244" y="8305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39">
              <a:extLst>
                <a:ext uri="{FF2B5EF4-FFF2-40B4-BE49-F238E27FC236}">
                  <a16:creationId xmlns:a16="http://schemas.microsoft.com/office/drawing/2014/main" id="{96DEACA1-75F3-729A-737A-4BA2840A7C2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3193" y="1607074"/>
              <a:ext cx="102387" cy="105130"/>
            </a:xfrm>
            <a:prstGeom prst="rect">
              <a:avLst/>
            </a:prstGeom>
          </p:spPr>
        </p:pic>
        <p:sp>
          <p:nvSpPr>
            <p:cNvPr id="59" name="object 43">
              <a:extLst>
                <a:ext uri="{FF2B5EF4-FFF2-40B4-BE49-F238E27FC236}">
                  <a16:creationId xmlns:a16="http://schemas.microsoft.com/office/drawing/2014/main" id="{AEC5F89A-FE2D-95C0-7B64-FA52384E3B7E}"/>
                </a:ext>
              </a:extLst>
            </p:cNvPr>
            <p:cNvSpPr/>
            <p:nvPr/>
          </p:nvSpPr>
          <p:spPr>
            <a:xfrm>
              <a:off x="3465629" y="9114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43">
              <a:extLst>
                <a:ext uri="{FF2B5EF4-FFF2-40B4-BE49-F238E27FC236}">
                  <a16:creationId xmlns:a16="http://schemas.microsoft.com/office/drawing/2014/main" id="{6EE98292-5EAC-283B-6E78-A0C9C1655119}"/>
                </a:ext>
              </a:extLst>
            </p:cNvPr>
            <p:cNvSpPr/>
            <p:nvPr/>
          </p:nvSpPr>
          <p:spPr>
            <a:xfrm>
              <a:off x="1922808" y="16989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46">
              <a:extLst>
                <a:ext uri="{FF2B5EF4-FFF2-40B4-BE49-F238E27FC236}">
                  <a16:creationId xmlns:a16="http://schemas.microsoft.com/office/drawing/2014/main" id="{353E0621-FFA1-D940-49F1-14B3783743D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54952" y="1039798"/>
              <a:ext cx="72961" cy="74253"/>
            </a:xfrm>
            <a:prstGeom prst="rect">
              <a:avLst/>
            </a:prstGeom>
          </p:spPr>
        </p:pic>
        <p:pic>
          <p:nvPicPr>
            <p:cNvPr id="62" name="object 45">
              <a:extLst>
                <a:ext uri="{FF2B5EF4-FFF2-40B4-BE49-F238E27FC236}">
                  <a16:creationId xmlns:a16="http://schemas.microsoft.com/office/drawing/2014/main" id="{F2B2C1B5-B436-ADEB-363D-054EB2CB9ED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91355" y="1434832"/>
              <a:ext cx="119595" cy="119583"/>
            </a:xfrm>
            <a:prstGeom prst="rect">
              <a:avLst/>
            </a:prstGeom>
          </p:spPr>
        </p:pic>
        <p:sp>
          <p:nvSpPr>
            <p:cNvPr id="63" name="object 40">
              <a:extLst>
                <a:ext uri="{FF2B5EF4-FFF2-40B4-BE49-F238E27FC236}">
                  <a16:creationId xmlns:a16="http://schemas.microsoft.com/office/drawing/2014/main" id="{462CA9D4-D7A4-79FB-7EE2-65AE42847B0D}"/>
                </a:ext>
              </a:extLst>
            </p:cNvPr>
            <p:cNvSpPr/>
            <p:nvPr/>
          </p:nvSpPr>
          <p:spPr>
            <a:xfrm>
              <a:off x="5596600" y="123435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64" name="object 40">
              <a:extLst>
                <a:ext uri="{FF2B5EF4-FFF2-40B4-BE49-F238E27FC236}">
                  <a16:creationId xmlns:a16="http://schemas.microsoft.com/office/drawing/2014/main" id="{3A3B7556-9B5E-ECF4-7F2E-50F67B0C5DE0}"/>
                </a:ext>
              </a:extLst>
            </p:cNvPr>
            <p:cNvSpPr/>
            <p:nvPr/>
          </p:nvSpPr>
          <p:spPr>
            <a:xfrm>
              <a:off x="3989750" y="101083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65" name="object 45">
              <a:extLst>
                <a:ext uri="{FF2B5EF4-FFF2-40B4-BE49-F238E27FC236}">
                  <a16:creationId xmlns:a16="http://schemas.microsoft.com/office/drawing/2014/main" id="{EF3E25A3-25E7-2738-8FE5-53D7243CE25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80346" y="1000145"/>
              <a:ext cx="119595" cy="119583"/>
            </a:xfrm>
            <a:prstGeom prst="rect">
              <a:avLst/>
            </a:prstGeom>
          </p:spPr>
        </p:pic>
        <p:pic>
          <p:nvPicPr>
            <p:cNvPr id="66" name="object 17">
              <a:extLst>
                <a:ext uri="{FF2B5EF4-FFF2-40B4-BE49-F238E27FC236}">
                  <a16:creationId xmlns:a16="http://schemas.microsoft.com/office/drawing/2014/main" id="{21800F77-3618-9013-2C25-9AB87B19C64C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062" y="724504"/>
              <a:ext cx="152193" cy="226466"/>
            </a:xfrm>
            <a:prstGeom prst="rect">
              <a:avLst/>
            </a:prstGeom>
          </p:spPr>
        </p:pic>
        <p:pic>
          <p:nvPicPr>
            <p:cNvPr id="67" name="object 39">
              <a:extLst>
                <a:ext uri="{FF2B5EF4-FFF2-40B4-BE49-F238E27FC236}">
                  <a16:creationId xmlns:a16="http://schemas.microsoft.com/office/drawing/2014/main" id="{056ACCD5-75A8-947C-4DFC-2E72BD7CEA9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0027" y="1214051"/>
              <a:ext cx="102387" cy="105130"/>
            </a:xfrm>
            <a:prstGeom prst="rect">
              <a:avLst/>
            </a:prstGeom>
          </p:spPr>
        </p:pic>
        <p:pic>
          <p:nvPicPr>
            <p:cNvPr id="68" name="object 39">
              <a:extLst>
                <a:ext uri="{FF2B5EF4-FFF2-40B4-BE49-F238E27FC236}">
                  <a16:creationId xmlns:a16="http://schemas.microsoft.com/office/drawing/2014/main" id="{827982F6-49D4-BEE1-8587-1B095E60FF7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23241" y="780047"/>
              <a:ext cx="102387" cy="105130"/>
            </a:xfrm>
            <a:prstGeom prst="rect">
              <a:avLst/>
            </a:prstGeom>
          </p:spPr>
        </p:pic>
        <p:pic>
          <p:nvPicPr>
            <p:cNvPr id="69" name="object 39">
              <a:extLst>
                <a:ext uri="{FF2B5EF4-FFF2-40B4-BE49-F238E27FC236}">
                  <a16:creationId xmlns:a16="http://schemas.microsoft.com/office/drawing/2014/main" id="{03658FCC-FD58-281B-41CC-F1444342574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1573" y="1209098"/>
              <a:ext cx="102387" cy="105130"/>
            </a:xfrm>
            <a:prstGeom prst="rect">
              <a:avLst/>
            </a:prstGeom>
          </p:spPr>
        </p:pic>
        <p:sp>
          <p:nvSpPr>
            <p:cNvPr id="70" name="object 40">
              <a:extLst>
                <a:ext uri="{FF2B5EF4-FFF2-40B4-BE49-F238E27FC236}">
                  <a16:creationId xmlns:a16="http://schemas.microsoft.com/office/drawing/2014/main" id="{97603B2E-5A95-9233-B8B9-3A9E90C0E20F}"/>
                </a:ext>
              </a:extLst>
            </p:cNvPr>
            <p:cNvSpPr/>
            <p:nvPr/>
          </p:nvSpPr>
          <p:spPr>
            <a:xfrm>
              <a:off x="6147790" y="146329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71" name="object 40">
              <a:extLst>
                <a:ext uri="{FF2B5EF4-FFF2-40B4-BE49-F238E27FC236}">
                  <a16:creationId xmlns:a16="http://schemas.microsoft.com/office/drawing/2014/main" id="{D91AA42B-044A-6CC0-9CB1-2248D14A6BB2}"/>
                </a:ext>
              </a:extLst>
            </p:cNvPr>
            <p:cNvSpPr/>
            <p:nvPr/>
          </p:nvSpPr>
          <p:spPr>
            <a:xfrm>
              <a:off x="2354777" y="10521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2" name="object 45">
              <a:extLst>
                <a:ext uri="{FF2B5EF4-FFF2-40B4-BE49-F238E27FC236}">
                  <a16:creationId xmlns:a16="http://schemas.microsoft.com/office/drawing/2014/main" id="{40B85E1D-00EE-21F1-CAFD-9C603B6CED4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47177" y="526990"/>
              <a:ext cx="119595" cy="119583"/>
            </a:xfrm>
            <a:prstGeom prst="rect">
              <a:avLst/>
            </a:prstGeom>
          </p:spPr>
        </p:pic>
        <p:sp>
          <p:nvSpPr>
            <p:cNvPr id="73" name="object 40">
              <a:extLst>
                <a:ext uri="{FF2B5EF4-FFF2-40B4-BE49-F238E27FC236}">
                  <a16:creationId xmlns:a16="http://schemas.microsoft.com/office/drawing/2014/main" id="{13EF13A6-095C-2BC0-3E6C-85768696F92C}"/>
                </a:ext>
              </a:extLst>
            </p:cNvPr>
            <p:cNvSpPr/>
            <p:nvPr/>
          </p:nvSpPr>
          <p:spPr>
            <a:xfrm>
              <a:off x="1931063" y="38183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5" name="object 41">
              <a:extLst>
                <a:ext uri="{FF2B5EF4-FFF2-40B4-BE49-F238E27FC236}">
                  <a16:creationId xmlns:a16="http://schemas.microsoft.com/office/drawing/2014/main" id="{7A5E2664-DDEB-1932-89F8-9EF501BCF4F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9083" y="665253"/>
              <a:ext cx="82537" cy="81661"/>
            </a:xfrm>
            <a:prstGeom prst="rect">
              <a:avLst/>
            </a:prstGeom>
          </p:spPr>
        </p:pic>
        <p:sp>
          <p:nvSpPr>
            <p:cNvPr id="76" name="object 43">
              <a:extLst>
                <a:ext uri="{FF2B5EF4-FFF2-40B4-BE49-F238E27FC236}">
                  <a16:creationId xmlns:a16="http://schemas.microsoft.com/office/drawing/2014/main" id="{913DFA7D-7A8B-CC46-8339-4307EB045F5D}"/>
                </a:ext>
              </a:extLst>
            </p:cNvPr>
            <p:cNvSpPr/>
            <p:nvPr/>
          </p:nvSpPr>
          <p:spPr>
            <a:xfrm>
              <a:off x="1594954" y="35621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45">
              <a:extLst>
                <a:ext uri="{FF2B5EF4-FFF2-40B4-BE49-F238E27FC236}">
                  <a16:creationId xmlns:a16="http://schemas.microsoft.com/office/drawing/2014/main" id="{4F8729BC-7446-41FA-AD03-EF4FEBBDBB4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38841" y="517131"/>
              <a:ext cx="119595" cy="119583"/>
            </a:xfrm>
            <a:prstGeom prst="rect">
              <a:avLst/>
            </a:prstGeom>
          </p:spPr>
        </p:pic>
        <p:sp>
          <p:nvSpPr>
            <p:cNvPr id="79" name="object 40">
              <a:extLst>
                <a:ext uri="{FF2B5EF4-FFF2-40B4-BE49-F238E27FC236}">
                  <a16:creationId xmlns:a16="http://schemas.microsoft.com/office/drawing/2014/main" id="{FB1230D4-0D09-3702-ABAE-A851C6C394B3}"/>
                </a:ext>
              </a:extLst>
            </p:cNvPr>
            <p:cNvSpPr/>
            <p:nvPr/>
          </p:nvSpPr>
          <p:spPr>
            <a:xfrm>
              <a:off x="4722727" y="37197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0" name="object 41">
              <a:extLst>
                <a:ext uri="{FF2B5EF4-FFF2-40B4-BE49-F238E27FC236}">
                  <a16:creationId xmlns:a16="http://schemas.microsoft.com/office/drawing/2014/main" id="{14291D8D-9C21-EAB3-6A73-4B87651554D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29163" y="113247"/>
              <a:ext cx="82537" cy="81661"/>
            </a:xfrm>
            <a:prstGeom prst="rect">
              <a:avLst/>
            </a:prstGeom>
          </p:spPr>
        </p:pic>
        <p:sp>
          <p:nvSpPr>
            <p:cNvPr id="81" name="object 43">
              <a:extLst>
                <a:ext uri="{FF2B5EF4-FFF2-40B4-BE49-F238E27FC236}">
                  <a16:creationId xmlns:a16="http://schemas.microsoft.com/office/drawing/2014/main" id="{E540C785-D214-EA7D-1433-84E048D7DA6F}"/>
                </a:ext>
              </a:extLst>
            </p:cNvPr>
            <p:cNvSpPr/>
            <p:nvPr/>
          </p:nvSpPr>
          <p:spPr>
            <a:xfrm>
              <a:off x="4386618" y="34635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45">
              <a:extLst>
                <a:ext uri="{FF2B5EF4-FFF2-40B4-BE49-F238E27FC236}">
                  <a16:creationId xmlns:a16="http://schemas.microsoft.com/office/drawing/2014/main" id="{1D62B833-4CCC-AB45-D054-5493910E3A2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60320" y="1325833"/>
              <a:ext cx="119595" cy="119583"/>
            </a:xfrm>
            <a:prstGeom prst="rect">
              <a:avLst/>
            </a:prstGeom>
          </p:spPr>
        </p:pic>
        <p:sp>
          <p:nvSpPr>
            <p:cNvPr id="83" name="object 40">
              <a:extLst>
                <a:ext uri="{FF2B5EF4-FFF2-40B4-BE49-F238E27FC236}">
                  <a16:creationId xmlns:a16="http://schemas.microsoft.com/office/drawing/2014/main" id="{618E4133-F9FD-302F-8DB6-80370FEAD7C7}"/>
                </a:ext>
              </a:extLst>
            </p:cNvPr>
            <p:cNvSpPr/>
            <p:nvPr/>
          </p:nvSpPr>
          <p:spPr>
            <a:xfrm>
              <a:off x="5144206" y="118067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4" name="object 41">
              <a:extLst>
                <a:ext uri="{FF2B5EF4-FFF2-40B4-BE49-F238E27FC236}">
                  <a16:creationId xmlns:a16="http://schemas.microsoft.com/office/drawing/2014/main" id="{0E013917-1FF7-F878-16D2-D6115E60532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2226" y="1464096"/>
              <a:ext cx="82537" cy="81661"/>
            </a:xfrm>
            <a:prstGeom prst="rect">
              <a:avLst/>
            </a:prstGeom>
          </p:spPr>
        </p:pic>
        <p:sp>
          <p:nvSpPr>
            <p:cNvPr id="86" name="object 43">
              <a:extLst>
                <a:ext uri="{FF2B5EF4-FFF2-40B4-BE49-F238E27FC236}">
                  <a16:creationId xmlns:a16="http://schemas.microsoft.com/office/drawing/2014/main" id="{292BDA4F-A82C-A77E-BDEB-B848F41C8730}"/>
                </a:ext>
              </a:extLst>
            </p:cNvPr>
            <p:cNvSpPr/>
            <p:nvPr/>
          </p:nvSpPr>
          <p:spPr>
            <a:xfrm>
              <a:off x="4808097" y="115505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45">
              <a:extLst>
                <a:ext uri="{FF2B5EF4-FFF2-40B4-BE49-F238E27FC236}">
                  <a16:creationId xmlns:a16="http://schemas.microsoft.com/office/drawing/2014/main" id="{49BB366E-024F-E1AB-2DC4-694759213CE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1772" y="1213386"/>
              <a:ext cx="119595" cy="119583"/>
            </a:xfrm>
            <a:prstGeom prst="rect">
              <a:avLst/>
            </a:prstGeom>
          </p:spPr>
        </p:pic>
        <p:sp>
          <p:nvSpPr>
            <p:cNvPr id="88" name="object 40">
              <a:extLst>
                <a:ext uri="{FF2B5EF4-FFF2-40B4-BE49-F238E27FC236}">
                  <a16:creationId xmlns:a16="http://schemas.microsoft.com/office/drawing/2014/main" id="{30E14375-DD7F-E4FD-6EAA-2BECB78FAB5E}"/>
                </a:ext>
              </a:extLst>
            </p:cNvPr>
            <p:cNvSpPr/>
            <p:nvPr/>
          </p:nvSpPr>
          <p:spPr>
            <a:xfrm>
              <a:off x="1213111" y="105944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9" name="object 41">
              <a:extLst>
                <a:ext uri="{FF2B5EF4-FFF2-40B4-BE49-F238E27FC236}">
                  <a16:creationId xmlns:a16="http://schemas.microsoft.com/office/drawing/2014/main" id="{9581A216-5510-7290-3ADA-36C7FCA69B4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678" y="1351649"/>
              <a:ext cx="82537" cy="81661"/>
            </a:xfrm>
            <a:prstGeom prst="rect">
              <a:avLst/>
            </a:prstGeom>
          </p:spPr>
        </p:pic>
        <p:sp>
          <p:nvSpPr>
            <p:cNvPr id="90" name="object 43">
              <a:extLst>
                <a:ext uri="{FF2B5EF4-FFF2-40B4-BE49-F238E27FC236}">
                  <a16:creationId xmlns:a16="http://schemas.microsoft.com/office/drawing/2014/main" id="{FBD2A69F-0D03-E9C6-9344-5E2A28420098}"/>
                </a:ext>
              </a:extLst>
            </p:cNvPr>
            <p:cNvSpPr/>
            <p:nvPr/>
          </p:nvSpPr>
          <p:spPr>
            <a:xfrm>
              <a:off x="90289" y="123013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45">
              <a:extLst>
                <a:ext uri="{FF2B5EF4-FFF2-40B4-BE49-F238E27FC236}">
                  <a16:creationId xmlns:a16="http://schemas.microsoft.com/office/drawing/2014/main" id="{EAA54F63-A245-8178-EF43-D28DD153CFE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70537" y="970160"/>
              <a:ext cx="119595" cy="119583"/>
            </a:xfrm>
            <a:prstGeom prst="rect">
              <a:avLst/>
            </a:prstGeom>
          </p:spPr>
        </p:pic>
        <p:sp>
          <p:nvSpPr>
            <p:cNvPr id="92" name="object 40">
              <a:extLst>
                <a:ext uri="{FF2B5EF4-FFF2-40B4-BE49-F238E27FC236}">
                  <a16:creationId xmlns:a16="http://schemas.microsoft.com/office/drawing/2014/main" id="{2AECC714-CFC4-ADA1-3375-F77E539A982A}"/>
                </a:ext>
              </a:extLst>
            </p:cNvPr>
            <p:cNvSpPr/>
            <p:nvPr/>
          </p:nvSpPr>
          <p:spPr>
            <a:xfrm>
              <a:off x="3754423" y="82500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3" name="object 41">
              <a:extLst>
                <a:ext uri="{FF2B5EF4-FFF2-40B4-BE49-F238E27FC236}">
                  <a16:creationId xmlns:a16="http://schemas.microsoft.com/office/drawing/2014/main" id="{90AB008C-E7CD-846A-4E43-D832B5B3C74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32443" y="1108423"/>
              <a:ext cx="82537" cy="81661"/>
            </a:xfrm>
            <a:prstGeom prst="rect">
              <a:avLst/>
            </a:prstGeom>
          </p:spPr>
        </p:pic>
        <p:sp>
          <p:nvSpPr>
            <p:cNvPr id="94" name="object 43">
              <a:extLst>
                <a:ext uri="{FF2B5EF4-FFF2-40B4-BE49-F238E27FC236}">
                  <a16:creationId xmlns:a16="http://schemas.microsoft.com/office/drawing/2014/main" id="{CE8FE17D-D149-F9DE-AFCB-58125F68C083}"/>
                </a:ext>
              </a:extLst>
            </p:cNvPr>
            <p:cNvSpPr/>
            <p:nvPr/>
          </p:nvSpPr>
          <p:spPr>
            <a:xfrm>
              <a:off x="3418314" y="79938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45">
              <a:extLst>
                <a:ext uri="{FF2B5EF4-FFF2-40B4-BE49-F238E27FC236}">
                  <a16:creationId xmlns:a16="http://schemas.microsoft.com/office/drawing/2014/main" id="{77C05639-D086-ED4E-EF1B-639C1A71A90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45103" y="1111909"/>
              <a:ext cx="119595" cy="119583"/>
            </a:xfrm>
            <a:prstGeom prst="rect">
              <a:avLst/>
            </a:prstGeom>
          </p:spPr>
        </p:pic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FF76C367-3335-E553-9470-291C3CE3606B}"/>
                </a:ext>
              </a:extLst>
            </p:cNvPr>
            <p:cNvGrpSpPr/>
            <p:nvPr/>
          </p:nvGrpSpPr>
          <p:grpSpPr>
            <a:xfrm>
              <a:off x="5078883" y="4195"/>
              <a:ext cx="1279645" cy="1158241"/>
              <a:chOff x="9048750" y="257617"/>
              <a:chExt cx="1279645" cy="1158241"/>
            </a:xfrm>
          </p:grpSpPr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70AEB8AE-BDDA-65B7-A86A-D39CC7159D38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102" name="bg object 18">
                  <a:extLst>
                    <a:ext uri="{FF2B5EF4-FFF2-40B4-BE49-F238E27FC236}">
                      <a16:creationId xmlns:a16="http://schemas.microsoft.com/office/drawing/2014/main" id="{37F7F2AB-1C3B-DA3A-3AFD-E1774AD4C0FC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3" name="bg object 19">
                  <a:extLst>
                    <a:ext uri="{FF2B5EF4-FFF2-40B4-BE49-F238E27FC236}">
                      <a16:creationId xmlns:a16="http://schemas.microsoft.com/office/drawing/2014/main" id="{D7E6FBE3-B82C-A092-B489-DF36BBE266C2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01" name="bg object 20">
                <a:extLst>
                  <a:ext uri="{FF2B5EF4-FFF2-40B4-BE49-F238E27FC236}">
                    <a16:creationId xmlns:a16="http://schemas.microsoft.com/office/drawing/2014/main" id="{8E885A6C-1878-6CA3-1418-C6EE44EB72FC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110" name="bg object 17">
              <a:extLst>
                <a:ext uri="{FF2B5EF4-FFF2-40B4-BE49-F238E27FC236}">
                  <a16:creationId xmlns:a16="http://schemas.microsoft.com/office/drawing/2014/main" id="{C3818D98-4C53-DEC1-F234-EFB2C4CBF139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 flipH="1">
              <a:off x="4681213" y="5657279"/>
              <a:ext cx="1980384" cy="948631"/>
            </a:xfrm>
            <a:prstGeom prst="rect">
              <a:avLst/>
            </a:prstGeom>
          </p:spPr>
        </p:pic>
        <p:sp>
          <p:nvSpPr>
            <p:cNvPr id="112" name="object 35">
              <a:extLst>
                <a:ext uri="{FF2B5EF4-FFF2-40B4-BE49-F238E27FC236}">
                  <a16:creationId xmlns:a16="http://schemas.microsoft.com/office/drawing/2014/main" id="{27C86565-FCAD-79C7-84DC-09B7635ACDC9}"/>
                </a:ext>
              </a:extLst>
            </p:cNvPr>
            <p:cNvSpPr txBox="1"/>
            <p:nvPr/>
          </p:nvSpPr>
          <p:spPr>
            <a:xfrm>
              <a:off x="613556" y="2155097"/>
              <a:ext cx="5053173" cy="93615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000" spc="-35" dirty="0">
                  <a:solidFill>
                    <a:srgbClr val="4FC8EF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Utiliza métodos de limpieza controlada (cubo y mapo, paño y envase o escoba y recogedor) en sustitución de manguera abierta.</a:t>
              </a:r>
            </a:p>
          </p:txBody>
        </p:sp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621B12D6-4A5F-56B2-BEE6-DC505B9A2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464" y="3040860"/>
              <a:ext cx="2629875" cy="2629875"/>
            </a:xfrm>
            <a:prstGeom prst="rect">
              <a:avLst/>
            </a:prstGeom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AB9F7A25-BC0E-5210-91BB-261D46DA01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569" r="46626"/>
            <a:stretch>
              <a:fillRect/>
            </a:stretch>
          </p:blipFill>
          <p:spPr>
            <a:xfrm>
              <a:off x="3466656" y="3652595"/>
              <a:ext cx="1850254" cy="2091890"/>
            </a:xfrm>
            <a:prstGeom prst="rect">
              <a:avLst/>
            </a:prstGeom>
          </p:spPr>
        </p:pic>
        <p:sp>
          <p:nvSpPr>
            <p:cNvPr id="118" name="object 36">
              <a:extLst>
                <a:ext uri="{FF2B5EF4-FFF2-40B4-BE49-F238E27FC236}">
                  <a16:creationId xmlns:a16="http://schemas.microsoft.com/office/drawing/2014/main" id="{BC2A07C6-BA43-E14D-EBC1-1DA8DFCBCF2A}"/>
                </a:ext>
              </a:extLst>
            </p:cNvPr>
            <p:cNvSpPr/>
            <p:nvPr/>
          </p:nvSpPr>
          <p:spPr>
            <a:xfrm rot="1381162">
              <a:off x="4067512" y="4597015"/>
              <a:ext cx="1765608" cy="40986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36">
              <a:extLst>
                <a:ext uri="{FF2B5EF4-FFF2-40B4-BE49-F238E27FC236}">
                  <a16:creationId xmlns:a16="http://schemas.microsoft.com/office/drawing/2014/main" id="{12B4CE6F-93AA-B146-FA1B-E9AC0EE7C909}"/>
                </a:ext>
              </a:extLst>
            </p:cNvPr>
            <p:cNvSpPr/>
            <p:nvPr/>
          </p:nvSpPr>
          <p:spPr>
            <a:xfrm rot="18396358">
              <a:off x="4100665" y="4602052"/>
              <a:ext cx="1765608" cy="40986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467400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820E8D-9BBA-237E-7271-E89E432B6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5CA49B9-252C-B17F-23FA-B674E6CA086B}"/>
              </a:ext>
            </a:extLst>
          </p:cNvPr>
          <p:cNvGrpSpPr/>
          <p:nvPr/>
        </p:nvGrpSpPr>
        <p:grpSpPr>
          <a:xfrm>
            <a:off x="-308062" y="-5548"/>
            <a:ext cx="6969659" cy="6611458"/>
            <a:chOff x="-308062" y="-5548"/>
            <a:chExt cx="6969659" cy="661145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9C14B5A6-9867-DE08-DCDE-43A6C9B73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3703" y="97774"/>
              <a:ext cx="2664878" cy="1081063"/>
            </a:xfrm>
            <a:prstGeom prst="rect">
              <a:avLst/>
            </a:prstGeom>
          </p:spPr>
        </p:pic>
        <p:pic>
          <p:nvPicPr>
            <p:cNvPr id="11" name="bg object 17">
              <a:extLst>
                <a:ext uri="{FF2B5EF4-FFF2-40B4-BE49-F238E27FC236}">
                  <a16:creationId xmlns:a16="http://schemas.microsoft.com/office/drawing/2014/main" id="{9EB37245-D0A6-4476-199F-BA62E783B2E8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>
              <a:off x="4244402" y="580115"/>
              <a:ext cx="1002525" cy="531128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3F8D155-77AC-FA6F-07D6-4FBE5F01FBA4}"/>
                </a:ext>
              </a:extLst>
            </p:cNvPr>
            <p:cNvGrpSpPr/>
            <p:nvPr/>
          </p:nvGrpSpPr>
          <p:grpSpPr>
            <a:xfrm flipH="1">
              <a:off x="-14186" y="-5548"/>
              <a:ext cx="1279645" cy="1158241"/>
              <a:chOff x="9048750" y="257617"/>
              <a:chExt cx="1279645" cy="115824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8E2D9539-67B7-4CAA-8CB6-DC0293AF6051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47" name="bg object 18">
                  <a:extLst>
                    <a:ext uri="{FF2B5EF4-FFF2-40B4-BE49-F238E27FC236}">
                      <a16:creationId xmlns:a16="http://schemas.microsoft.com/office/drawing/2014/main" id="{AA9539DC-89B1-62D1-8C47-31E098E3CD48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g object 19">
                  <a:extLst>
                    <a:ext uri="{FF2B5EF4-FFF2-40B4-BE49-F238E27FC236}">
                      <a16:creationId xmlns:a16="http://schemas.microsoft.com/office/drawing/2014/main" id="{2EBB5C90-0016-0C17-BBBA-55B9EC87E7D7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bg object 20">
                <a:extLst>
                  <a:ext uri="{FF2B5EF4-FFF2-40B4-BE49-F238E27FC236}">
                    <a16:creationId xmlns:a16="http://schemas.microsoft.com/office/drawing/2014/main" id="{4C8132CD-F0C8-135C-37D7-5DFDAF49D8BA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74" name="bg object 17">
              <a:extLst>
                <a:ext uri="{FF2B5EF4-FFF2-40B4-BE49-F238E27FC236}">
                  <a16:creationId xmlns:a16="http://schemas.microsoft.com/office/drawing/2014/main" id="{59DA00F0-634C-9BBD-C32C-38B0B53526E6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 flipH="1">
              <a:off x="1062924" y="568147"/>
              <a:ext cx="1002525" cy="531128"/>
            </a:xfrm>
            <a:prstGeom prst="rect">
              <a:avLst/>
            </a:prstGeom>
          </p:spPr>
        </p:pic>
        <p:pic>
          <p:nvPicPr>
            <p:cNvPr id="85" name="bg object 17">
              <a:extLst>
                <a:ext uri="{FF2B5EF4-FFF2-40B4-BE49-F238E27FC236}">
                  <a16:creationId xmlns:a16="http://schemas.microsoft.com/office/drawing/2014/main" id="{FD2125F7-2C27-F5B2-8BB5-9B5AA1DC23BA}"/>
                </a:ext>
              </a:extLst>
            </p:cNvPr>
            <p:cNvPicPr/>
            <p:nvPr/>
          </p:nvPicPr>
          <p:blipFill>
            <a:blip r:embed="rId3" cstate="print"/>
            <a:srcRect l="21303" t="42996" r="65601" b="25447"/>
            <a:stretch>
              <a:fillRect/>
            </a:stretch>
          </p:blipFill>
          <p:spPr>
            <a:xfrm>
              <a:off x="5174310" y="1695512"/>
              <a:ext cx="405545" cy="531128"/>
            </a:xfrm>
            <a:prstGeom prst="rect">
              <a:avLst/>
            </a:prstGeom>
          </p:spPr>
        </p:pic>
        <p:pic>
          <p:nvPicPr>
            <p:cNvPr id="9" name="bg object 17">
              <a:extLst>
                <a:ext uri="{FF2B5EF4-FFF2-40B4-BE49-F238E27FC236}">
                  <a16:creationId xmlns:a16="http://schemas.microsoft.com/office/drawing/2014/main" id="{40651863-0326-4A96-1A07-FD5796A81D4C}"/>
                </a:ext>
              </a:extLst>
            </p:cNvPr>
            <p:cNvPicPr/>
            <p:nvPr/>
          </p:nvPicPr>
          <p:blipFill>
            <a:blip r:embed="rId3" cstate="print"/>
            <a:srcRect l="21303" t="42996" r="65601" b="25447"/>
            <a:stretch>
              <a:fillRect/>
            </a:stretch>
          </p:blipFill>
          <p:spPr>
            <a:xfrm>
              <a:off x="5876052" y="1914183"/>
              <a:ext cx="405545" cy="531128"/>
            </a:xfrm>
            <a:prstGeom prst="rect">
              <a:avLst/>
            </a:prstGeom>
          </p:spPr>
        </p:pic>
        <p:sp>
          <p:nvSpPr>
            <p:cNvPr id="39" name="object 36">
              <a:extLst>
                <a:ext uri="{FF2B5EF4-FFF2-40B4-BE49-F238E27FC236}">
                  <a16:creationId xmlns:a16="http://schemas.microsoft.com/office/drawing/2014/main" id="{46F0B443-334F-801C-475F-FC50FC366DF6}"/>
                </a:ext>
              </a:extLst>
            </p:cNvPr>
            <p:cNvSpPr/>
            <p:nvPr/>
          </p:nvSpPr>
          <p:spPr>
            <a:xfrm>
              <a:off x="1410729" y="1803400"/>
              <a:ext cx="3440671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bg object 17">
              <a:extLst>
                <a:ext uri="{FF2B5EF4-FFF2-40B4-BE49-F238E27FC236}">
                  <a16:creationId xmlns:a16="http://schemas.microsoft.com/office/drawing/2014/main" id="{A4DE42A2-F776-4269-4FE3-A6974317F9BD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>
              <a:off x="-308062" y="5631559"/>
              <a:ext cx="1980384" cy="948631"/>
            </a:xfrm>
            <a:prstGeom prst="rect">
              <a:avLst/>
            </a:prstGeom>
          </p:spPr>
        </p:pic>
        <p:pic>
          <p:nvPicPr>
            <p:cNvPr id="2" name="object 17">
              <a:extLst>
                <a:ext uri="{FF2B5EF4-FFF2-40B4-BE49-F238E27FC236}">
                  <a16:creationId xmlns:a16="http://schemas.microsoft.com/office/drawing/2014/main" id="{A25481BD-D4EF-A98D-15D2-DAD201D6029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650" y="81723"/>
              <a:ext cx="152193" cy="226466"/>
            </a:xfrm>
            <a:prstGeom prst="rect">
              <a:avLst/>
            </a:prstGeom>
          </p:spPr>
        </p:pic>
        <p:pic>
          <p:nvPicPr>
            <p:cNvPr id="3" name="object 19">
              <a:extLst>
                <a:ext uri="{FF2B5EF4-FFF2-40B4-BE49-F238E27FC236}">
                  <a16:creationId xmlns:a16="http://schemas.microsoft.com/office/drawing/2014/main" id="{6A25A014-7D1B-CD1F-0A85-7DE3248A9B6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22799" y="110581"/>
              <a:ext cx="152198" cy="226466"/>
            </a:xfrm>
            <a:prstGeom prst="rect">
              <a:avLst/>
            </a:prstGeom>
          </p:spPr>
        </p:pic>
        <p:pic>
          <p:nvPicPr>
            <p:cNvPr id="5" name="object 39">
              <a:extLst>
                <a:ext uri="{FF2B5EF4-FFF2-40B4-BE49-F238E27FC236}">
                  <a16:creationId xmlns:a16="http://schemas.microsoft.com/office/drawing/2014/main" id="{2A9BAF03-2CC1-249B-DBDF-55FEDACAB4B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37157" y="77170"/>
              <a:ext cx="102387" cy="105130"/>
            </a:xfrm>
            <a:prstGeom prst="rect">
              <a:avLst/>
            </a:prstGeom>
          </p:spPr>
        </p:pic>
        <p:pic>
          <p:nvPicPr>
            <p:cNvPr id="7" name="object 46">
              <a:extLst>
                <a:ext uri="{FF2B5EF4-FFF2-40B4-BE49-F238E27FC236}">
                  <a16:creationId xmlns:a16="http://schemas.microsoft.com/office/drawing/2014/main" id="{1BF78949-E2C7-0D50-C951-02267B1C578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95483" y="119659"/>
              <a:ext cx="72961" cy="74253"/>
            </a:xfrm>
            <a:prstGeom prst="rect">
              <a:avLst/>
            </a:prstGeom>
          </p:spPr>
        </p:pic>
        <p:pic>
          <p:nvPicPr>
            <p:cNvPr id="19" name="object 41">
              <a:extLst>
                <a:ext uri="{FF2B5EF4-FFF2-40B4-BE49-F238E27FC236}">
                  <a16:creationId xmlns:a16="http://schemas.microsoft.com/office/drawing/2014/main" id="{3FEF4F62-6F2D-9C41-6A30-8AD30F0EF6C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3226" y="1343080"/>
              <a:ext cx="82537" cy="81661"/>
            </a:xfrm>
            <a:prstGeom prst="rect">
              <a:avLst/>
            </a:prstGeom>
          </p:spPr>
        </p:pic>
        <p:sp>
          <p:nvSpPr>
            <p:cNvPr id="20" name="object 40">
              <a:extLst>
                <a:ext uri="{FF2B5EF4-FFF2-40B4-BE49-F238E27FC236}">
                  <a16:creationId xmlns:a16="http://schemas.microsoft.com/office/drawing/2014/main" id="{ECB5694F-C3DE-39EF-ACDC-84ECD06BA456}"/>
                </a:ext>
              </a:extLst>
            </p:cNvPr>
            <p:cNvSpPr/>
            <p:nvPr/>
          </p:nvSpPr>
          <p:spPr>
            <a:xfrm>
              <a:off x="2750516" y="1129170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2" name="object 5">
              <a:extLst>
                <a:ext uri="{FF2B5EF4-FFF2-40B4-BE49-F238E27FC236}">
                  <a16:creationId xmlns:a16="http://schemas.microsoft.com/office/drawing/2014/main" id="{EDA63CBB-F1F2-A5FA-DF86-260CD7E056F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99953" y="1481390"/>
              <a:ext cx="152198" cy="226466"/>
            </a:xfrm>
            <a:prstGeom prst="rect">
              <a:avLst/>
            </a:prstGeom>
          </p:spPr>
        </p:pic>
        <p:pic>
          <p:nvPicPr>
            <p:cNvPr id="23" name="object 5">
              <a:extLst>
                <a:ext uri="{FF2B5EF4-FFF2-40B4-BE49-F238E27FC236}">
                  <a16:creationId xmlns:a16="http://schemas.microsoft.com/office/drawing/2014/main" id="{B7483F73-61DA-1C84-F19B-653B0ABB3ED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5372" y="1475165"/>
              <a:ext cx="152198" cy="226466"/>
            </a:xfrm>
            <a:prstGeom prst="rect">
              <a:avLst/>
            </a:prstGeom>
          </p:spPr>
        </p:pic>
        <p:pic>
          <p:nvPicPr>
            <p:cNvPr id="24" name="object 39">
              <a:extLst>
                <a:ext uri="{FF2B5EF4-FFF2-40B4-BE49-F238E27FC236}">
                  <a16:creationId xmlns:a16="http://schemas.microsoft.com/office/drawing/2014/main" id="{0D15F111-0893-A6BE-D33F-1D5380DCAE3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41774" y="158705"/>
              <a:ext cx="102387" cy="105130"/>
            </a:xfrm>
            <a:prstGeom prst="rect">
              <a:avLst/>
            </a:prstGeom>
          </p:spPr>
        </p:pic>
        <p:pic>
          <p:nvPicPr>
            <p:cNvPr id="26" name="object 39">
              <a:extLst>
                <a:ext uri="{FF2B5EF4-FFF2-40B4-BE49-F238E27FC236}">
                  <a16:creationId xmlns:a16="http://schemas.microsoft.com/office/drawing/2014/main" id="{B3F28ECF-243F-C03B-D2D1-B91B7535721A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79236" y="855236"/>
              <a:ext cx="102387" cy="105130"/>
            </a:xfrm>
            <a:prstGeom prst="rect">
              <a:avLst/>
            </a:prstGeom>
          </p:spPr>
        </p:pic>
        <p:pic>
          <p:nvPicPr>
            <p:cNvPr id="35" name="object 49">
              <a:extLst>
                <a:ext uri="{FF2B5EF4-FFF2-40B4-BE49-F238E27FC236}">
                  <a16:creationId xmlns:a16="http://schemas.microsoft.com/office/drawing/2014/main" id="{EFF59F1F-BE01-7B2E-50D4-E6E30720066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121264" y="1037577"/>
              <a:ext cx="94500" cy="106832"/>
            </a:xfrm>
            <a:prstGeom prst="rect">
              <a:avLst/>
            </a:prstGeom>
          </p:spPr>
        </p:pic>
        <p:sp>
          <p:nvSpPr>
            <p:cNvPr id="36" name="object 43">
              <a:extLst>
                <a:ext uri="{FF2B5EF4-FFF2-40B4-BE49-F238E27FC236}">
                  <a16:creationId xmlns:a16="http://schemas.microsoft.com/office/drawing/2014/main" id="{DD5F1D9F-34B9-AA70-2A44-67DD3091A5B4}"/>
                </a:ext>
              </a:extLst>
            </p:cNvPr>
            <p:cNvSpPr/>
            <p:nvPr/>
          </p:nvSpPr>
          <p:spPr>
            <a:xfrm>
              <a:off x="1108122" y="159115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43">
              <a:extLst>
                <a:ext uri="{FF2B5EF4-FFF2-40B4-BE49-F238E27FC236}">
                  <a16:creationId xmlns:a16="http://schemas.microsoft.com/office/drawing/2014/main" id="{9012B8A8-E898-7326-0175-75B162C4F350}"/>
                </a:ext>
              </a:extLst>
            </p:cNvPr>
            <p:cNvSpPr/>
            <p:nvPr/>
          </p:nvSpPr>
          <p:spPr>
            <a:xfrm>
              <a:off x="743420" y="11430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3">
              <a:extLst>
                <a:ext uri="{FF2B5EF4-FFF2-40B4-BE49-F238E27FC236}">
                  <a16:creationId xmlns:a16="http://schemas.microsoft.com/office/drawing/2014/main" id="{DA55CEF5-54A4-A84F-2241-16BCC766E8A2}"/>
                </a:ext>
              </a:extLst>
            </p:cNvPr>
            <p:cNvSpPr/>
            <p:nvPr/>
          </p:nvSpPr>
          <p:spPr>
            <a:xfrm>
              <a:off x="2794612" y="9692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C84F23CC-5270-01B3-A4F5-861BF90BB2E2}"/>
                </a:ext>
              </a:extLst>
            </p:cNvPr>
            <p:cNvSpPr/>
            <p:nvPr/>
          </p:nvSpPr>
          <p:spPr>
            <a:xfrm>
              <a:off x="1581061" y="15678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>
              <a:extLst>
                <a:ext uri="{FF2B5EF4-FFF2-40B4-BE49-F238E27FC236}">
                  <a16:creationId xmlns:a16="http://schemas.microsoft.com/office/drawing/2014/main" id="{016BEA74-AECF-D5B3-B4A2-DF00C9F7EFAF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121" y="1095534"/>
              <a:ext cx="119595" cy="119583"/>
            </a:xfrm>
            <a:prstGeom prst="rect">
              <a:avLst/>
            </a:prstGeom>
          </p:spPr>
        </p:pic>
        <p:pic>
          <p:nvPicPr>
            <p:cNvPr id="48" name="object 45">
              <a:extLst>
                <a:ext uri="{FF2B5EF4-FFF2-40B4-BE49-F238E27FC236}">
                  <a16:creationId xmlns:a16="http://schemas.microsoft.com/office/drawing/2014/main" id="{E25E31D0-BF13-132D-0DD8-C0356565682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071544" y="760169"/>
              <a:ext cx="119595" cy="119583"/>
            </a:xfrm>
            <a:prstGeom prst="rect">
              <a:avLst/>
            </a:prstGeom>
          </p:spPr>
        </p:pic>
        <p:sp>
          <p:nvSpPr>
            <p:cNvPr id="50" name="object 40">
              <a:extLst>
                <a:ext uri="{FF2B5EF4-FFF2-40B4-BE49-F238E27FC236}">
                  <a16:creationId xmlns:a16="http://schemas.microsoft.com/office/drawing/2014/main" id="{DAFE9122-F4AA-29FF-AFE3-613985FB2C00}"/>
                </a:ext>
              </a:extLst>
            </p:cNvPr>
            <p:cNvSpPr/>
            <p:nvPr/>
          </p:nvSpPr>
          <p:spPr>
            <a:xfrm>
              <a:off x="4914008" y="51699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51" name="object 45">
              <a:extLst>
                <a:ext uri="{FF2B5EF4-FFF2-40B4-BE49-F238E27FC236}">
                  <a16:creationId xmlns:a16="http://schemas.microsoft.com/office/drawing/2014/main" id="{9C2A9C40-3257-954A-F9CE-959DAA7F3F3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29953" y="77170"/>
              <a:ext cx="119595" cy="119583"/>
            </a:xfrm>
            <a:prstGeom prst="rect">
              <a:avLst/>
            </a:prstGeom>
          </p:spPr>
        </p:pic>
        <p:pic>
          <p:nvPicPr>
            <p:cNvPr id="52" name="object 45">
              <a:extLst>
                <a:ext uri="{FF2B5EF4-FFF2-40B4-BE49-F238E27FC236}">
                  <a16:creationId xmlns:a16="http://schemas.microsoft.com/office/drawing/2014/main" id="{9041C365-DD4D-CD2B-16A0-8B2A38B216A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245781" y="68917"/>
              <a:ext cx="119595" cy="119583"/>
            </a:xfrm>
            <a:prstGeom prst="rect">
              <a:avLst/>
            </a:prstGeom>
          </p:spPr>
        </p:pic>
        <p:sp>
          <p:nvSpPr>
            <p:cNvPr id="53" name="object 40">
              <a:extLst>
                <a:ext uri="{FF2B5EF4-FFF2-40B4-BE49-F238E27FC236}">
                  <a16:creationId xmlns:a16="http://schemas.microsoft.com/office/drawing/2014/main" id="{424121F5-D6E0-D68C-9561-01DD54A1029E}"/>
                </a:ext>
              </a:extLst>
            </p:cNvPr>
            <p:cNvSpPr/>
            <p:nvPr/>
          </p:nvSpPr>
          <p:spPr>
            <a:xfrm>
              <a:off x="1385971" y="56092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54" name="object 35">
              <a:extLst>
                <a:ext uri="{FF2B5EF4-FFF2-40B4-BE49-F238E27FC236}">
                  <a16:creationId xmlns:a16="http://schemas.microsoft.com/office/drawing/2014/main" id="{34CF44F1-1647-CB14-B05D-27CB6581442A}"/>
                </a:ext>
              </a:extLst>
            </p:cNvPr>
            <p:cNvSpPr txBox="1"/>
            <p:nvPr/>
          </p:nvSpPr>
          <p:spPr>
            <a:xfrm>
              <a:off x="1122822" y="1261657"/>
              <a:ext cx="4057705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800" b="1" spc="-35" dirty="0">
                  <a:solidFill>
                    <a:srgbClr val="005480"/>
                  </a:solidFill>
                  <a:latin typeface="Berlin Sans FB Demi" panose="020E0802020502020306" pitchFamily="34" charset="0"/>
                  <a:cs typeface="ADLaM Display" panose="02010000000000000000" pitchFamily="2" charset="0"/>
                </a:rPr>
                <a:t>¡CADA GOTA CUENTA!</a:t>
              </a:r>
              <a:endParaRPr sz="2800" b="1" dirty="0">
                <a:solidFill>
                  <a:srgbClr val="005480"/>
                </a:solidFill>
                <a:latin typeface="Berlin Sans FB Demi" panose="020E0802020502020306" pitchFamily="34" charset="0"/>
                <a:cs typeface="ADLaM Display" panose="02010000000000000000" pitchFamily="2" charset="0"/>
              </a:endParaRPr>
            </a:p>
          </p:txBody>
        </p:sp>
        <p:sp>
          <p:nvSpPr>
            <p:cNvPr id="56" name="object 43">
              <a:extLst>
                <a:ext uri="{FF2B5EF4-FFF2-40B4-BE49-F238E27FC236}">
                  <a16:creationId xmlns:a16="http://schemas.microsoft.com/office/drawing/2014/main" id="{95B016D1-D7B3-A08D-0470-A8A22B055686}"/>
                </a:ext>
              </a:extLst>
            </p:cNvPr>
            <p:cNvSpPr/>
            <p:nvPr/>
          </p:nvSpPr>
          <p:spPr>
            <a:xfrm>
              <a:off x="783973" y="147722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43">
              <a:extLst>
                <a:ext uri="{FF2B5EF4-FFF2-40B4-BE49-F238E27FC236}">
                  <a16:creationId xmlns:a16="http://schemas.microsoft.com/office/drawing/2014/main" id="{D86ED5B4-EBCA-FC7E-5AE9-2FCA7696C0A3}"/>
                </a:ext>
              </a:extLst>
            </p:cNvPr>
            <p:cNvSpPr/>
            <p:nvPr/>
          </p:nvSpPr>
          <p:spPr>
            <a:xfrm>
              <a:off x="1008244" y="8305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39">
              <a:extLst>
                <a:ext uri="{FF2B5EF4-FFF2-40B4-BE49-F238E27FC236}">
                  <a16:creationId xmlns:a16="http://schemas.microsoft.com/office/drawing/2014/main" id="{C28918CA-A49D-FAC6-098C-0A47D2B6B62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3193" y="1607074"/>
              <a:ext cx="102387" cy="105130"/>
            </a:xfrm>
            <a:prstGeom prst="rect">
              <a:avLst/>
            </a:prstGeom>
          </p:spPr>
        </p:pic>
        <p:sp>
          <p:nvSpPr>
            <p:cNvPr id="59" name="object 43">
              <a:extLst>
                <a:ext uri="{FF2B5EF4-FFF2-40B4-BE49-F238E27FC236}">
                  <a16:creationId xmlns:a16="http://schemas.microsoft.com/office/drawing/2014/main" id="{76C84CF3-EF82-33A5-5FD1-8753C09066DD}"/>
                </a:ext>
              </a:extLst>
            </p:cNvPr>
            <p:cNvSpPr/>
            <p:nvPr/>
          </p:nvSpPr>
          <p:spPr>
            <a:xfrm>
              <a:off x="3465629" y="9114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43">
              <a:extLst>
                <a:ext uri="{FF2B5EF4-FFF2-40B4-BE49-F238E27FC236}">
                  <a16:creationId xmlns:a16="http://schemas.microsoft.com/office/drawing/2014/main" id="{1EA575C2-F6EC-42B0-A84F-7AAB356AFC6B}"/>
                </a:ext>
              </a:extLst>
            </p:cNvPr>
            <p:cNvSpPr/>
            <p:nvPr/>
          </p:nvSpPr>
          <p:spPr>
            <a:xfrm>
              <a:off x="1922808" y="16989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46">
              <a:extLst>
                <a:ext uri="{FF2B5EF4-FFF2-40B4-BE49-F238E27FC236}">
                  <a16:creationId xmlns:a16="http://schemas.microsoft.com/office/drawing/2014/main" id="{5F0F2E57-2A94-8D9A-FD29-464F0AFC13B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54952" y="1039798"/>
              <a:ext cx="72961" cy="74253"/>
            </a:xfrm>
            <a:prstGeom prst="rect">
              <a:avLst/>
            </a:prstGeom>
          </p:spPr>
        </p:pic>
        <p:pic>
          <p:nvPicPr>
            <p:cNvPr id="62" name="object 45">
              <a:extLst>
                <a:ext uri="{FF2B5EF4-FFF2-40B4-BE49-F238E27FC236}">
                  <a16:creationId xmlns:a16="http://schemas.microsoft.com/office/drawing/2014/main" id="{7491117A-19A4-90F8-DE50-8E7F5271FCF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391355" y="1434832"/>
              <a:ext cx="119595" cy="119583"/>
            </a:xfrm>
            <a:prstGeom prst="rect">
              <a:avLst/>
            </a:prstGeom>
          </p:spPr>
        </p:pic>
        <p:sp>
          <p:nvSpPr>
            <p:cNvPr id="63" name="object 40">
              <a:extLst>
                <a:ext uri="{FF2B5EF4-FFF2-40B4-BE49-F238E27FC236}">
                  <a16:creationId xmlns:a16="http://schemas.microsoft.com/office/drawing/2014/main" id="{6151C3DA-E4AB-B8E8-022C-9CFB7393D589}"/>
                </a:ext>
              </a:extLst>
            </p:cNvPr>
            <p:cNvSpPr/>
            <p:nvPr/>
          </p:nvSpPr>
          <p:spPr>
            <a:xfrm>
              <a:off x="5596600" y="123435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64" name="object 40">
              <a:extLst>
                <a:ext uri="{FF2B5EF4-FFF2-40B4-BE49-F238E27FC236}">
                  <a16:creationId xmlns:a16="http://schemas.microsoft.com/office/drawing/2014/main" id="{AB5367F4-AAE7-CE4B-8C20-5B7B3565E75A}"/>
                </a:ext>
              </a:extLst>
            </p:cNvPr>
            <p:cNvSpPr/>
            <p:nvPr/>
          </p:nvSpPr>
          <p:spPr>
            <a:xfrm>
              <a:off x="3989750" y="101083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65" name="object 45">
              <a:extLst>
                <a:ext uri="{FF2B5EF4-FFF2-40B4-BE49-F238E27FC236}">
                  <a16:creationId xmlns:a16="http://schemas.microsoft.com/office/drawing/2014/main" id="{260EF767-43DC-6861-4238-4A2D3095938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80346" y="1000145"/>
              <a:ext cx="119595" cy="119583"/>
            </a:xfrm>
            <a:prstGeom prst="rect">
              <a:avLst/>
            </a:prstGeom>
          </p:spPr>
        </p:pic>
        <p:pic>
          <p:nvPicPr>
            <p:cNvPr id="66" name="object 17">
              <a:extLst>
                <a:ext uri="{FF2B5EF4-FFF2-40B4-BE49-F238E27FC236}">
                  <a16:creationId xmlns:a16="http://schemas.microsoft.com/office/drawing/2014/main" id="{709A5F21-6BC5-29E6-A9BF-5CFC497F27D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9062" y="724504"/>
              <a:ext cx="152193" cy="226466"/>
            </a:xfrm>
            <a:prstGeom prst="rect">
              <a:avLst/>
            </a:prstGeom>
          </p:spPr>
        </p:pic>
        <p:pic>
          <p:nvPicPr>
            <p:cNvPr id="67" name="object 39">
              <a:extLst>
                <a:ext uri="{FF2B5EF4-FFF2-40B4-BE49-F238E27FC236}">
                  <a16:creationId xmlns:a16="http://schemas.microsoft.com/office/drawing/2014/main" id="{0EE31F8C-B75E-1300-0B80-87335E1F102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0027" y="1214051"/>
              <a:ext cx="102387" cy="105130"/>
            </a:xfrm>
            <a:prstGeom prst="rect">
              <a:avLst/>
            </a:prstGeom>
          </p:spPr>
        </p:pic>
        <p:pic>
          <p:nvPicPr>
            <p:cNvPr id="68" name="object 39">
              <a:extLst>
                <a:ext uri="{FF2B5EF4-FFF2-40B4-BE49-F238E27FC236}">
                  <a16:creationId xmlns:a16="http://schemas.microsoft.com/office/drawing/2014/main" id="{013DBA12-F2FE-78F5-A8A1-010DE16B42A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23241" y="780047"/>
              <a:ext cx="102387" cy="105130"/>
            </a:xfrm>
            <a:prstGeom prst="rect">
              <a:avLst/>
            </a:prstGeom>
          </p:spPr>
        </p:pic>
        <p:pic>
          <p:nvPicPr>
            <p:cNvPr id="69" name="object 39">
              <a:extLst>
                <a:ext uri="{FF2B5EF4-FFF2-40B4-BE49-F238E27FC236}">
                  <a16:creationId xmlns:a16="http://schemas.microsoft.com/office/drawing/2014/main" id="{F743BD6D-2100-86FC-9867-1D8B111FD5A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1573" y="1209098"/>
              <a:ext cx="102387" cy="105130"/>
            </a:xfrm>
            <a:prstGeom prst="rect">
              <a:avLst/>
            </a:prstGeom>
          </p:spPr>
        </p:pic>
        <p:sp>
          <p:nvSpPr>
            <p:cNvPr id="70" name="object 40">
              <a:extLst>
                <a:ext uri="{FF2B5EF4-FFF2-40B4-BE49-F238E27FC236}">
                  <a16:creationId xmlns:a16="http://schemas.microsoft.com/office/drawing/2014/main" id="{588AA0FD-026E-5DA6-09F8-B3CFA76AB110}"/>
                </a:ext>
              </a:extLst>
            </p:cNvPr>
            <p:cNvSpPr/>
            <p:nvPr/>
          </p:nvSpPr>
          <p:spPr>
            <a:xfrm>
              <a:off x="6147790" y="146329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71" name="object 40">
              <a:extLst>
                <a:ext uri="{FF2B5EF4-FFF2-40B4-BE49-F238E27FC236}">
                  <a16:creationId xmlns:a16="http://schemas.microsoft.com/office/drawing/2014/main" id="{FB363BAD-78B1-61DF-89CB-10F792C3740F}"/>
                </a:ext>
              </a:extLst>
            </p:cNvPr>
            <p:cNvSpPr/>
            <p:nvPr/>
          </p:nvSpPr>
          <p:spPr>
            <a:xfrm>
              <a:off x="2354777" y="10521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2" name="object 45">
              <a:extLst>
                <a:ext uri="{FF2B5EF4-FFF2-40B4-BE49-F238E27FC236}">
                  <a16:creationId xmlns:a16="http://schemas.microsoft.com/office/drawing/2014/main" id="{25814D35-2F8A-85DD-83F3-ADBBE98D4E0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47177" y="526990"/>
              <a:ext cx="119595" cy="119583"/>
            </a:xfrm>
            <a:prstGeom prst="rect">
              <a:avLst/>
            </a:prstGeom>
          </p:spPr>
        </p:pic>
        <p:sp>
          <p:nvSpPr>
            <p:cNvPr id="73" name="object 40">
              <a:extLst>
                <a:ext uri="{FF2B5EF4-FFF2-40B4-BE49-F238E27FC236}">
                  <a16:creationId xmlns:a16="http://schemas.microsoft.com/office/drawing/2014/main" id="{FBC781DC-CE4A-43B2-3739-1A64F10BF291}"/>
                </a:ext>
              </a:extLst>
            </p:cNvPr>
            <p:cNvSpPr/>
            <p:nvPr/>
          </p:nvSpPr>
          <p:spPr>
            <a:xfrm>
              <a:off x="1931063" y="38183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5" name="object 41">
              <a:extLst>
                <a:ext uri="{FF2B5EF4-FFF2-40B4-BE49-F238E27FC236}">
                  <a16:creationId xmlns:a16="http://schemas.microsoft.com/office/drawing/2014/main" id="{724CBDC5-8D51-84E9-7820-CC5948A7BE8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9083" y="665253"/>
              <a:ext cx="82537" cy="81661"/>
            </a:xfrm>
            <a:prstGeom prst="rect">
              <a:avLst/>
            </a:prstGeom>
          </p:spPr>
        </p:pic>
        <p:sp>
          <p:nvSpPr>
            <p:cNvPr id="76" name="object 43">
              <a:extLst>
                <a:ext uri="{FF2B5EF4-FFF2-40B4-BE49-F238E27FC236}">
                  <a16:creationId xmlns:a16="http://schemas.microsoft.com/office/drawing/2014/main" id="{CAB223C2-B751-C3A4-879D-C4A202729ABE}"/>
                </a:ext>
              </a:extLst>
            </p:cNvPr>
            <p:cNvSpPr/>
            <p:nvPr/>
          </p:nvSpPr>
          <p:spPr>
            <a:xfrm>
              <a:off x="1594954" y="35621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45">
              <a:extLst>
                <a:ext uri="{FF2B5EF4-FFF2-40B4-BE49-F238E27FC236}">
                  <a16:creationId xmlns:a16="http://schemas.microsoft.com/office/drawing/2014/main" id="{639C305B-E7DA-C29E-61E5-11DBB2A4607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38841" y="517131"/>
              <a:ext cx="119595" cy="119583"/>
            </a:xfrm>
            <a:prstGeom prst="rect">
              <a:avLst/>
            </a:prstGeom>
          </p:spPr>
        </p:pic>
        <p:sp>
          <p:nvSpPr>
            <p:cNvPr id="79" name="object 40">
              <a:extLst>
                <a:ext uri="{FF2B5EF4-FFF2-40B4-BE49-F238E27FC236}">
                  <a16:creationId xmlns:a16="http://schemas.microsoft.com/office/drawing/2014/main" id="{53FA81BC-E92C-E28C-5449-7DE96B1B6F75}"/>
                </a:ext>
              </a:extLst>
            </p:cNvPr>
            <p:cNvSpPr/>
            <p:nvPr/>
          </p:nvSpPr>
          <p:spPr>
            <a:xfrm>
              <a:off x="4722727" y="37197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0" name="object 41">
              <a:extLst>
                <a:ext uri="{FF2B5EF4-FFF2-40B4-BE49-F238E27FC236}">
                  <a16:creationId xmlns:a16="http://schemas.microsoft.com/office/drawing/2014/main" id="{EBA3FD72-FAE8-95A6-498B-B1BB50E404B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29163" y="113247"/>
              <a:ext cx="82537" cy="81661"/>
            </a:xfrm>
            <a:prstGeom prst="rect">
              <a:avLst/>
            </a:prstGeom>
          </p:spPr>
        </p:pic>
        <p:sp>
          <p:nvSpPr>
            <p:cNvPr id="81" name="object 43">
              <a:extLst>
                <a:ext uri="{FF2B5EF4-FFF2-40B4-BE49-F238E27FC236}">
                  <a16:creationId xmlns:a16="http://schemas.microsoft.com/office/drawing/2014/main" id="{EDCF7896-1C90-4555-B7B0-98D050BF83DA}"/>
                </a:ext>
              </a:extLst>
            </p:cNvPr>
            <p:cNvSpPr/>
            <p:nvPr/>
          </p:nvSpPr>
          <p:spPr>
            <a:xfrm>
              <a:off x="4386618" y="34635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45">
              <a:extLst>
                <a:ext uri="{FF2B5EF4-FFF2-40B4-BE49-F238E27FC236}">
                  <a16:creationId xmlns:a16="http://schemas.microsoft.com/office/drawing/2014/main" id="{F4C93630-2F79-E875-F341-87EBFB21675B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60320" y="1325833"/>
              <a:ext cx="119595" cy="119583"/>
            </a:xfrm>
            <a:prstGeom prst="rect">
              <a:avLst/>
            </a:prstGeom>
          </p:spPr>
        </p:pic>
        <p:sp>
          <p:nvSpPr>
            <p:cNvPr id="83" name="object 40">
              <a:extLst>
                <a:ext uri="{FF2B5EF4-FFF2-40B4-BE49-F238E27FC236}">
                  <a16:creationId xmlns:a16="http://schemas.microsoft.com/office/drawing/2014/main" id="{2D612A03-0A2B-4868-E7D6-9AEA26FF969E}"/>
                </a:ext>
              </a:extLst>
            </p:cNvPr>
            <p:cNvSpPr/>
            <p:nvPr/>
          </p:nvSpPr>
          <p:spPr>
            <a:xfrm>
              <a:off x="5144206" y="118067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4" name="object 41">
              <a:extLst>
                <a:ext uri="{FF2B5EF4-FFF2-40B4-BE49-F238E27FC236}">
                  <a16:creationId xmlns:a16="http://schemas.microsoft.com/office/drawing/2014/main" id="{F33D4BAC-D467-4E13-E432-2FFF84DD5EA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2226" y="1464096"/>
              <a:ext cx="82537" cy="81661"/>
            </a:xfrm>
            <a:prstGeom prst="rect">
              <a:avLst/>
            </a:prstGeom>
          </p:spPr>
        </p:pic>
        <p:sp>
          <p:nvSpPr>
            <p:cNvPr id="86" name="object 43">
              <a:extLst>
                <a:ext uri="{FF2B5EF4-FFF2-40B4-BE49-F238E27FC236}">
                  <a16:creationId xmlns:a16="http://schemas.microsoft.com/office/drawing/2014/main" id="{2D8E5EF9-8483-631C-1E4C-ABD7E9FEA619}"/>
                </a:ext>
              </a:extLst>
            </p:cNvPr>
            <p:cNvSpPr/>
            <p:nvPr/>
          </p:nvSpPr>
          <p:spPr>
            <a:xfrm>
              <a:off x="4808097" y="115505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45">
              <a:extLst>
                <a:ext uri="{FF2B5EF4-FFF2-40B4-BE49-F238E27FC236}">
                  <a16:creationId xmlns:a16="http://schemas.microsoft.com/office/drawing/2014/main" id="{E8FB540D-60C2-6599-970A-8A7BFD67481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1772" y="1213386"/>
              <a:ext cx="119595" cy="119583"/>
            </a:xfrm>
            <a:prstGeom prst="rect">
              <a:avLst/>
            </a:prstGeom>
          </p:spPr>
        </p:pic>
        <p:sp>
          <p:nvSpPr>
            <p:cNvPr id="88" name="object 40">
              <a:extLst>
                <a:ext uri="{FF2B5EF4-FFF2-40B4-BE49-F238E27FC236}">
                  <a16:creationId xmlns:a16="http://schemas.microsoft.com/office/drawing/2014/main" id="{1E1C7811-2B3A-2FBE-DA75-D9B214E9D6C4}"/>
                </a:ext>
              </a:extLst>
            </p:cNvPr>
            <p:cNvSpPr/>
            <p:nvPr/>
          </p:nvSpPr>
          <p:spPr>
            <a:xfrm>
              <a:off x="1213111" y="105944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9" name="object 41">
              <a:extLst>
                <a:ext uri="{FF2B5EF4-FFF2-40B4-BE49-F238E27FC236}">
                  <a16:creationId xmlns:a16="http://schemas.microsoft.com/office/drawing/2014/main" id="{2F803C9A-2E29-9E60-E1E1-E1641112EFA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678" y="1351649"/>
              <a:ext cx="82537" cy="81661"/>
            </a:xfrm>
            <a:prstGeom prst="rect">
              <a:avLst/>
            </a:prstGeom>
          </p:spPr>
        </p:pic>
        <p:sp>
          <p:nvSpPr>
            <p:cNvPr id="90" name="object 43">
              <a:extLst>
                <a:ext uri="{FF2B5EF4-FFF2-40B4-BE49-F238E27FC236}">
                  <a16:creationId xmlns:a16="http://schemas.microsoft.com/office/drawing/2014/main" id="{E86CAF6B-5689-3064-AB07-9624CE1E923E}"/>
                </a:ext>
              </a:extLst>
            </p:cNvPr>
            <p:cNvSpPr/>
            <p:nvPr/>
          </p:nvSpPr>
          <p:spPr>
            <a:xfrm>
              <a:off x="90289" y="123013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45">
              <a:extLst>
                <a:ext uri="{FF2B5EF4-FFF2-40B4-BE49-F238E27FC236}">
                  <a16:creationId xmlns:a16="http://schemas.microsoft.com/office/drawing/2014/main" id="{7FA435B3-0A85-1A25-2D2B-C73D999F600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70537" y="970160"/>
              <a:ext cx="119595" cy="119583"/>
            </a:xfrm>
            <a:prstGeom prst="rect">
              <a:avLst/>
            </a:prstGeom>
          </p:spPr>
        </p:pic>
        <p:sp>
          <p:nvSpPr>
            <p:cNvPr id="92" name="object 40">
              <a:extLst>
                <a:ext uri="{FF2B5EF4-FFF2-40B4-BE49-F238E27FC236}">
                  <a16:creationId xmlns:a16="http://schemas.microsoft.com/office/drawing/2014/main" id="{B6B1ADC7-3B75-D02E-9E50-99FFF0EAEF89}"/>
                </a:ext>
              </a:extLst>
            </p:cNvPr>
            <p:cNvSpPr/>
            <p:nvPr/>
          </p:nvSpPr>
          <p:spPr>
            <a:xfrm>
              <a:off x="3754423" y="82500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3" name="object 41">
              <a:extLst>
                <a:ext uri="{FF2B5EF4-FFF2-40B4-BE49-F238E27FC236}">
                  <a16:creationId xmlns:a16="http://schemas.microsoft.com/office/drawing/2014/main" id="{99E6613E-76E9-9492-FE72-40C58CD6D1D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32443" y="1108423"/>
              <a:ext cx="82537" cy="81661"/>
            </a:xfrm>
            <a:prstGeom prst="rect">
              <a:avLst/>
            </a:prstGeom>
          </p:spPr>
        </p:pic>
        <p:sp>
          <p:nvSpPr>
            <p:cNvPr id="94" name="object 43">
              <a:extLst>
                <a:ext uri="{FF2B5EF4-FFF2-40B4-BE49-F238E27FC236}">
                  <a16:creationId xmlns:a16="http://schemas.microsoft.com/office/drawing/2014/main" id="{48D28D55-4D45-B233-FB4D-C36252FB842B}"/>
                </a:ext>
              </a:extLst>
            </p:cNvPr>
            <p:cNvSpPr/>
            <p:nvPr/>
          </p:nvSpPr>
          <p:spPr>
            <a:xfrm>
              <a:off x="3418314" y="79938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45">
              <a:extLst>
                <a:ext uri="{FF2B5EF4-FFF2-40B4-BE49-F238E27FC236}">
                  <a16:creationId xmlns:a16="http://schemas.microsoft.com/office/drawing/2014/main" id="{91ED0942-FB8E-A60E-B2A9-4C3848EB27B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345103" y="1111909"/>
              <a:ext cx="119595" cy="119583"/>
            </a:xfrm>
            <a:prstGeom prst="rect">
              <a:avLst/>
            </a:prstGeom>
          </p:spPr>
        </p:pic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7E86FCE9-D237-5357-CE93-ACF36723F611}"/>
                </a:ext>
              </a:extLst>
            </p:cNvPr>
            <p:cNvGrpSpPr/>
            <p:nvPr/>
          </p:nvGrpSpPr>
          <p:grpSpPr>
            <a:xfrm>
              <a:off x="5078883" y="4195"/>
              <a:ext cx="1279645" cy="1158241"/>
              <a:chOff x="9048750" y="257617"/>
              <a:chExt cx="1279645" cy="1158241"/>
            </a:xfrm>
          </p:grpSpPr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E9B46302-A2EB-491B-6F6D-98982A13169B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102" name="bg object 18">
                  <a:extLst>
                    <a:ext uri="{FF2B5EF4-FFF2-40B4-BE49-F238E27FC236}">
                      <a16:creationId xmlns:a16="http://schemas.microsoft.com/office/drawing/2014/main" id="{C4AFD562-EDDA-45A0-2A2F-FCDB5706ACFC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3" name="bg object 19">
                  <a:extLst>
                    <a:ext uri="{FF2B5EF4-FFF2-40B4-BE49-F238E27FC236}">
                      <a16:creationId xmlns:a16="http://schemas.microsoft.com/office/drawing/2014/main" id="{41F9B360-1CCC-9A8A-C554-2C4E2D2920B0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01" name="bg object 20">
                <a:extLst>
                  <a:ext uri="{FF2B5EF4-FFF2-40B4-BE49-F238E27FC236}">
                    <a16:creationId xmlns:a16="http://schemas.microsoft.com/office/drawing/2014/main" id="{402D5DE3-D156-D034-75E2-279C68EFE43E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110" name="bg object 17">
              <a:extLst>
                <a:ext uri="{FF2B5EF4-FFF2-40B4-BE49-F238E27FC236}">
                  <a16:creationId xmlns:a16="http://schemas.microsoft.com/office/drawing/2014/main" id="{8622F03F-8A2C-9A87-BC06-48641119B6F5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 flipH="1">
              <a:off x="4681213" y="5657279"/>
              <a:ext cx="1980384" cy="948631"/>
            </a:xfrm>
            <a:prstGeom prst="rect">
              <a:avLst/>
            </a:prstGeom>
          </p:spPr>
        </p:pic>
        <p:sp>
          <p:nvSpPr>
            <p:cNvPr id="112" name="object 35">
              <a:extLst>
                <a:ext uri="{FF2B5EF4-FFF2-40B4-BE49-F238E27FC236}">
                  <a16:creationId xmlns:a16="http://schemas.microsoft.com/office/drawing/2014/main" id="{646BC579-FFBA-66A6-95D7-919EDB093E38}"/>
                </a:ext>
              </a:extLst>
            </p:cNvPr>
            <p:cNvSpPr txBox="1"/>
            <p:nvPr/>
          </p:nvSpPr>
          <p:spPr>
            <a:xfrm>
              <a:off x="144546" y="2437457"/>
              <a:ext cx="3606688" cy="5668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pc="-35" dirty="0">
                  <a:solidFill>
                    <a:srgbClr val="4FC8EF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Mantente hidratado, conservar agua no significa beber menos agua. 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789E2C5-6F29-0711-9CFE-69BB116DAA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15" y="2939786"/>
              <a:ext cx="3222813" cy="2792568"/>
            </a:xfrm>
            <a:prstGeom prst="rect">
              <a:avLst/>
            </a:prstGeom>
          </p:spPr>
        </p:pic>
        <p:sp>
          <p:nvSpPr>
            <p:cNvPr id="10" name="object 35">
              <a:extLst>
                <a:ext uri="{FF2B5EF4-FFF2-40B4-BE49-F238E27FC236}">
                  <a16:creationId xmlns:a16="http://schemas.microsoft.com/office/drawing/2014/main" id="{F4C8CBB6-FFAE-0F1B-D2DE-B553DED338D9}"/>
                </a:ext>
              </a:extLst>
            </p:cNvPr>
            <p:cNvSpPr txBox="1"/>
            <p:nvPr/>
          </p:nvSpPr>
          <p:spPr>
            <a:xfrm>
              <a:off x="4065903" y="3246455"/>
              <a:ext cx="2185581" cy="84382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pc="-35" dirty="0">
                  <a:solidFill>
                    <a:srgbClr val="4FC8EF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Cuídate de las afecciones del calor extremo. 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4D21778-683A-5ECD-E20D-C26907FD9E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809033" y="3912180"/>
              <a:ext cx="2223974" cy="2223974"/>
            </a:xfrm>
            <a:prstGeom prst="rect">
              <a:avLst/>
            </a:prstGeom>
          </p:spPr>
        </p:pic>
        <p:sp>
          <p:nvSpPr>
            <p:cNvPr id="14" name="object 36">
              <a:extLst>
                <a:ext uri="{FF2B5EF4-FFF2-40B4-BE49-F238E27FC236}">
                  <a16:creationId xmlns:a16="http://schemas.microsoft.com/office/drawing/2014/main" id="{CFB7F49E-A263-A507-39AA-0E9DE7C8B93C}"/>
                </a:ext>
              </a:extLst>
            </p:cNvPr>
            <p:cNvSpPr/>
            <p:nvPr/>
          </p:nvSpPr>
          <p:spPr>
            <a:xfrm rot="17563555">
              <a:off x="1617292" y="4131420"/>
              <a:ext cx="4163212" cy="49594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1D75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bg object 17">
              <a:extLst>
                <a:ext uri="{FF2B5EF4-FFF2-40B4-BE49-F238E27FC236}">
                  <a16:creationId xmlns:a16="http://schemas.microsoft.com/office/drawing/2014/main" id="{6184B890-DB66-318B-A023-97B1627FFCB9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>
              <a:off x="4489425" y="2396230"/>
              <a:ext cx="1002525" cy="531128"/>
            </a:xfrm>
            <a:prstGeom prst="rect">
              <a:avLst/>
            </a:prstGeom>
          </p:spPr>
        </p:pic>
        <p:pic>
          <p:nvPicPr>
            <p:cNvPr id="18" name="bg object 17">
              <a:extLst>
                <a:ext uri="{FF2B5EF4-FFF2-40B4-BE49-F238E27FC236}">
                  <a16:creationId xmlns:a16="http://schemas.microsoft.com/office/drawing/2014/main" id="{29697CDE-F8B0-D6B8-3592-56938B59B833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 flipH="1">
              <a:off x="1384000" y="2022107"/>
              <a:ext cx="1002525" cy="531128"/>
            </a:xfrm>
            <a:prstGeom prst="rect">
              <a:avLst/>
            </a:prstGeom>
          </p:spPr>
        </p:pic>
        <p:pic>
          <p:nvPicPr>
            <p:cNvPr id="27" name="bg object 17">
              <a:extLst>
                <a:ext uri="{FF2B5EF4-FFF2-40B4-BE49-F238E27FC236}">
                  <a16:creationId xmlns:a16="http://schemas.microsoft.com/office/drawing/2014/main" id="{7D2E7623-F48B-4D9C-DFE7-6C778B1736BD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>
              <a:off x="222084" y="1676313"/>
              <a:ext cx="1002525" cy="531128"/>
            </a:xfrm>
            <a:prstGeom prst="rect">
              <a:avLst/>
            </a:prstGeom>
          </p:spPr>
        </p:pic>
        <p:pic>
          <p:nvPicPr>
            <p:cNvPr id="29" name="bg object 17">
              <a:extLst>
                <a:ext uri="{FF2B5EF4-FFF2-40B4-BE49-F238E27FC236}">
                  <a16:creationId xmlns:a16="http://schemas.microsoft.com/office/drawing/2014/main" id="{B161681A-F0A6-7C60-79FB-E128A0C8564C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>
              <a:off x="3166585" y="1967701"/>
              <a:ext cx="1002525" cy="531128"/>
            </a:xfrm>
            <a:prstGeom prst="rect">
              <a:avLst/>
            </a:prstGeom>
          </p:spPr>
        </p:pic>
        <p:pic>
          <p:nvPicPr>
            <p:cNvPr id="31" name="bg object 17">
              <a:extLst>
                <a:ext uri="{FF2B5EF4-FFF2-40B4-BE49-F238E27FC236}">
                  <a16:creationId xmlns:a16="http://schemas.microsoft.com/office/drawing/2014/main" id="{3DFEB3E9-0B99-9BBC-1F54-7EC5EB87B1EF}"/>
                </a:ext>
              </a:extLst>
            </p:cNvPr>
            <p:cNvPicPr/>
            <p:nvPr/>
          </p:nvPicPr>
          <p:blipFill>
            <a:blip r:embed="rId3" cstate="print"/>
            <a:srcRect l="2161" t="33838" r="84125" b="52825"/>
            <a:stretch>
              <a:fillRect/>
            </a:stretch>
          </p:blipFill>
          <p:spPr>
            <a:xfrm flipH="1">
              <a:off x="5377082" y="2674222"/>
              <a:ext cx="1002525" cy="53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94981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9B4BF-4FA8-D2A2-CFF3-3C79F6857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C605D57-E214-DAA4-EDD6-14E03618BA25}"/>
              </a:ext>
            </a:extLst>
          </p:cNvPr>
          <p:cNvGrpSpPr/>
          <p:nvPr/>
        </p:nvGrpSpPr>
        <p:grpSpPr>
          <a:xfrm>
            <a:off x="-331968" y="-5548"/>
            <a:ext cx="7203351" cy="6611458"/>
            <a:chOff x="-331968" y="-5548"/>
            <a:chExt cx="7203351" cy="661145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4A312BCC-82D9-133F-007E-A1ABE2545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53703" y="97774"/>
              <a:ext cx="2664878" cy="1081063"/>
            </a:xfrm>
            <a:prstGeom prst="rect">
              <a:avLst/>
            </a:prstGeom>
          </p:spPr>
        </p:pic>
        <p:pic>
          <p:nvPicPr>
            <p:cNvPr id="11" name="bg object 17">
              <a:extLst>
                <a:ext uri="{FF2B5EF4-FFF2-40B4-BE49-F238E27FC236}">
                  <a16:creationId xmlns:a16="http://schemas.microsoft.com/office/drawing/2014/main" id="{EA0947DA-1C16-6957-8C8F-607911073A7B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4244402" y="580115"/>
              <a:ext cx="1002525" cy="531128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B0B18F0-3166-E70D-167A-B461AE15A102}"/>
                </a:ext>
              </a:extLst>
            </p:cNvPr>
            <p:cNvGrpSpPr/>
            <p:nvPr/>
          </p:nvGrpSpPr>
          <p:grpSpPr>
            <a:xfrm flipH="1">
              <a:off x="-14186" y="-5548"/>
              <a:ext cx="1279645" cy="1158241"/>
              <a:chOff x="9048750" y="257617"/>
              <a:chExt cx="1279645" cy="1158241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F1F49C1C-8E63-ED3B-3751-9D1974936790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47" name="bg object 18">
                  <a:extLst>
                    <a:ext uri="{FF2B5EF4-FFF2-40B4-BE49-F238E27FC236}">
                      <a16:creationId xmlns:a16="http://schemas.microsoft.com/office/drawing/2014/main" id="{C09F47FA-7727-906F-2A2B-900C045ABA3E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bg object 19">
                  <a:extLst>
                    <a:ext uri="{FF2B5EF4-FFF2-40B4-BE49-F238E27FC236}">
                      <a16:creationId xmlns:a16="http://schemas.microsoft.com/office/drawing/2014/main" id="{DD4CE713-56B8-E55F-2344-9FE7F81BF71C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0" name="bg object 20">
                <a:extLst>
                  <a:ext uri="{FF2B5EF4-FFF2-40B4-BE49-F238E27FC236}">
                    <a16:creationId xmlns:a16="http://schemas.microsoft.com/office/drawing/2014/main" id="{B0844BAE-DA5C-B798-8BA7-07384A0D7FAB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74" name="bg object 17">
              <a:extLst>
                <a:ext uri="{FF2B5EF4-FFF2-40B4-BE49-F238E27FC236}">
                  <a16:creationId xmlns:a16="http://schemas.microsoft.com/office/drawing/2014/main" id="{FFD2845E-2978-14EF-6579-8D213DC48CEC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 flipH="1">
              <a:off x="1062924" y="568147"/>
              <a:ext cx="1002525" cy="531128"/>
            </a:xfrm>
            <a:prstGeom prst="rect">
              <a:avLst/>
            </a:prstGeom>
          </p:spPr>
        </p:pic>
        <p:pic>
          <p:nvPicPr>
            <p:cNvPr id="85" name="bg object 17">
              <a:extLst>
                <a:ext uri="{FF2B5EF4-FFF2-40B4-BE49-F238E27FC236}">
                  <a16:creationId xmlns:a16="http://schemas.microsoft.com/office/drawing/2014/main" id="{DB7DBDB2-0E1F-6CD2-9F51-3E7F5A212C6D}"/>
                </a:ext>
              </a:extLst>
            </p:cNvPr>
            <p:cNvPicPr/>
            <p:nvPr/>
          </p:nvPicPr>
          <p:blipFill>
            <a:blip r:embed="rId4" cstate="print"/>
            <a:srcRect l="21303" t="42996" r="65601" b="25447"/>
            <a:stretch>
              <a:fillRect/>
            </a:stretch>
          </p:blipFill>
          <p:spPr>
            <a:xfrm>
              <a:off x="5174310" y="1695512"/>
              <a:ext cx="405545" cy="531128"/>
            </a:xfrm>
            <a:prstGeom prst="rect">
              <a:avLst/>
            </a:prstGeom>
          </p:spPr>
        </p:pic>
        <p:pic>
          <p:nvPicPr>
            <p:cNvPr id="9" name="bg object 17">
              <a:extLst>
                <a:ext uri="{FF2B5EF4-FFF2-40B4-BE49-F238E27FC236}">
                  <a16:creationId xmlns:a16="http://schemas.microsoft.com/office/drawing/2014/main" id="{F5DA65EE-7010-99A1-E995-103FBC4B54FC}"/>
                </a:ext>
              </a:extLst>
            </p:cNvPr>
            <p:cNvPicPr/>
            <p:nvPr/>
          </p:nvPicPr>
          <p:blipFill>
            <a:blip r:embed="rId4" cstate="print"/>
            <a:srcRect l="21303" t="42996" r="65601" b="25447"/>
            <a:stretch>
              <a:fillRect/>
            </a:stretch>
          </p:blipFill>
          <p:spPr>
            <a:xfrm>
              <a:off x="5876052" y="1914183"/>
              <a:ext cx="405545" cy="531128"/>
            </a:xfrm>
            <a:prstGeom prst="rect">
              <a:avLst/>
            </a:prstGeom>
          </p:spPr>
        </p:pic>
        <p:sp>
          <p:nvSpPr>
            <p:cNvPr id="39" name="object 36">
              <a:extLst>
                <a:ext uri="{FF2B5EF4-FFF2-40B4-BE49-F238E27FC236}">
                  <a16:creationId xmlns:a16="http://schemas.microsoft.com/office/drawing/2014/main" id="{775F0B04-C7C6-8296-2FE6-F1DC3BE5E602}"/>
                </a:ext>
              </a:extLst>
            </p:cNvPr>
            <p:cNvSpPr/>
            <p:nvPr/>
          </p:nvSpPr>
          <p:spPr>
            <a:xfrm>
              <a:off x="1410729" y="1803400"/>
              <a:ext cx="3440671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bg object 17">
              <a:extLst>
                <a:ext uri="{FF2B5EF4-FFF2-40B4-BE49-F238E27FC236}">
                  <a16:creationId xmlns:a16="http://schemas.microsoft.com/office/drawing/2014/main" id="{B0118BB7-1A7A-600C-09C6-D4FEEDBD9C82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-308062" y="5631559"/>
              <a:ext cx="1980384" cy="948631"/>
            </a:xfrm>
            <a:prstGeom prst="rect">
              <a:avLst/>
            </a:prstGeom>
          </p:spPr>
        </p:pic>
        <p:pic>
          <p:nvPicPr>
            <p:cNvPr id="2" name="object 17">
              <a:extLst>
                <a:ext uri="{FF2B5EF4-FFF2-40B4-BE49-F238E27FC236}">
                  <a16:creationId xmlns:a16="http://schemas.microsoft.com/office/drawing/2014/main" id="{6F246656-513D-20DF-2E83-E0077D6711E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0650" y="81723"/>
              <a:ext cx="152193" cy="226466"/>
            </a:xfrm>
            <a:prstGeom prst="rect">
              <a:avLst/>
            </a:prstGeom>
          </p:spPr>
        </p:pic>
        <p:pic>
          <p:nvPicPr>
            <p:cNvPr id="3" name="object 19">
              <a:extLst>
                <a:ext uri="{FF2B5EF4-FFF2-40B4-BE49-F238E27FC236}">
                  <a16:creationId xmlns:a16="http://schemas.microsoft.com/office/drawing/2014/main" id="{D1C8A76A-B72A-9CB2-5C04-2199F760561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22799" y="110581"/>
              <a:ext cx="152198" cy="226466"/>
            </a:xfrm>
            <a:prstGeom prst="rect">
              <a:avLst/>
            </a:prstGeom>
          </p:spPr>
        </p:pic>
        <p:pic>
          <p:nvPicPr>
            <p:cNvPr id="5" name="object 39">
              <a:extLst>
                <a:ext uri="{FF2B5EF4-FFF2-40B4-BE49-F238E27FC236}">
                  <a16:creationId xmlns:a16="http://schemas.microsoft.com/office/drawing/2014/main" id="{56C8CB70-A09F-55EC-4A9F-125D4EB9F00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37157" y="77170"/>
              <a:ext cx="102387" cy="105130"/>
            </a:xfrm>
            <a:prstGeom prst="rect">
              <a:avLst/>
            </a:prstGeom>
          </p:spPr>
        </p:pic>
        <p:pic>
          <p:nvPicPr>
            <p:cNvPr id="7" name="object 46">
              <a:extLst>
                <a:ext uri="{FF2B5EF4-FFF2-40B4-BE49-F238E27FC236}">
                  <a16:creationId xmlns:a16="http://schemas.microsoft.com/office/drawing/2014/main" id="{4D970B31-2C42-8FC3-8865-9015DCF671E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95483" y="119659"/>
              <a:ext cx="72961" cy="74253"/>
            </a:xfrm>
            <a:prstGeom prst="rect">
              <a:avLst/>
            </a:prstGeom>
          </p:spPr>
        </p:pic>
        <p:pic>
          <p:nvPicPr>
            <p:cNvPr id="19" name="object 41">
              <a:extLst>
                <a:ext uri="{FF2B5EF4-FFF2-40B4-BE49-F238E27FC236}">
                  <a16:creationId xmlns:a16="http://schemas.microsoft.com/office/drawing/2014/main" id="{AD4DC331-1161-2230-EB23-E1D056000A1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3226" y="1343080"/>
              <a:ext cx="82537" cy="81661"/>
            </a:xfrm>
            <a:prstGeom prst="rect">
              <a:avLst/>
            </a:prstGeom>
          </p:spPr>
        </p:pic>
        <p:sp>
          <p:nvSpPr>
            <p:cNvPr id="20" name="object 40">
              <a:extLst>
                <a:ext uri="{FF2B5EF4-FFF2-40B4-BE49-F238E27FC236}">
                  <a16:creationId xmlns:a16="http://schemas.microsoft.com/office/drawing/2014/main" id="{614F663A-30E6-9340-C04A-04874A218E98}"/>
                </a:ext>
              </a:extLst>
            </p:cNvPr>
            <p:cNvSpPr/>
            <p:nvPr/>
          </p:nvSpPr>
          <p:spPr>
            <a:xfrm>
              <a:off x="2750516" y="1129170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22" name="object 5">
              <a:extLst>
                <a:ext uri="{FF2B5EF4-FFF2-40B4-BE49-F238E27FC236}">
                  <a16:creationId xmlns:a16="http://schemas.microsoft.com/office/drawing/2014/main" id="{96EA8135-E348-DEDF-D062-DADEBE02DF4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99953" y="1481390"/>
              <a:ext cx="152198" cy="226466"/>
            </a:xfrm>
            <a:prstGeom prst="rect">
              <a:avLst/>
            </a:prstGeom>
          </p:spPr>
        </p:pic>
        <p:pic>
          <p:nvPicPr>
            <p:cNvPr id="23" name="object 5">
              <a:extLst>
                <a:ext uri="{FF2B5EF4-FFF2-40B4-BE49-F238E27FC236}">
                  <a16:creationId xmlns:a16="http://schemas.microsoft.com/office/drawing/2014/main" id="{80631F1B-A7CC-2B92-B983-064C32129DA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5372" y="1475165"/>
              <a:ext cx="152198" cy="226466"/>
            </a:xfrm>
            <a:prstGeom prst="rect">
              <a:avLst/>
            </a:prstGeom>
          </p:spPr>
        </p:pic>
        <p:pic>
          <p:nvPicPr>
            <p:cNvPr id="24" name="object 39">
              <a:extLst>
                <a:ext uri="{FF2B5EF4-FFF2-40B4-BE49-F238E27FC236}">
                  <a16:creationId xmlns:a16="http://schemas.microsoft.com/office/drawing/2014/main" id="{0641BB16-9031-19E5-C551-FD10B6CFCC2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41774" y="158705"/>
              <a:ext cx="102387" cy="105130"/>
            </a:xfrm>
            <a:prstGeom prst="rect">
              <a:avLst/>
            </a:prstGeom>
          </p:spPr>
        </p:pic>
        <p:pic>
          <p:nvPicPr>
            <p:cNvPr id="26" name="object 39">
              <a:extLst>
                <a:ext uri="{FF2B5EF4-FFF2-40B4-BE49-F238E27FC236}">
                  <a16:creationId xmlns:a16="http://schemas.microsoft.com/office/drawing/2014/main" id="{5786977A-E0C7-6C7D-489A-3365F8E35EF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79236" y="855236"/>
              <a:ext cx="102387" cy="105130"/>
            </a:xfrm>
            <a:prstGeom prst="rect">
              <a:avLst/>
            </a:prstGeom>
          </p:spPr>
        </p:pic>
        <p:pic>
          <p:nvPicPr>
            <p:cNvPr id="35" name="object 49">
              <a:extLst>
                <a:ext uri="{FF2B5EF4-FFF2-40B4-BE49-F238E27FC236}">
                  <a16:creationId xmlns:a16="http://schemas.microsoft.com/office/drawing/2014/main" id="{32E7A8E0-90E3-F61D-EF9C-BB7F30D08422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121264" y="1037577"/>
              <a:ext cx="94500" cy="106832"/>
            </a:xfrm>
            <a:prstGeom prst="rect">
              <a:avLst/>
            </a:prstGeom>
          </p:spPr>
        </p:pic>
        <p:sp>
          <p:nvSpPr>
            <p:cNvPr id="36" name="object 43">
              <a:extLst>
                <a:ext uri="{FF2B5EF4-FFF2-40B4-BE49-F238E27FC236}">
                  <a16:creationId xmlns:a16="http://schemas.microsoft.com/office/drawing/2014/main" id="{9FFB8991-DD82-6C85-3853-2E4E16833462}"/>
                </a:ext>
              </a:extLst>
            </p:cNvPr>
            <p:cNvSpPr/>
            <p:nvPr/>
          </p:nvSpPr>
          <p:spPr>
            <a:xfrm>
              <a:off x="1108122" y="159115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43">
              <a:extLst>
                <a:ext uri="{FF2B5EF4-FFF2-40B4-BE49-F238E27FC236}">
                  <a16:creationId xmlns:a16="http://schemas.microsoft.com/office/drawing/2014/main" id="{D58A9B94-F824-3139-D8A4-1EF6569108F2}"/>
                </a:ext>
              </a:extLst>
            </p:cNvPr>
            <p:cNvSpPr/>
            <p:nvPr/>
          </p:nvSpPr>
          <p:spPr>
            <a:xfrm>
              <a:off x="743420" y="11430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3">
              <a:extLst>
                <a:ext uri="{FF2B5EF4-FFF2-40B4-BE49-F238E27FC236}">
                  <a16:creationId xmlns:a16="http://schemas.microsoft.com/office/drawing/2014/main" id="{1885965E-34E4-72CC-1312-10C18223A971}"/>
                </a:ext>
              </a:extLst>
            </p:cNvPr>
            <p:cNvSpPr/>
            <p:nvPr/>
          </p:nvSpPr>
          <p:spPr>
            <a:xfrm>
              <a:off x="2794612" y="9692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>
              <a:extLst>
                <a:ext uri="{FF2B5EF4-FFF2-40B4-BE49-F238E27FC236}">
                  <a16:creationId xmlns:a16="http://schemas.microsoft.com/office/drawing/2014/main" id="{FAEC8D86-6805-5091-00DB-91842207666D}"/>
                </a:ext>
              </a:extLst>
            </p:cNvPr>
            <p:cNvSpPr/>
            <p:nvPr/>
          </p:nvSpPr>
          <p:spPr>
            <a:xfrm>
              <a:off x="1581061" y="15678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>
              <a:extLst>
                <a:ext uri="{FF2B5EF4-FFF2-40B4-BE49-F238E27FC236}">
                  <a16:creationId xmlns:a16="http://schemas.microsoft.com/office/drawing/2014/main" id="{8015FA77-EB52-FC84-633C-28D9CE948E7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6121" y="1095534"/>
              <a:ext cx="119595" cy="119583"/>
            </a:xfrm>
            <a:prstGeom prst="rect">
              <a:avLst/>
            </a:prstGeom>
          </p:spPr>
        </p:pic>
        <p:pic>
          <p:nvPicPr>
            <p:cNvPr id="48" name="object 45">
              <a:extLst>
                <a:ext uri="{FF2B5EF4-FFF2-40B4-BE49-F238E27FC236}">
                  <a16:creationId xmlns:a16="http://schemas.microsoft.com/office/drawing/2014/main" id="{E374108F-0E71-3B56-19DA-30715D7A0C7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71544" y="760169"/>
              <a:ext cx="119595" cy="119583"/>
            </a:xfrm>
            <a:prstGeom prst="rect">
              <a:avLst/>
            </a:prstGeom>
          </p:spPr>
        </p:pic>
        <p:sp>
          <p:nvSpPr>
            <p:cNvPr id="50" name="object 40">
              <a:extLst>
                <a:ext uri="{FF2B5EF4-FFF2-40B4-BE49-F238E27FC236}">
                  <a16:creationId xmlns:a16="http://schemas.microsoft.com/office/drawing/2014/main" id="{728E67A6-1FC6-F2C6-2AA3-C2154588469A}"/>
                </a:ext>
              </a:extLst>
            </p:cNvPr>
            <p:cNvSpPr/>
            <p:nvPr/>
          </p:nvSpPr>
          <p:spPr>
            <a:xfrm>
              <a:off x="4914008" y="51699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51" name="object 45">
              <a:extLst>
                <a:ext uri="{FF2B5EF4-FFF2-40B4-BE49-F238E27FC236}">
                  <a16:creationId xmlns:a16="http://schemas.microsoft.com/office/drawing/2014/main" id="{8CC64D44-7467-0B50-5B04-907160235C37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929953" y="77170"/>
              <a:ext cx="119595" cy="119583"/>
            </a:xfrm>
            <a:prstGeom prst="rect">
              <a:avLst/>
            </a:prstGeom>
          </p:spPr>
        </p:pic>
        <p:pic>
          <p:nvPicPr>
            <p:cNvPr id="52" name="object 45">
              <a:extLst>
                <a:ext uri="{FF2B5EF4-FFF2-40B4-BE49-F238E27FC236}">
                  <a16:creationId xmlns:a16="http://schemas.microsoft.com/office/drawing/2014/main" id="{82CAACEC-8131-44FE-DCDF-705686B75F0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245781" y="68917"/>
              <a:ext cx="119595" cy="119583"/>
            </a:xfrm>
            <a:prstGeom prst="rect">
              <a:avLst/>
            </a:prstGeom>
          </p:spPr>
        </p:pic>
        <p:sp>
          <p:nvSpPr>
            <p:cNvPr id="53" name="object 40">
              <a:extLst>
                <a:ext uri="{FF2B5EF4-FFF2-40B4-BE49-F238E27FC236}">
                  <a16:creationId xmlns:a16="http://schemas.microsoft.com/office/drawing/2014/main" id="{50AC53E6-43F3-D808-AF2B-51CFB1D8A3C8}"/>
                </a:ext>
              </a:extLst>
            </p:cNvPr>
            <p:cNvSpPr/>
            <p:nvPr/>
          </p:nvSpPr>
          <p:spPr>
            <a:xfrm>
              <a:off x="1385971" y="56092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54" name="object 35">
              <a:extLst>
                <a:ext uri="{FF2B5EF4-FFF2-40B4-BE49-F238E27FC236}">
                  <a16:creationId xmlns:a16="http://schemas.microsoft.com/office/drawing/2014/main" id="{6FE2A4D1-F5C7-E7F3-302E-6B1C587643DA}"/>
                </a:ext>
              </a:extLst>
            </p:cNvPr>
            <p:cNvSpPr txBox="1"/>
            <p:nvPr/>
          </p:nvSpPr>
          <p:spPr>
            <a:xfrm>
              <a:off x="1122822" y="1261657"/>
              <a:ext cx="4057705" cy="44371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800" b="1" spc="-35" dirty="0">
                  <a:solidFill>
                    <a:srgbClr val="005480"/>
                  </a:solidFill>
                  <a:latin typeface="Berlin Sans FB Demi" panose="020E0802020502020306" pitchFamily="34" charset="0"/>
                  <a:cs typeface="ADLaM Display" panose="02010000000000000000" pitchFamily="2" charset="0"/>
                </a:rPr>
                <a:t>¡CADA GOTA CUENTA!</a:t>
              </a:r>
              <a:endParaRPr sz="2800" b="1" dirty="0">
                <a:solidFill>
                  <a:srgbClr val="005480"/>
                </a:solidFill>
                <a:latin typeface="Berlin Sans FB Demi" panose="020E0802020502020306" pitchFamily="34" charset="0"/>
                <a:cs typeface="ADLaM Display" panose="02010000000000000000" pitchFamily="2" charset="0"/>
              </a:endParaRPr>
            </a:p>
          </p:txBody>
        </p:sp>
        <p:sp>
          <p:nvSpPr>
            <p:cNvPr id="56" name="object 43">
              <a:extLst>
                <a:ext uri="{FF2B5EF4-FFF2-40B4-BE49-F238E27FC236}">
                  <a16:creationId xmlns:a16="http://schemas.microsoft.com/office/drawing/2014/main" id="{6D533CD3-518A-C328-09F6-4B5498077D6D}"/>
                </a:ext>
              </a:extLst>
            </p:cNvPr>
            <p:cNvSpPr/>
            <p:nvPr/>
          </p:nvSpPr>
          <p:spPr>
            <a:xfrm>
              <a:off x="783973" y="147722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43">
              <a:extLst>
                <a:ext uri="{FF2B5EF4-FFF2-40B4-BE49-F238E27FC236}">
                  <a16:creationId xmlns:a16="http://schemas.microsoft.com/office/drawing/2014/main" id="{15CA723F-69A6-42FA-03C4-F47C93D66687}"/>
                </a:ext>
              </a:extLst>
            </p:cNvPr>
            <p:cNvSpPr/>
            <p:nvPr/>
          </p:nvSpPr>
          <p:spPr>
            <a:xfrm>
              <a:off x="1008244" y="8305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39">
              <a:extLst>
                <a:ext uri="{FF2B5EF4-FFF2-40B4-BE49-F238E27FC236}">
                  <a16:creationId xmlns:a16="http://schemas.microsoft.com/office/drawing/2014/main" id="{B7320075-DA2C-9766-5167-1102BA4A960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3193" y="1607074"/>
              <a:ext cx="102387" cy="105130"/>
            </a:xfrm>
            <a:prstGeom prst="rect">
              <a:avLst/>
            </a:prstGeom>
          </p:spPr>
        </p:pic>
        <p:sp>
          <p:nvSpPr>
            <p:cNvPr id="59" name="object 43">
              <a:extLst>
                <a:ext uri="{FF2B5EF4-FFF2-40B4-BE49-F238E27FC236}">
                  <a16:creationId xmlns:a16="http://schemas.microsoft.com/office/drawing/2014/main" id="{2897E788-A4F1-D7F8-D1A8-2C3C2436FE7A}"/>
                </a:ext>
              </a:extLst>
            </p:cNvPr>
            <p:cNvSpPr/>
            <p:nvPr/>
          </p:nvSpPr>
          <p:spPr>
            <a:xfrm>
              <a:off x="3465629" y="9114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43">
              <a:extLst>
                <a:ext uri="{FF2B5EF4-FFF2-40B4-BE49-F238E27FC236}">
                  <a16:creationId xmlns:a16="http://schemas.microsoft.com/office/drawing/2014/main" id="{7017B15F-FE72-4FEF-CF80-036007882992}"/>
                </a:ext>
              </a:extLst>
            </p:cNvPr>
            <p:cNvSpPr/>
            <p:nvPr/>
          </p:nvSpPr>
          <p:spPr>
            <a:xfrm>
              <a:off x="1922808" y="16989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46">
              <a:extLst>
                <a:ext uri="{FF2B5EF4-FFF2-40B4-BE49-F238E27FC236}">
                  <a16:creationId xmlns:a16="http://schemas.microsoft.com/office/drawing/2014/main" id="{366CD123-C036-BBD1-54B6-7267CBEF89D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4952" y="1039798"/>
              <a:ext cx="72961" cy="74253"/>
            </a:xfrm>
            <a:prstGeom prst="rect">
              <a:avLst/>
            </a:prstGeom>
          </p:spPr>
        </p:pic>
        <p:pic>
          <p:nvPicPr>
            <p:cNvPr id="62" name="object 45">
              <a:extLst>
                <a:ext uri="{FF2B5EF4-FFF2-40B4-BE49-F238E27FC236}">
                  <a16:creationId xmlns:a16="http://schemas.microsoft.com/office/drawing/2014/main" id="{934A3DBF-70A0-52EB-7469-8CCF4C91B5C4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391355" y="1434832"/>
              <a:ext cx="119595" cy="119583"/>
            </a:xfrm>
            <a:prstGeom prst="rect">
              <a:avLst/>
            </a:prstGeom>
          </p:spPr>
        </p:pic>
        <p:sp>
          <p:nvSpPr>
            <p:cNvPr id="63" name="object 40">
              <a:extLst>
                <a:ext uri="{FF2B5EF4-FFF2-40B4-BE49-F238E27FC236}">
                  <a16:creationId xmlns:a16="http://schemas.microsoft.com/office/drawing/2014/main" id="{133EDD5B-5493-EF8B-F547-31E48DD86BCE}"/>
                </a:ext>
              </a:extLst>
            </p:cNvPr>
            <p:cNvSpPr/>
            <p:nvPr/>
          </p:nvSpPr>
          <p:spPr>
            <a:xfrm>
              <a:off x="5596600" y="123435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64" name="object 40">
              <a:extLst>
                <a:ext uri="{FF2B5EF4-FFF2-40B4-BE49-F238E27FC236}">
                  <a16:creationId xmlns:a16="http://schemas.microsoft.com/office/drawing/2014/main" id="{DE5C1DBF-5EF1-0FB0-3FBE-35B12AB62E4B}"/>
                </a:ext>
              </a:extLst>
            </p:cNvPr>
            <p:cNvSpPr/>
            <p:nvPr/>
          </p:nvSpPr>
          <p:spPr>
            <a:xfrm>
              <a:off x="3989750" y="101083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65" name="object 45">
              <a:extLst>
                <a:ext uri="{FF2B5EF4-FFF2-40B4-BE49-F238E27FC236}">
                  <a16:creationId xmlns:a16="http://schemas.microsoft.com/office/drawing/2014/main" id="{5AE72ED2-5BFA-AF31-BBD0-E44D3D88A5C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080346" y="1000145"/>
              <a:ext cx="119595" cy="119583"/>
            </a:xfrm>
            <a:prstGeom prst="rect">
              <a:avLst/>
            </a:prstGeom>
          </p:spPr>
        </p:pic>
        <p:pic>
          <p:nvPicPr>
            <p:cNvPr id="66" name="object 17">
              <a:extLst>
                <a:ext uri="{FF2B5EF4-FFF2-40B4-BE49-F238E27FC236}">
                  <a16:creationId xmlns:a16="http://schemas.microsoft.com/office/drawing/2014/main" id="{8C6B2E92-E1E6-528F-675E-D1FF4E447A4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9062" y="724504"/>
              <a:ext cx="152193" cy="226466"/>
            </a:xfrm>
            <a:prstGeom prst="rect">
              <a:avLst/>
            </a:prstGeom>
          </p:spPr>
        </p:pic>
        <p:pic>
          <p:nvPicPr>
            <p:cNvPr id="67" name="object 39">
              <a:extLst>
                <a:ext uri="{FF2B5EF4-FFF2-40B4-BE49-F238E27FC236}">
                  <a16:creationId xmlns:a16="http://schemas.microsoft.com/office/drawing/2014/main" id="{BDEDAEB2-4B5F-40B6-4B7C-27E5036066D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0027" y="1214051"/>
              <a:ext cx="102387" cy="105130"/>
            </a:xfrm>
            <a:prstGeom prst="rect">
              <a:avLst/>
            </a:prstGeom>
          </p:spPr>
        </p:pic>
        <p:pic>
          <p:nvPicPr>
            <p:cNvPr id="68" name="object 39">
              <a:extLst>
                <a:ext uri="{FF2B5EF4-FFF2-40B4-BE49-F238E27FC236}">
                  <a16:creationId xmlns:a16="http://schemas.microsoft.com/office/drawing/2014/main" id="{4800A63F-FCB6-C246-4CD7-B3AA2CD9D80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3241" y="780047"/>
              <a:ext cx="102387" cy="105130"/>
            </a:xfrm>
            <a:prstGeom prst="rect">
              <a:avLst/>
            </a:prstGeom>
          </p:spPr>
        </p:pic>
        <p:pic>
          <p:nvPicPr>
            <p:cNvPr id="69" name="object 39">
              <a:extLst>
                <a:ext uri="{FF2B5EF4-FFF2-40B4-BE49-F238E27FC236}">
                  <a16:creationId xmlns:a16="http://schemas.microsoft.com/office/drawing/2014/main" id="{9CFA843C-E43D-88B2-4726-7D4773BA744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91573" y="1209098"/>
              <a:ext cx="102387" cy="105130"/>
            </a:xfrm>
            <a:prstGeom prst="rect">
              <a:avLst/>
            </a:prstGeom>
          </p:spPr>
        </p:pic>
        <p:sp>
          <p:nvSpPr>
            <p:cNvPr id="70" name="object 40">
              <a:extLst>
                <a:ext uri="{FF2B5EF4-FFF2-40B4-BE49-F238E27FC236}">
                  <a16:creationId xmlns:a16="http://schemas.microsoft.com/office/drawing/2014/main" id="{21A7E682-D1AB-6BEE-7FEB-DC18B24500E2}"/>
                </a:ext>
              </a:extLst>
            </p:cNvPr>
            <p:cNvSpPr/>
            <p:nvPr/>
          </p:nvSpPr>
          <p:spPr>
            <a:xfrm>
              <a:off x="6147790" y="146329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71" name="object 40">
              <a:extLst>
                <a:ext uri="{FF2B5EF4-FFF2-40B4-BE49-F238E27FC236}">
                  <a16:creationId xmlns:a16="http://schemas.microsoft.com/office/drawing/2014/main" id="{9DC7D5D3-3026-FCA3-4A2C-DE8AA3C81870}"/>
                </a:ext>
              </a:extLst>
            </p:cNvPr>
            <p:cNvSpPr/>
            <p:nvPr/>
          </p:nvSpPr>
          <p:spPr>
            <a:xfrm>
              <a:off x="2354777" y="10521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2" name="object 45">
              <a:extLst>
                <a:ext uri="{FF2B5EF4-FFF2-40B4-BE49-F238E27FC236}">
                  <a16:creationId xmlns:a16="http://schemas.microsoft.com/office/drawing/2014/main" id="{7D12650F-DDE2-068F-A64C-536AC3DD3923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47177" y="526990"/>
              <a:ext cx="119595" cy="119583"/>
            </a:xfrm>
            <a:prstGeom prst="rect">
              <a:avLst/>
            </a:prstGeom>
          </p:spPr>
        </p:pic>
        <p:sp>
          <p:nvSpPr>
            <p:cNvPr id="73" name="object 40">
              <a:extLst>
                <a:ext uri="{FF2B5EF4-FFF2-40B4-BE49-F238E27FC236}">
                  <a16:creationId xmlns:a16="http://schemas.microsoft.com/office/drawing/2014/main" id="{BF4D8316-2C16-F968-FF9F-8BA417AAA4B1}"/>
                </a:ext>
              </a:extLst>
            </p:cNvPr>
            <p:cNvSpPr/>
            <p:nvPr/>
          </p:nvSpPr>
          <p:spPr>
            <a:xfrm>
              <a:off x="1931063" y="38183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5" name="object 41">
              <a:extLst>
                <a:ext uri="{FF2B5EF4-FFF2-40B4-BE49-F238E27FC236}">
                  <a16:creationId xmlns:a16="http://schemas.microsoft.com/office/drawing/2014/main" id="{99FA2763-A89A-FC02-D6A3-39F95B4DAA2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09083" y="665253"/>
              <a:ext cx="82537" cy="81661"/>
            </a:xfrm>
            <a:prstGeom prst="rect">
              <a:avLst/>
            </a:prstGeom>
          </p:spPr>
        </p:pic>
        <p:sp>
          <p:nvSpPr>
            <p:cNvPr id="76" name="object 43">
              <a:extLst>
                <a:ext uri="{FF2B5EF4-FFF2-40B4-BE49-F238E27FC236}">
                  <a16:creationId xmlns:a16="http://schemas.microsoft.com/office/drawing/2014/main" id="{DA16D872-E137-A060-969F-6024455E3A06}"/>
                </a:ext>
              </a:extLst>
            </p:cNvPr>
            <p:cNvSpPr/>
            <p:nvPr/>
          </p:nvSpPr>
          <p:spPr>
            <a:xfrm>
              <a:off x="1594954" y="35621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45">
              <a:extLst>
                <a:ext uri="{FF2B5EF4-FFF2-40B4-BE49-F238E27FC236}">
                  <a16:creationId xmlns:a16="http://schemas.microsoft.com/office/drawing/2014/main" id="{A4A5BD81-16E7-7BD8-B195-23214AF48691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38841" y="517131"/>
              <a:ext cx="119595" cy="119583"/>
            </a:xfrm>
            <a:prstGeom prst="rect">
              <a:avLst/>
            </a:prstGeom>
          </p:spPr>
        </p:pic>
        <p:sp>
          <p:nvSpPr>
            <p:cNvPr id="79" name="object 40">
              <a:extLst>
                <a:ext uri="{FF2B5EF4-FFF2-40B4-BE49-F238E27FC236}">
                  <a16:creationId xmlns:a16="http://schemas.microsoft.com/office/drawing/2014/main" id="{1EC9F865-2E8D-8106-8B64-EF33C19F43C9}"/>
                </a:ext>
              </a:extLst>
            </p:cNvPr>
            <p:cNvSpPr/>
            <p:nvPr/>
          </p:nvSpPr>
          <p:spPr>
            <a:xfrm>
              <a:off x="4722727" y="37197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0" name="object 41">
              <a:extLst>
                <a:ext uri="{FF2B5EF4-FFF2-40B4-BE49-F238E27FC236}">
                  <a16:creationId xmlns:a16="http://schemas.microsoft.com/office/drawing/2014/main" id="{C45A1A25-2705-E27B-6A6B-15FCE7C28D2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29163" y="113247"/>
              <a:ext cx="82537" cy="81661"/>
            </a:xfrm>
            <a:prstGeom prst="rect">
              <a:avLst/>
            </a:prstGeom>
          </p:spPr>
        </p:pic>
        <p:sp>
          <p:nvSpPr>
            <p:cNvPr id="81" name="object 43">
              <a:extLst>
                <a:ext uri="{FF2B5EF4-FFF2-40B4-BE49-F238E27FC236}">
                  <a16:creationId xmlns:a16="http://schemas.microsoft.com/office/drawing/2014/main" id="{9BEBE9A3-351E-B0F5-E9E1-09D76D5A3121}"/>
                </a:ext>
              </a:extLst>
            </p:cNvPr>
            <p:cNvSpPr/>
            <p:nvPr/>
          </p:nvSpPr>
          <p:spPr>
            <a:xfrm>
              <a:off x="4386618" y="34635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" name="object 45">
              <a:extLst>
                <a:ext uri="{FF2B5EF4-FFF2-40B4-BE49-F238E27FC236}">
                  <a16:creationId xmlns:a16="http://schemas.microsoft.com/office/drawing/2014/main" id="{28D0DD78-25BB-D1AF-5389-713472F2E22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60320" y="1325833"/>
              <a:ext cx="119595" cy="119583"/>
            </a:xfrm>
            <a:prstGeom prst="rect">
              <a:avLst/>
            </a:prstGeom>
          </p:spPr>
        </p:pic>
        <p:sp>
          <p:nvSpPr>
            <p:cNvPr id="83" name="object 40">
              <a:extLst>
                <a:ext uri="{FF2B5EF4-FFF2-40B4-BE49-F238E27FC236}">
                  <a16:creationId xmlns:a16="http://schemas.microsoft.com/office/drawing/2014/main" id="{A19DA038-09EC-7A01-F15B-7E61A6AA02FB}"/>
                </a:ext>
              </a:extLst>
            </p:cNvPr>
            <p:cNvSpPr/>
            <p:nvPr/>
          </p:nvSpPr>
          <p:spPr>
            <a:xfrm>
              <a:off x="5144206" y="118067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4" name="object 41">
              <a:extLst>
                <a:ext uri="{FF2B5EF4-FFF2-40B4-BE49-F238E27FC236}">
                  <a16:creationId xmlns:a16="http://schemas.microsoft.com/office/drawing/2014/main" id="{16B46F48-A749-93A2-A4ED-AC8DD54223D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2226" y="1464096"/>
              <a:ext cx="82537" cy="81661"/>
            </a:xfrm>
            <a:prstGeom prst="rect">
              <a:avLst/>
            </a:prstGeom>
          </p:spPr>
        </p:pic>
        <p:sp>
          <p:nvSpPr>
            <p:cNvPr id="86" name="object 43">
              <a:extLst>
                <a:ext uri="{FF2B5EF4-FFF2-40B4-BE49-F238E27FC236}">
                  <a16:creationId xmlns:a16="http://schemas.microsoft.com/office/drawing/2014/main" id="{516D1FCF-C9AA-E5C9-0631-5F7F72B2F631}"/>
                </a:ext>
              </a:extLst>
            </p:cNvPr>
            <p:cNvSpPr/>
            <p:nvPr/>
          </p:nvSpPr>
          <p:spPr>
            <a:xfrm>
              <a:off x="4808097" y="115505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45">
              <a:extLst>
                <a:ext uri="{FF2B5EF4-FFF2-40B4-BE49-F238E27FC236}">
                  <a16:creationId xmlns:a16="http://schemas.microsoft.com/office/drawing/2014/main" id="{FBB62F24-8C02-3F96-3236-17727917940F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1772" y="1213386"/>
              <a:ext cx="119595" cy="119583"/>
            </a:xfrm>
            <a:prstGeom prst="rect">
              <a:avLst/>
            </a:prstGeom>
          </p:spPr>
        </p:pic>
        <p:sp>
          <p:nvSpPr>
            <p:cNvPr id="88" name="object 40">
              <a:extLst>
                <a:ext uri="{FF2B5EF4-FFF2-40B4-BE49-F238E27FC236}">
                  <a16:creationId xmlns:a16="http://schemas.microsoft.com/office/drawing/2014/main" id="{5CEDDB49-82DF-C652-935C-3197719EA163}"/>
                </a:ext>
              </a:extLst>
            </p:cNvPr>
            <p:cNvSpPr/>
            <p:nvPr/>
          </p:nvSpPr>
          <p:spPr>
            <a:xfrm>
              <a:off x="1213111" y="105944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89" name="object 41">
              <a:extLst>
                <a:ext uri="{FF2B5EF4-FFF2-40B4-BE49-F238E27FC236}">
                  <a16:creationId xmlns:a16="http://schemas.microsoft.com/office/drawing/2014/main" id="{FFF36B0E-699A-6D93-413C-D4AAD954772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678" y="1351649"/>
              <a:ext cx="82537" cy="81661"/>
            </a:xfrm>
            <a:prstGeom prst="rect">
              <a:avLst/>
            </a:prstGeom>
          </p:spPr>
        </p:pic>
        <p:sp>
          <p:nvSpPr>
            <p:cNvPr id="90" name="object 43">
              <a:extLst>
                <a:ext uri="{FF2B5EF4-FFF2-40B4-BE49-F238E27FC236}">
                  <a16:creationId xmlns:a16="http://schemas.microsoft.com/office/drawing/2014/main" id="{18A5A98E-46F7-04F5-DF31-56FF4DB724C1}"/>
                </a:ext>
              </a:extLst>
            </p:cNvPr>
            <p:cNvSpPr/>
            <p:nvPr/>
          </p:nvSpPr>
          <p:spPr>
            <a:xfrm>
              <a:off x="90289" y="123013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45">
              <a:extLst>
                <a:ext uri="{FF2B5EF4-FFF2-40B4-BE49-F238E27FC236}">
                  <a16:creationId xmlns:a16="http://schemas.microsoft.com/office/drawing/2014/main" id="{3973AEC7-CD75-0877-F413-828A3CF5EEC3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570537" y="970160"/>
              <a:ext cx="119595" cy="119583"/>
            </a:xfrm>
            <a:prstGeom prst="rect">
              <a:avLst/>
            </a:prstGeom>
          </p:spPr>
        </p:pic>
        <p:sp>
          <p:nvSpPr>
            <p:cNvPr id="92" name="object 40">
              <a:extLst>
                <a:ext uri="{FF2B5EF4-FFF2-40B4-BE49-F238E27FC236}">
                  <a16:creationId xmlns:a16="http://schemas.microsoft.com/office/drawing/2014/main" id="{16667DC9-388A-FFDB-63D6-F549C3265978}"/>
                </a:ext>
              </a:extLst>
            </p:cNvPr>
            <p:cNvSpPr/>
            <p:nvPr/>
          </p:nvSpPr>
          <p:spPr>
            <a:xfrm>
              <a:off x="3754423" y="82500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3" name="object 41">
              <a:extLst>
                <a:ext uri="{FF2B5EF4-FFF2-40B4-BE49-F238E27FC236}">
                  <a16:creationId xmlns:a16="http://schemas.microsoft.com/office/drawing/2014/main" id="{159CB277-92C1-5AD4-D167-07CD09DF31F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32443" y="1108423"/>
              <a:ext cx="82537" cy="81661"/>
            </a:xfrm>
            <a:prstGeom prst="rect">
              <a:avLst/>
            </a:prstGeom>
          </p:spPr>
        </p:pic>
        <p:sp>
          <p:nvSpPr>
            <p:cNvPr id="94" name="object 43">
              <a:extLst>
                <a:ext uri="{FF2B5EF4-FFF2-40B4-BE49-F238E27FC236}">
                  <a16:creationId xmlns:a16="http://schemas.microsoft.com/office/drawing/2014/main" id="{FBFD798E-113A-B2B6-EA54-12F07900DD02}"/>
                </a:ext>
              </a:extLst>
            </p:cNvPr>
            <p:cNvSpPr/>
            <p:nvPr/>
          </p:nvSpPr>
          <p:spPr>
            <a:xfrm>
              <a:off x="3418314" y="79938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45">
              <a:extLst>
                <a:ext uri="{FF2B5EF4-FFF2-40B4-BE49-F238E27FC236}">
                  <a16:creationId xmlns:a16="http://schemas.microsoft.com/office/drawing/2014/main" id="{2E51C41A-2382-71EF-6F86-6570FF00388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345103" y="1111909"/>
              <a:ext cx="119595" cy="119583"/>
            </a:xfrm>
            <a:prstGeom prst="rect">
              <a:avLst/>
            </a:prstGeom>
          </p:spPr>
        </p:pic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FC3445C1-7FE3-6194-BF15-94DF9D0ED936}"/>
                </a:ext>
              </a:extLst>
            </p:cNvPr>
            <p:cNvGrpSpPr/>
            <p:nvPr/>
          </p:nvGrpSpPr>
          <p:grpSpPr>
            <a:xfrm>
              <a:off x="5078883" y="4195"/>
              <a:ext cx="1279645" cy="1158241"/>
              <a:chOff x="9048750" y="257617"/>
              <a:chExt cx="1279645" cy="1158241"/>
            </a:xfrm>
          </p:grpSpPr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C164A676-8877-6432-B568-B2FBC03732AD}"/>
                  </a:ext>
                </a:extLst>
              </p:cNvPr>
              <p:cNvGrpSpPr/>
              <p:nvPr userDrawn="1"/>
            </p:nvGrpSpPr>
            <p:grpSpPr>
              <a:xfrm>
                <a:off x="9048750" y="257617"/>
                <a:ext cx="1279645" cy="1158241"/>
                <a:chOff x="8245682" y="-1"/>
                <a:chExt cx="1279645" cy="1158241"/>
              </a:xfrm>
            </p:grpSpPr>
            <p:sp>
              <p:nvSpPr>
                <p:cNvPr id="102" name="bg object 18">
                  <a:extLst>
                    <a:ext uri="{FF2B5EF4-FFF2-40B4-BE49-F238E27FC236}">
                      <a16:creationId xmlns:a16="http://schemas.microsoft.com/office/drawing/2014/main" id="{80B985C2-2CB6-C6E4-03DF-B351F733FED4}"/>
                    </a:ext>
                  </a:extLst>
                </p:cNvPr>
                <p:cNvSpPr/>
                <p:nvPr/>
              </p:nvSpPr>
              <p:spPr>
                <a:xfrm>
                  <a:off x="8835082" y="0"/>
                  <a:ext cx="690245" cy="11582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0245" h="1158240">
                      <a:moveTo>
                        <a:pt x="689917" y="0"/>
                      </a:moveTo>
                      <a:lnTo>
                        <a:pt x="640404" y="0"/>
                      </a:lnTo>
                      <a:lnTo>
                        <a:pt x="639049" y="3354"/>
                      </a:lnTo>
                      <a:lnTo>
                        <a:pt x="635235" y="12508"/>
                      </a:lnTo>
                      <a:lnTo>
                        <a:pt x="619420" y="47969"/>
                      </a:lnTo>
                      <a:lnTo>
                        <a:pt x="583822" y="117112"/>
                      </a:lnTo>
                      <a:lnTo>
                        <a:pt x="563545" y="151893"/>
                      </a:lnTo>
                      <a:lnTo>
                        <a:pt x="542098" y="185965"/>
                      </a:lnTo>
                      <a:lnTo>
                        <a:pt x="519512" y="219289"/>
                      </a:lnTo>
                      <a:lnTo>
                        <a:pt x="488023" y="261933"/>
                      </a:lnTo>
                      <a:lnTo>
                        <a:pt x="455015" y="302522"/>
                      </a:lnTo>
                      <a:lnTo>
                        <a:pt x="420365" y="341312"/>
                      </a:lnTo>
                      <a:lnTo>
                        <a:pt x="383946" y="378563"/>
                      </a:lnTo>
                      <a:lnTo>
                        <a:pt x="345633" y="414532"/>
                      </a:lnTo>
                      <a:lnTo>
                        <a:pt x="305301" y="449477"/>
                      </a:lnTo>
                      <a:lnTo>
                        <a:pt x="231259" y="510233"/>
                      </a:lnTo>
                      <a:lnTo>
                        <a:pt x="194515" y="541326"/>
                      </a:lnTo>
                      <a:lnTo>
                        <a:pt x="158904" y="573601"/>
                      </a:lnTo>
                      <a:lnTo>
                        <a:pt x="125140" y="607587"/>
                      </a:lnTo>
                      <a:lnTo>
                        <a:pt x="93933" y="643815"/>
                      </a:lnTo>
                      <a:lnTo>
                        <a:pt x="65995" y="682814"/>
                      </a:lnTo>
                      <a:lnTo>
                        <a:pt x="43358" y="722183"/>
                      </a:lnTo>
                      <a:lnTo>
                        <a:pt x="24653" y="764089"/>
                      </a:lnTo>
                      <a:lnTo>
                        <a:pt x="10666" y="807867"/>
                      </a:lnTo>
                      <a:lnTo>
                        <a:pt x="2186" y="852850"/>
                      </a:lnTo>
                      <a:lnTo>
                        <a:pt x="0" y="898370"/>
                      </a:lnTo>
                      <a:lnTo>
                        <a:pt x="4895" y="943761"/>
                      </a:lnTo>
                      <a:lnTo>
                        <a:pt x="18055" y="988673"/>
                      </a:lnTo>
                      <a:lnTo>
                        <a:pt x="38878" y="1029383"/>
                      </a:lnTo>
                      <a:lnTo>
                        <a:pt x="66486" y="1065376"/>
                      </a:lnTo>
                      <a:lnTo>
                        <a:pt x="100000" y="1096141"/>
                      </a:lnTo>
                      <a:lnTo>
                        <a:pt x="138542" y="1121166"/>
                      </a:lnTo>
                      <a:lnTo>
                        <a:pt x="181235" y="1139938"/>
                      </a:lnTo>
                      <a:lnTo>
                        <a:pt x="227516" y="1152294"/>
                      </a:lnTo>
                      <a:lnTo>
                        <a:pt x="274760" y="1157798"/>
                      </a:lnTo>
                      <a:lnTo>
                        <a:pt x="322197" y="1156632"/>
                      </a:lnTo>
                      <a:lnTo>
                        <a:pt x="369058" y="1148975"/>
                      </a:lnTo>
                      <a:lnTo>
                        <a:pt x="414571" y="1135010"/>
                      </a:lnTo>
                      <a:lnTo>
                        <a:pt x="457968" y="1114919"/>
                      </a:lnTo>
                      <a:lnTo>
                        <a:pt x="498496" y="1089836"/>
                      </a:lnTo>
                      <a:lnTo>
                        <a:pt x="535886" y="1061081"/>
                      </a:lnTo>
                      <a:lnTo>
                        <a:pt x="570239" y="1029016"/>
                      </a:lnTo>
                      <a:lnTo>
                        <a:pt x="601659" y="993999"/>
                      </a:lnTo>
                      <a:lnTo>
                        <a:pt x="630250" y="956393"/>
                      </a:lnTo>
                      <a:lnTo>
                        <a:pt x="656115" y="916556"/>
                      </a:lnTo>
                      <a:lnTo>
                        <a:pt x="679357" y="874851"/>
                      </a:lnTo>
                      <a:lnTo>
                        <a:pt x="689908" y="852850"/>
                      </a:lnTo>
                      <a:lnTo>
                        <a:pt x="689917" y="0"/>
                      </a:lnTo>
                      <a:close/>
                    </a:path>
                  </a:pathLst>
                </a:custGeom>
                <a:solidFill>
                  <a:srgbClr val="617B2E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03" name="bg object 19">
                  <a:extLst>
                    <a:ext uri="{FF2B5EF4-FFF2-40B4-BE49-F238E27FC236}">
                      <a16:creationId xmlns:a16="http://schemas.microsoft.com/office/drawing/2014/main" id="{3D6FEE68-F8D0-18FF-FD62-93F7741E529D}"/>
                    </a:ext>
                  </a:extLst>
                </p:cNvPr>
                <p:cNvSpPr/>
                <p:nvPr/>
              </p:nvSpPr>
              <p:spPr>
                <a:xfrm>
                  <a:off x="8245682" y="-1"/>
                  <a:ext cx="1276985" cy="1152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6984" h="1152525">
                      <a:moveTo>
                        <a:pt x="1276553" y="0"/>
                      </a:moveTo>
                      <a:lnTo>
                        <a:pt x="1204264" y="0"/>
                      </a:lnTo>
                      <a:lnTo>
                        <a:pt x="1204264" y="168198"/>
                      </a:lnTo>
                      <a:lnTo>
                        <a:pt x="1199362" y="189572"/>
                      </a:lnTo>
                      <a:lnTo>
                        <a:pt x="1188466" y="232016"/>
                      </a:lnTo>
                      <a:lnTo>
                        <a:pt x="1176667" y="273862"/>
                      </a:lnTo>
                      <a:lnTo>
                        <a:pt x="1176566" y="274193"/>
                      </a:lnTo>
                      <a:lnTo>
                        <a:pt x="1176108" y="274053"/>
                      </a:lnTo>
                      <a:lnTo>
                        <a:pt x="1175651" y="273862"/>
                      </a:lnTo>
                      <a:lnTo>
                        <a:pt x="1169263" y="272580"/>
                      </a:lnTo>
                      <a:lnTo>
                        <a:pt x="1163789" y="274383"/>
                      </a:lnTo>
                      <a:lnTo>
                        <a:pt x="1136713" y="280568"/>
                      </a:lnTo>
                      <a:lnTo>
                        <a:pt x="1129639" y="282359"/>
                      </a:lnTo>
                      <a:lnTo>
                        <a:pt x="1096721" y="291236"/>
                      </a:lnTo>
                      <a:lnTo>
                        <a:pt x="1115974" y="270929"/>
                      </a:lnTo>
                      <a:lnTo>
                        <a:pt x="1142809" y="241173"/>
                      </a:lnTo>
                      <a:lnTo>
                        <a:pt x="1169060" y="210870"/>
                      </a:lnTo>
                      <a:lnTo>
                        <a:pt x="1194727" y="180086"/>
                      </a:lnTo>
                      <a:lnTo>
                        <a:pt x="1204264" y="168198"/>
                      </a:lnTo>
                      <a:lnTo>
                        <a:pt x="1204264" y="0"/>
                      </a:lnTo>
                      <a:lnTo>
                        <a:pt x="883691" y="0"/>
                      </a:lnTo>
                      <a:lnTo>
                        <a:pt x="841578" y="3733"/>
                      </a:lnTo>
                      <a:lnTo>
                        <a:pt x="793559" y="6083"/>
                      </a:lnTo>
                      <a:lnTo>
                        <a:pt x="745299" y="6616"/>
                      </a:lnTo>
                      <a:lnTo>
                        <a:pt x="696607" y="5397"/>
                      </a:lnTo>
                      <a:lnTo>
                        <a:pt x="647306" y="2489"/>
                      </a:lnTo>
                      <a:lnTo>
                        <a:pt x="617042" y="0"/>
                      </a:lnTo>
                      <a:lnTo>
                        <a:pt x="306082" y="0"/>
                      </a:lnTo>
                      <a:lnTo>
                        <a:pt x="239750" y="16979"/>
                      </a:lnTo>
                      <a:lnTo>
                        <a:pt x="193814" y="35382"/>
                      </a:lnTo>
                      <a:lnTo>
                        <a:pt x="150114" y="58775"/>
                      </a:lnTo>
                      <a:lnTo>
                        <a:pt x="109778" y="87249"/>
                      </a:lnTo>
                      <a:lnTo>
                        <a:pt x="73914" y="120853"/>
                      </a:lnTo>
                      <a:lnTo>
                        <a:pt x="43637" y="159664"/>
                      </a:lnTo>
                      <a:lnTo>
                        <a:pt x="20104" y="204317"/>
                      </a:lnTo>
                      <a:lnTo>
                        <a:pt x="5651" y="251460"/>
                      </a:lnTo>
                      <a:lnTo>
                        <a:pt x="0" y="300062"/>
                      </a:lnTo>
                      <a:lnTo>
                        <a:pt x="2857" y="349046"/>
                      </a:lnTo>
                      <a:lnTo>
                        <a:pt x="13906" y="397357"/>
                      </a:lnTo>
                      <a:lnTo>
                        <a:pt x="32880" y="443941"/>
                      </a:lnTo>
                      <a:lnTo>
                        <a:pt x="59436" y="488251"/>
                      </a:lnTo>
                      <a:lnTo>
                        <a:pt x="91871" y="527977"/>
                      </a:lnTo>
                      <a:lnTo>
                        <a:pt x="129476" y="562686"/>
                      </a:lnTo>
                      <a:lnTo>
                        <a:pt x="171513" y="591947"/>
                      </a:lnTo>
                      <a:lnTo>
                        <a:pt x="217233" y="615302"/>
                      </a:lnTo>
                      <a:lnTo>
                        <a:pt x="265925" y="632333"/>
                      </a:lnTo>
                      <a:lnTo>
                        <a:pt x="312534" y="642734"/>
                      </a:lnTo>
                      <a:lnTo>
                        <a:pt x="359435" y="648614"/>
                      </a:lnTo>
                      <a:lnTo>
                        <a:pt x="406476" y="650290"/>
                      </a:lnTo>
                      <a:lnTo>
                        <a:pt x="453504" y="648030"/>
                      </a:lnTo>
                      <a:lnTo>
                        <a:pt x="500380" y="642112"/>
                      </a:lnTo>
                      <a:lnTo>
                        <a:pt x="546925" y="632841"/>
                      </a:lnTo>
                      <a:lnTo>
                        <a:pt x="593001" y="620483"/>
                      </a:lnTo>
                      <a:lnTo>
                        <a:pt x="638454" y="605345"/>
                      </a:lnTo>
                      <a:lnTo>
                        <a:pt x="683133" y="587692"/>
                      </a:lnTo>
                      <a:lnTo>
                        <a:pt x="726884" y="567829"/>
                      </a:lnTo>
                      <a:lnTo>
                        <a:pt x="769556" y="546023"/>
                      </a:lnTo>
                      <a:lnTo>
                        <a:pt x="810996" y="522566"/>
                      </a:lnTo>
                      <a:lnTo>
                        <a:pt x="851039" y="497751"/>
                      </a:lnTo>
                      <a:lnTo>
                        <a:pt x="889558" y="471855"/>
                      </a:lnTo>
                      <a:lnTo>
                        <a:pt x="930376" y="442010"/>
                      </a:lnTo>
                      <a:lnTo>
                        <a:pt x="969911" y="410527"/>
                      </a:lnTo>
                      <a:lnTo>
                        <a:pt x="1008202" y="377558"/>
                      </a:lnTo>
                      <a:lnTo>
                        <a:pt x="1026198" y="360883"/>
                      </a:lnTo>
                      <a:lnTo>
                        <a:pt x="1051750" y="353910"/>
                      </a:lnTo>
                      <a:lnTo>
                        <a:pt x="1092784" y="342125"/>
                      </a:lnTo>
                      <a:lnTo>
                        <a:pt x="1139063" y="327342"/>
                      </a:lnTo>
                      <a:lnTo>
                        <a:pt x="1162977" y="318414"/>
                      </a:lnTo>
                      <a:lnTo>
                        <a:pt x="1157795" y="334391"/>
                      </a:lnTo>
                      <a:lnTo>
                        <a:pt x="1141488" y="382041"/>
                      </a:lnTo>
                      <a:lnTo>
                        <a:pt x="1126375" y="422998"/>
                      </a:lnTo>
                      <a:lnTo>
                        <a:pt x="1110348" y="463550"/>
                      </a:lnTo>
                      <a:lnTo>
                        <a:pt x="1106893" y="465709"/>
                      </a:lnTo>
                      <a:lnTo>
                        <a:pt x="1104315" y="469239"/>
                      </a:lnTo>
                      <a:lnTo>
                        <a:pt x="1104138" y="473646"/>
                      </a:lnTo>
                      <a:lnTo>
                        <a:pt x="1104150" y="478713"/>
                      </a:lnTo>
                      <a:lnTo>
                        <a:pt x="1081913" y="530009"/>
                      </a:lnTo>
                      <a:lnTo>
                        <a:pt x="1058214" y="580605"/>
                      </a:lnTo>
                      <a:lnTo>
                        <a:pt x="1033094" y="630491"/>
                      </a:lnTo>
                      <a:lnTo>
                        <a:pt x="1006589" y="679653"/>
                      </a:lnTo>
                      <a:lnTo>
                        <a:pt x="1004646" y="678649"/>
                      </a:lnTo>
                      <a:lnTo>
                        <a:pt x="1002372" y="677976"/>
                      </a:lnTo>
                      <a:lnTo>
                        <a:pt x="996162" y="677976"/>
                      </a:lnTo>
                      <a:lnTo>
                        <a:pt x="983767" y="678332"/>
                      </a:lnTo>
                      <a:lnTo>
                        <a:pt x="921613" y="690206"/>
                      </a:lnTo>
                      <a:lnTo>
                        <a:pt x="815594" y="717994"/>
                      </a:lnTo>
                      <a:lnTo>
                        <a:pt x="754799" y="735203"/>
                      </a:lnTo>
                      <a:lnTo>
                        <a:pt x="716927" y="746544"/>
                      </a:lnTo>
                      <a:lnTo>
                        <a:pt x="679221" y="758456"/>
                      </a:lnTo>
                      <a:lnTo>
                        <a:pt x="641692" y="770940"/>
                      </a:lnTo>
                      <a:lnTo>
                        <a:pt x="604342" y="783958"/>
                      </a:lnTo>
                      <a:lnTo>
                        <a:pt x="593661" y="823988"/>
                      </a:lnTo>
                      <a:lnTo>
                        <a:pt x="591108" y="837526"/>
                      </a:lnTo>
                      <a:lnTo>
                        <a:pt x="677379" y="809269"/>
                      </a:lnTo>
                      <a:lnTo>
                        <a:pt x="724916" y="794245"/>
                      </a:lnTo>
                      <a:lnTo>
                        <a:pt x="820381" y="765479"/>
                      </a:lnTo>
                      <a:lnTo>
                        <a:pt x="868273" y="751725"/>
                      </a:lnTo>
                      <a:lnTo>
                        <a:pt x="920343" y="737527"/>
                      </a:lnTo>
                      <a:lnTo>
                        <a:pt x="960894" y="726084"/>
                      </a:lnTo>
                      <a:lnTo>
                        <a:pt x="972591" y="722655"/>
                      </a:lnTo>
                      <a:lnTo>
                        <a:pt x="984123" y="718820"/>
                      </a:lnTo>
                      <a:lnTo>
                        <a:pt x="957160" y="763447"/>
                      </a:lnTo>
                      <a:lnTo>
                        <a:pt x="929055" y="807377"/>
                      </a:lnTo>
                      <a:lnTo>
                        <a:pt x="899756" y="850569"/>
                      </a:lnTo>
                      <a:lnTo>
                        <a:pt x="869264" y="892975"/>
                      </a:lnTo>
                      <a:lnTo>
                        <a:pt x="826465" y="948804"/>
                      </a:lnTo>
                      <a:lnTo>
                        <a:pt x="781799" y="1003147"/>
                      </a:lnTo>
                      <a:lnTo>
                        <a:pt x="781075" y="1002677"/>
                      </a:lnTo>
                      <a:lnTo>
                        <a:pt x="780415" y="1002144"/>
                      </a:lnTo>
                      <a:lnTo>
                        <a:pt x="779602" y="1001776"/>
                      </a:lnTo>
                      <a:lnTo>
                        <a:pt x="765873" y="997165"/>
                      </a:lnTo>
                      <a:lnTo>
                        <a:pt x="751471" y="994638"/>
                      </a:lnTo>
                      <a:lnTo>
                        <a:pt x="737222" y="993648"/>
                      </a:lnTo>
                      <a:lnTo>
                        <a:pt x="738568" y="993648"/>
                      </a:lnTo>
                      <a:lnTo>
                        <a:pt x="724154" y="993419"/>
                      </a:lnTo>
                      <a:lnTo>
                        <a:pt x="707136" y="993419"/>
                      </a:lnTo>
                      <a:lnTo>
                        <a:pt x="661733" y="994981"/>
                      </a:lnTo>
                      <a:lnTo>
                        <a:pt x="609663" y="999909"/>
                      </a:lnTo>
                      <a:lnTo>
                        <a:pt x="615911" y="1012571"/>
                      </a:lnTo>
                      <a:lnTo>
                        <a:pt x="622846" y="1024813"/>
                      </a:lnTo>
                      <a:lnTo>
                        <a:pt x="630428" y="1036599"/>
                      </a:lnTo>
                      <a:lnTo>
                        <a:pt x="638644" y="1047940"/>
                      </a:lnTo>
                      <a:lnTo>
                        <a:pt x="659434" y="1045514"/>
                      </a:lnTo>
                      <a:lnTo>
                        <a:pt x="710171" y="1040511"/>
                      </a:lnTo>
                      <a:lnTo>
                        <a:pt x="738873" y="1038034"/>
                      </a:lnTo>
                      <a:lnTo>
                        <a:pt x="745871" y="1037297"/>
                      </a:lnTo>
                      <a:lnTo>
                        <a:pt x="752830" y="1036358"/>
                      </a:lnTo>
                      <a:lnTo>
                        <a:pt x="737793" y="1052461"/>
                      </a:lnTo>
                      <a:lnTo>
                        <a:pt x="691883" y="1100074"/>
                      </a:lnTo>
                      <a:lnTo>
                        <a:pt x="697661" y="1104328"/>
                      </a:lnTo>
                      <a:lnTo>
                        <a:pt x="703668" y="1108316"/>
                      </a:lnTo>
                      <a:lnTo>
                        <a:pt x="710590" y="1112608"/>
                      </a:lnTo>
                      <a:lnTo>
                        <a:pt x="712152" y="1113536"/>
                      </a:lnTo>
                      <a:lnTo>
                        <a:pt x="718210" y="1117206"/>
                      </a:lnTo>
                      <a:lnTo>
                        <a:pt x="724395" y="1120724"/>
                      </a:lnTo>
                      <a:lnTo>
                        <a:pt x="730745" y="1123962"/>
                      </a:lnTo>
                      <a:lnTo>
                        <a:pt x="745324" y="1108837"/>
                      </a:lnTo>
                      <a:lnTo>
                        <a:pt x="759599" y="1093444"/>
                      </a:lnTo>
                      <a:lnTo>
                        <a:pt x="787476" y="1062685"/>
                      </a:lnTo>
                      <a:lnTo>
                        <a:pt x="811022" y="1036358"/>
                      </a:lnTo>
                      <a:lnTo>
                        <a:pt x="812114" y="1035151"/>
                      </a:lnTo>
                      <a:lnTo>
                        <a:pt x="836472" y="1006957"/>
                      </a:lnTo>
                      <a:lnTo>
                        <a:pt x="839635" y="1003147"/>
                      </a:lnTo>
                      <a:lnTo>
                        <a:pt x="860183" y="978420"/>
                      </a:lnTo>
                      <a:lnTo>
                        <a:pt x="883297" y="949401"/>
                      </a:lnTo>
                      <a:lnTo>
                        <a:pt x="888009" y="963853"/>
                      </a:lnTo>
                      <a:lnTo>
                        <a:pt x="892987" y="978204"/>
                      </a:lnTo>
                      <a:lnTo>
                        <a:pt x="898944" y="994638"/>
                      </a:lnTo>
                      <a:lnTo>
                        <a:pt x="903401" y="1006741"/>
                      </a:lnTo>
                      <a:lnTo>
                        <a:pt x="913777" y="1035151"/>
                      </a:lnTo>
                      <a:lnTo>
                        <a:pt x="931354" y="1092619"/>
                      </a:lnTo>
                      <a:lnTo>
                        <a:pt x="938631" y="1137272"/>
                      </a:lnTo>
                      <a:lnTo>
                        <a:pt x="939736" y="1152245"/>
                      </a:lnTo>
                      <a:lnTo>
                        <a:pt x="951407" y="1149870"/>
                      </a:lnTo>
                      <a:lnTo>
                        <a:pt x="962977" y="1147102"/>
                      </a:lnTo>
                      <a:lnTo>
                        <a:pt x="974458" y="1143927"/>
                      </a:lnTo>
                      <a:lnTo>
                        <a:pt x="985837" y="1140371"/>
                      </a:lnTo>
                      <a:lnTo>
                        <a:pt x="985367" y="1133729"/>
                      </a:lnTo>
                      <a:lnTo>
                        <a:pt x="976947" y="1081925"/>
                      </a:lnTo>
                      <a:lnTo>
                        <a:pt x="957491" y="1019606"/>
                      </a:lnTo>
                      <a:lnTo>
                        <a:pt x="940485" y="977684"/>
                      </a:lnTo>
                      <a:lnTo>
                        <a:pt x="928090" y="949401"/>
                      </a:lnTo>
                      <a:lnTo>
                        <a:pt x="921778" y="935939"/>
                      </a:lnTo>
                      <a:lnTo>
                        <a:pt x="909802" y="914539"/>
                      </a:lnTo>
                      <a:lnTo>
                        <a:pt x="939495" y="873556"/>
                      </a:lnTo>
                      <a:lnTo>
                        <a:pt x="968133" y="831837"/>
                      </a:lnTo>
                      <a:lnTo>
                        <a:pt x="995718" y="789393"/>
                      </a:lnTo>
                      <a:lnTo>
                        <a:pt x="1022223" y="746277"/>
                      </a:lnTo>
                      <a:lnTo>
                        <a:pt x="1047635" y="702513"/>
                      </a:lnTo>
                      <a:lnTo>
                        <a:pt x="1066279" y="668667"/>
                      </a:lnTo>
                      <a:lnTo>
                        <a:pt x="1084249" y="634504"/>
                      </a:lnTo>
                      <a:lnTo>
                        <a:pt x="1101572" y="600075"/>
                      </a:lnTo>
                      <a:lnTo>
                        <a:pt x="1118273" y="565378"/>
                      </a:lnTo>
                      <a:lnTo>
                        <a:pt x="1121321" y="579691"/>
                      </a:lnTo>
                      <a:lnTo>
                        <a:pt x="1130300" y="622681"/>
                      </a:lnTo>
                      <a:lnTo>
                        <a:pt x="1136751" y="660247"/>
                      </a:lnTo>
                      <a:lnTo>
                        <a:pt x="1147076" y="735203"/>
                      </a:lnTo>
                      <a:lnTo>
                        <a:pt x="1147152" y="735774"/>
                      </a:lnTo>
                      <a:lnTo>
                        <a:pt x="1150835" y="773709"/>
                      </a:lnTo>
                      <a:lnTo>
                        <a:pt x="1153845" y="823988"/>
                      </a:lnTo>
                      <a:lnTo>
                        <a:pt x="1153896" y="824738"/>
                      </a:lnTo>
                      <a:lnTo>
                        <a:pt x="1154023" y="826808"/>
                      </a:lnTo>
                      <a:lnTo>
                        <a:pt x="1154849" y="873556"/>
                      </a:lnTo>
                      <a:lnTo>
                        <a:pt x="1154950" y="879932"/>
                      </a:lnTo>
                      <a:lnTo>
                        <a:pt x="1153883" y="933043"/>
                      </a:lnTo>
                      <a:lnTo>
                        <a:pt x="1151051" y="986104"/>
                      </a:lnTo>
                      <a:lnTo>
                        <a:pt x="1146987" y="1035151"/>
                      </a:lnTo>
                      <a:lnTo>
                        <a:pt x="1146873" y="1036599"/>
                      </a:lnTo>
                      <a:lnTo>
                        <a:pt x="1146746" y="1038034"/>
                      </a:lnTo>
                      <a:lnTo>
                        <a:pt x="1146657" y="1039075"/>
                      </a:lnTo>
                      <a:lnTo>
                        <a:pt x="1153566" y="1032268"/>
                      </a:lnTo>
                      <a:lnTo>
                        <a:pt x="1181950" y="1001509"/>
                      </a:lnTo>
                      <a:lnTo>
                        <a:pt x="1199908" y="963853"/>
                      </a:lnTo>
                      <a:lnTo>
                        <a:pt x="1203566" y="892975"/>
                      </a:lnTo>
                      <a:lnTo>
                        <a:pt x="1203680" y="837526"/>
                      </a:lnTo>
                      <a:lnTo>
                        <a:pt x="1201864" y="789393"/>
                      </a:lnTo>
                      <a:lnTo>
                        <a:pt x="1201801" y="787590"/>
                      </a:lnTo>
                      <a:lnTo>
                        <a:pt x="1197635" y="735774"/>
                      </a:lnTo>
                      <a:lnTo>
                        <a:pt x="1191120" y="683539"/>
                      </a:lnTo>
                      <a:lnTo>
                        <a:pt x="1182268" y="632193"/>
                      </a:lnTo>
                      <a:lnTo>
                        <a:pt x="1173340" y="589203"/>
                      </a:lnTo>
                      <a:lnTo>
                        <a:pt x="1162418" y="546696"/>
                      </a:lnTo>
                      <a:lnTo>
                        <a:pt x="1147648" y="506095"/>
                      </a:lnTo>
                      <a:lnTo>
                        <a:pt x="1147229" y="505104"/>
                      </a:lnTo>
                      <a:lnTo>
                        <a:pt x="1146429" y="503110"/>
                      </a:lnTo>
                      <a:lnTo>
                        <a:pt x="1166520" y="455180"/>
                      </a:lnTo>
                      <a:lnTo>
                        <a:pt x="1185468" y="406781"/>
                      </a:lnTo>
                      <a:lnTo>
                        <a:pt x="1203236" y="357949"/>
                      </a:lnTo>
                      <a:lnTo>
                        <a:pt x="1216558" y="318414"/>
                      </a:lnTo>
                      <a:lnTo>
                        <a:pt x="1219847" y="308673"/>
                      </a:lnTo>
                      <a:lnTo>
                        <a:pt x="1230477" y="274383"/>
                      </a:lnTo>
                      <a:lnTo>
                        <a:pt x="1230541" y="274193"/>
                      </a:lnTo>
                      <a:lnTo>
                        <a:pt x="1235265" y="258965"/>
                      </a:lnTo>
                      <a:lnTo>
                        <a:pt x="1249476" y="208826"/>
                      </a:lnTo>
                      <a:lnTo>
                        <a:pt x="1256309" y="223697"/>
                      </a:lnTo>
                      <a:lnTo>
                        <a:pt x="1262964" y="238607"/>
                      </a:lnTo>
                      <a:lnTo>
                        <a:pt x="1269453" y="253593"/>
                      </a:lnTo>
                      <a:lnTo>
                        <a:pt x="1275740" y="268655"/>
                      </a:lnTo>
                      <a:lnTo>
                        <a:pt x="1276553" y="270713"/>
                      </a:lnTo>
                      <a:lnTo>
                        <a:pt x="1276553" y="208826"/>
                      </a:lnTo>
                      <a:lnTo>
                        <a:pt x="1276553" y="167373"/>
                      </a:lnTo>
                      <a:lnTo>
                        <a:pt x="1271828" y="160959"/>
                      </a:lnTo>
                      <a:lnTo>
                        <a:pt x="1264094" y="152641"/>
                      </a:lnTo>
                      <a:lnTo>
                        <a:pt x="1276553" y="98615"/>
                      </a:lnTo>
                      <a:lnTo>
                        <a:pt x="1276553" y="72263"/>
                      </a:lnTo>
                      <a:lnTo>
                        <a:pt x="1276553" y="6616"/>
                      </a:lnTo>
                      <a:lnTo>
                        <a:pt x="1276553" y="12"/>
                      </a:lnTo>
                      <a:close/>
                    </a:path>
                  </a:pathLst>
                </a:custGeom>
                <a:solidFill>
                  <a:srgbClr val="9BB31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01" name="bg object 20">
                <a:extLst>
                  <a:ext uri="{FF2B5EF4-FFF2-40B4-BE49-F238E27FC236}">
                    <a16:creationId xmlns:a16="http://schemas.microsoft.com/office/drawing/2014/main" id="{8DA811BC-771C-0DB6-2B53-6BC848E083E6}"/>
                  </a:ext>
                </a:extLst>
              </p:cNvPr>
              <p:cNvSpPr/>
              <p:nvPr/>
            </p:nvSpPr>
            <p:spPr>
              <a:xfrm>
                <a:off x="9053233" y="259044"/>
                <a:ext cx="1235710" cy="650240"/>
              </a:xfrm>
              <a:custGeom>
                <a:avLst/>
                <a:gdLst/>
                <a:ahLst/>
                <a:cxnLst/>
                <a:rect l="l" t="t" r="r" b="b"/>
                <a:pathLst>
                  <a:path w="1235709" h="650240">
                    <a:moveTo>
                      <a:pt x="1235658" y="0"/>
                    </a:moveTo>
                    <a:lnTo>
                      <a:pt x="1127477" y="0"/>
                    </a:lnTo>
                    <a:lnTo>
                      <a:pt x="1118218" y="6355"/>
                    </a:lnTo>
                    <a:lnTo>
                      <a:pt x="1078568" y="32047"/>
                    </a:lnTo>
                    <a:lnTo>
                      <a:pt x="1038272" y="56735"/>
                    </a:lnTo>
                    <a:lnTo>
                      <a:pt x="997394" y="80450"/>
                    </a:lnTo>
                    <a:lnTo>
                      <a:pt x="992936" y="73732"/>
                    </a:lnTo>
                    <a:lnTo>
                      <a:pt x="987361" y="71014"/>
                    </a:lnTo>
                    <a:lnTo>
                      <a:pt x="961737" y="55466"/>
                    </a:lnTo>
                    <a:lnTo>
                      <a:pt x="865403" y="1583"/>
                    </a:lnTo>
                    <a:lnTo>
                      <a:pt x="840659" y="3551"/>
                    </a:lnTo>
                    <a:lnTo>
                      <a:pt x="815889" y="5019"/>
                    </a:lnTo>
                    <a:lnTo>
                      <a:pt x="791076" y="5991"/>
                    </a:lnTo>
                    <a:lnTo>
                      <a:pt x="766203" y="6473"/>
                    </a:lnTo>
                    <a:lnTo>
                      <a:pt x="815887" y="34679"/>
                    </a:lnTo>
                    <a:lnTo>
                      <a:pt x="881510" y="70152"/>
                    </a:lnTo>
                    <a:lnTo>
                      <a:pt x="934714" y="96338"/>
                    </a:lnTo>
                    <a:lnTo>
                      <a:pt x="953681" y="104491"/>
                    </a:lnTo>
                    <a:lnTo>
                      <a:pt x="921591" y="121325"/>
                    </a:lnTo>
                    <a:lnTo>
                      <a:pt x="889253" y="137626"/>
                    </a:lnTo>
                    <a:lnTo>
                      <a:pt x="868086" y="147930"/>
                    </a:lnTo>
                    <a:lnTo>
                      <a:pt x="846805" y="157976"/>
                    </a:lnTo>
                    <a:lnTo>
                      <a:pt x="803948" y="177364"/>
                    </a:lnTo>
                    <a:lnTo>
                      <a:pt x="799655" y="176437"/>
                    </a:lnTo>
                    <a:lnTo>
                      <a:pt x="795020" y="177224"/>
                    </a:lnTo>
                    <a:lnTo>
                      <a:pt x="743250" y="202989"/>
                    </a:lnTo>
                    <a:lnTo>
                      <a:pt x="698323" y="220479"/>
                    </a:lnTo>
                    <a:lnTo>
                      <a:pt x="653021" y="236933"/>
                    </a:lnTo>
                    <a:lnTo>
                      <a:pt x="607365" y="252361"/>
                    </a:lnTo>
                    <a:lnTo>
                      <a:pt x="561378" y="266772"/>
                    </a:lnTo>
                    <a:lnTo>
                      <a:pt x="560628" y="264537"/>
                    </a:lnTo>
                    <a:lnTo>
                      <a:pt x="559384" y="262314"/>
                    </a:lnTo>
                    <a:lnTo>
                      <a:pt x="516490" y="229063"/>
                    </a:lnTo>
                    <a:lnTo>
                      <a:pt x="444220" y="186216"/>
                    </a:lnTo>
                    <a:lnTo>
                      <a:pt x="384708" y="153058"/>
                    </a:lnTo>
                    <a:lnTo>
                      <a:pt x="324739" y="120747"/>
                    </a:lnTo>
                    <a:lnTo>
                      <a:pt x="286899" y="101093"/>
                    </a:lnTo>
                    <a:lnTo>
                      <a:pt x="248754" y="82014"/>
                    </a:lnTo>
                    <a:lnTo>
                      <a:pt x="210324" y="63499"/>
                    </a:lnTo>
                    <a:lnTo>
                      <a:pt x="171627" y="45538"/>
                    </a:lnTo>
                    <a:lnTo>
                      <a:pt x="158566" y="52741"/>
                    </a:lnTo>
                    <a:lnTo>
                      <a:pt x="145784" y="60392"/>
                    </a:lnTo>
                    <a:lnTo>
                      <a:pt x="133310" y="68503"/>
                    </a:lnTo>
                    <a:lnTo>
                      <a:pt x="121170" y="77085"/>
                    </a:lnTo>
                    <a:lnTo>
                      <a:pt x="209171" y="119967"/>
                    </a:lnTo>
                    <a:lnTo>
                      <a:pt x="257254" y="144018"/>
                    </a:lnTo>
                    <a:lnTo>
                      <a:pt x="305122" y="168508"/>
                    </a:lnTo>
                    <a:lnTo>
                      <a:pt x="352766" y="193417"/>
                    </a:lnTo>
                    <a:lnTo>
                      <a:pt x="400176" y="218728"/>
                    </a:lnTo>
                    <a:lnTo>
                      <a:pt x="451153" y="246819"/>
                    </a:lnTo>
                    <a:lnTo>
                      <a:pt x="502767" y="274542"/>
                    </a:lnTo>
                    <a:lnTo>
                      <a:pt x="460207" y="294534"/>
                    </a:lnTo>
                    <a:lnTo>
                      <a:pt x="405460" y="307436"/>
                    </a:lnTo>
                    <a:lnTo>
                      <a:pt x="350350" y="318887"/>
                    </a:lnTo>
                    <a:lnTo>
                      <a:pt x="294894" y="328837"/>
                    </a:lnTo>
                    <a:lnTo>
                      <a:pt x="219856" y="339927"/>
                    </a:lnTo>
                    <a:lnTo>
                      <a:pt x="144475" y="348484"/>
                    </a:lnTo>
                    <a:lnTo>
                      <a:pt x="144157" y="346642"/>
                    </a:lnTo>
                    <a:lnTo>
                      <a:pt x="136605" y="331815"/>
                    </a:lnTo>
                    <a:lnTo>
                      <a:pt x="105689" y="296236"/>
                    </a:lnTo>
                    <a:lnTo>
                      <a:pt x="69979" y="262701"/>
                    </a:lnTo>
                    <a:lnTo>
                      <a:pt x="35831" y="234134"/>
                    </a:lnTo>
                    <a:lnTo>
                      <a:pt x="13627" y="216734"/>
                    </a:lnTo>
                    <a:lnTo>
                      <a:pt x="8956" y="231232"/>
                    </a:lnTo>
                    <a:lnTo>
                      <a:pt x="5132" y="245904"/>
                    </a:lnTo>
                    <a:lnTo>
                      <a:pt x="2148" y="260727"/>
                    </a:lnTo>
                    <a:lnTo>
                      <a:pt x="0" y="275675"/>
                    </a:lnTo>
                    <a:lnTo>
                      <a:pt x="23812" y="294090"/>
                    </a:lnTo>
                    <a:lnTo>
                      <a:pt x="60956" y="323609"/>
                    </a:lnTo>
                    <a:lnTo>
                      <a:pt x="91017" y="347942"/>
                    </a:lnTo>
                    <a:lnTo>
                      <a:pt x="97116" y="352433"/>
                    </a:lnTo>
                    <a:lnTo>
                      <a:pt x="73379" y="353609"/>
                    </a:lnTo>
                    <a:lnTo>
                      <a:pt x="2082" y="356015"/>
                    </a:lnTo>
                    <a:lnTo>
                      <a:pt x="3365" y="363647"/>
                    </a:lnTo>
                    <a:lnTo>
                      <a:pt x="5016" y="371242"/>
                    </a:lnTo>
                    <a:lnTo>
                      <a:pt x="9613" y="389047"/>
                    </a:lnTo>
                    <a:lnTo>
                      <a:pt x="11760" y="396401"/>
                    </a:lnTo>
                    <a:lnTo>
                      <a:pt x="14236" y="403691"/>
                    </a:lnTo>
                    <a:lnTo>
                      <a:pt x="36885" y="402925"/>
                    </a:lnTo>
                    <a:lnTo>
                      <a:pt x="104178" y="398839"/>
                    </a:lnTo>
                    <a:lnTo>
                      <a:pt x="144077" y="395994"/>
                    </a:lnTo>
                    <a:lnTo>
                      <a:pt x="183937" y="392464"/>
                    </a:lnTo>
                    <a:lnTo>
                      <a:pt x="223725" y="388181"/>
                    </a:lnTo>
                    <a:lnTo>
                      <a:pt x="263410" y="383078"/>
                    </a:lnTo>
                    <a:lnTo>
                      <a:pt x="256201" y="397790"/>
                    </a:lnTo>
                    <a:lnTo>
                      <a:pt x="242559" y="427570"/>
                    </a:lnTo>
                    <a:lnTo>
                      <a:pt x="222627" y="472329"/>
                    </a:lnTo>
                    <a:lnTo>
                      <a:pt x="208645" y="501595"/>
                    </a:lnTo>
                    <a:lnTo>
                      <a:pt x="193095" y="530014"/>
                    </a:lnTo>
                    <a:lnTo>
                      <a:pt x="175107" y="557246"/>
                    </a:lnTo>
                    <a:lnTo>
                      <a:pt x="165207" y="570069"/>
                    </a:lnTo>
                    <a:lnTo>
                      <a:pt x="154813" y="582481"/>
                    </a:lnTo>
                    <a:lnTo>
                      <a:pt x="165623" y="589401"/>
                    </a:lnTo>
                    <a:lnTo>
                      <a:pt x="176672" y="595948"/>
                    </a:lnTo>
                    <a:lnTo>
                      <a:pt x="187945" y="602121"/>
                    </a:lnTo>
                    <a:lnTo>
                      <a:pt x="199428" y="607919"/>
                    </a:lnTo>
                    <a:lnTo>
                      <a:pt x="208565" y="596805"/>
                    </a:lnTo>
                    <a:lnTo>
                      <a:pt x="236421" y="555969"/>
                    </a:lnTo>
                    <a:lnTo>
                      <a:pt x="268144" y="493105"/>
                    </a:lnTo>
                    <a:lnTo>
                      <a:pt x="286453" y="447892"/>
                    </a:lnTo>
                    <a:lnTo>
                      <a:pt x="303304" y="401526"/>
                    </a:lnTo>
                    <a:lnTo>
                      <a:pt x="310108" y="375979"/>
                    </a:lnTo>
                    <a:lnTo>
                      <a:pt x="363865" y="366534"/>
                    </a:lnTo>
                    <a:lnTo>
                      <a:pt x="417365" y="355731"/>
                    </a:lnTo>
                    <a:lnTo>
                      <a:pt x="470576" y="343581"/>
                    </a:lnTo>
                    <a:lnTo>
                      <a:pt x="523464" y="330096"/>
                    </a:lnTo>
                    <a:lnTo>
                      <a:pt x="575995" y="315286"/>
                    </a:lnTo>
                    <a:lnTo>
                      <a:pt x="615840" y="303070"/>
                    </a:lnTo>
                    <a:lnTo>
                      <a:pt x="655389" y="290113"/>
                    </a:lnTo>
                    <a:lnTo>
                      <a:pt x="694653" y="276458"/>
                    </a:lnTo>
                    <a:lnTo>
                      <a:pt x="733640" y="262149"/>
                    </a:lnTo>
                    <a:lnTo>
                      <a:pt x="708568" y="302320"/>
                    </a:lnTo>
                    <a:lnTo>
                      <a:pt x="676732" y="349467"/>
                    </a:lnTo>
                    <a:lnTo>
                      <a:pt x="652803" y="382904"/>
                    </a:lnTo>
                    <a:lnTo>
                      <a:pt x="628072" y="415745"/>
                    </a:lnTo>
                    <a:lnTo>
                      <a:pt x="602449" y="447887"/>
                    </a:lnTo>
                    <a:lnTo>
                      <a:pt x="571405" y="484257"/>
                    </a:lnTo>
                    <a:lnTo>
                      <a:pt x="539122" y="519450"/>
                    </a:lnTo>
                    <a:lnTo>
                      <a:pt x="505718" y="553554"/>
                    </a:lnTo>
                    <a:lnTo>
                      <a:pt x="471315" y="586656"/>
                    </a:lnTo>
                    <a:lnTo>
                      <a:pt x="436031" y="618846"/>
                    </a:lnTo>
                    <a:lnTo>
                      <a:pt x="399986" y="650210"/>
                    </a:lnTo>
                    <a:lnTo>
                      <a:pt x="420868" y="649844"/>
                    </a:lnTo>
                    <a:lnTo>
                      <a:pt x="476453" y="645283"/>
                    </a:lnTo>
                    <a:lnTo>
                      <a:pt x="513511" y="617825"/>
                    </a:lnTo>
                    <a:lnTo>
                      <a:pt x="548541" y="584897"/>
                    </a:lnTo>
                    <a:lnTo>
                      <a:pt x="582584" y="550630"/>
                    </a:lnTo>
                    <a:lnTo>
                      <a:pt x="615498" y="515101"/>
                    </a:lnTo>
                    <a:lnTo>
                      <a:pt x="647143" y="478388"/>
                    </a:lnTo>
                    <a:lnTo>
                      <a:pt x="677376" y="440569"/>
                    </a:lnTo>
                    <a:lnTo>
                      <a:pt x="706056" y="401720"/>
                    </a:lnTo>
                    <a:lnTo>
                      <a:pt x="733044" y="361920"/>
                    </a:lnTo>
                    <a:lnTo>
                      <a:pt x="758393" y="321931"/>
                    </a:lnTo>
                    <a:lnTo>
                      <a:pt x="781837" y="280818"/>
                    </a:lnTo>
                    <a:lnTo>
                      <a:pt x="802208" y="235060"/>
                    </a:lnTo>
                    <a:lnTo>
                      <a:pt x="846414" y="216254"/>
                    </a:lnTo>
                    <a:lnTo>
                      <a:pt x="890220" y="196553"/>
                    </a:lnTo>
                    <a:lnTo>
                      <a:pt x="933617" y="175956"/>
                    </a:lnTo>
                    <a:lnTo>
                      <a:pt x="976594" y="154462"/>
                    </a:lnTo>
                    <a:lnTo>
                      <a:pt x="1019144" y="132070"/>
                    </a:lnTo>
                    <a:lnTo>
                      <a:pt x="1061255" y="108780"/>
                    </a:lnTo>
                    <a:lnTo>
                      <a:pt x="1102918" y="84590"/>
                    </a:lnTo>
                    <a:lnTo>
                      <a:pt x="1090991" y="117772"/>
                    </a:lnTo>
                    <a:lnTo>
                      <a:pt x="1065271" y="182032"/>
                    </a:lnTo>
                    <a:lnTo>
                      <a:pt x="1036974" y="243594"/>
                    </a:lnTo>
                    <a:lnTo>
                      <a:pt x="994391" y="322322"/>
                    </a:lnTo>
                    <a:lnTo>
                      <a:pt x="965111" y="369370"/>
                    </a:lnTo>
                    <a:lnTo>
                      <a:pt x="934335" y="415459"/>
                    </a:lnTo>
                    <a:lnTo>
                      <a:pt x="902690" y="460980"/>
                    </a:lnTo>
                    <a:lnTo>
                      <a:pt x="941412" y="431814"/>
                    </a:lnTo>
                    <a:lnTo>
                      <a:pt x="978962" y="401192"/>
                    </a:lnTo>
                    <a:lnTo>
                      <a:pt x="1015370" y="369222"/>
                    </a:lnTo>
                    <a:lnTo>
                      <a:pt x="1050671" y="336012"/>
                    </a:lnTo>
                    <a:lnTo>
                      <a:pt x="1087782" y="271038"/>
                    </a:lnTo>
                    <a:lnTo>
                      <a:pt x="1118271" y="203143"/>
                    </a:lnTo>
                    <a:lnTo>
                      <a:pt x="1136102" y="151595"/>
                    </a:lnTo>
                    <a:lnTo>
                      <a:pt x="1152055" y="88767"/>
                    </a:lnTo>
                    <a:lnTo>
                      <a:pt x="1156411" y="52053"/>
                    </a:lnTo>
                    <a:lnTo>
                      <a:pt x="1197557" y="25592"/>
                    </a:lnTo>
                    <a:lnTo>
                      <a:pt x="1235658" y="0"/>
                    </a:lnTo>
                    <a:close/>
                  </a:path>
                </a:pathLst>
              </a:custGeom>
              <a:solidFill>
                <a:srgbClr val="617B2E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110" name="bg object 17">
              <a:extLst>
                <a:ext uri="{FF2B5EF4-FFF2-40B4-BE49-F238E27FC236}">
                  <a16:creationId xmlns:a16="http://schemas.microsoft.com/office/drawing/2014/main" id="{9BE59097-E66A-2A10-0F4A-F0BA9A72DEBC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 flipH="1">
              <a:off x="4681213" y="5657279"/>
              <a:ext cx="1980384" cy="948631"/>
            </a:xfrm>
            <a:prstGeom prst="rect">
              <a:avLst/>
            </a:prstGeom>
          </p:spPr>
        </p:pic>
        <p:pic>
          <p:nvPicPr>
            <p:cNvPr id="16" name="bg object 17">
              <a:extLst>
                <a:ext uri="{FF2B5EF4-FFF2-40B4-BE49-F238E27FC236}">
                  <a16:creationId xmlns:a16="http://schemas.microsoft.com/office/drawing/2014/main" id="{906F1CCD-30AE-9745-9351-104BD554C88E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5868858" y="1490602"/>
              <a:ext cx="1002525" cy="531128"/>
            </a:xfrm>
            <a:prstGeom prst="rect">
              <a:avLst/>
            </a:prstGeom>
          </p:spPr>
        </p:pic>
        <p:pic>
          <p:nvPicPr>
            <p:cNvPr id="18" name="bg object 17">
              <a:extLst>
                <a:ext uri="{FF2B5EF4-FFF2-40B4-BE49-F238E27FC236}">
                  <a16:creationId xmlns:a16="http://schemas.microsoft.com/office/drawing/2014/main" id="{6AE85144-F07A-EF1D-613B-CEAC8C496535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 flipH="1">
              <a:off x="821022" y="2568676"/>
              <a:ext cx="1002525" cy="531128"/>
            </a:xfrm>
            <a:prstGeom prst="rect">
              <a:avLst/>
            </a:prstGeom>
          </p:spPr>
        </p:pic>
        <p:pic>
          <p:nvPicPr>
            <p:cNvPr id="27" name="bg object 17">
              <a:extLst>
                <a:ext uri="{FF2B5EF4-FFF2-40B4-BE49-F238E27FC236}">
                  <a16:creationId xmlns:a16="http://schemas.microsoft.com/office/drawing/2014/main" id="{2AEC393D-38D9-5F15-46B3-DE8E537A7D77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222084" y="1676313"/>
              <a:ext cx="1002525" cy="531128"/>
            </a:xfrm>
            <a:prstGeom prst="rect">
              <a:avLst/>
            </a:prstGeom>
          </p:spPr>
        </p:pic>
        <p:pic>
          <p:nvPicPr>
            <p:cNvPr id="29" name="bg object 17">
              <a:extLst>
                <a:ext uri="{FF2B5EF4-FFF2-40B4-BE49-F238E27FC236}">
                  <a16:creationId xmlns:a16="http://schemas.microsoft.com/office/drawing/2014/main" id="{47609A6D-177D-78E4-0C7D-8C2576C01023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5626114" y="4969081"/>
              <a:ext cx="1002525" cy="531128"/>
            </a:xfrm>
            <a:prstGeom prst="rect">
              <a:avLst/>
            </a:prstGeom>
          </p:spPr>
        </p:pic>
        <p:pic>
          <p:nvPicPr>
            <p:cNvPr id="31" name="bg object 17">
              <a:extLst>
                <a:ext uri="{FF2B5EF4-FFF2-40B4-BE49-F238E27FC236}">
                  <a16:creationId xmlns:a16="http://schemas.microsoft.com/office/drawing/2014/main" id="{0298547A-98F2-B468-9770-5CDC6E041243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 flipH="1">
              <a:off x="3954967" y="2493831"/>
              <a:ext cx="1002525" cy="53112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46BDAE2-2EB6-782C-57BD-27C40713C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3736" y="2705181"/>
              <a:ext cx="1533946" cy="270125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3BB2447-C5C6-7495-17B1-3E8728C1B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62" y="3746472"/>
              <a:ext cx="1591524" cy="1172953"/>
            </a:xfrm>
            <a:prstGeom prst="rect">
              <a:avLst/>
            </a:prstGeom>
          </p:spPr>
        </p:pic>
        <p:sp>
          <p:nvSpPr>
            <p:cNvPr id="21" name="object 36">
              <a:extLst>
                <a:ext uri="{FF2B5EF4-FFF2-40B4-BE49-F238E27FC236}">
                  <a16:creationId xmlns:a16="http://schemas.microsoft.com/office/drawing/2014/main" id="{AE0B0A47-7168-7933-8C9B-DD6663ECE005}"/>
                </a:ext>
              </a:extLst>
            </p:cNvPr>
            <p:cNvSpPr/>
            <p:nvPr/>
          </p:nvSpPr>
          <p:spPr>
            <a:xfrm rot="17577468">
              <a:off x="1616595" y="4570140"/>
              <a:ext cx="3127883" cy="49594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schemeClr val="accent2"/>
                </a:solidFill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B7357A2E-176F-1512-A1B7-75C0DD90E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5" t="72954" r="18686" b="10002"/>
            <a:stretch>
              <a:fillRect/>
            </a:stretch>
          </p:blipFill>
          <p:spPr>
            <a:xfrm>
              <a:off x="3464078" y="4507784"/>
              <a:ext cx="2314976" cy="528058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6974318-5F95-1E61-C9BD-89A0E721B378}"/>
                </a:ext>
              </a:extLst>
            </p:cNvPr>
            <p:cNvSpPr txBox="1"/>
            <p:nvPr/>
          </p:nvSpPr>
          <p:spPr>
            <a:xfrm>
              <a:off x="343821" y="5027631"/>
              <a:ext cx="195692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R" sz="1050" dirty="0">
                  <a:solidFill>
                    <a:schemeClr val="accent3"/>
                  </a:solidFill>
                  <a:latin typeface="Berlin Sans FB" panose="020E0602020502020306" pitchFamily="34" charset="0"/>
                </a:rPr>
                <a:t>Los recipientes deben tener tapas, y cuando el agua sea para beber, el material  debe tener grado alimenticio. 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D45571D2-1E12-EB2E-EA2C-25978ACAF9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6649" y="2717351"/>
              <a:ext cx="1487365" cy="2476665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A4CE7060-CC12-4C15-722A-C0A8EA234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22" t="62621" r="73991" b="28899"/>
            <a:stretch>
              <a:fillRect/>
            </a:stretch>
          </p:blipFill>
          <p:spPr>
            <a:xfrm>
              <a:off x="5168361" y="3997554"/>
              <a:ext cx="423724" cy="493112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3D515F27-8224-3F4D-236D-8F306EFE74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22" t="62621" r="73991" b="28899"/>
            <a:stretch>
              <a:fillRect/>
            </a:stretch>
          </p:blipFill>
          <p:spPr>
            <a:xfrm>
              <a:off x="4963477" y="3827076"/>
              <a:ext cx="423724" cy="493112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488176AD-E9D1-3635-30CF-BC2A22AB2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22" t="62621" r="73991" b="28899"/>
            <a:stretch>
              <a:fillRect/>
            </a:stretch>
          </p:blipFill>
          <p:spPr>
            <a:xfrm>
              <a:off x="5086323" y="4564712"/>
              <a:ext cx="227290" cy="264511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0C66CA0C-96A7-B8A0-3F94-FB9A90AFF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22" t="62621" r="73991" b="28899"/>
            <a:stretch>
              <a:fillRect/>
            </a:stretch>
          </p:blipFill>
          <p:spPr>
            <a:xfrm>
              <a:off x="5021039" y="4242078"/>
              <a:ext cx="303208" cy="352860"/>
            </a:xfrm>
            <a:prstGeom prst="rect">
              <a:avLst/>
            </a:pr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CB91CE7F-9A60-9A4D-A332-45F42649D2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22" t="62621" r="73991" b="28899"/>
            <a:stretch>
              <a:fillRect/>
            </a:stretch>
          </p:blipFill>
          <p:spPr>
            <a:xfrm>
              <a:off x="5187600" y="4349449"/>
              <a:ext cx="303208" cy="352860"/>
            </a:xfrm>
            <a:prstGeom prst="rect">
              <a:avLst/>
            </a:prstGeom>
          </p:spPr>
        </p:pic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F90C7E67-1833-A1D5-3D5A-E15BA42E0038}"/>
                </a:ext>
              </a:extLst>
            </p:cNvPr>
            <p:cNvSpPr txBox="1"/>
            <p:nvPr/>
          </p:nvSpPr>
          <p:spPr>
            <a:xfrm>
              <a:off x="3672818" y="5099562"/>
              <a:ext cx="212279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R" sz="1050" dirty="0">
                  <a:solidFill>
                    <a:schemeClr val="accent3"/>
                  </a:solidFill>
                  <a:latin typeface="Berlin Sans FB" panose="020E0602020502020306" pitchFamily="34" charset="0"/>
                </a:rPr>
                <a:t>Verifica los recipientes o contenedores con agua para identificar fugas y prevenir criaderos de mosquitos.  </a:t>
              </a:r>
            </a:p>
          </p:txBody>
        </p:sp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9D775F64-4636-E573-555A-C19B602359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rcRect t="17642" r="48541" b="17666"/>
            <a:stretch>
              <a:fillRect/>
            </a:stretch>
          </p:blipFill>
          <p:spPr>
            <a:xfrm>
              <a:off x="5932746" y="3320234"/>
              <a:ext cx="304800" cy="239491"/>
            </a:xfrm>
            <a:prstGeom prst="rect">
              <a:avLst/>
            </a:prstGeom>
          </p:spPr>
        </p:pic>
        <p:pic>
          <p:nvPicPr>
            <p:cNvPr id="116" name="Picture 115">
              <a:extLst>
                <a:ext uri="{FF2B5EF4-FFF2-40B4-BE49-F238E27FC236}">
                  <a16:creationId xmlns:a16="http://schemas.microsoft.com/office/drawing/2014/main" id="{9802DABE-CF8E-D76F-E9FF-0CE84BA2E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rcRect t="17642" r="48541" b="17666"/>
            <a:stretch>
              <a:fillRect/>
            </a:stretch>
          </p:blipFill>
          <p:spPr>
            <a:xfrm>
              <a:off x="5662993" y="3770720"/>
              <a:ext cx="304800" cy="239491"/>
            </a:xfrm>
            <a:prstGeom prst="rect">
              <a:avLst/>
            </a:prstGeom>
          </p:spPr>
        </p:pic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C4C98DA7-54AA-83FB-9D78-23CDE78387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rcRect t="17642" r="48541" b="17666"/>
            <a:stretch>
              <a:fillRect/>
            </a:stretch>
          </p:blipFill>
          <p:spPr>
            <a:xfrm>
              <a:off x="5227823" y="2663891"/>
              <a:ext cx="304800" cy="239491"/>
            </a:xfrm>
            <a:prstGeom prst="rect">
              <a:avLst/>
            </a:prstGeom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A56E83A6-3F56-3D62-C9A4-3945BBF31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rcRect t="17642" r="48541" b="17666"/>
            <a:stretch>
              <a:fillRect/>
            </a:stretch>
          </p:blipFill>
          <p:spPr>
            <a:xfrm>
              <a:off x="5657828" y="2702302"/>
              <a:ext cx="304800" cy="239491"/>
            </a:xfrm>
            <a:prstGeom prst="rect">
              <a:avLst/>
            </a:prstGeom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4D6995F4-5936-76EC-B6DB-97E486B7D7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rcRect t="17642" r="48541" b="17666"/>
            <a:stretch>
              <a:fillRect/>
            </a:stretch>
          </p:blipFill>
          <p:spPr>
            <a:xfrm>
              <a:off x="5819768" y="3572811"/>
              <a:ext cx="304800" cy="239491"/>
            </a:xfrm>
            <a:prstGeom prst="rect">
              <a:avLst/>
            </a:prstGeom>
          </p:spPr>
        </p:pic>
        <p:sp>
          <p:nvSpPr>
            <p:cNvPr id="124" name="object 35">
              <a:extLst>
                <a:ext uri="{FF2B5EF4-FFF2-40B4-BE49-F238E27FC236}">
                  <a16:creationId xmlns:a16="http://schemas.microsoft.com/office/drawing/2014/main" id="{22BCD17D-B78E-5E6B-0217-3B91265E1389}"/>
                </a:ext>
              </a:extLst>
            </p:cNvPr>
            <p:cNvSpPr txBox="1"/>
            <p:nvPr/>
          </p:nvSpPr>
          <p:spPr>
            <a:xfrm>
              <a:off x="1359790" y="1929491"/>
              <a:ext cx="3606688" cy="5668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pc="-35" dirty="0">
                  <a:solidFill>
                    <a:srgbClr val="4FC8EF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Conserva o almacena el agua de manera segura.   </a:t>
              </a:r>
            </a:p>
          </p:txBody>
        </p:sp>
        <p:pic>
          <p:nvPicPr>
            <p:cNvPr id="126" name="bg object 17">
              <a:extLst>
                <a:ext uri="{FF2B5EF4-FFF2-40B4-BE49-F238E27FC236}">
                  <a16:creationId xmlns:a16="http://schemas.microsoft.com/office/drawing/2014/main" id="{A4D0C123-2E50-85EF-A815-E2D9A919D816}"/>
                </a:ext>
              </a:extLst>
            </p:cNvPr>
            <p:cNvPicPr/>
            <p:nvPr/>
          </p:nvPicPr>
          <p:blipFill>
            <a:blip r:embed="rId4" cstate="print"/>
            <a:srcRect l="2161" t="33838" r="84125" b="52825"/>
            <a:stretch>
              <a:fillRect/>
            </a:stretch>
          </p:blipFill>
          <p:spPr>
            <a:xfrm>
              <a:off x="-331968" y="3325140"/>
              <a:ext cx="1002525" cy="5311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4142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47eb5d5a-bb7c-48c5-bf0c-77df4ca57e50" xsi:nil="true"/>
    <Invited_Teachers xmlns="47eb5d5a-bb7c-48c5-bf0c-77df4ca57e50" xsi:nil="true"/>
    <_ip_UnifiedCompliancePolicyUIAction xmlns="http://schemas.microsoft.com/sharepoint/v3" xsi:nil="true"/>
    <NotebookType xmlns="47eb5d5a-bb7c-48c5-bf0c-77df4ca57e50" xsi:nil="true"/>
    <FolderType xmlns="47eb5d5a-bb7c-48c5-bf0c-77df4ca57e50" xsi:nil="true"/>
    <Teachers xmlns="47eb5d5a-bb7c-48c5-bf0c-77df4ca57e50">
      <UserInfo>
        <DisplayName/>
        <AccountId xsi:nil="true"/>
        <AccountType/>
      </UserInfo>
    </Teachers>
    <Student_Groups xmlns="47eb5d5a-bb7c-48c5-bf0c-77df4ca57e50">
      <UserInfo>
        <DisplayName/>
        <AccountId xsi:nil="true"/>
        <AccountType/>
      </UserInfo>
    </Student_Groups>
    <_activity xmlns="47eb5d5a-bb7c-48c5-bf0c-77df4ca57e50" xsi:nil="true"/>
    <Owner xmlns="47eb5d5a-bb7c-48c5-bf0c-77df4ca57e50">
      <UserInfo>
        <DisplayName/>
        <AccountId xsi:nil="true"/>
        <AccountType/>
      </UserInfo>
    </Owner>
    <Students xmlns="47eb5d5a-bb7c-48c5-bf0c-77df4ca57e50">
      <UserInfo>
        <DisplayName/>
        <AccountId xsi:nil="true"/>
        <AccountType/>
      </UserInfo>
    </Students>
    <Invited_Students xmlns="47eb5d5a-bb7c-48c5-bf0c-77df4ca57e50" xsi:nil="true"/>
    <Has_Teacher_Only_SectionGroup xmlns="47eb5d5a-bb7c-48c5-bf0c-77df4ca57e50" xsi:nil="true"/>
    <_ip_UnifiedCompliancePolicyProperties xmlns="http://schemas.microsoft.com/sharepoint/v3" xsi:nil="true"/>
    <DefaultSectionNames xmlns="47eb5d5a-bb7c-48c5-bf0c-77df4ca57e50" xsi:nil="true"/>
    <Is_Collaboration_Space_Locked xmlns="47eb5d5a-bb7c-48c5-bf0c-77df4ca57e50" xsi:nil="true"/>
    <Self_Registration_Enabled xmlns="47eb5d5a-bb7c-48c5-bf0c-77df4ca57e50" xsi:nil="true"/>
    <CultureName xmlns="47eb5d5a-bb7c-48c5-bf0c-77df4ca57e5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233CC5A5E6CE48B0A2AAE38FAB34E7" ma:contentTypeVersion="35" ma:contentTypeDescription="Create a new document." ma:contentTypeScope="" ma:versionID="f6d0a4f77a842c0b6d544eb0049710fc">
  <xsd:schema xmlns:xsd="http://www.w3.org/2001/XMLSchema" xmlns:xs="http://www.w3.org/2001/XMLSchema" xmlns:p="http://schemas.microsoft.com/office/2006/metadata/properties" xmlns:ns1="http://schemas.microsoft.com/sharepoint/v3" xmlns:ns3="35abd3b2-9906-4740-b7b6-84c8fdda6316" xmlns:ns4="47eb5d5a-bb7c-48c5-bf0c-77df4ca57e50" targetNamespace="http://schemas.microsoft.com/office/2006/metadata/properties" ma:root="true" ma:fieldsID="b8457a4445c5ccacafb3c4b792f7f676" ns1:_="" ns3:_="" ns4:_="">
    <xsd:import namespace="http://schemas.microsoft.com/sharepoint/v3"/>
    <xsd:import namespace="35abd3b2-9906-4740-b7b6-84c8fdda6316"/>
    <xsd:import namespace="47eb5d5a-bb7c-48c5-bf0c-77df4ca57e5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CultureName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1:_ip_UnifiedCompliancePolicyProperties" minOccurs="0"/>
                <xsd:element ref="ns1:_ip_UnifiedCompliancePolicyUIAction" minOccurs="0"/>
                <xsd:element ref="ns4:MediaLengthInSeconds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bd3b2-9906-4740-b7b6-84c8fdda631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b5d5a-bb7c-48c5-bf0c-77df4ca57e50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CultureName" ma:index="15" nillable="true" ma:displayName="Culture Name" ma:internalName="CultureName">
      <xsd:simpleType>
        <xsd:restriction base="dms:Text"/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27" nillable="true" ma:displayName="Tags" ma:internalName="MediaServiceAutoTags" ma:readOnly="true">
      <xsd:simpleType>
        <xsd:restriction base="dms:Text"/>
      </xsd:simpleType>
    </xsd:element>
    <xsd:element name="MediaServiceOCR" ma:index="2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3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4" nillable="true" ma:displayName="Location" ma:internalName="MediaServiceLocation" ma:readOnly="true">
      <xsd:simpleType>
        <xsd:restriction base="dms:Text"/>
      </xsd:simpleType>
    </xsd:element>
    <xsd:element name="MediaLengthInSeconds" ma:index="37" nillable="true" ma:displayName="Length (seconds)" ma:internalName="MediaLengthInSeconds" ma:readOnly="true">
      <xsd:simpleType>
        <xsd:restriction base="dms:Unknown"/>
      </xsd:simpleType>
    </xsd:element>
    <xsd:element name="MediaServiceSearchProperties" ma:index="3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39" nillable="true" ma:displayName="_activity" ma:hidden="true" ma:internalName="_activity">
      <xsd:simpleType>
        <xsd:restriction base="dms:Note"/>
      </xsd:simpleType>
    </xsd:element>
    <xsd:element name="MediaServiceObjectDetectorVersions" ma:index="4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4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4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AC5E21-9BFF-4712-B268-33C6CAE67F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5A099F-3712-4D5C-B1FD-93A5806D6093}">
  <ds:schemaRefs>
    <ds:schemaRef ds:uri="http://schemas.microsoft.com/sharepoint/v3"/>
    <ds:schemaRef ds:uri="http://purl.org/dc/elements/1.1/"/>
    <ds:schemaRef ds:uri="47eb5d5a-bb7c-48c5-bf0c-77df4ca57e50"/>
    <ds:schemaRef ds:uri="http://schemas.microsoft.com/office/2006/documentManagement/types"/>
    <ds:schemaRef ds:uri="http://purl.org/dc/dcmitype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35abd3b2-9906-4740-b7b6-84c8fdda6316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72A0925-E11F-451C-88EC-8F21C939BF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5abd3b2-9906-4740-b7b6-84c8fdda6316"/>
    <ds:schemaRef ds:uri="47eb5d5a-bb7c-48c5-bf0c-77df4ca57e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1718</TotalTime>
  <Words>624</Words>
  <Application>Microsoft Office PowerPoint</Application>
  <PresentationFormat>Custom</PresentationFormat>
  <Paragraphs>51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Arial Black</vt:lpstr>
      <vt:lpstr>Berlin Sans FB</vt:lpstr>
      <vt:lpstr>Berlin Sans FB Demi</vt:lpstr>
      <vt:lpstr>Britannic Bold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1-05</dc:title>
  <dc:creator>Beverly Morro</dc:creator>
  <cp:lastModifiedBy>Beverly Morro Vega</cp:lastModifiedBy>
  <cp:revision>49</cp:revision>
  <dcterms:created xsi:type="dcterms:W3CDTF">2026-08-01T23:01:26Z</dcterms:created>
  <dcterms:modified xsi:type="dcterms:W3CDTF">2026-08-04T19:26:19Z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2022-01-11T00:00:00Z</vt:filetime>
  </property>
  <property fmtid="{D5CDD505-2E9C-101B-9397-08002B2CF9AE}" pid="3" name="Creator">
    <vt:lpwstr>Adobe Illustrator 25.2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2026-08-01T00:00:00Z</vt:filetime>
  </property>
  <property fmtid="{D5CDD505-2E9C-101B-9397-08002B2CF9AE}" pid="6" name="Producer">
    <vt:lpwstr>Adobe PDF library 15.00</vt:lpwstr>
  </property>
  <property fmtid="{D5CDD505-2E9C-101B-9397-08002B2CF9AE}" pid="7" name="ContentTypeId">
    <vt:lpwstr>0x01010042233CC5A5E6CE48B0A2AAE38FAB34E7</vt:lpwstr>
  </property>
</Properties>
</file>