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15"/>
  </p:notesMasterIdLst>
  <p:sldIdLst>
    <p:sldId id="261" r:id="rId5"/>
    <p:sldId id="263" r:id="rId6"/>
    <p:sldId id="267" r:id="rId7"/>
    <p:sldId id="258" r:id="rId8"/>
    <p:sldId id="275" r:id="rId9"/>
    <p:sldId id="276" r:id="rId10"/>
    <p:sldId id="277" r:id="rId11"/>
    <p:sldId id="278" r:id="rId12"/>
    <p:sldId id="282" r:id="rId13"/>
    <p:sldId id="284" r:id="rId14"/>
  </p:sldIdLst>
  <p:sldSz cx="6350000" cy="6350000"/>
  <p:notesSz cx="6350000" cy="6350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5C"/>
    <a:srgbClr val="1D75BC"/>
    <a:srgbClr val="4FC8EF"/>
    <a:srgbClr val="0054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12" autoAdjust="0"/>
    <p:restoredTop sz="93508" autoAdjust="0"/>
  </p:normalViewPr>
  <p:slideViewPr>
    <p:cSldViewPr>
      <p:cViewPr varScale="1">
        <p:scale>
          <a:sx n="160" d="100"/>
          <a:sy n="160" d="100"/>
        </p:scale>
        <p:origin x="3474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751138" cy="319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597275" y="0"/>
            <a:ext cx="2751138" cy="319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4534A3-FD96-47F1-A290-7728386DA5B0}" type="datetimeFigureOut">
              <a:rPr lang="es-PR" smtClean="0"/>
              <a:t>08/04/2026</a:t>
            </a:fld>
            <a:endParaRPr lang="es-P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03438" y="793750"/>
            <a:ext cx="2143125" cy="2143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35000" y="3055938"/>
            <a:ext cx="5080000" cy="25003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P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030913"/>
            <a:ext cx="2751138" cy="3190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597275" y="6030913"/>
            <a:ext cx="2751138" cy="3190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EE8E60-0164-4437-B488-BE2854147772}" type="slidenum">
              <a:rPr lang="es-PR" smtClean="0"/>
              <a:t>‹#›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3820764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C52A3B-539D-2510-89EE-E409802DD9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0E51C41-D405-DEFA-DD0F-79F22FABD6F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1D750E-DEBE-2561-3B56-0F85A1D6F1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99820C-A4E8-8ADA-8950-04140CCE99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E8E60-0164-4437-B488-BE2854147772}" type="slidenum">
              <a:rPr lang="es-PR" smtClean="0"/>
              <a:t>3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1646806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EE8E60-0164-4437-B488-BE2854147772}" type="slidenum">
              <a:rPr lang="es-PR" smtClean="0"/>
              <a:t>4</a:t>
            </a:fld>
            <a:endParaRPr lang="es-PR"/>
          </a:p>
        </p:txBody>
      </p:sp>
    </p:spTree>
    <p:extLst>
      <p:ext uri="{BB962C8B-B14F-4D97-AF65-F5344CB8AC3E}">
        <p14:creationId xmlns:p14="http://schemas.microsoft.com/office/powerpoint/2010/main" val="4021310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76250" y="1968500"/>
            <a:ext cx="5397500" cy="1333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952500" y="3556000"/>
            <a:ext cx="4445000" cy="158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17500" y="1460500"/>
            <a:ext cx="2762250" cy="419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270250" y="1460500"/>
            <a:ext cx="2762250" cy="419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6350000" cy="6350000"/>
          </a:xfrm>
          <a:custGeom>
            <a:avLst/>
            <a:gdLst/>
            <a:ahLst/>
            <a:cxnLst/>
            <a:rect l="l" t="t" r="r" b="b"/>
            <a:pathLst>
              <a:path w="6350000" h="6350000">
                <a:moveTo>
                  <a:pt x="6350000" y="0"/>
                </a:moveTo>
                <a:lnTo>
                  <a:pt x="0" y="0"/>
                </a:lnTo>
                <a:lnTo>
                  <a:pt x="0" y="6350000"/>
                </a:lnTo>
                <a:lnTo>
                  <a:pt x="6350000" y="6350000"/>
                </a:lnTo>
                <a:lnTo>
                  <a:pt x="6350000" y="0"/>
                </a:lnTo>
                <a:close/>
              </a:path>
            </a:pathLst>
          </a:custGeom>
          <a:solidFill>
            <a:srgbClr val="CBECF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72693" y="290343"/>
            <a:ext cx="2604612" cy="90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00548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5600" y="1472938"/>
            <a:ext cx="5715000" cy="419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159000" y="5905500"/>
            <a:ext cx="2032000" cy="31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17500" y="5905500"/>
            <a:ext cx="1460500" cy="31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572000" y="5905500"/>
            <a:ext cx="1460500" cy="317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19.png"/><Relationship Id="rId3" Type="http://schemas.openxmlformats.org/officeDocument/2006/relationships/image" Target="../media/image1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1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.svg"/><Relationship Id="rId11" Type="http://schemas.openxmlformats.org/officeDocument/2006/relationships/image" Target="../media/image17.png"/><Relationship Id="rId5" Type="http://schemas.openxmlformats.org/officeDocument/2006/relationships/image" Target="../media/image11.svg"/><Relationship Id="rId15" Type="http://schemas.openxmlformats.org/officeDocument/2006/relationships/image" Target="../media/image9.png"/><Relationship Id="rId10" Type="http://schemas.openxmlformats.org/officeDocument/2006/relationships/image" Target="../media/image16.svg"/><Relationship Id="rId4" Type="http://schemas.openxmlformats.org/officeDocument/2006/relationships/image" Target="../media/image2.png"/><Relationship Id="rId9" Type="http://schemas.openxmlformats.org/officeDocument/2006/relationships/image" Target="../media/image15.svg"/><Relationship Id="rId1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2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23.png"/><Relationship Id="rId10" Type="http://schemas.openxmlformats.org/officeDocument/2006/relationships/image" Target="../media/image9.png"/><Relationship Id="rId19" Type="http://schemas.openxmlformats.org/officeDocument/2006/relationships/image" Target="../media/image27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9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2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4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6.png"/><Relationship Id="rId18" Type="http://schemas.openxmlformats.org/officeDocument/2006/relationships/image" Target="../media/image40.png"/><Relationship Id="rId3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35.png"/><Relationship Id="rId17" Type="http://schemas.openxmlformats.org/officeDocument/2006/relationships/image" Target="../media/image39.png"/><Relationship Id="rId2" Type="http://schemas.openxmlformats.org/officeDocument/2006/relationships/image" Target="../media/image2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38.png"/><Relationship Id="rId10" Type="http://schemas.openxmlformats.org/officeDocument/2006/relationships/image" Target="../media/image9.png"/><Relationship Id="rId19" Type="http://schemas.openxmlformats.org/officeDocument/2006/relationships/image" Target="../media/image41.png"/><Relationship Id="rId4" Type="http://schemas.openxmlformats.org/officeDocument/2006/relationships/image" Target="../media/image4.png"/><Relationship Id="rId9" Type="http://schemas.openxmlformats.org/officeDocument/2006/relationships/image" Target="../media/image8.png"/><Relationship Id="rId1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8580CA-4F1E-BD5D-D29D-47057F31D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8DB96B2-D2AA-C96F-AA6A-1592633FFCC2}"/>
              </a:ext>
            </a:extLst>
          </p:cNvPr>
          <p:cNvGrpSpPr/>
          <p:nvPr/>
        </p:nvGrpSpPr>
        <p:grpSpPr>
          <a:xfrm>
            <a:off x="-504291" y="-5854"/>
            <a:ext cx="7147334" cy="6487627"/>
            <a:chOff x="-504291" y="-5854"/>
            <a:chExt cx="7147334" cy="6487627"/>
          </a:xfrm>
        </p:grpSpPr>
        <p:pic>
          <p:nvPicPr>
            <p:cNvPr id="21" name="object 19">
              <a:extLst>
                <a:ext uri="{FF2B5EF4-FFF2-40B4-BE49-F238E27FC236}">
                  <a16:creationId xmlns:a16="http://schemas.microsoft.com/office/drawing/2014/main" id="{11A7D5B8-E8E5-F6FA-8527-837389467D83}"/>
                </a:ext>
              </a:extLst>
            </p:cNvPr>
            <p:cNvPicPr/>
            <p:nvPr/>
          </p:nvPicPr>
          <p:blipFill>
            <a:blip r:embed="rId2" cstate="print"/>
            <a:srcRect l="7186" r="50749"/>
            <a:stretch>
              <a:fillRect/>
            </a:stretch>
          </p:blipFill>
          <p:spPr>
            <a:xfrm>
              <a:off x="5300" y="1872541"/>
              <a:ext cx="3408323" cy="4200432"/>
            </a:xfrm>
            <a:prstGeom prst="rect">
              <a:avLst/>
            </a:prstGeom>
          </p:spPr>
        </p:pic>
        <p:sp>
          <p:nvSpPr>
            <p:cNvPr id="34" name="object 32" descr="$PPTXTitle">
              <a:extLst>
                <a:ext uri="{FF2B5EF4-FFF2-40B4-BE49-F238E27FC236}">
                  <a16:creationId xmlns:a16="http://schemas.microsoft.com/office/drawing/2014/main" id="{41137D0B-9FB8-FA03-271A-05FBBA2D459A}"/>
                </a:ext>
              </a:extLst>
            </p:cNvPr>
            <p:cNvSpPr txBox="1">
              <a:spLocks/>
            </p:cNvSpPr>
            <p:nvPr/>
          </p:nvSpPr>
          <p:spPr>
            <a:xfrm>
              <a:off x="3336904" y="3743054"/>
              <a:ext cx="2263430" cy="1786386"/>
            </a:xfrm>
            <a:prstGeom prst="rect">
              <a:avLst/>
            </a:prstGeom>
          </p:spPr>
          <p:txBody>
            <a:bodyPr vert="horz" wrap="square" lIns="0" tIns="62230" rIns="0" bIns="0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229"/>
                </a:spcBef>
              </a:pPr>
              <a:r>
                <a:rPr lang="es-ES" sz="2800" spc="100" dirty="0">
                  <a:solidFill>
                    <a:srgbClr val="00CC5C"/>
                  </a:solidFill>
                  <a:latin typeface="Berlin Sans FB Demi" panose="020E0802020502020306" pitchFamily="34" charset="0"/>
                  <a:cs typeface="Arial Black"/>
                </a:rPr>
                <a:t>Ahorrar agua es cuidar de todos</a:t>
              </a:r>
              <a:r>
                <a:rPr lang="es-ES" sz="2400" spc="100" dirty="0">
                  <a:solidFill>
                    <a:srgbClr val="00CC5C"/>
                  </a:solidFill>
                  <a:latin typeface="Berlin Sans FB Demi" panose="020E0802020502020306" pitchFamily="34" charset="0"/>
                  <a:cs typeface="Arial Black"/>
                </a:rPr>
                <a:t>.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C618317C-E045-2678-90B1-154D6764B82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9870" y="-5854"/>
              <a:ext cx="3523603" cy="1429422"/>
            </a:xfrm>
            <a:prstGeom prst="rect">
              <a:avLst/>
            </a:prstGeom>
          </p:spPr>
        </p:pic>
        <p:sp>
          <p:nvSpPr>
            <p:cNvPr id="38" name="object 32" descr="$PPTXTitle">
              <a:extLst>
                <a:ext uri="{FF2B5EF4-FFF2-40B4-BE49-F238E27FC236}">
                  <a16:creationId xmlns:a16="http://schemas.microsoft.com/office/drawing/2014/main" id="{5B314047-AE43-C115-696E-1B2EE9626B54}"/>
                </a:ext>
              </a:extLst>
            </p:cNvPr>
            <p:cNvSpPr txBox="1">
              <a:spLocks/>
            </p:cNvSpPr>
            <p:nvPr/>
          </p:nvSpPr>
          <p:spPr>
            <a:xfrm>
              <a:off x="2601652" y="2456094"/>
              <a:ext cx="3711861" cy="1170833"/>
            </a:xfrm>
            <a:prstGeom prst="rect">
              <a:avLst/>
            </a:prstGeom>
          </p:spPr>
          <p:txBody>
            <a:bodyPr vert="horz" wrap="square" lIns="0" tIns="62230" rIns="0" bIns="0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490"/>
                </a:spcBef>
              </a:pPr>
              <a:r>
                <a:rPr lang="pt-BR" sz="3600" b="1" spc="-55" dirty="0">
                  <a:solidFill>
                    <a:srgbClr val="1D75BC"/>
                  </a:solidFill>
                  <a:latin typeface="ADLaM Display" panose="02010000000000000000" pitchFamily="2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¡CADA GOTA CUENTA!</a:t>
              </a:r>
              <a:endParaRPr lang="pt-BR" sz="3600" b="1" spc="-25" dirty="0">
                <a:solidFill>
                  <a:srgbClr val="1D75BC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40" name="object 36">
              <a:extLst>
                <a:ext uri="{FF2B5EF4-FFF2-40B4-BE49-F238E27FC236}">
                  <a16:creationId xmlns:a16="http://schemas.microsoft.com/office/drawing/2014/main" id="{9640E57B-1FE4-6FFC-42EF-608D4DF4EA45}"/>
                </a:ext>
              </a:extLst>
            </p:cNvPr>
            <p:cNvSpPr/>
            <p:nvPr/>
          </p:nvSpPr>
          <p:spPr>
            <a:xfrm>
              <a:off x="3542992" y="3695302"/>
              <a:ext cx="1765608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4FC8E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49" name="object 19">
              <a:extLst>
                <a:ext uri="{FF2B5EF4-FFF2-40B4-BE49-F238E27FC236}">
                  <a16:creationId xmlns:a16="http://schemas.microsoft.com/office/drawing/2014/main" id="{783E36DB-0CAC-7015-0C13-A8E9FB21CD59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 flipH="1">
              <a:off x="4071030" y="1484761"/>
              <a:ext cx="914401" cy="533400"/>
            </a:xfrm>
            <a:prstGeom prst="rect">
              <a:avLst/>
            </a:prstGeom>
          </p:spPr>
        </p:pic>
        <p:pic>
          <p:nvPicPr>
            <p:cNvPr id="57" name="object 19">
              <a:extLst>
                <a:ext uri="{FF2B5EF4-FFF2-40B4-BE49-F238E27FC236}">
                  <a16:creationId xmlns:a16="http://schemas.microsoft.com/office/drawing/2014/main" id="{D40A19AA-1507-2E58-7CA8-C1CBC9B7CA83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>
              <a:off x="5728642" y="995555"/>
              <a:ext cx="914401" cy="533400"/>
            </a:xfrm>
            <a:prstGeom prst="rect">
              <a:avLst/>
            </a:prstGeom>
          </p:spPr>
        </p:pic>
        <p:pic>
          <p:nvPicPr>
            <p:cNvPr id="61" name="object 19">
              <a:extLst>
                <a:ext uri="{FF2B5EF4-FFF2-40B4-BE49-F238E27FC236}">
                  <a16:creationId xmlns:a16="http://schemas.microsoft.com/office/drawing/2014/main" id="{9F83ECBC-FBFA-722E-E85A-D0D6D8937132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 flipH="1">
              <a:off x="203200" y="118551"/>
              <a:ext cx="914401" cy="533400"/>
            </a:xfrm>
            <a:prstGeom prst="rect">
              <a:avLst/>
            </a:prstGeom>
          </p:spPr>
        </p:pic>
        <p:pic>
          <p:nvPicPr>
            <p:cNvPr id="65" name="object 19">
              <a:extLst>
                <a:ext uri="{FF2B5EF4-FFF2-40B4-BE49-F238E27FC236}">
                  <a16:creationId xmlns:a16="http://schemas.microsoft.com/office/drawing/2014/main" id="{5392D7E8-7F2A-9127-3ABC-55CFE5752AB3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>
              <a:off x="812800" y="698500"/>
              <a:ext cx="914401" cy="533400"/>
            </a:xfrm>
            <a:prstGeom prst="rect">
              <a:avLst/>
            </a:prstGeom>
          </p:spPr>
        </p:pic>
        <p:pic>
          <p:nvPicPr>
            <p:cNvPr id="73" name="object 5">
              <a:extLst>
                <a:ext uri="{FF2B5EF4-FFF2-40B4-BE49-F238E27FC236}">
                  <a16:creationId xmlns:a16="http://schemas.microsoft.com/office/drawing/2014/main" id="{F5961966-6D4D-3BAC-6EDC-7F5794C6E1B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20129" y="2041687"/>
              <a:ext cx="152198" cy="226466"/>
            </a:xfrm>
            <a:prstGeom prst="rect">
              <a:avLst/>
            </a:prstGeom>
          </p:spPr>
        </p:pic>
        <p:pic>
          <p:nvPicPr>
            <p:cNvPr id="77" name="object 39">
              <a:extLst>
                <a:ext uri="{FF2B5EF4-FFF2-40B4-BE49-F238E27FC236}">
                  <a16:creationId xmlns:a16="http://schemas.microsoft.com/office/drawing/2014/main" id="{6CA76427-A008-05A0-8757-D8D38FEED96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69115" y="422359"/>
              <a:ext cx="102387" cy="105130"/>
            </a:xfrm>
            <a:prstGeom prst="rect">
              <a:avLst/>
            </a:prstGeom>
          </p:spPr>
        </p:pic>
        <p:pic>
          <p:nvPicPr>
            <p:cNvPr id="81" name="object 50">
              <a:extLst>
                <a:ext uri="{FF2B5EF4-FFF2-40B4-BE49-F238E27FC236}">
                  <a16:creationId xmlns:a16="http://schemas.microsoft.com/office/drawing/2014/main" id="{64873B0C-F32D-27EA-D8EE-6A6B24EEDDC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504757" y="1623064"/>
              <a:ext cx="117932" cy="119138"/>
            </a:xfrm>
            <a:prstGeom prst="rect">
              <a:avLst/>
            </a:prstGeom>
          </p:spPr>
        </p:pic>
        <p:pic>
          <p:nvPicPr>
            <p:cNvPr id="85" name="object 41">
              <a:extLst>
                <a:ext uri="{FF2B5EF4-FFF2-40B4-BE49-F238E27FC236}">
                  <a16:creationId xmlns:a16="http://schemas.microsoft.com/office/drawing/2014/main" id="{F9A36DDE-B3CA-68E9-DDE3-A2BB135C959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44110" y="837931"/>
              <a:ext cx="82537" cy="81661"/>
            </a:xfrm>
            <a:prstGeom prst="rect">
              <a:avLst/>
            </a:prstGeom>
          </p:spPr>
        </p:pic>
        <p:sp>
          <p:nvSpPr>
            <p:cNvPr id="89" name="object 40">
              <a:extLst>
                <a:ext uri="{FF2B5EF4-FFF2-40B4-BE49-F238E27FC236}">
                  <a16:creationId xmlns:a16="http://schemas.microsoft.com/office/drawing/2014/main" id="{538584EC-5DEB-AD5C-72AE-ABCF3576A71C}"/>
                </a:ext>
              </a:extLst>
            </p:cNvPr>
            <p:cNvSpPr/>
            <p:nvPr/>
          </p:nvSpPr>
          <p:spPr>
            <a:xfrm>
              <a:off x="4964592" y="1463566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1" name="object 49">
              <a:extLst>
                <a:ext uri="{FF2B5EF4-FFF2-40B4-BE49-F238E27FC236}">
                  <a16:creationId xmlns:a16="http://schemas.microsoft.com/office/drawing/2014/main" id="{6B105E8A-F2C1-0589-219C-F1CA8683BF6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17654" y="905158"/>
              <a:ext cx="94500" cy="106832"/>
            </a:xfrm>
            <a:prstGeom prst="rect">
              <a:avLst/>
            </a:prstGeom>
          </p:spPr>
        </p:pic>
        <p:pic>
          <p:nvPicPr>
            <p:cNvPr id="93" name="object 5">
              <a:extLst>
                <a:ext uri="{FF2B5EF4-FFF2-40B4-BE49-F238E27FC236}">
                  <a16:creationId xmlns:a16="http://schemas.microsoft.com/office/drawing/2014/main" id="{9013AE91-659D-43AE-27DD-1A5509EAA61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82969" y="646378"/>
              <a:ext cx="152198" cy="226466"/>
            </a:xfrm>
            <a:prstGeom prst="rect">
              <a:avLst/>
            </a:prstGeom>
          </p:spPr>
        </p:pic>
        <p:pic>
          <p:nvPicPr>
            <p:cNvPr id="95" name="object 49">
              <a:extLst>
                <a:ext uri="{FF2B5EF4-FFF2-40B4-BE49-F238E27FC236}">
                  <a16:creationId xmlns:a16="http://schemas.microsoft.com/office/drawing/2014/main" id="{FE28620E-30E2-C55B-1208-F94C017C1AE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83150" y="556201"/>
              <a:ext cx="94500" cy="106832"/>
            </a:xfrm>
            <a:prstGeom prst="rect">
              <a:avLst/>
            </a:prstGeom>
          </p:spPr>
        </p:pic>
        <p:sp>
          <p:nvSpPr>
            <p:cNvPr id="97" name="object 43">
              <a:extLst>
                <a:ext uri="{FF2B5EF4-FFF2-40B4-BE49-F238E27FC236}">
                  <a16:creationId xmlns:a16="http://schemas.microsoft.com/office/drawing/2014/main" id="{18E767B7-426F-58F5-D654-55235BF26D25}"/>
                </a:ext>
              </a:extLst>
            </p:cNvPr>
            <p:cNvSpPr/>
            <p:nvPr/>
          </p:nvSpPr>
          <p:spPr>
            <a:xfrm>
              <a:off x="5319056" y="122520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43">
              <a:extLst>
                <a:ext uri="{FF2B5EF4-FFF2-40B4-BE49-F238E27FC236}">
                  <a16:creationId xmlns:a16="http://schemas.microsoft.com/office/drawing/2014/main" id="{426A882B-0AFD-D286-2D61-5394402B37B1}"/>
                </a:ext>
              </a:extLst>
            </p:cNvPr>
            <p:cNvSpPr/>
            <p:nvPr/>
          </p:nvSpPr>
          <p:spPr>
            <a:xfrm>
              <a:off x="3894742" y="252933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49">
              <a:extLst>
                <a:ext uri="{FF2B5EF4-FFF2-40B4-BE49-F238E27FC236}">
                  <a16:creationId xmlns:a16="http://schemas.microsoft.com/office/drawing/2014/main" id="{77DD6506-1375-885A-43A0-15968CE8AA1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41712" y="1556586"/>
              <a:ext cx="94500" cy="106832"/>
            </a:xfrm>
            <a:prstGeom prst="rect">
              <a:avLst/>
            </a:prstGeom>
          </p:spPr>
        </p:pic>
        <p:pic>
          <p:nvPicPr>
            <p:cNvPr id="107" name="object 17">
              <a:extLst>
                <a:ext uri="{FF2B5EF4-FFF2-40B4-BE49-F238E27FC236}">
                  <a16:creationId xmlns:a16="http://schemas.microsoft.com/office/drawing/2014/main" id="{4E53294B-2D59-4E43-90FB-0113A43C6EFA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42793" y="5727633"/>
              <a:ext cx="152193" cy="226466"/>
            </a:xfrm>
            <a:prstGeom prst="rect">
              <a:avLst/>
            </a:prstGeom>
          </p:spPr>
        </p:pic>
        <p:pic>
          <p:nvPicPr>
            <p:cNvPr id="113" name="object 45">
              <a:extLst>
                <a:ext uri="{FF2B5EF4-FFF2-40B4-BE49-F238E27FC236}">
                  <a16:creationId xmlns:a16="http://schemas.microsoft.com/office/drawing/2014/main" id="{DAD1C5A4-00C8-F5DF-F217-09864BBE7DF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13029" y="2168013"/>
              <a:ext cx="119595" cy="119583"/>
            </a:xfrm>
            <a:prstGeom prst="rect">
              <a:avLst/>
            </a:prstGeom>
          </p:spPr>
        </p:pic>
        <p:sp>
          <p:nvSpPr>
            <p:cNvPr id="115" name="object 43">
              <a:extLst>
                <a:ext uri="{FF2B5EF4-FFF2-40B4-BE49-F238E27FC236}">
                  <a16:creationId xmlns:a16="http://schemas.microsoft.com/office/drawing/2014/main" id="{6FA8F09B-4261-2A9A-E996-5CF83DB7595C}"/>
                </a:ext>
              </a:extLst>
            </p:cNvPr>
            <p:cNvSpPr/>
            <p:nvPr/>
          </p:nvSpPr>
          <p:spPr>
            <a:xfrm>
              <a:off x="4625130" y="200782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45">
              <a:extLst>
                <a:ext uri="{FF2B5EF4-FFF2-40B4-BE49-F238E27FC236}">
                  <a16:creationId xmlns:a16="http://schemas.microsoft.com/office/drawing/2014/main" id="{1A1C3EA0-41D8-2AB9-6649-4E0456CDCFA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0805" y="765093"/>
              <a:ext cx="119595" cy="119583"/>
            </a:xfrm>
            <a:prstGeom prst="rect">
              <a:avLst/>
            </a:prstGeom>
          </p:spPr>
        </p:pic>
        <p:pic>
          <p:nvPicPr>
            <p:cNvPr id="119" name="object 48">
              <a:extLst>
                <a:ext uri="{FF2B5EF4-FFF2-40B4-BE49-F238E27FC236}">
                  <a16:creationId xmlns:a16="http://schemas.microsoft.com/office/drawing/2014/main" id="{7174B9A3-5681-3461-F482-6F6F95C73447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12725" y="258327"/>
              <a:ext cx="115506" cy="115519"/>
            </a:xfrm>
            <a:prstGeom prst="rect">
              <a:avLst/>
            </a:prstGeom>
          </p:spPr>
        </p:pic>
        <p:pic>
          <p:nvPicPr>
            <p:cNvPr id="121" name="object 5">
              <a:extLst>
                <a:ext uri="{FF2B5EF4-FFF2-40B4-BE49-F238E27FC236}">
                  <a16:creationId xmlns:a16="http://schemas.microsoft.com/office/drawing/2014/main" id="{2FE9BFF3-0FF6-26C6-D9A9-598DAA7AA57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395" y="5846507"/>
              <a:ext cx="152198" cy="226466"/>
            </a:xfrm>
            <a:prstGeom prst="rect">
              <a:avLst/>
            </a:prstGeom>
          </p:spPr>
        </p:pic>
        <p:sp>
          <p:nvSpPr>
            <p:cNvPr id="124" name="object 40">
              <a:extLst>
                <a:ext uri="{FF2B5EF4-FFF2-40B4-BE49-F238E27FC236}">
                  <a16:creationId xmlns:a16="http://schemas.microsoft.com/office/drawing/2014/main" id="{C09F100E-8602-B055-3C88-93BAA6BE9928}"/>
                </a:ext>
              </a:extLst>
            </p:cNvPr>
            <p:cNvSpPr/>
            <p:nvPr/>
          </p:nvSpPr>
          <p:spPr>
            <a:xfrm>
              <a:off x="2337057" y="262587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33" name="object 40">
              <a:extLst>
                <a:ext uri="{FF2B5EF4-FFF2-40B4-BE49-F238E27FC236}">
                  <a16:creationId xmlns:a16="http://schemas.microsoft.com/office/drawing/2014/main" id="{97E986C4-6DC0-D2D8-757D-52D8CE9B03EA}"/>
                </a:ext>
              </a:extLst>
            </p:cNvPr>
            <p:cNvSpPr/>
            <p:nvPr/>
          </p:nvSpPr>
          <p:spPr>
            <a:xfrm>
              <a:off x="3732624" y="23102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35" name="object 45">
              <a:extLst>
                <a:ext uri="{FF2B5EF4-FFF2-40B4-BE49-F238E27FC236}">
                  <a16:creationId xmlns:a16="http://schemas.microsoft.com/office/drawing/2014/main" id="{80C2BD46-DB7E-9306-75C2-F35E056A934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8415" y="2513025"/>
              <a:ext cx="119595" cy="119583"/>
            </a:xfrm>
            <a:prstGeom prst="rect">
              <a:avLst/>
            </a:prstGeom>
          </p:spPr>
        </p:pic>
        <p:sp>
          <p:nvSpPr>
            <p:cNvPr id="142" name="object 40">
              <a:extLst>
                <a:ext uri="{FF2B5EF4-FFF2-40B4-BE49-F238E27FC236}">
                  <a16:creationId xmlns:a16="http://schemas.microsoft.com/office/drawing/2014/main" id="{823D83D8-2AE2-13B4-C30B-C0FB1CF01910}"/>
                </a:ext>
              </a:extLst>
            </p:cNvPr>
            <p:cNvSpPr/>
            <p:nvPr/>
          </p:nvSpPr>
          <p:spPr>
            <a:xfrm>
              <a:off x="1911806" y="2049201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44" name="object 45">
              <a:extLst>
                <a:ext uri="{FF2B5EF4-FFF2-40B4-BE49-F238E27FC236}">
                  <a16:creationId xmlns:a16="http://schemas.microsoft.com/office/drawing/2014/main" id="{E4147B2C-7B6A-4B54-78D7-7B9C18E426D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17601" y="2323357"/>
              <a:ext cx="119595" cy="119583"/>
            </a:xfrm>
            <a:prstGeom prst="rect">
              <a:avLst/>
            </a:prstGeom>
          </p:spPr>
        </p:pic>
        <p:sp>
          <p:nvSpPr>
            <p:cNvPr id="146" name="object 40">
              <a:extLst>
                <a:ext uri="{FF2B5EF4-FFF2-40B4-BE49-F238E27FC236}">
                  <a16:creationId xmlns:a16="http://schemas.microsoft.com/office/drawing/2014/main" id="{14CDE9A3-8566-2E22-0D60-14DF8B1B8A9A}"/>
                </a:ext>
              </a:extLst>
            </p:cNvPr>
            <p:cNvSpPr/>
            <p:nvPr/>
          </p:nvSpPr>
          <p:spPr>
            <a:xfrm>
              <a:off x="4443173" y="1236091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48" name="object 45">
              <a:extLst>
                <a:ext uri="{FF2B5EF4-FFF2-40B4-BE49-F238E27FC236}">
                  <a16:creationId xmlns:a16="http://schemas.microsoft.com/office/drawing/2014/main" id="{703F9E0B-B211-5969-D1E7-F11738DFAF4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02404" y="2342417"/>
              <a:ext cx="119595" cy="119583"/>
            </a:xfrm>
            <a:prstGeom prst="rect">
              <a:avLst/>
            </a:prstGeom>
          </p:spPr>
        </p:pic>
        <p:pic>
          <p:nvPicPr>
            <p:cNvPr id="150" name="object 5">
              <a:extLst>
                <a:ext uri="{FF2B5EF4-FFF2-40B4-BE49-F238E27FC236}">
                  <a16:creationId xmlns:a16="http://schemas.microsoft.com/office/drawing/2014/main" id="{2C59D9DA-3E05-87F0-A5B5-5FA413230D11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58560" y="1225162"/>
              <a:ext cx="152198" cy="226466"/>
            </a:xfrm>
            <a:prstGeom prst="rect">
              <a:avLst/>
            </a:prstGeom>
          </p:spPr>
        </p:pic>
        <p:pic>
          <p:nvPicPr>
            <p:cNvPr id="152" name="object 5">
              <a:extLst>
                <a:ext uri="{FF2B5EF4-FFF2-40B4-BE49-F238E27FC236}">
                  <a16:creationId xmlns:a16="http://schemas.microsoft.com/office/drawing/2014/main" id="{CFF1EF4C-EC90-F75C-ED6F-A430C5E9A40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94817" y="1607856"/>
              <a:ext cx="152198" cy="226466"/>
            </a:xfrm>
            <a:prstGeom prst="rect">
              <a:avLst/>
            </a:prstGeom>
          </p:spPr>
        </p:pic>
        <p:sp>
          <p:nvSpPr>
            <p:cNvPr id="154" name="object 40">
              <a:extLst>
                <a:ext uri="{FF2B5EF4-FFF2-40B4-BE49-F238E27FC236}">
                  <a16:creationId xmlns:a16="http://schemas.microsoft.com/office/drawing/2014/main" id="{EC7E970F-7992-9791-25C7-84D46FC86F4D}"/>
                </a:ext>
              </a:extLst>
            </p:cNvPr>
            <p:cNvSpPr/>
            <p:nvPr/>
          </p:nvSpPr>
          <p:spPr>
            <a:xfrm>
              <a:off x="3917841" y="1852216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56" name="object 39">
              <a:extLst>
                <a:ext uri="{FF2B5EF4-FFF2-40B4-BE49-F238E27FC236}">
                  <a16:creationId xmlns:a16="http://schemas.microsoft.com/office/drawing/2014/main" id="{FDC3A8FA-AA16-047A-C71E-2E4B3CF9201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40539" y="1250285"/>
              <a:ext cx="102387" cy="105130"/>
            </a:xfrm>
            <a:prstGeom prst="rect">
              <a:avLst/>
            </a:prstGeom>
          </p:spPr>
        </p:pic>
        <p:sp>
          <p:nvSpPr>
            <p:cNvPr id="158" name="object 43">
              <a:extLst>
                <a:ext uri="{FF2B5EF4-FFF2-40B4-BE49-F238E27FC236}">
                  <a16:creationId xmlns:a16="http://schemas.microsoft.com/office/drawing/2014/main" id="{9F3904AC-1CBD-6576-74E1-ECEB06CDB093}"/>
                </a:ext>
              </a:extLst>
            </p:cNvPr>
            <p:cNvSpPr/>
            <p:nvPr/>
          </p:nvSpPr>
          <p:spPr>
            <a:xfrm>
              <a:off x="2393825" y="144674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43">
              <a:extLst>
                <a:ext uri="{FF2B5EF4-FFF2-40B4-BE49-F238E27FC236}">
                  <a16:creationId xmlns:a16="http://schemas.microsoft.com/office/drawing/2014/main" id="{834A394F-C566-4F8C-6A08-198B8B40CE23}"/>
                </a:ext>
              </a:extLst>
            </p:cNvPr>
            <p:cNvSpPr/>
            <p:nvPr/>
          </p:nvSpPr>
          <p:spPr>
            <a:xfrm>
              <a:off x="2647015" y="128823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43">
              <a:extLst>
                <a:ext uri="{FF2B5EF4-FFF2-40B4-BE49-F238E27FC236}">
                  <a16:creationId xmlns:a16="http://schemas.microsoft.com/office/drawing/2014/main" id="{A924993C-6487-0298-21F5-F63DE2F87914}"/>
                </a:ext>
              </a:extLst>
            </p:cNvPr>
            <p:cNvSpPr/>
            <p:nvPr/>
          </p:nvSpPr>
          <p:spPr>
            <a:xfrm>
              <a:off x="3092939" y="165650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45">
              <a:extLst>
                <a:ext uri="{FF2B5EF4-FFF2-40B4-BE49-F238E27FC236}">
                  <a16:creationId xmlns:a16="http://schemas.microsoft.com/office/drawing/2014/main" id="{D777F6B5-C6A2-06EE-8909-56A6216471B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99933" y="1773331"/>
              <a:ext cx="119595" cy="119583"/>
            </a:xfrm>
            <a:prstGeom prst="rect">
              <a:avLst/>
            </a:prstGeom>
          </p:spPr>
        </p:pic>
        <p:sp>
          <p:nvSpPr>
            <p:cNvPr id="166" name="object 40">
              <a:extLst>
                <a:ext uri="{FF2B5EF4-FFF2-40B4-BE49-F238E27FC236}">
                  <a16:creationId xmlns:a16="http://schemas.microsoft.com/office/drawing/2014/main" id="{DB6F7382-B2FA-4B2E-583C-DD36A285DA97}"/>
                </a:ext>
              </a:extLst>
            </p:cNvPr>
            <p:cNvSpPr/>
            <p:nvPr/>
          </p:nvSpPr>
          <p:spPr>
            <a:xfrm>
              <a:off x="3191780" y="223149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68" name="object 45">
              <a:extLst>
                <a:ext uri="{FF2B5EF4-FFF2-40B4-BE49-F238E27FC236}">
                  <a16:creationId xmlns:a16="http://schemas.microsoft.com/office/drawing/2014/main" id="{B95AA414-55DA-B15C-ACAC-761CD4D9F21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293779" y="316087"/>
              <a:ext cx="119595" cy="119583"/>
            </a:xfrm>
            <a:prstGeom prst="rect">
              <a:avLst/>
            </a:prstGeom>
          </p:spPr>
        </p:pic>
        <p:pic>
          <p:nvPicPr>
            <p:cNvPr id="170" name="object 49">
              <a:extLst>
                <a:ext uri="{FF2B5EF4-FFF2-40B4-BE49-F238E27FC236}">
                  <a16:creationId xmlns:a16="http://schemas.microsoft.com/office/drawing/2014/main" id="{B9AF099D-9080-56D1-A8C7-E68820362E0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92126" y="1591134"/>
              <a:ext cx="94500" cy="106832"/>
            </a:xfrm>
            <a:prstGeom prst="rect">
              <a:avLst/>
            </a:prstGeom>
          </p:spPr>
        </p:pic>
        <p:pic>
          <p:nvPicPr>
            <p:cNvPr id="172" name="object 19">
              <a:extLst>
                <a:ext uri="{FF2B5EF4-FFF2-40B4-BE49-F238E27FC236}">
                  <a16:creationId xmlns:a16="http://schemas.microsoft.com/office/drawing/2014/main" id="{7C4B6D65-9DE6-6CCC-19C5-03ED2023BB68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 flipH="1">
              <a:off x="-310598" y="1154853"/>
              <a:ext cx="914401" cy="533400"/>
            </a:xfrm>
            <a:prstGeom prst="rect">
              <a:avLst/>
            </a:prstGeom>
          </p:spPr>
        </p:pic>
        <p:pic>
          <p:nvPicPr>
            <p:cNvPr id="174" name="object 19">
              <a:extLst>
                <a:ext uri="{FF2B5EF4-FFF2-40B4-BE49-F238E27FC236}">
                  <a16:creationId xmlns:a16="http://schemas.microsoft.com/office/drawing/2014/main" id="{6B1EA45E-4712-C3AD-1953-A0F3F2CF12CB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 flipH="1">
              <a:off x="4773764" y="0"/>
              <a:ext cx="914401" cy="533400"/>
            </a:xfrm>
            <a:prstGeom prst="rect">
              <a:avLst/>
            </a:prstGeom>
          </p:spPr>
        </p:pic>
        <p:pic>
          <p:nvPicPr>
            <p:cNvPr id="178" name="object 5">
              <a:extLst>
                <a:ext uri="{FF2B5EF4-FFF2-40B4-BE49-F238E27FC236}">
                  <a16:creationId xmlns:a16="http://schemas.microsoft.com/office/drawing/2014/main" id="{EE86B7F3-1A72-0F47-EA0F-BA9DF15A988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522" y="1580656"/>
              <a:ext cx="152198" cy="226466"/>
            </a:xfrm>
            <a:prstGeom prst="rect">
              <a:avLst/>
            </a:prstGeom>
          </p:spPr>
        </p:pic>
        <p:pic>
          <p:nvPicPr>
            <p:cNvPr id="180" name="object 5">
              <a:extLst>
                <a:ext uri="{FF2B5EF4-FFF2-40B4-BE49-F238E27FC236}">
                  <a16:creationId xmlns:a16="http://schemas.microsoft.com/office/drawing/2014/main" id="{903C5493-E565-1B4A-4A67-A831692102C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503" y="4224796"/>
              <a:ext cx="152198" cy="226466"/>
            </a:xfrm>
            <a:prstGeom prst="rect">
              <a:avLst/>
            </a:prstGeom>
          </p:spPr>
        </p:pic>
        <p:pic>
          <p:nvPicPr>
            <p:cNvPr id="182" name="object 5">
              <a:extLst>
                <a:ext uri="{FF2B5EF4-FFF2-40B4-BE49-F238E27FC236}">
                  <a16:creationId xmlns:a16="http://schemas.microsoft.com/office/drawing/2014/main" id="{5B8F8125-CD93-FD12-8AC6-95890E33686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9115" y="5384680"/>
              <a:ext cx="152198" cy="226466"/>
            </a:xfrm>
            <a:prstGeom prst="rect">
              <a:avLst/>
            </a:prstGeom>
          </p:spPr>
        </p:pic>
        <p:pic>
          <p:nvPicPr>
            <p:cNvPr id="184" name="object 5">
              <a:extLst>
                <a:ext uri="{FF2B5EF4-FFF2-40B4-BE49-F238E27FC236}">
                  <a16:creationId xmlns:a16="http://schemas.microsoft.com/office/drawing/2014/main" id="{772CC23A-C50C-5A6B-3F2B-96F1E1FEECB5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51445" y="5948374"/>
              <a:ext cx="152198" cy="226466"/>
            </a:xfrm>
            <a:prstGeom prst="rect">
              <a:avLst/>
            </a:prstGeom>
          </p:spPr>
        </p:pic>
        <p:pic>
          <p:nvPicPr>
            <p:cNvPr id="186" name="object 5">
              <a:extLst>
                <a:ext uri="{FF2B5EF4-FFF2-40B4-BE49-F238E27FC236}">
                  <a16:creationId xmlns:a16="http://schemas.microsoft.com/office/drawing/2014/main" id="{EBE5A6EF-0604-2F8E-69E6-56B521FF38D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62201" y="3931358"/>
              <a:ext cx="152198" cy="226466"/>
            </a:xfrm>
            <a:prstGeom prst="rect">
              <a:avLst/>
            </a:prstGeom>
          </p:spPr>
        </p:pic>
        <p:pic>
          <p:nvPicPr>
            <p:cNvPr id="188" name="object 5">
              <a:extLst>
                <a:ext uri="{FF2B5EF4-FFF2-40B4-BE49-F238E27FC236}">
                  <a16:creationId xmlns:a16="http://schemas.microsoft.com/office/drawing/2014/main" id="{7110F904-9432-1FDC-0CAA-6109C4312194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39925" y="4661913"/>
              <a:ext cx="152198" cy="226466"/>
            </a:xfrm>
            <a:prstGeom prst="rect">
              <a:avLst/>
            </a:prstGeom>
          </p:spPr>
        </p:pic>
        <p:pic>
          <p:nvPicPr>
            <p:cNvPr id="190" name="object 39">
              <a:extLst>
                <a:ext uri="{FF2B5EF4-FFF2-40B4-BE49-F238E27FC236}">
                  <a16:creationId xmlns:a16="http://schemas.microsoft.com/office/drawing/2014/main" id="{51DD9B3B-0635-29DD-AD80-2BF5E2FD41A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635592" y="2718533"/>
              <a:ext cx="102387" cy="105130"/>
            </a:xfrm>
            <a:prstGeom prst="rect">
              <a:avLst/>
            </a:prstGeom>
          </p:spPr>
        </p:pic>
        <p:sp>
          <p:nvSpPr>
            <p:cNvPr id="192" name="object 43">
              <a:extLst>
                <a:ext uri="{FF2B5EF4-FFF2-40B4-BE49-F238E27FC236}">
                  <a16:creationId xmlns:a16="http://schemas.microsoft.com/office/drawing/2014/main" id="{3624D556-A6EB-FC4A-AC1F-F8277A35CF1D}"/>
                </a:ext>
              </a:extLst>
            </p:cNvPr>
            <p:cNvSpPr/>
            <p:nvPr/>
          </p:nvSpPr>
          <p:spPr>
            <a:xfrm>
              <a:off x="2587992" y="312474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4" name="object 45">
              <a:extLst>
                <a:ext uri="{FF2B5EF4-FFF2-40B4-BE49-F238E27FC236}">
                  <a16:creationId xmlns:a16="http://schemas.microsoft.com/office/drawing/2014/main" id="{E8F1713E-F6FB-2908-7F0B-E090776D68C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894986" y="3241579"/>
              <a:ext cx="119595" cy="119583"/>
            </a:xfrm>
            <a:prstGeom prst="rect">
              <a:avLst/>
            </a:prstGeom>
          </p:spPr>
        </p:pic>
        <p:pic>
          <p:nvPicPr>
            <p:cNvPr id="196" name="object 39">
              <a:extLst>
                <a:ext uri="{FF2B5EF4-FFF2-40B4-BE49-F238E27FC236}">
                  <a16:creationId xmlns:a16="http://schemas.microsoft.com/office/drawing/2014/main" id="{0E61E3EE-559C-2DD1-C645-7D69410AA71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15886" y="3100766"/>
              <a:ext cx="102387" cy="105130"/>
            </a:xfrm>
            <a:prstGeom prst="rect">
              <a:avLst/>
            </a:prstGeom>
          </p:spPr>
        </p:pic>
        <p:sp>
          <p:nvSpPr>
            <p:cNvPr id="198" name="object 43">
              <a:extLst>
                <a:ext uri="{FF2B5EF4-FFF2-40B4-BE49-F238E27FC236}">
                  <a16:creationId xmlns:a16="http://schemas.microsoft.com/office/drawing/2014/main" id="{4906D80E-5B48-AD47-556F-5D4F7638E2CC}"/>
                </a:ext>
              </a:extLst>
            </p:cNvPr>
            <p:cNvSpPr/>
            <p:nvPr/>
          </p:nvSpPr>
          <p:spPr>
            <a:xfrm>
              <a:off x="5768286" y="350698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" name="object 45">
              <a:extLst>
                <a:ext uri="{FF2B5EF4-FFF2-40B4-BE49-F238E27FC236}">
                  <a16:creationId xmlns:a16="http://schemas.microsoft.com/office/drawing/2014/main" id="{B2D58BBB-42F2-F38C-459F-CAE3F68FA28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075280" y="3623812"/>
              <a:ext cx="119595" cy="119583"/>
            </a:xfrm>
            <a:prstGeom prst="rect">
              <a:avLst/>
            </a:prstGeom>
          </p:spPr>
        </p:pic>
        <p:pic>
          <p:nvPicPr>
            <p:cNvPr id="202" name="object 39">
              <a:extLst>
                <a:ext uri="{FF2B5EF4-FFF2-40B4-BE49-F238E27FC236}">
                  <a16:creationId xmlns:a16="http://schemas.microsoft.com/office/drawing/2014/main" id="{60281010-C6B2-6AD4-350C-62E2B3C9BBC2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49141" y="4285464"/>
              <a:ext cx="102387" cy="105130"/>
            </a:xfrm>
            <a:prstGeom prst="rect">
              <a:avLst/>
            </a:prstGeom>
          </p:spPr>
        </p:pic>
        <p:sp>
          <p:nvSpPr>
            <p:cNvPr id="204" name="object 43">
              <a:extLst>
                <a:ext uri="{FF2B5EF4-FFF2-40B4-BE49-F238E27FC236}">
                  <a16:creationId xmlns:a16="http://schemas.microsoft.com/office/drawing/2014/main" id="{98DF889C-7DC2-21DB-08A8-27EAE2790C5A}"/>
                </a:ext>
              </a:extLst>
            </p:cNvPr>
            <p:cNvSpPr/>
            <p:nvPr/>
          </p:nvSpPr>
          <p:spPr>
            <a:xfrm>
              <a:off x="5501541" y="469168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6" name="object 45">
              <a:extLst>
                <a:ext uri="{FF2B5EF4-FFF2-40B4-BE49-F238E27FC236}">
                  <a16:creationId xmlns:a16="http://schemas.microsoft.com/office/drawing/2014/main" id="{E52D924A-9BB3-4546-AF6A-70D2EC0DE6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808535" y="4808510"/>
              <a:ext cx="119595" cy="119583"/>
            </a:xfrm>
            <a:prstGeom prst="rect">
              <a:avLst/>
            </a:prstGeom>
          </p:spPr>
        </p:pic>
        <p:pic>
          <p:nvPicPr>
            <p:cNvPr id="208" name="object 39">
              <a:extLst>
                <a:ext uri="{FF2B5EF4-FFF2-40B4-BE49-F238E27FC236}">
                  <a16:creationId xmlns:a16="http://schemas.microsoft.com/office/drawing/2014/main" id="{1B12CB75-B812-0E17-E5DA-145F3A7A9C7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85219" y="5722754"/>
              <a:ext cx="102387" cy="105130"/>
            </a:xfrm>
            <a:prstGeom prst="rect">
              <a:avLst/>
            </a:prstGeom>
          </p:spPr>
        </p:pic>
        <p:sp>
          <p:nvSpPr>
            <p:cNvPr id="210" name="object 43">
              <a:extLst>
                <a:ext uri="{FF2B5EF4-FFF2-40B4-BE49-F238E27FC236}">
                  <a16:creationId xmlns:a16="http://schemas.microsoft.com/office/drawing/2014/main" id="{0CC05E7C-D92A-464F-CD9C-022197A53574}"/>
                </a:ext>
              </a:extLst>
            </p:cNvPr>
            <p:cNvSpPr/>
            <p:nvPr/>
          </p:nvSpPr>
          <p:spPr>
            <a:xfrm>
              <a:off x="4870373" y="576871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2" name="object 45">
              <a:extLst>
                <a:ext uri="{FF2B5EF4-FFF2-40B4-BE49-F238E27FC236}">
                  <a16:creationId xmlns:a16="http://schemas.microsoft.com/office/drawing/2014/main" id="{1608796D-EB60-2730-5961-8CA669A1687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63569" y="5888582"/>
              <a:ext cx="119595" cy="119583"/>
            </a:xfrm>
            <a:prstGeom prst="rect">
              <a:avLst/>
            </a:prstGeom>
          </p:spPr>
        </p:pic>
        <p:pic>
          <p:nvPicPr>
            <p:cNvPr id="214" name="object 39">
              <a:extLst>
                <a:ext uri="{FF2B5EF4-FFF2-40B4-BE49-F238E27FC236}">
                  <a16:creationId xmlns:a16="http://schemas.microsoft.com/office/drawing/2014/main" id="{249B3900-5EEA-DB2E-9B36-85BC3C0A78A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23806" y="5322981"/>
              <a:ext cx="102387" cy="105130"/>
            </a:xfrm>
            <a:prstGeom prst="rect">
              <a:avLst/>
            </a:prstGeom>
          </p:spPr>
        </p:pic>
        <p:sp>
          <p:nvSpPr>
            <p:cNvPr id="216" name="object 43">
              <a:extLst>
                <a:ext uri="{FF2B5EF4-FFF2-40B4-BE49-F238E27FC236}">
                  <a16:creationId xmlns:a16="http://schemas.microsoft.com/office/drawing/2014/main" id="{326487B0-B7BF-CDF0-EF1B-E489A4B15725}"/>
                </a:ext>
              </a:extLst>
            </p:cNvPr>
            <p:cNvSpPr/>
            <p:nvPr/>
          </p:nvSpPr>
          <p:spPr>
            <a:xfrm>
              <a:off x="2450368" y="611330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8" name="object 45">
              <a:extLst>
                <a:ext uri="{FF2B5EF4-FFF2-40B4-BE49-F238E27FC236}">
                  <a16:creationId xmlns:a16="http://schemas.microsoft.com/office/drawing/2014/main" id="{0FE47357-B391-1640-7F64-13C132E2ED3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2556" y="5368319"/>
              <a:ext cx="119595" cy="119583"/>
            </a:xfrm>
            <a:prstGeom prst="rect">
              <a:avLst/>
            </a:prstGeom>
          </p:spPr>
        </p:pic>
        <p:pic>
          <p:nvPicPr>
            <p:cNvPr id="219" name="object 39">
              <a:extLst>
                <a:ext uri="{FF2B5EF4-FFF2-40B4-BE49-F238E27FC236}">
                  <a16:creationId xmlns:a16="http://schemas.microsoft.com/office/drawing/2014/main" id="{D35809C9-670F-E8C2-FB19-27B5DF81F69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946548" y="5592002"/>
              <a:ext cx="102387" cy="105130"/>
            </a:xfrm>
            <a:prstGeom prst="rect">
              <a:avLst/>
            </a:prstGeom>
          </p:spPr>
        </p:pic>
        <p:sp>
          <p:nvSpPr>
            <p:cNvPr id="220" name="object 43">
              <a:extLst>
                <a:ext uri="{FF2B5EF4-FFF2-40B4-BE49-F238E27FC236}">
                  <a16:creationId xmlns:a16="http://schemas.microsoft.com/office/drawing/2014/main" id="{F2FE1B61-1653-1812-884C-CFDF720F149A}"/>
                </a:ext>
              </a:extLst>
            </p:cNvPr>
            <p:cNvSpPr/>
            <p:nvPr/>
          </p:nvSpPr>
          <p:spPr>
            <a:xfrm>
              <a:off x="5898948" y="599821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1" name="object 45">
              <a:extLst>
                <a:ext uri="{FF2B5EF4-FFF2-40B4-BE49-F238E27FC236}">
                  <a16:creationId xmlns:a16="http://schemas.microsoft.com/office/drawing/2014/main" id="{44752A50-2662-DC7E-FB43-3DA0BFEEA06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05942" y="6115048"/>
              <a:ext cx="119595" cy="119583"/>
            </a:xfrm>
            <a:prstGeom prst="rect">
              <a:avLst/>
            </a:prstGeom>
          </p:spPr>
        </p:pic>
        <p:sp>
          <p:nvSpPr>
            <p:cNvPr id="223" name="object 43">
              <a:extLst>
                <a:ext uri="{FF2B5EF4-FFF2-40B4-BE49-F238E27FC236}">
                  <a16:creationId xmlns:a16="http://schemas.microsoft.com/office/drawing/2014/main" id="{DE669702-6652-591E-809D-CBC682B13E56}"/>
                </a:ext>
              </a:extLst>
            </p:cNvPr>
            <p:cNvSpPr/>
            <p:nvPr/>
          </p:nvSpPr>
          <p:spPr>
            <a:xfrm>
              <a:off x="4447618" y="243691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43">
              <a:extLst>
                <a:ext uri="{FF2B5EF4-FFF2-40B4-BE49-F238E27FC236}">
                  <a16:creationId xmlns:a16="http://schemas.microsoft.com/office/drawing/2014/main" id="{2DC18927-783A-FE0B-5D36-59CF67B17D5B}"/>
                </a:ext>
              </a:extLst>
            </p:cNvPr>
            <p:cNvSpPr/>
            <p:nvPr/>
          </p:nvSpPr>
          <p:spPr>
            <a:xfrm>
              <a:off x="4700808" y="227840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43">
              <a:extLst>
                <a:ext uri="{FF2B5EF4-FFF2-40B4-BE49-F238E27FC236}">
                  <a16:creationId xmlns:a16="http://schemas.microsoft.com/office/drawing/2014/main" id="{2A694084-4956-328B-99E1-58AB61C1EF01}"/>
                </a:ext>
              </a:extLst>
            </p:cNvPr>
            <p:cNvSpPr/>
            <p:nvPr/>
          </p:nvSpPr>
          <p:spPr>
            <a:xfrm>
              <a:off x="997956" y="210571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43">
              <a:extLst>
                <a:ext uri="{FF2B5EF4-FFF2-40B4-BE49-F238E27FC236}">
                  <a16:creationId xmlns:a16="http://schemas.microsoft.com/office/drawing/2014/main" id="{DFE523B6-B9B6-A94F-73F7-BB6BBF5A1F7C}"/>
                </a:ext>
              </a:extLst>
            </p:cNvPr>
            <p:cNvSpPr/>
            <p:nvPr/>
          </p:nvSpPr>
          <p:spPr>
            <a:xfrm>
              <a:off x="1251146" y="194720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43">
              <a:extLst>
                <a:ext uri="{FF2B5EF4-FFF2-40B4-BE49-F238E27FC236}">
                  <a16:creationId xmlns:a16="http://schemas.microsoft.com/office/drawing/2014/main" id="{5A6CA5FA-1BF3-2753-8973-C6FFF0DB8E8B}"/>
                </a:ext>
              </a:extLst>
            </p:cNvPr>
            <p:cNvSpPr/>
            <p:nvPr/>
          </p:nvSpPr>
          <p:spPr>
            <a:xfrm>
              <a:off x="456329" y="111451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43">
              <a:extLst>
                <a:ext uri="{FF2B5EF4-FFF2-40B4-BE49-F238E27FC236}">
                  <a16:creationId xmlns:a16="http://schemas.microsoft.com/office/drawing/2014/main" id="{A5F08A87-1DBF-93A8-50EF-61BE57B9C459}"/>
                </a:ext>
              </a:extLst>
            </p:cNvPr>
            <p:cNvSpPr/>
            <p:nvPr/>
          </p:nvSpPr>
          <p:spPr>
            <a:xfrm>
              <a:off x="709519" y="95600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43">
              <a:extLst>
                <a:ext uri="{FF2B5EF4-FFF2-40B4-BE49-F238E27FC236}">
                  <a16:creationId xmlns:a16="http://schemas.microsoft.com/office/drawing/2014/main" id="{B2A810B7-C3E5-E6B9-5BC9-7F4E44D93DFF}"/>
                </a:ext>
              </a:extLst>
            </p:cNvPr>
            <p:cNvSpPr/>
            <p:nvPr/>
          </p:nvSpPr>
          <p:spPr>
            <a:xfrm>
              <a:off x="1666279" y="29857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43">
              <a:extLst>
                <a:ext uri="{FF2B5EF4-FFF2-40B4-BE49-F238E27FC236}">
                  <a16:creationId xmlns:a16="http://schemas.microsoft.com/office/drawing/2014/main" id="{38C1CD90-6A49-A55E-BB16-D692454B0DE7}"/>
                </a:ext>
              </a:extLst>
            </p:cNvPr>
            <p:cNvSpPr/>
            <p:nvPr/>
          </p:nvSpPr>
          <p:spPr>
            <a:xfrm>
              <a:off x="1919469" y="14006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19">
              <a:extLst>
                <a:ext uri="{FF2B5EF4-FFF2-40B4-BE49-F238E27FC236}">
                  <a16:creationId xmlns:a16="http://schemas.microsoft.com/office/drawing/2014/main" id="{B531A7F4-9E94-8CBD-56B9-978E81967AE8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>
              <a:off x="5704695" y="4910873"/>
              <a:ext cx="914401" cy="533400"/>
            </a:xfrm>
            <a:prstGeom prst="rect">
              <a:avLst/>
            </a:prstGeom>
          </p:spPr>
        </p:pic>
        <p:pic>
          <p:nvPicPr>
            <p:cNvPr id="241" name="object 19">
              <a:extLst>
                <a:ext uri="{FF2B5EF4-FFF2-40B4-BE49-F238E27FC236}">
                  <a16:creationId xmlns:a16="http://schemas.microsoft.com/office/drawing/2014/main" id="{1E0BB1A4-3329-EB88-EEDD-DC8C1722234D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>
              <a:off x="-504291" y="5948373"/>
              <a:ext cx="914401" cy="533400"/>
            </a:xfrm>
            <a:prstGeom prst="rect">
              <a:avLst/>
            </a:prstGeom>
          </p:spPr>
        </p:pic>
        <p:pic>
          <p:nvPicPr>
            <p:cNvPr id="243" name="object 19">
              <a:extLst>
                <a:ext uri="{FF2B5EF4-FFF2-40B4-BE49-F238E27FC236}">
                  <a16:creationId xmlns:a16="http://schemas.microsoft.com/office/drawing/2014/main" id="{9B47CB78-485F-82DC-CBBD-74FA2F850E4D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>
              <a:off x="2916961" y="5937674"/>
              <a:ext cx="914401" cy="533400"/>
            </a:xfrm>
            <a:prstGeom prst="rect">
              <a:avLst/>
            </a:prstGeom>
          </p:spPr>
        </p:pic>
        <p:sp>
          <p:nvSpPr>
            <p:cNvPr id="245" name="object 43">
              <a:extLst>
                <a:ext uri="{FF2B5EF4-FFF2-40B4-BE49-F238E27FC236}">
                  <a16:creationId xmlns:a16="http://schemas.microsoft.com/office/drawing/2014/main" id="{A6A430CF-CDE8-D0C4-388E-3AD1151F5926}"/>
                </a:ext>
              </a:extLst>
            </p:cNvPr>
            <p:cNvSpPr/>
            <p:nvPr/>
          </p:nvSpPr>
          <p:spPr>
            <a:xfrm>
              <a:off x="922299" y="610543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7" name="object 45">
              <a:extLst>
                <a:ext uri="{FF2B5EF4-FFF2-40B4-BE49-F238E27FC236}">
                  <a16:creationId xmlns:a16="http://schemas.microsoft.com/office/drawing/2014/main" id="{0D80A2FC-941C-63C6-A6E4-8B09D2DEA81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97187" y="6101759"/>
              <a:ext cx="119595" cy="119583"/>
            </a:xfrm>
            <a:prstGeom prst="rect">
              <a:avLst/>
            </a:prstGeom>
          </p:spPr>
        </p:pic>
        <p:pic>
          <p:nvPicPr>
            <p:cNvPr id="249" name="object 45">
              <a:extLst>
                <a:ext uri="{FF2B5EF4-FFF2-40B4-BE49-F238E27FC236}">
                  <a16:creationId xmlns:a16="http://schemas.microsoft.com/office/drawing/2014/main" id="{C1A78A6B-887E-9015-DB49-2A39B0F153A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953299" y="4370631"/>
              <a:ext cx="119595" cy="119583"/>
            </a:xfrm>
            <a:prstGeom prst="rect">
              <a:avLst/>
            </a:prstGeom>
          </p:spPr>
        </p:pic>
        <p:pic>
          <p:nvPicPr>
            <p:cNvPr id="251" name="object 45">
              <a:extLst>
                <a:ext uri="{FF2B5EF4-FFF2-40B4-BE49-F238E27FC236}">
                  <a16:creationId xmlns:a16="http://schemas.microsoft.com/office/drawing/2014/main" id="{1CB0DF36-02E3-E613-DF53-E7FC055E5BD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01290" y="1381231"/>
              <a:ext cx="119595" cy="119583"/>
            </a:xfrm>
            <a:prstGeom prst="rect">
              <a:avLst/>
            </a:prstGeom>
          </p:spPr>
        </p:pic>
        <p:sp>
          <p:nvSpPr>
            <p:cNvPr id="253" name="object 43">
              <a:extLst>
                <a:ext uri="{FF2B5EF4-FFF2-40B4-BE49-F238E27FC236}">
                  <a16:creationId xmlns:a16="http://schemas.microsoft.com/office/drawing/2014/main" id="{ECCAEE7E-298C-AEC2-D22E-465A48B33936}"/>
                </a:ext>
              </a:extLst>
            </p:cNvPr>
            <p:cNvSpPr/>
            <p:nvPr/>
          </p:nvSpPr>
          <p:spPr>
            <a:xfrm>
              <a:off x="96438" y="511875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43">
              <a:extLst>
                <a:ext uri="{FF2B5EF4-FFF2-40B4-BE49-F238E27FC236}">
                  <a16:creationId xmlns:a16="http://schemas.microsoft.com/office/drawing/2014/main" id="{F36C5A76-18AD-8D23-7FA8-3B45D14A6868}"/>
                </a:ext>
              </a:extLst>
            </p:cNvPr>
            <p:cNvSpPr/>
            <p:nvPr/>
          </p:nvSpPr>
          <p:spPr>
            <a:xfrm>
              <a:off x="2869903" y="546456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43">
              <a:extLst>
                <a:ext uri="{FF2B5EF4-FFF2-40B4-BE49-F238E27FC236}">
                  <a16:creationId xmlns:a16="http://schemas.microsoft.com/office/drawing/2014/main" id="{AEEAA3CF-E3F3-2B0D-3293-784128DF4177}"/>
                </a:ext>
              </a:extLst>
            </p:cNvPr>
            <p:cNvSpPr/>
            <p:nvPr/>
          </p:nvSpPr>
          <p:spPr>
            <a:xfrm>
              <a:off x="4916333" y="620954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43">
              <a:extLst>
                <a:ext uri="{FF2B5EF4-FFF2-40B4-BE49-F238E27FC236}">
                  <a16:creationId xmlns:a16="http://schemas.microsoft.com/office/drawing/2014/main" id="{F8D30DD1-ADED-7D69-BAB7-80BA5B4816D9}"/>
                </a:ext>
              </a:extLst>
            </p:cNvPr>
            <p:cNvSpPr/>
            <p:nvPr/>
          </p:nvSpPr>
          <p:spPr>
            <a:xfrm>
              <a:off x="137270" y="467898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43">
              <a:extLst>
                <a:ext uri="{FF2B5EF4-FFF2-40B4-BE49-F238E27FC236}">
                  <a16:creationId xmlns:a16="http://schemas.microsoft.com/office/drawing/2014/main" id="{0E3AC286-4C17-BDCB-F797-4F35190583CB}"/>
                </a:ext>
              </a:extLst>
            </p:cNvPr>
            <p:cNvSpPr/>
            <p:nvPr/>
          </p:nvSpPr>
          <p:spPr>
            <a:xfrm>
              <a:off x="1426075" y="619522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43">
              <a:extLst>
                <a:ext uri="{FF2B5EF4-FFF2-40B4-BE49-F238E27FC236}">
                  <a16:creationId xmlns:a16="http://schemas.microsoft.com/office/drawing/2014/main" id="{5F98EBFD-64AD-F5BB-FAFC-76BD220F69AB}"/>
                </a:ext>
              </a:extLst>
            </p:cNvPr>
            <p:cNvSpPr/>
            <p:nvPr/>
          </p:nvSpPr>
          <p:spPr>
            <a:xfrm>
              <a:off x="4396578" y="567258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43">
              <a:extLst>
                <a:ext uri="{FF2B5EF4-FFF2-40B4-BE49-F238E27FC236}">
                  <a16:creationId xmlns:a16="http://schemas.microsoft.com/office/drawing/2014/main" id="{6B0F2679-47A1-D64B-FD0C-EC0A148ADBC4}"/>
                </a:ext>
              </a:extLst>
            </p:cNvPr>
            <p:cNvSpPr/>
            <p:nvPr/>
          </p:nvSpPr>
          <p:spPr>
            <a:xfrm>
              <a:off x="5520302" y="396216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804870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92DF4-F400-C054-E71B-38ABA2566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607946F8-3D7F-F3E8-C82B-B80B35532E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870" y="-5854"/>
            <a:ext cx="3523603" cy="1429422"/>
          </a:xfrm>
          <a:prstGeom prst="rect">
            <a:avLst/>
          </a:prstGeom>
        </p:spPr>
      </p:pic>
      <p:sp>
        <p:nvSpPr>
          <p:cNvPr id="38" name="object 32" descr="$PPTXTitle">
            <a:extLst>
              <a:ext uri="{FF2B5EF4-FFF2-40B4-BE49-F238E27FC236}">
                <a16:creationId xmlns:a16="http://schemas.microsoft.com/office/drawing/2014/main" id="{64D77218-9AA8-577C-BE86-93EC8AE3AC99}"/>
              </a:ext>
            </a:extLst>
          </p:cNvPr>
          <p:cNvSpPr txBox="1">
            <a:spLocks/>
          </p:cNvSpPr>
          <p:nvPr/>
        </p:nvSpPr>
        <p:spPr>
          <a:xfrm>
            <a:off x="1454363" y="1176284"/>
            <a:ext cx="3711861" cy="49372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490"/>
              </a:spcBef>
            </a:pPr>
            <a:r>
              <a:rPr lang="pt-BR" sz="2800" b="1" spc="-55" dirty="0">
                <a:solidFill>
                  <a:srgbClr val="1D75BC"/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¡CADA GOTA CUENTA!</a:t>
            </a:r>
            <a:endParaRPr lang="pt-BR" sz="2800" b="1" spc="-25" dirty="0">
              <a:solidFill>
                <a:srgbClr val="1D75BC"/>
              </a:solidFill>
              <a:latin typeface="Berlin Sans FB Demi" panose="020E0802020502020306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40" name="object 36">
            <a:extLst>
              <a:ext uri="{FF2B5EF4-FFF2-40B4-BE49-F238E27FC236}">
                <a16:creationId xmlns:a16="http://schemas.microsoft.com/office/drawing/2014/main" id="{066C654D-EB3C-C339-1557-9790BAEC103C}"/>
              </a:ext>
            </a:extLst>
          </p:cNvPr>
          <p:cNvSpPr/>
          <p:nvPr/>
        </p:nvSpPr>
        <p:spPr>
          <a:xfrm>
            <a:off x="1505857" y="1743188"/>
            <a:ext cx="3440672" cy="45085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4FC8EF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49" name="object 19">
            <a:extLst>
              <a:ext uri="{FF2B5EF4-FFF2-40B4-BE49-F238E27FC236}">
                <a16:creationId xmlns:a16="http://schemas.microsoft.com/office/drawing/2014/main" id="{8B20CAF2-29C2-E496-EDD5-E81D48CE26A9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flipH="1">
            <a:off x="5918273" y="168970"/>
            <a:ext cx="914401" cy="533400"/>
          </a:xfrm>
          <a:prstGeom prst="rect">
            <a:avLst/>
          </a:prstGeom>
        </p:spPr>
      </p:pic>
      <p:pic>
        <p:nvPicPr>
          <p:cNvPr id="57" name="object 19">
            <a:extLst>
              <a:ext uri="{FF2B5EF4-FFF2-40B4-BE49-F238E27FC236}">
                <a16:creationId xmlns:a16="http://schemas.microsoft.com/office/drawing/2014/main" id="{821C5752-6381-7F84-DA2E-B75917859FF4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5728969" y="1024754"/>
            <a:ext cx="914401" cy="533400"/>
          </a:xfrm>
          <a:prstGeom prst="rect">
            <a:avLst/>
          </a:prstGeom>
        </p:spPr>
      </p:pic>
      <p:pic>
        <p:nvPicPr>
          <p:cNvPr id="61" name="object 19">
            <a:extLst>
              <a:ext uri="{FF2B5EF4-FFF2-40B4-BE49-F238E27FC236}">
                <a16:creationId xmlns:a16="http://schemas.microsoft.com/office/drawing/2014/main" id="{D7FF7A09-00E7-D252-CA10-6D31446D4DB3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flipH="1">
            <a:off x="203200" y="118551"/>
            <a:ext cx="914401" cy="533400"/>
          </a:xfrm>
          <a:prstGeom prst="rect">
            <a:avLst/>
          </a:prstGeom>
        </p:spPr>
      </p:pic>
      <p:pic>
        <p:nvPicPr>
          <p:cNvPr id="65" name="object 19">
            <a:extLst>
              <a:ext uri="{FF2B5EF4-FFF2-40B4-BE49-F238E27FC236}">
                <a16:creationId xmlns:a16="http://schemas.microsoft.com/office/drawing/2014/main" id="{38C0B05F-EA0A-C465-7902-C46B1EA45A9E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812800" y="698500"/>
            <a:ext cx="914401" cy="533400"/>
          </a:xfrm>
          <a:prstGeom prst="rect">
            <a:avLst/>
          </a:prstGeom>
        </p:spPr>
      </p:pic>
      <p:pic>
        <p:nvPicPr>
          <p:cNvPr id="77" name="object 39">
            <a:extLst>
              <a:ext uri="{FF2B5EF4-FFF2-40B4-BE49-F238E27FC236}">
                <a16:creationId xmlns:a16="http://schemas.microsoft.com/office/drawing/2014/main" id="{972EBD9D-AFF3-20D8-C286-A85C5CF5E0A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69115" y="422359"/>
            <a:ext cx="102387" cy="105130"/>
          </a:xfrm>
          <a:prstGeom prst="rect">
            <a:avLst/>
          </a:prstGeom>
        </p:spPr>
      </p:pic>
      <p:pic>
        <p:nvPicPr>
          <p:cNvPr id="81" name="object 50">
            <a:extLst>
              <a:ext uri="{FF2B5EF4-FFF2-40B4-BE49-F238E27FC236}">
                <a16:creationId xmlns:a16="http://schemas.microsoft.com/office/drawing/2014/main" id="{0FCE5257-A9B3-EFD4-E54D-6860D5195425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69164" y="124197"/>
            <a:ext cx="117932" cy="119138"/>
          </a:xfrm>
          <a:prstGeom prst="rect">
            <a:avLst/>
          </a:prstGeom>
        </p:spPr>
      </p:pic>
      <p:pic>
        <p:nvPicPr>
          <p:cNvPr id="85" name="object 41">
            <a:extLst>
              <a:ext uri="{FF2B5EF4-FFF2-40B4-BE49-F238E27FC236}">
                <a16:creationId xmlns:a16="http://schemas.microsoft.com/office/drawing/2014/main" id="{D5072733-AE3F-8F28-D5AC-6D4136D6BD9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44110" y="837931"/>
            <a:ext cx="82537" cy="81661"/>
          </a:xfrm>
          <a:prstGeom prst="rect">
            <a:avLst/>
          </a:prstGeom>
        </p:spPr>
      </p:pic>
      <p:sp>
        <p:nvSpPr>
          <p:cNvPr id="89" name="object 40">
            <a:extLst>
              <a:ext uri="{FF2B5EF4-FFF2-40B4-BE49-F238E27FC236}">
                <a16:creationId xmlns:a16="http://schemas.microsoft.com/office/drawing/2014/main" id="{5661B05A-E403-9F21-0822-77CD621A0857}"/>
              </a:ext>
            </a:extLst>
          </p:cNvPr>
          <p:cNvSpPr/>
          <p:nvPr/>
        </p:nvSpPr>
        <p:spPr>
          <a:xfrm>
            <a:off x="5361916" y="59176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91" name="object 49">
            <a:extLst>
              <a:ext uri="{FF2B5EF4-FFF2-40B4-BE49-F238E27FC236}">
                <a16:creationId xmlns:a16="http://schemas.microsoft.com/office/drawing/2014/main" id="{42C02D98-101E-8BC3-CAA2-65E97C210C2F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17654" y="905158"/>
            <a:ext cx="94500" cy="106832"/>
          </a:xfrm>
          <a:prstGeom prst="rect">
            <a:avLst/>
          </a:prstGeom>
        </p:spPr>
      </p:pic>
      <p:pic>
        <p:nvPicPr>
          <p:cNvPr id="93" name="object 5">
            <a:extLst>
              <a:ext uri="{FF2B5EF4-FFF2-40B4-BE49-F238E27FC236}">
                <a16:creationId xmlns:a16="http://schemas.microsoft.com/office/drawing/2014/main" id="{10FE8161-FB96-DE3E-8926-B476F704E058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931390" y="832252"/>
            <a:ext cx="152198" cy="226466"/>
          </a:xfrm>
          <a:prstGeom prst="rect">
            <a:avLst/>
          </a:prstGeom>
        </p:spPr>
      </p:pic>
      <p:pic>
        <p:nvPicPr>
          <p:cNvPr id="95" name="object 49">
            <a:extLst>
              <a:ext uri="{FF2B5EF4-FFF2-40B4-BE49-F238E27FC236}">
                <a16:creationId xmlns:a16="http://schemas.microsoft.com/office/drawing/2014/main" id="{CB8AAF17-981D-E109-52C1-BCA3847D81B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883150" y="556201"/>
            <a:ext cx="94500" cy="106832"/>
          </a:xfrm>
          <a:prstGeom prst="rect">
            <a:avLst/>
          </a:prstGeom>
        </p:spPr>
      </p:pic>
      <p:sp>
        <p:nvSpPr>
          <p:cNvPr id="97" name="object 43">
            <a:extLst>
              <a:ext uri="{FF2B5EF4-FFF2-40B4-BE49-F238E27FC236}">
                <a16:creationId xmlns:a16="http://schemas.microsoft.com/office/drawing/2014/main" id="{50CE9E1D-F319-3C6F-7568-B0CBD04B445A}"/>
              </a:ext>
            </a:extLst>
          </p:cNvPr>
          <p:cNvSpPr/>
          <p:nvPr/>
        </p:nvSpPr>
        <p:spPr>
          <a:xfrm>
            <a:off x="5319056" y="122520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43">
            <a:extLst>
              <a:ext uri="{FF2B5EF4-FFF2-40B4-BE49-F238E27FC236}">
                <a16:creationId xmlns:a16="http://schemas.microsoft.com/office/drawing/2014/main" id="{802566BB-5061-77A9-5EB0-E60DE8A6676E}"/>
              </a:ext>
            </a:extLst>
          </p:cNvPr>
          <p:cNvSpPr/>
          <p:nvPr/>
        </p:nvSpPr>
        <p:spPr>
          <a:xfrm>
            <a:off x="5728642" y="71492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5" name="object 49">
            <a:extLst>
              <a:ext uri="{FF2B5EF4-FFF2-40B4-BE49-F238E27FC236}">
                <a16:creationId xmlns:a16="http://schemas.microsoft.com/office/drawing/2014/main" id="{C4ECA85C-CF17-6F8D-15AA-54E6D6030E4A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9293" y="1250284"/>
            <a:ext cx="94500" cy="106832"/>
          </a:xfrm>
          <a:prstGeom prst="rect">
            <a:avLst/>
          </a:prstGeom>
        </p:spPr>
      </p:pic>
      <p:pic>
        <p:nvPicPr>
          <p:cNvPr id="107" name="object 17">
            <a:extLst>
              <a:ext uri="{FF2B5EF4-FFF2-40B4-BE49-F238E27FC236}">
                <a16:creationId xmlns:a16="http://schemas.microsoft.com/office/drawing/2014/main" id="{1946F07F-5CF7-38DE-BAA3-BAB14B0C159F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3168" y="850756"/>
            <a:ext cx="152193" cy="226466"/>
          </a:xfrm>
          <a:prstGeom prst="rect">
            <a:avLst/>
          </a:prstGeom>
        </p:spPr>
      </p:pic>
      <p:pic>
        <p:nvPicPr>
          <p:cNvPr id="113" name="object 45">
            <a:extLst>
              <a:ext uri="{FF2B5EF4-FFF2-40B4-BE49-F238E27FC236}">
                <a16:creationId xmlns:a16="http://schemas.microsoft.com/office/drawing/2014/main" id="{732CA73C-8455-F052-33AD-8141BDA69C1D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011232" y="981088"/>
            <a:ext cx="119595" cy="119583"/>
          </a:xfrm>
          <a:prstGeom prst="rect">
            <a:avLst/>
          </a:prstGeom>
        </p:spPr>
      </p:pic>
      <p:sp>
        <p:nvSpPr>
          <p:cNvPr id="115" name="object 43">
            <a:extLst>
              <a:ext uri="{FF2B5EF4-FFF2-40B4-BE49-F238E27FC236}">
                <a16:creationId xmlns:a16="http://schemas.microsoft.com/office/drawing/2014/main" id="{EBA858E0-C655-D927-2D96-EC0A005B7522}"/>
              </a:ext>
            </a:extLst>
          </p:cNvPr>
          <p:cNvSpPr/>
          <p:nvPr/>
        </p:nvSpPr>
        <p:spPr>
          <a:xfrm>
            <a:off x="4279418" y="120954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7" name="object 45">
            <a:extLst>
              <a:ext uri="{FF2B5EF4-FFF2-40B4-BE49-F238E27FC236}">
                <a16:creationId xmlns:a16="http://schemas.microsoft.com/office/drawing/2014/main" id="{ED78D80B-0411-4EA3-7989-012C0094C68F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0805" y="765093"/>
            <a:ext cx="119595" cy="119583"/>
          </a:xfrm>
          <a:prstGeom prst="rect">
            <a:avLst/>
          </a:prstGeom>
        </p:spPr>
      </p:pic>
      <p:pic>
        <p:nvPicPr>
          <p:cNvPr id="119" name="object 48">
            <a:extLst>
              <a:ext uri="{FF2B5EF4-FFF2-40B4-BE49-F238E27FC236}">
                <a16:creationId xmlns:a16="http://schemas.microsoft.com/office/drawing/2014/main" id="{3075FB23-9B31-66EC-BDDB-D2B3EC573036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412725" y="258327"/>
            <a:ext cx="115506" cy="115519"/>
          </a:xfrm>
          <a:prstGeom prst="rect">
            <a:avLst/>
          </a:prstGeom>
        </p:spPr>
      </p:pic>
      <p:sp>
        <p:nvSpPr>
          <p:cNvPr id="124" name="object 40">
            <a:extLst>
              <a:ext uri="{FF2B5EF4-FFF2-40B4-BE49-F238E27FC236}">
                <a16:creationId xmlns:a16="http://schemas.microsoft.com/office/drawing/2014/main" id="{EB77C55F-6063-1C35-194C-E90035B8881A}"/>
              </a:ext>
            </a:extLst>
          </p:cNvPr>
          <p:cNvSpPr/>
          <p:nvPr/>
        </p:nvSpPr>
        <p:spPr>
          <a:xfrm>
            <a:off x="1062991" y="659809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33" name="object 40">
            <a:extLst>
              <a:ext uri="{FF2B5EF4-FFF2-40B4-BE49-F238E27FC236}">
                <a16:creationId xmlns:a16="http://schemas.microsoft.com/office/drawing/2014/main" id="{DA37311D-E903-F1E4-566F-3235AB96CD59}"/>
              </a:ext>
            </a:extLst>
          </p:cNvPr>
          <p:cNvSpPr/>
          <p:nvPr/>
        </p:nvSpPr>
        <p:spPr>
          <a:xfrm>
            <a:off x="3732624" y="231022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42" name="object 40">
            <a:extLst>
              <a:ext uri="{FF2B5EF4-FFF2-40B4-BE49-F238E27FC236}">
                <a16:creationId xmlns:a16="http://schemas.microsoft.com/office/drawing/2014/main" id="{9BBC55D4-4900-1F2C-CE0D-B3F61368B8FB}"/>
              </a:ext>
            </a:extLst>
          </p:cNvPr>
          <p:cNvSpPr/>
          <p:nvPr/>
        </p:nvSpPr>
        <p:spPr>
          <a:xfrm>
            <a:off x="1379324" y="525402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46" name="object 40">
            <a:extLst>
              <a:ext uri="{FF2B5EF4-FFF2-40B4-BE49-F238E27FC236}">
                <a16:creationId xmlns:a16="http://schemas.microsoft.com/office/drawing/2014/main" id="{35E885B2-5C6B-0319-CE4F-1491A0E2C4AD}"/>
              </a:ext>
            </a:extLst>
          </p:cNvPr>
          <p:cNvSpPr/>
          <p:nvPr/>
        </p:nvSpPr>
        <p:spPr>
          <a:xfrm>
            <a:off x="4443173" y="1236091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48" name="object 45">
            <a:extLst>
              <a:ext uri="{FF2B5EF4-FFF2-40B4-BE49-F238E27FC236}">
                <a16:creationId xmlns:a16="http://schemas.microsoft.com/office/drawing/2014/main" id="{92F44A8A-3FD0-9B1A-9CD2-231CB11A5F22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48702" y="80269"/>
            <a:ext cx="119595" cy="119583"/>
          </a:xfrm>
          <a:prstGeom prst="rect">
            <a:avLst/>
          </a:prstGeom>
        </p:spPr>
      </p:pic>
      <p:sp>
        <p:nvSpPr>
          <p:cNvPr id="154" name="object 40">
            <a:extLst>
              <a:ext uri="{FF2B5EF4-FFF2-40B4-BE49-F238E27FC236}">
                <a16:creationId xmlns:a16="http://schemas.microsoft.com/office/drawing/2014/main" id="{F9E8D86A-25AA-0189-8E71-B0DC6B18D0A1}"/>
              </a:ext>
            </a:extLst>
          </p:cNvPr>
          <p:cNvSpPr/>
          <p:nvPr/>
        </p:nvSpPr>
        <p:spPr>
          <a:xfrm>
            <a:off x="5816382" y="156928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56" name="object 39">
            <a:extLst>
              <a:ext uri="{FF2B5EF4-FFF2-40B4-BE49-F238E27FC236}">
                <a16:creationId xmlns:a16="http://schemas.microsoft.com/office/drawing/2014/main" id="{0A3FFD39-06D5-0F29-C25D-A41EE28ED03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23806" y="1160953"/>
            <a:ext cx="102387" cy="105130"/>
          </a:xfrm>
          <a:prstGeom prst="rect">
            <a:avLst/>
          </a:prstGeom>
        </p:spPr>
      </p:pic>
      <p:sp>
        <p:nvSpPr>
          <p:cNvPr id="158" name="object 43">
            <a:extLst>
              <a:ext uri="{FF2B5EF4-FFF2-40B4-BE49-F238E27FC236}">
                <a16:creationId xmlns:a16="http://schemas.microsoft.com/office/drawing/2014/main" id="{CF496925-9C4A-66C4-2EB6-9E7ED40EAB2D}"/>
              </a:ext>
            </a:extLst>
          </p:cNvPr>
          <p:cNvSpPr/>
          <p:nvPr/>
        </p:nvSpPr>
        <p:spPr>
          <a:xfrm>
            <a:off x="1911115" y="111451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43">
            <a:extLst>
              <a:ext uri="{FF2B5EF4-FFF2-40B4-BE49-F238E27FC236}">
                <a16:creationId xmlns:a16="http://schemas.microsoft.com/office/drawing/2014/main" id="{5A5E986E-58EA-F6A5-6594-6325AF0BC53E}"/>
              </a:ext>
            </a:extLst>
          </p:cNvPr>
          <p:cNvSpPr/>
          <p:nvPr/>
        </p:nvSpPr>
        <p:spPr>
          <a:xfrm>
            <a:off x="2647015" y="128823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43">
            <a:extLst>
              <a:ext uri="{FF2B5EF4-FFF2-40B4-BE49-F238E27FC236}">
                <a16:creationId xmlns:a16="http://schemas.microsoft.com/office/drawing/2014/main" id="{92E67316-7DA5-CA91-1439-C1E6A9E4EDB0}"/>
              </a:ext>
            </a:extLst>
          </p:cNvPr>
          <p:cNvSpPr/>
          <p:nvPr/>
        </p:nvSpPr>
        <p:spPr>
          <a:xfrm>
            <a:off x="4497725" y="909104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4" name="object 45">
            <a:extLst>
              <a:ext uri="{FF2B5EF4-FFF2-40B4-BE49-F238E27FC236}">
                <a16:creationId xmlns:a16="http://schemas.microsoft.com/office/drawing/2014/main" id="{22C26BFF-6676-881F-9578-1AA861E471DE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66870" y="80269"/>
            <a:ext cx="119595" cy="119583"/>
          </a:xfrm>
          <a:prstGeom prst="rect">
            <a:avLst/>
          </a:prstGeom>
        </p:spPr>
      </p:pic>
      <p:sp>
        <p:nvSpPr>
          <p:cNvPr id="166" name="object 40">
            <a:extLst>
              <a:ext uri="{FF2B5EF4-FFF2-40B4-BE49-F238E27FC236}">
                <a16:creationId xmlns:a16="http://schemas.microsoft.com/office/drawing/2014/main" id="{242E126E-64C1-3A05-E054-ABCDB5650AB2}"/>
              </a:ext>
            </a:extLst>
          </p:cNvPr>
          <p:cNvSpPr/>
          <p:nvPr/>
        </p:nvSpPr>
        <p:spPr>
          <a:xfrm>
            <a:off x="1693834" y="621359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8" name="object 45">
            <a:extLst>
              <a:ext uri="{FF2B5EF4-FFF2-40B4-BE49-F238E27FC236}">
                <a16:creationId xmlns:a16="http://schemas.microsoft.com/office/drawing/2014/main" id="{D04D2C22-7FE2-3A1F-9FEB-0DA4EE8D91D9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11051" y="178989"/>
            <a:ext cx="119595" cy="119583"/>
          </a:xfrm>
          <a:prstGeom prst="rect">
            <a:avLst/>
          </a:prstGeom>
        </p:spPr>
      </p:pic>
      <p:pic>
        <p:nvPicPr>
          <p:cNvPr id="170" name="object 49">
            <a:extLst>
              <a:ext uri="{FF2B5EF4-FFF2-40B4-BE49-F238E27FC236}">
                <a16:creationId xmlns:a16="http://schemas.microsoft.com/office/drawing/2014/main" id="{5700764F-6F6D-240D-8CB4-124427C92AC3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54291" y="1365689"/>
            <a:ext cx="94500" cy="106832"/>
          </a:xfrm>
          <a:prstGeom prst="rect">
            <a:avLst/>
          </a:prstGeom>
        </p:spPr>
      </p:pic>
      <p:pic>
        <p:nvPicPr>
          <p:cNvPr id="172" name="object 19">
            <a:extLst>
              <a:ext uri="{FF2B5EF4-FFF2-40B4-BE49-F238E27FC236}">
                <a16:creationId xmlns:a16="http://schemas.microsoft.com/office/drawing/2014/main" id="{BA82AC04-DD6D-39B0-6540-CE642598F501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flipH="1">
            <a:off x="-310598" y="1154853"/>
            <a:ext cx="914401" cy="533400"/>
          </a:xfrm>
          <a:prstGeom prst="rect">
            <a:avLst/>
          </a:prstGeom>
        </p:spPr>
      </p:pic>
      <p:pic>
        <p:nvPicPr>
          <p:cNvPr id="174" name="object 19">
            <a:extLst>
              <a:ext uri="{FF2B5EF4-FFF2-40B4-BE49-F238E27FC236}">
                <a16:creationId xmlns:a16="http://schemas.microsoft.com/office/drawing/2014/main" id="{5DEAC391-7F14-D4FB-F377-7B8C828B32C8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flipH="1">
            <a:off x="4773764" y="0"/>
            <a:ext cx="914401" cy="533400"/>
          </a:xfrm>
          <a:prstGeom prst="rect">
            <a:avLst/>
          </a:prstGeom>
        </p:spPr>
      </p:pic>
      <p:pic>
        <p:nvPicPr>
          <p:cNvPr id="178" name="object 5">
            <a:extLst>
              <a:ext uri="{FF2B5EF4-FFF2-40B4-BE49-F238E27FC236}">
                <a16:creationId xmlns:a16="http://schemas.microsoft.com/office/drawing/2014/main" id="{7446B758-18C0-FBDA-B248-277A59065669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31015" y="1350388"/>
            <a:ext cx="152198" cy="226466"/>
          </a:xfrm>
          <a:prstGeom prst="rect">
            <a:avLst/>
          </a:prstGeom>
        </p:spPr>
      </p:pic>
      <p:pic>
        <p:nvPicPr>
          <p:cNvPr id="188" name="object 5">
            <a:extLst>
              <a:ext uri="{FF2B5EF4-FFF2-40B4-BE49-F238E27FC236}">
                <a16:creationId xmlns:a16="http://schemas.microsoft.com/office/drawing/2014/main" id="{487FF446-FE4D-FD33-31D3-60F1AE4D2B9B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87178" y="973251"/>
            <a:ext cx="152198" cy="226466"/>
          </a:xfrm>
          <a:prstGeom prst="rect">
            <a:avLst/>
          </a:prstGeom>
        </p:spPr>
      </p:pic>
      <p:sp>
        <p:nvSpPr>
          <p:cNvPr id="192" name="object 43">
            <a:extLst>
              <a:ext uri="{FF2B5EF4-FFF2-40B4-BE49-F238E27FC236}">
                <a16:creationId xmlns:a16="http://schemas.microsoft.com/office/drawing/2014/main" id="{11475DF6-459E-2D4F-D375-02C09F328566}"/>
              </a:ext>
            </a:extLst>
          </p:cNvPr>
          <p:cNvSpPr/>
          <p:nvPr/>
        </p:nvSpPr>
        <p:spPr>
          <a:xfrm>
            <a:off x="1067436" y="29100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43">
            <a:extLst>
              <a:ext uri="{FF2B5EF4-FFF2-40B4-BE49-F238E27FC236}">
                <a16:creationId xmlns:a16="http://schemas.microsoft.com/office/drawing/2014/main" id="{BC573A69-8F15-2F4B-15E6-0D1B2EA028CD}"/>
              </a:ext>
            </a:extLst>
          </p:cNvPr>
          <p:cNvSpPr/>
          <p:nvPr/>
        </p:nvSpPr>
        <p:spPr>
          <a:xfrm>
            <a:off x="6198293" y="4407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43">
            <a:extLst>
              <a:ext uri="{FF2B5EF4-FFF2-40B4-BE49-F238E27FC236}">
                <a16:creationId xmlns:a16="http://schemas.microsoft.com/office/drawing/2014/main" id="{C9ABB6F8-6CE9-4B7D-BAD1-66D8BF0ED040}"/>
              </a:ext>
            </a:extLst>
          </p:cNvPr>
          <p:cNvSpPr/>
          <p:nvPr/>
        </p:nvSpPr>
        <p:spPr>
          <a:xfrm>
            <a:off x="2854118" y="13360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6" name="object 45">
            <a:extLst>
              <a:ext uri="{FF2B5EF4-FFF2-40B4-BE49-F238E27FC236}">
                <a16:creationId xmlns:a16="http://schemas.microsoft.com/office/drawing/2014/main" id="{5DFFA8BB-D7CA-D7BC-C527-468E5A473051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380938" y="98891"/>
            <a:ext cx="119595" cy="119583"/>
          </a:xfrm>
          <a:prstGeom prst="rect">
            <a:avLst/>
          </a:prstGeom>
        </p:spPr>
      </p:pic>
      <p:pic>
        <p:nvPicPr>
          <p:cNvPr id="221" name="object 45">
            <a:extLst>
              <a:ext uri="{FF2B5EF4-FFF2-40B4-BE49-F238E27FC236}">
                <a16:creationId xmlns:a16="http://schemas.microsoft.com/office/drawing/2014/main" id="{AD49C227-62D0-EB3E-02F8-DA67A6230880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3402" y="115818"/>
            <a:ext cx="119595" cy="119583"/>
          </a:xfrm>
          <a:prstGeom prst="rect">
            <a:avLst/>
          </a:prstGeom>
        </p:spPr>
      </p:pic>
      <p:sp>
        <p:nvSpPr>
          <p:cNvPr id="223" name="object 43">
            <a:extLst>
              <a:ext uri="{FF2B5EF4-FFF2-40B4-BE49-F238E27FC236}">
                <a16:creationId xmlns:a16="http://schemas.microsoft.com/office/drawing/2014/main" id="{C2DC5379-5C01-AE09-FF8B-7F79E5715DE4}"/>
              </a:ext>
            </a:extLst>
          </p:cNvPr>
          <p:cNvSpPr/>
          <p:nvPr/>
        </p:nvSpPr>
        <p:spPr>
          <a:xfrm>
            <a:off x="5766217" y="105871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43">
            <a:extLst>
              <a:ext uri="{FF2B5EF4-FFF2-40B4-BE49-F238E27FC236}">
                <a16:creationId xmlns:a16="http://schemas.microsoft.com/office/drawing/2014/main" id="{168A8F9D-30D1-C101-38FA-02E34EB45C41}"/>
              </a:ext>
            </a:extLst>
          </p:cNvPr>
          <p:cNvSpPr/>
          <p:nvPr/>
        </p:nvSpPr>
        <p:spPr>
          <a:xfrm>
            <a:off x="6169792" y="76587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43">
            <a:extLst>
              <a:ext uri="{FF2B5EF4-FFF2-40B4-BE49-F238E27FC236}">
                <a16:creationId xmlns:a16="http://schemas.microsoft.com/office/drawing/2014/main" id="{62EE6FF7-D6BA-E9C8-0344-085549D584EF}"/>
              </a:ext>
            </a:extLst>
          </p:cNvPr>
          <p:cNvSpPr/>
          <p:nvPr/>
        </p:nvSpPr>
        <p:spPr>
          <a:xfrm>
            <a:off x="77473" y="683774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43">
            <a:extLst>
              <a:ext uri="{FF2B5EF4-FFF2-40B4-BE49-F238E27FC236}">
                <a16:creationId xmlns:a16="http://schemas.microsoft.com/office/drawing/2014/main" id="{89B2C4B6-EFFF-CD5B-6D5D-BDA0A3FC995A}"/>
              </a:ext>
            </a:extLst>
          </p:cNvPr>
          <p:cNvSpPr/>
          <p:nvPr/>
        </p:nvSpPr>
        <p:spPr>
          <a:xfrm>
            <a:off x="456329" y="111451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43">
            <a:extLst>
              <a:ext uri="{FF2B5EF4-FFF2-40B4-BE49-F238E27FC236}">
                <a16:creationId xmlns:a16="http://schemas.microsoft.com/office/drawing/2014/main" id="{ECF8C1ED-AE32-889B-8826-0DD522884E20}"/>
              </a:ext>
            </a:extLst>
          </p:cNvPr>
          <p:cNvSpPr/>
          <p:nvPr/>
        </p:nvSpPr>
        <p:spPr>
          <a:xfrm>
            <a:off x="709519" y="95600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43">
            <a:extLst>
              <a:ext uri="{FF2B5EF4-FFF2-40B4-BE49-F238E27FC236}">
                <a16:creationId xmlns:a16="http://schemas.microsoft.com/office/drawing/2014/main" id="{E3B0ED06-6F26-A477-CCE5-0A3DFC1A42F4}"/>
              </a:ext>
            </a:extLst>
          </p:cNvPr>
          <p:cNvSpPr/>
          <p:nvPr/>
        </p:nvSpPr>
        <p:spPr>
          <a:xfrm>
            <a:off x="1666279" y="29857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43">
            <a:extLst>
              <a:ext uri="{FF2B5EF4-FFF2-40B4-BE49-F238E27FC236}">
                <a16:creationId xmlns:a16="http://schemas.microsoft.com/office/drawing/2014/main" id="{E6B19732-5D99-B548-3CA1-F15EFA972F4A}"/>
              </a:ext>
            </a:extLst>
          </p:cNvPr>
          <p:cNvSpPr/>
          <p:nvPr/>
        </p:nvSpPr>
        <p:spPr>
          <a:xfrm>
            <a:off x="1919469" y="14006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9" name="object 19">
            <a:extLst>
              <a:ext uri="{FF2B5EF4-FFF2-40B4-BE49-F238E27FC236}">
                <a16:creationId xmlns:a16="http://schemas.microsoft.com/office/drawing/2014/main" id="{49B97752-D1C0-072B-66BD-B2D30E9890AD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5461072" y="5937674"/>
            <a:ext cx="914401" cy="533400"/>
          </a:xfrm>
          <a:prstGeom prst="rect">
            <a:avLst/>
          </a:prstGeom>
        </p:spPr>
      </p:pic>
      <p:pic>
        <p:nvPicPr>
          <p:cNvPr id="241" name="object 19">
            <a:extLst>
              <a:ext uri="{FF2B5EF4-FFF2-40B4-BE49-F238E27FC236}">
                <a16:creationId xmlns:a16="http://schemas.microsoft.com/office/drawing/2014/main" id="{287268AE-930C-477F-7DE8-E203DFCF6069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-83717" y="5937674"/>
            <a:ext cx="914401" cy="533400"/>
          </a:xfrm>
          <a:prstGeom prst="rect">
            <a:avLst/>
          </a:prstGeom>
        </p:spPr>
      </p:pic>
      <p:pic>
        <p:nvPicPr>
          <p:cNvPr id="243" name="object 19">
            <a:extLst>
              <a:ext uri="{FF2B5EF4-FFF2-40B4-BE49-F238E27FC236}">
                <a16:creationId xmlns:a16="http://schemas.microsoft.com/office/drawing/2014/main" id="{413A0374-67B6-3730-1A30-1B136E7A3758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rot="5400000">
            <a:off x="-297050" y="4660531"/>
            <a:ext cx="914401" cy="533400"/>
          </a:xfrm>
          <a:prstGeom prst="rect">
            <a:avLst/>
          </a:prstGeom>
        </p:spPr>
      </p:pic>
      <p:pic>
        <p:nvPicPr>
          <p:cNvPr id="251" name="object 45">
            <a:extLst>
              <a:ext uri="{FF2B5EF4-FFF2-40B4-BE49-F238E27FC236}">
                <a16:creationId xmlns:a16="http://schemas.microsoft.com/office/drawing/2014/main" id="{11ED4829-E270-9344-5680-DABB7965BBDD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01290" y="1381231"/>
            <a:ext cx="119595" cy="119583"/>
          </a:xfrm>
          <a:prstGeom prst="rect">
            <a:avLst/>
          </a:prstGeom>
        </p:spPr>
      </p:pic>
      <p:sp>
        <p:nvSpPr>
          <p:cNvPr id="255" name="object 43">
            <a:extLst>
              <a:ext uri="{FF2B5EF4-FFF2-40B4-BE49-F238E27FC236}">
                <a16:creationId xmlns:a16="http://schemas.microsoft.com/office/drawing/2014/main" id="{A0B70CB5-CAA9-F1F5-AACF-F089706B437A}"/>
              </a:ext>
            </a:extLst>
          </p:cNvPr>
          <p:cNvSpPr/>
          <p:nvPr/>
        </p:nvSpPr>
        <p:spPr>
          <a:xfrm>
            <a:off x="4118595" y="203814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43">
            <a:extLst>
              <a:ext uri="{FF2B5EF4-FFF2-40B4-BE49-F238E27FC236}">
                <a16:creationId xmlns:a16="http://schemas.microsoft.com/office/drawing/2014/main" id="{57D07FB1-23BC-8858-FA00-D4113CCA4760}"/>
              </a:ext>
            </a:extLst>
          </p:cNvPr>
          <p:cNvSpPr/>
          <p:nvPr/>
        </p:nvSpPr>
        <p:spPr>
          <a:xfrm>
            <a:off x="4776886" y="6537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object 19">
            <a:extLst>
              <a:ext uri="{FF2B5EF4-FFF2-40B4-BE49-F238E27FC236}">
                <a16:creationId xmlns:a16="http://schemas.microsoft.com/office/drawing/2014/main" id="{07781DBB-FFD0-34A8-05EE-527F37C0D5FE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rot="5400000">
            <a:off x="-304033" y="2310244"/>
            <a:ext cx="914401" cy="533400"/>
          </a:xfrm>
          <a:prstGeom prst="rect">
            <a:avLst/>
          </a:prstGeom>
        </p:spPr>
      </p:pic>
      <p:pic>
        <p:nvPicPr>
          <p:cNvPr id="39" name="object 19">
            <a:extLst>
              <a:ext uri="{FF2B5EF4-FFF2-40B4-BE49-F238E27FC236}">
                <a16:creationId xmlns:a16="http://schemas.microsoft.com/office/drawing/2014/main" id="{F6C7F6E1-5DF1-55C0-9F92-58CEF9198C44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rot="16200000" flipH="1">
            <a:off x="5737673" y="4292246"/>
            <a:ext cx="914401" cy="533400"/>
          </a:xfrm>
          <a:prstGeom prst="rect">
            <a:avLst/>
          </a:prstGeom>
        </p:spPr>
      </p:pic>
      <p:pic>
        <p:nvPicPr>
          <p:cNvPr id="13" name="object 19">
            <a:extLst>
              <a:ext uri="{FF2B5EF4-FFF2-40B4-BE49-F238E27FC236}">
                <a16:creationId xmlns:a16="http://schemas.microsoft.com/office/drawing/2014/main" id="{D424CC71-F188-DED6-846B-2EE1BED7D92A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2818223" y="5922733"/>
            <a:ext cx="914401" cy="533400"/>
          </a:xfrm>
          <a:prstGeom prst="rect">
            <a:avLst/>
          </a:prstGeom>
        </p:spPr>
      </p:pic>
      <p:pic>
        <p:nvPicPr>
          <p:cNvPr id="4" name="object 19">
            <a:extLst>
              <a:ext uri="{FF2B5EF4-FFF2-40B4-BE49-F238E27FC236}">
                <a16:creationId xmlns:a16="http://schemas.microsoft.com/office/drawing/2014/main" id="{C7240DAA-6452-37B5-ABA8-6BA7CC7074B0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759684" y="2147793"/>
            <a:ext cx="914401" cy="533400"/>
          </a:xfrm>
          <a:prstGeom prst="rect">
            <a:avLst/>
          </a:prstGeom>
        </p:spPr>
      </p:pic>
      <p:pic>
        <p:nvPicPr>
          <p:cNvPr id="8" name="object 19">
            <a:extLst>
              <a:ext uri="{FF2B5EF4-FFF2-40B4-BE49-F238E27FC236}">
                <a16:creationId xmlns:a16="http://schemas.microsoft.com/office/drawing/2014/main" id="{9E9EFD61-46DB-27AB-A205-BE842217C362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4946529" y="1820953"/>
            <a:ext cx="914401" cy="533400"/>
          </a:xfrm>
          <a:prstGeom prst="rect">
            <a:avLst/>
          </a:prstGeom>
        </p:spPr>
      </p:pic>
      <p:pic>
        <p:nvPicPr>
          <p:cNvPr id="12" name="object 19">
            <a:extLst>
              <a:ext uri="{FF2B5EF4-FFF2-40B4-BE49-F238E27FC236}">
                <a16:creationId xmlns:a16="http://schemas.microsoft.com/office/drawing/2014/main" id="{D442A691-6530-B1E4-C905-852CC690AA37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3799702" y="2534104"/>
            <a:ext cx="914401" cy="533400"/>
          </a:xfrm>
          <a:prstGeom prst="rect">
            <a:avLst/>
          </a:prstGeom>
        </p:spPr>
      </p:pic>
      <p:sp>
        <p:nvSpPr>
          <p:cNvPr id="3" name="object 35">
            <a:extLst>
              <a:ext uri="{FF2B5EF4-FFF2-40B4-BE49-F238E27FC236}">
                <a16:creationId xmlns:a16="http://schemas.microsoft.com/office/drawing/2014/main" id="{9D8D42D0-489A-BC59-92F7-47E0F283D13F}"/>
              </a:ext>
            </a:extLst>
          </p:cNvPr>
          <p:cNvSpPr txBox="1"/>
          <p:nvPr/>
        </p:nvSpPr>
        <p:spPr>
          <a:xfrm>
            <a:off x="503636" y="3002439"/>
            <a:ext cx="2882624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pc="-35" dirty="0">
                <a:solidFill>
                  <a:srgbClr val="00CC5C"/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Riega las plantas cuando sea necesario. Preferiblemente en la mañana o en la tarde.  De ser posible reutiliza agua.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AD1186-7B91-C271-5267-DE382425E28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601" y="2162673"/>
            <a:ext cx="3704508" cy="4498492"/>
          </a:xfrm>
          <a:prstGeom prst="rect">
            <a:avLst/>
          </a:prstGeom>
        </p:spPr>
      </p:pic>
      <p:pic>
        <p:nvPicPr>
          <p:cNvPr id="10" name="object 19">
            <a:extLst>
              <a:ext uri="{FF2B5EF4-FFF2-40B4-BE49-F238E27FC236}">
                <a16:creationId xmlns:a16="http://schemas.microsoft.com/office/drawing/2014/main" id="{1BA44656-9A87-8B74-B6FA-C34DD5551C58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2314253" y="2058559"/>
            <a:ext cx="914401" cy="533400"/>
          </a:xfrm>
          <a:prstGeom prst="rect">
            <a:avLst/>
          </a:prstGeom>
        </p:spPr>
      </p:pic>
      <p:pic>
        <p:nvPicPr>
          <p:cNvPr id="15" name="object 19">
            <a:extLst>
              <a:ext uri="{FF2B5EF4-FFF2-40B4-BE49-F238E27FC236}">
                <a16:creationId xmlns:a16="http://schemas.microsoft.com/office/drawing/2014/main" id="{6FE80AAD-3409-8311-5939-684C9CC631BC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802043" y="4925390"/>
            <a:ext cx="914401" cy="533400"/>
          </a:xfrm>
          <a:prstGeom prst="rect">
            <a:avLst/>
          </a:prstGeom>
        </p:spPr>
      </p:pic>
      <p:pic>
        <p:nvPicPr>
          <p:cNvPr id="19" name="object 19">
            <a:extLst>
              <a:ext uri="{FF2B5EF4-FFF2-40B4-BE49-F238E27FC236}">
                <a16:creationId xmlns:a16="http://schemas.microsoft.com/office/drawing/2014/main" id="{7BDEF381-30DF-3D90-CBD2-7F03E2C6F506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2108200" y="4461078"/>
            <a:ext cx="914401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174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A9F49A-47D1-BF01-845F-35A98B8176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9C55E38-A38F-F92D-DA57-C54C6C47B411}"/>
              </a:ext>
            </a:extLst>
          </p:cNvPr>
          <p:cNvGrpSpPr/>
          <p:nvPr/>
        </p:nvGrpSpPr>
        <p:grpSpPr>
          <a:xfrm>
            <a:off x="-504291" y="-130021"/>
            <a:ext cx="7020559" cy="6656629"/>
            <a:chOff x="-504291" y="-130021"/>
            <a:chExt cx="7020559" cy="6656629"/>
          </a:xfrm>
        </p:grpSpPr>
        <p:pic>
          <p:nvPicPr>
            <p:cNvPr id="21" name="object 19">
              <a:extLst>
                <a:ext uri="{FF2B5EF4-FFF2-40B4-BE49-F238E27FC236}">
                  <a16:creationId xmlns:a16="http://schemas.microsoft.com/office/drawing/2014/main" id="{90849CA9-0F2B-06A8-DF1D-29EA1F14C82F}"/>
                </a:ext>
              </a:extLst>
            </p:cNvPr>
            <p:cNvPicPr/>
            <p:nvPr/>
          </p:nvPicPr>
          <p:blipFill>
            <a:blip r:embed="rId2" cstate="print"/>
            <a:srcRect l="7186" r="50749"/>
            <a:stretch>
              <a:fillRect/>
            </a:stretch>
          </p:blipFill>
          <p:spPr>
            <a:xfrm>
              <a:off x="5300" y="1872541"/>
              <a:ext cx="3408323" cy="4200432"/>
            </a:xfrm>
            <a:prstGeom prst="rect">
              <a:avLst/>
            </a:prstGeom>
          </p:spPr>
        </p:pic>
        <p:sp>
          <p:nvSpPr>
            <p:cNvPr id="34" name="object 32" descr="$PPTXTitle">
              <a:extLst>
                <a:ext uri="{FF2B5EF4-FFF2-40B4-BE49-F238E27FC236}">
                  <a16:creationId xmlns:a16="http://schemas.microsoft.com/office/drawing/2014/main" id="{9AC94B33-CC94-DB6B-4A74-5DF85E8DCE6B}"/>
                </a:ext>
              </a:extLst>
            </p:cNvPr>
            <p:cNvSpPr txBox="1">
              <a:spLocks/>
            </p:cNvSpPr>
            <p:nvPr/>
          </p:nvSpPr>
          <p:spPr>
            <a:xfrm>
              <a:off x="1712158" y="1049144"/>
              <a:ext cx="3408323" cy="278281"/>
            </a:xfrm>
            <a:prstGeom prst="rect">
              <a:avLst/>
            </a:prstGeom>
          </p:spPr>
          <p:txBody>
            <a:bodyPr vert="horz" wrap="square" lIns="0" tIns="62230" rIns="0" bIns="0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229"/>
                </a:spcBef>
              </a:pPr>
              <a:r>
                <a:rPr lang="es-ES" sz="1400" spc="100" dirty="0">
                  <a:solidFill>
                    <a:srgbClr val="4FC8EF"/>
                  </a:solidFill>
                  <a:latin typeface="Berlin Sans FB Demi" panose="020E0802020502020306" pitchFamily="34" charset="0"/>
                  <a:cs typeface="Arial Black"/>
                </a:rPr>
                <a:t>Ahorrar agua es cuidar de todos.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BAD3911D-2DC7-DE19-2825-F0267C303C1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38" y="34672"/>
              <a:ext cx="2264012" cy="918443"/>
            </a:xfrm>
            <a:prstGeom prst="rect">
              <a:avLst/>
            </a:prstGeom>
          </p:spPr>
        </p:pic>
        <p:sp>
          <p:nvSpPr>
            <p:cNvPr id="38" name="object 32" descr="$PPTXTitle">
              <a:extLst>
                <a:ext uri="{FF2B5EF4-FFF2-40B4-BE49-F238E27FC236}">
                  <a16:creationId xmlns:a16="http://schemas.microsoft.com/office/drawing/2014/main" id="{6F88D195-7138-3D18-21E6-90758CCE653B}"/>
                </a:ext>
              </a:extLst>
            </p:cNvPr>
            <p:cNvSpPr txBox="1">
              <a:spLocks/>
            </p:cNvSpPr>
            <p:nvPr/>
          </p:nvSpPr>
          <p:spPr>
            <a:xfrm>
              <a:off x="1540402" y="596465"/>
              <a:ext cx="3711861" cy="432170"/>
            </a:xfrm>
            <a:prstGeom prst="rect">
              <a:avLst/>
            </a:prstGeom>
          </p:spPr>
          <p:txBody>
            <a:bodyPr vert="horz" wrap="square" lIns="0" tIns="62230" rIns="0" bIns="0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490"/>
                </a:spcBef>
              </a:pPr>
              <a:r>
                <a:rPr lang="pt-BR" sz="2400" spc="-55" dirty="0">
                  <a:solidFill>
                    <a:srgbClr val="1D75BC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¡CADA GOTA CUENTA!</a:t>
              </a:r>
              <a:endParaRPr lang="pt-BR" sz="2400" spc="-25" dirty="0">
                <a:solidFill>
                  <a:srgbClr val="1D75BC"/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40" name="object 36">
              <a:extLst>
                <a:ext uri="{FF2B5EF4-FFF2-40B4-BE49-F238E27FC236}">
                  <a16:creationId xmlns:a16="http://schemas.microsoft.com/office/drawing/2014/main" id="{684BD3A7-819E-FB78-E854-C14CAB0039DB}"/>
                </a:ext>
              </a:extLst>
            </p:cNvPr>
            <p:cNvSpPr/>
            <p:nvPr/>
          </p:nvSpPr>
          <p:spPr>
            <a:xfrm>
              <a:off x="2066898" y="1065366"/>
              <a:ext cx="2585028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00CC5C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49" name="object 19">
              <a:extLst>
                <a:ext uri="{FF2B5EF4-FFF2-40B4-BE49-F238E27FC236}">
                  <a16:creationId xmlns:a16="http://schemas.microsoft.com/office/drawing/2014/main" id="{85B88536-32A7-BBEF-1444-D17D0085DCF8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 flipH="1">
              <a:off x="5252263" y="5993208"/>
              <a:ext cx="914401" cy="533400"/>
            </a:xfrm>
            <a:prstGeom prst="rect">
              <a:avLst/>
            </a:prstGeom>
          </p:spPr>
        </p:pic>
        <p:pic>
          <p:nvPicPr>
            <p:cNvPr id="57" name="object 19">
              <a:extLst>
                <a:ext uri="{FF2B5EF4-FFF2-40B4-BE49-F238E27FC236}">
                  <a16:creationId xmlns:a16="http://schemas.microsoft.com/office/drawing/2014/main" id="{E0DAC28D-527B-DAFB-35B9-A8DCA6CC4098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 rot="16200000">
              <a:off x="5734476" y="1208975"/>
              <a:ext cx="914401" cy="533400"/>
            </a:xfrm>
            <a:prstGeom prst="rect">
              <a:avLst/>
            </a:prstGeom>
          </p:spPr>
        </p:pic>
        <p:pic>
          <p:nvPicPr>
            <p:cNvPr id="61" name="object 19">
              <a:extLst>
                <a:ext uri="{FF2B5EF4-FFF2-40B4-BE49-F238E27FC236}">
                  <a16:creationId xmlns:a16="http://schemas.microsoft.com/office/drawing/2014/main" id="{4B945748-FCB6-D560-1472-C52DE2267DCE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 rot="10800000" flipH="1">
              <a:off x="2717798" y="-126639"/>
              <a:ext cx="914401" cy="533400"/>
            </a:xfrm>
            <a:prstGeom prst="rect">
              <a:avLst/>
            </a:prstGeom>
          </p:spPr>
        </p:pic>
        <p:pic>
          <p:nvPicPr>
            <p:cNvPr id="65" name="object 19">
              <a:extLst>
                <a:ext uri="{FF2B5EF4-FFF2-40B4-BE49-F238E27FC236}">
                  <a16:creationId xmlns:a16="http://schemas.microsoft.com/office/drawing/2014/main" id="{D861D59C-5BE5-F570-0356-FFD10C2B3B6B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>
              <a:off x="812800" y="698500"/>
              <a:ext cx="914401" cy="533400"/>
            </a:xfrm>
            <a:prstGeom prst="rect">
              <a:avLst/>
            </a:prstGeom>
          </p:spPr>
        </p:pic>
        <p:pic>
          <p:nvPicPr>
            <p:cNvPr id="73" name="object 5">
              <a:extLst>
                <a:ext uri="{FF2B5EF4-FFF2-40B4-BE49-F238E27FC236}">
                  <a16:creationId xmlns:a16="http://schemas.microsoft.com/office/drawing/2014/main" id="{68D05669-9188-68E2-3272-7FF9D54F8F7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06870" y="1847579"/>
              <a:ext cx="152198" cy="226466"/>
            </a:xfrm>
            <a:prstGeom prst="rect">
              <a:avLst/>
            </a:prstGeom>
          </p:spPr>
        </p:pic>
        <p:pic>
          <p:nvPicPr>
            <p:cNvPr id="77" name="object 39">
              <a:extLst>
                <a:ext uri="{FF2B5EF4-FFF2-40B4-BE49-F238E27FC236}">
                  <a16:creationId xmlns:a16="http://schemas.microsoft.com/office/drawing/2014/main" id="{A83F72CB-9833-BADF-CF12-68BFE00D3485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669115" y="422359"/>
              <a:ext cx="102387" cy="105130"/>
            </a:xfrm>
            <a:prstGeom prst="rect">
              <a:avLst/>
            </a:prstGeom>
          </p:spPr>
        </p:pic>
        <p:pic>
          <p:nvPicPr>
            <p:cNvPr id="81" name="object 50">
              <a:extLst>
                <a:ext uri="{FF2B5EF4-FFF2-40B4-BE49-F238E27FC236}">
                  <a16:creationId xmlns:a16="http://schemas.microsoft.com/office/drawing/2014/main" id="{FF49A4E7-D781-D7A6-963A-34BF03CB908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638" y="407255"/>
              <a:ext cx="117932" cy="119138"/>
            </a:xfrm>
            <a:prstGeom prst="rect">
              <a:avLst/>
            </a:prstGeom>
          </p:spPr>
        </p:pic>
        <p:pic>
          <p:nvPicPr>
            <p:cNvPr id="85" name="object 41">
              <a:extLst>
                <a:ext uri="{FF2B5EF4-FFF2-40B4-BE49-F238E27FC236}">
                  <a16:creationId xmlns:a16="http://schemas.microsoft.com/office/drawing/2014/main" id="{27956E8F-B27E-A1F4-33D4-E1D7A08FD43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144110" y="837931"/>
              <a:ext cx="82537" cy="81661"/>
            </a:xfrm>
            <a:prstGeom prst="rect">
              <a:avLst/>
            </a:prstGeom>
          </p:spPr>
        </p:pic>
        <p:sp>
          <p:nvSpPr>
            <p:cNvPr id="89" name="object 40">
              <a:extLst>
                <a:ext uri="{FF2B5EF4-FFF2-40B4-BE49-F238E27FC236}">
                  <a16:creationId xmlns:a16="http://schemas.microsoft.com/office/drawing/2014/main" id="{47B828A6-9629-2980-7FCA-104B5F94FDB2}"/>
                </a:ext>
              </a:extLst>
            </p:cNvPr>
            <p:cNvSpPr/>
            <p:nvPr/>
          </p:nvSpPr>
          <p:spPr>
            <a:xfrm>
              <a:off x="167541" y="112756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1" name="object 49">
              <a:extLst>
                <a:ext uri="{FF2B5EF4-FFF2-40B4-BE49-F238E27FC236}">
                  <a16:creationId xmlns:a16="http://schemas.microsoft.com/office/drawing/2014/main" id="{F9D86CA4-25C0-933C-3A5F-49DD835DAEB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517654" y="905158"/>
              <a:ext cx="94500" cy="106832"/>
            </a:xfrm>
            <a:prstGeom prst="rect">
              <a:avLst/>
            </a:prstGeom>
          </p:spPr>
        </p:pic>
        <p:pic>
          <p:nvPicPr>
            <p:cNvPr id="93" name="object 5">
              <a:extLst>
                <a:ext uri="{FF2B5EF4-FFF2-40B4-BE49-F238E27FC236}">
                  <a16:creationId xmlns:a16="http://schemas.microsoft.com/office/drawing/2014/main" id="{2D1198F9-A8C6-3000-34F6-DE8C2551704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82969" y="646378"/>
              <a:ext cx="152198" cy="226466"/>
            </a:xfrm>
            <a:prstGeom prst="rect">
              <a:avLst/>
            </a:prstGeom>
          </p:spPr>
        </p:pic>
        <p:pic>
          <p:nvPicPr>
            <p:cNvPr id="95" name="object 49">
              <a:extLst>
                <a:ext uri="{FF2B5EF4-FFF2-40B4-BE49-F238E27FC236}">
                  <a16:creationId xmlns:a16="http://schemas.microsoft.com/office/drawing/2014/main" id="{312B051E-0BFB-8206-298F-873727CFACA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883150" y="556201"/>
              <a:ext cx="94500" cy="106832"/>
            </a:xfrm>
            <a:prstGeom prst="rect">
              <a:avLst/>
            </a:prstGeom>
          </p:spPr>
        </p:pic>
        <p:sp>
          <p:nvSpPr>
            <p:cNvPr id="97" name="object 43">
              <a:extLst>
                <a:ext uri="{FF2B5EF4-FFF2-40B4-BE49-F238E27FC236}">
                  <a16:creationId xmlns:a16="http://schemas.microsoft.com/office/drawing/2014/main" id="{67D3E2E4-A73F-25CC-4B4E-E563DAAD9271}"/>
                </a:ext>
              </a:extLst>
            </p:cNvPr>
            <p:cNvSpPr/>
            <p:nvPr/>
          </p:nvSpPr>
          <p:spPr>
            <a:xfrm>
              <a:off x="5319056" y="122520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43">
              <a:extLst>
                <a:ext uri="{FF2B5EF4-FFF2-40B4-BE49-F238E27FC236}">
                  <a16:creationId xmlns:a16="http://schemas.microsoft.com/office/drawing/2014/main" id="{D9156778-7CC6-4F6B-88C7-620FE5024EA4}"/>
                </a:ext>
              </a:extLst>
            </p:cNvPr>
            <p:cNvSpPr/>
            <p:nvPr/>
          </p:nvSpPr>
          <p:spPr>
            <a:xfrm>
              <a:off x="899439" y="132742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49">
              <a:extLst>
                <a:ext uri="{FF2B5EF4-FFF2-40B4-BE49-F238E27FC236}">
                  <a16:creationId xmlns:a16="http://schemas.microsoft.com/office/drawing/2014/main" id="{2411E36E-2E38-9674-6F36-34CD707D889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65690" y="2689687"/>
              <a:ext cx="94500" cy="106832"/>
            </a:xfrm>
            <a:prstGeom prst="rect">
              <a:avLst/>
            </a:prstGeom>
          </p:spPr>
        </p:pic>
        <p:pic>
          <p:nvPicPr>
            <p:cNvPr id="107" name="object 17">
              <a:extLst>
                <a:ext uri="{FF2B5EF4-FFF2-40B4-BE49-F238E27FC236}">
                  <a16:creationId xmlns:a16="http://schemas.microsoft.com/office/drawing/2014/main" id="{B0DCFA91-0DB5-87D4-CD83-45EE379C09C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742793" y="5727633"/>
              <a:ext cx="152193" cy="226466"/>
            </a:xfrm>
            <a:prstGeom prst="rect">
              <a:avLst/>
            </a:prstGeom>
          </p:spPr>
        </p:pic>
        <p:pic>
          <p:nvPicPr>
            <p:cNvPr id="113" name="object 45">
              <a:extLst>
                <a:ext uri="{FF2B5EF4-FFF2-40B4-BE49-F238E27FC236}">
                  <a16:creationId xmlns:a16="http://schemas.microsoft.com/office/drawing/2014/main" id="{79B3311A-4E52-A72A-7F61-D8E85A86436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31879" y="474924"/>
              <a:ext cx="119595" cy="119583"/>
            </a:xfrm>
            <a:prstGeom prst="rect">
              <a:avLst/>
            </a:prstGeom>
          </p:spPr>
        </p:pic>
        <p:sp>
          <p:nvSpPr>
            <p:cNvPr id="115" name="object 43">
              <a:extLst>
                <a:ext uri="{FF2B5EF4-FFF2-40B4-BE49-F238E27FC236}">
                  <a16:creationId xmlns:a16="http://schemas.microsoft.com/office/drawing/2014/main" id="{71D80A07-B25F-C46E-9A20-36A66FE994E5}"/>
                </a:ext>
              </a:extLst>
            </p:cNvPr>
            <p:cNvSpPr/>
            <p:nvPr/>
          </p:nvSpPr>
          <p:spPr>
            <a:xfrm>
              <a:off x="6128584" y="281388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45">
              <a:extLst>
                <a:ext uri="{FF2B5EF4-FFF2-40B4-BE49-F238E27FC236}">
                  <a16:creationId xmlns:a16="http://schemas.microsoft.com/office/drawing/2014/main" id="{FFA3D2F7-1D1E-DFEF-C48D-0DD75536D69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67920" y="3083929"/>
              <a:ext cx="119595" cy="119583"/>
            </a:xfrm>
            <a:prstGeom prst="rect">
              <a:avLst/>
            </a:prstGeom>
          </p:spPr>
        </p:pic>
        <p:pic>
          <p:nvPicPr>
            <p:cNvPr id="119" name="object 48">
              <a:extLst>
                <a:ext uri="{FF2B5EF4-FFF2-40B4-BE49-F238E27FC236}">
                  <a16:creationId xmlns:a16="http://schemas.microsoft.com/office/drawing/2014/main" id="{AC9F1DCE-F8DA-42D5-E6E6-50506F8725E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12725" y="258327"/>
              <a:ext cx="115506" cy="115519"/>
            </a:xfrm>
            <a:prstGeom prst="rect">
              <a:avLst/>
            </a:prstGeom>
          </p:spPr>
        </p:pic>
        <p:pic>
          <p:nvPicPr>
            <p:cNvPr id="121" name="object 5">
              <a:extLst>
                <a:ext uri="{FF2B5EF4-FFF2-40B4-BE49-F238E27FC236}">
                  <a16:creationId xmlns:a16="http://schemas.microsoft.com/office/drawing/2014/main" id="{E8ACDE55-A629-A5BF-580D-D02030290EA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0395" y="5846507"/>
              <a:ext cx="152198" cy="226466"/>
            </a:xfrm>
            <a:prstGeom prst="rect">
              <a:avLst/>
            </a:prstGeom>
          </p:spPr>
        </p:pic>
        <p:sp>
          <p:nvSpPr>
            <p:cNvPr id="124" name="object 40">
              <a:extLst>
                <a:ext uri="{FF2B5EF4-FFF2-40B4-BE49-F238E27FC236}">
                  <a16:creationId xmlns:a16="http://schemas.microsoft.com/office/drawing/2014/main" id="{AE8E98A2-659A-BC11-3F38-160FC12D4A5E}"/>
                </a:ext>
              </a:extLst>
            </p:cNvPr>
            <p:cNvSpPr/>
            <p:nvPr/>
          </p:nvSpPr>
          <p:spPr>
            <a:xfrm>
              <a:off x="5694158" y="108519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33" name="object 40">
              <a:extLst>
                <a:ext uri="{FF2B5EF4-FFF2-40B4-BE49-F238E27FC236}">
                  <a16:creationId xmlns:a16="http://schemas.microsoft.com/office/drawing/2014/main" id="{7E9972EC-DB4A-413B-B265-CAF916CA2500}"/>
                </a:ext>
              </a:extLst>
            </p:cNvPr>
            <p:cNvSpPr/>
            <p:nvPr/>
          </p:nvSpPr>
          <p:spPr>
            <a:xfrm>
              <a:off x="3732624" y="23102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35" name="object 45">
              <a:extLst>
                <a:ext uri="{FF2B5EF4-FFF2-40B4-BE49-F238E27FC236}">
                  <a16:creationId xmlns:a16="http://schemas.microsoft.com/office/drawing/2014/main" id="{48050752-433E-D43D-C16D-77A2C28E6F9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123170" y="5796315"/>
              <a:ext cx="119595" cy="119583"/>
            </a:xfrm>
            <a:prstGeom prst="rect">
              <a:avLst/>
            </a:prstGeom>
          </p:spPr>
        </p:pic>
        <p:sp>
          <p:nvSpPr>
            <p:cNvPr id="142" name="object 40">
              <a:extLst>
                <a:ext uri="{FF2B5EF4-FFF2-40B4-BE49-F238E27FC236}">
                  <a16:creationId xmlns:a16="http://schemas.microsoft.com/office/drawing/2014/main" id="{0260BB84-8427-1176-4737-D12CB87DEA02}"/>
                </a:ext>
              </a:extLst>
            </p:cNvPr>
            <p:cNvSpPr/>
            <p:nvPr/>
          </p:nvSpPr>
          <p:spPr>
            <a:xfrm>
              <a:off x="1450919" y="180563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44" name="object 45">
              <a:extLst>
                <a:ext uri="{FF2B5EF4-FFF2-40B4-BE49-F238E27FC236}">
                  <a16:creationId xmlns:a16="http://schemas.microsoft.com/office/drawing/2014/main" id="{B024F989-5B09-B1E0-D723-BFCC3110B0D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17601" y="2323357"/>
              <a:ext cx="119595" cy="119583"/>
            </a:xfrm>
            <a:prstGeom prst="rect">
              <a:avLst/>
            </a:prstGeom>
          </p:spPr>
        </p:pic>
        <p:sp>
          <p:nvSpPr>
            <p:cNvPr id="146" name="object 40">
              <a:extLst>
                <a:ext uri="{FF2B5EF4-FFF2-40B4-BE49-F238E27FC236}">
                  <a16:creationId xmlns:a16="http://schemas.microsoft.com/office/drawing/2014/main" id="{08E19E78-FC8D-BA4B-BB1E-CA113871D1B3}"/>
                </a:ext>
              </a:extLst>
            </p:cNvPr>
            <p:cNvSpPr/>
            <p:nvPr/>
          </p:nvSpPr>
          <p:spPr>
            <a:xfrm>
              <a:off x="6080467" y="165143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48" name="object 45">
              <a:extLst>
                <a:ext uri="{FF2B5EF4-FFF2-40B4-BE49-F238E27FC236}">
                  <a16:creationId xmlns:a16="http://schemas.microsoft.com/office/drawing/2014/main" id="{35C166A9-B4F2-61B7-CC79-C01B6E3B239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902404" y="2342417"/>
              <a:ext cx="119595" cy="119583"/>
            </a:xfrm>
            <a:prstGeom prst="rect">
              <a:avLst/>
            </a:prstGeom>
          </p:spPr>
        </p:pic>
        <p:pic>
          <p:nvPicPr>
            <p:cNvPr id="150" name="object 5">
              <a:extLst>
                <a:ext uri="{FF2B5EF4-FFF2-40B4-BE49-F238E27FC236}">
                  <a16:creationId xmlns:a16="http://schemas.microsoft.com/office/drawing/2014/main" id="{9AC27731-31ED-9095-2DC1-40054043E28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47299" y="282180"/>
              <a:ext cx="152198" cy="226466"/>
            </a:xfrm>
            <a:prstGeom prst="rect">
              <a:avLst/>
            </a:prstGeom>
          </p:spPr>
        </p:pic>
        <p:pic>
          <p:nvPicPr>
            <p:cNvPr id="152" name="object 5">
              <a:extLst>
                <a:ext uri="{FF2B5EF4-FFF2-40B4-BE49-F238E27FC236}">
                  <a16:creationId xmlns:a16="http://schemas.microsoft.com/office/drawing/2014/main" id="{ABA4D14C-1FAC-6BF3-D187-CBF2B8B845B2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50783" y="97188"/>
              <a:ext cx="152198" cy="226466"/>
            </a:xfrm>
            <a:prstGeom prst="rect">
              <a:avLst/>
            </a:prstGeom>
          </p:spPr>
        </p:pic>
        <p:sp>
          <p:nvSpPr>
            <p:cNvPr id="154" name="object 40">
              <a:extLst>
                <a:ext uri="{FF2B5EF4-FFF2-40B4-BE49-F238E27FC236}">
                  <a16:creationId xmlns:a16="http://schemas.microsoft.com/office/drawing/2014/main" id="{CB4CCB59-6284-BAD4-056E-691A7C803308}"/>
                </a:ext>
              </a:extLst>
            </p:cNvPr>
            <p:cNvSpPr/>
            <p:nvPr/>
          </p:nvSpPr>
          <p:spPr>
            <a:xfrm>
              <a:off x="4855845" y="1845236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56" name="object 39">
              <a:extLst>
                <a:ext uri="{FF2B5EF4-FFF2-40B4-BE49-F238E27FC236}">
                  <a16:creationId xmlns:a16="http://schemas.microsoft.com/office/drawing/2014/main" id="{1418064F-F444-786C-A230-690A7DC438F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41745" y="493893"/>
              <a:ext cx="102387" cy="105130"/>
            </a:xfrm>
            <a:prstGeom prst="rect">
              <a:avLst/>
            </a:prstGeom>
          </p:spPr>
        </p:pic>
        <p:sp>
          <p:nvSpPr>
            <p:cNvPr id="158" name="object 43">
              <a:extLst>
                <a:ext uri="{FF2B5EF4-FFF2-40B4-BE49-F238E27FC236}">
                  <a16:creationId xmlns:a16="http://schemas.microsoft.com/office/drawing/2014/main" id="{AB06E03A-5303-A090-9D68-BF770D6FD443}"/>
                </a:ext>
              </a:extLst>
            </p:cNvPr>
            <p:cNvSpPr/>
            <p:nvPr/>
          </p:nvSpPr>
          <p:spPr>
            <a:xfrm>
              <a:off x="1651496" y="125782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43">
              <a:extLst>
                <a:ext uri="{FF2B5EF4-FFF2-40B4-BE49-F238E27FC236}">
                  <a16:creationId xmlns:a16="http://schemas.microsoft.com/office/drawing/2014/main" id="{16E1EDE3-C60F-32B7-C602-7E056AB2A88D}"/>
                </a:ext>
              </a:extLst>
            </p:cNvPr>
            <p:cNvSpPr/>
            <p:nvPr/>
          </p:nvSpPr>
          <p:spPr>
            <a:xfrm>
              <a:off x="2066898" y="143259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43">
              <a:extLst>
                <a:ext uri="{FF2B5EF4-FFF2-40B4-BE49-F238E27FC236}">
                  <a16:creationId xmlns:a16="http://schemas.microsoft.com/office/drawing/2014/main" id="{FF554114-87D8-C2D1-1BE6-2D2D1C95BAA5}"/>
                </a:ext>
              </a:extLst>
            </p:cNvPr>
            <p:cNvSpPr/>
            <p:nvPr/>
          </p:nvSpPr>
          <p:spPr>
            <a:xfrm>
              <a:off x="3092939" y="165650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45">
              <a:extLst>
                <a:ext uri="{FF2B5EF4-FFF2-40B4-BE49-F238E27FC236}">
                  <a16:creationId xmlns:a16="http://schemas.microsoft.com/office/drawing/2014/main" id="{85082A2A-1DBC-87FF-5632-94BCF1D6413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608056" y="1372379"/>
              <a:ext cx="119595" cy="119583"/>
            </a:xfrm>
            <a:prstGeom prst="rect">
              <a:avLst/>
            </a:prstGeom>
          </p:spPr>
        </p:pic>
        <p:sp>
          <p:nvSpPr>
            <p:cNvPr id="166" name="object 40">
              <a:extLst>
                <a:ext uri="{FF2B5EF4-FFF2-40B4-BE49-F238E27FC236}">
                  <a16:creationId xmlns:a16="http://schemas.microsoft.com/office/drawing/2014/main" id="{888A6243-4070-98DA-DE14-3FE2A8B3B3E3}"/>
                </a:ext>
              </a:extLst>
            </p:cNvPr>
            <p:cNvSpPr/>
            <p:nvPr/>
          </p:nvSpPr>
          <p:spPr>
            <a:xfrm>
              <a:off x="3191780" y="223149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68" name="object 45">
              <a:extLst>
                <a:ext uri="{FF2B5EF4-FFF2-40B4-BE49-F238E27FC236}">
                  <a16:creationId xmlns:a16="http://schemas.microsoft.com/office/drawing/2014/main" id="{1F068FDF-CBE2-1A58-7EF9-CCD47A43E9B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88266" y="1805323"/>
              <a:ext cx="119595" cy="119583"/>
            </a:xfrm>
            <a:prstGeom prst="rect">
              <a:avLst/>
            </a:prstGeom>
          </p:spPr>
        </p:pic>
        <p:pic>
          <p:nvPicPr>
            <p:cNvPr id="170" name="object 49">
              <a:extLst>
                <a:ext uri="{FF2B5EF4-FFF2-40B4-BE49-F238E27FC236}">
                  <a16:creationId xmlns:a16="http://schemas.microsoft.com/office/drawing/2014/main" id="{3974CAC3-F612-A69E-7A05-6270B8E897B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07121" y="1209244"/>
              <a:ext cx="94500" cy="106832"/>
            </a:xfrm>
            <a:prstGeom prst="rect">
              <a:avLst/>
            </a:prstGeom>
          </p:spPr>
        </p:pic>
        <p:pic>
          <p:nvPicPr>
            <p:cNvPr id="172" name="object 19">
              <a:extLst>
                <a:ext uri="{FF2B5EF4-FFF2-40B4-BE49-F238E27FC236}">
                  <a16:creationId xmlns:a16="http://schemas.microsoft.com/office/drawing/2014/main" id="{B49F4C58-0137-2692-3E91-5F5C1D91FF8A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 flipH="1">
              <a:off x="-310598" y="1154853"/>
              <a:ext cx="914401" cy="533400"/>
            </a:xfrm>
            <a:prstGeom prst="rect">
              <a:avLst/>
            </a:prstGeom>
          </p:spPr>
        </p:pic>
        <p:pic>
          <p:nvPicPr>
            <p:cNvPr id="174" name="object 19">
              <a:extLst>
                <a:ext uri="{FF2B5EF4-FFF2-40B4-BE49-F238E27FC236}">
                  <a16:creationId xmlns:a16="http://schemas.microsoft.com/office/drawing/2014/main" id="{2F22343D-6687-98D9-1164-56704E0BA1C0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 flipH="1" flipV="1">
              <a:off x="4930245" y="-130021"/>
              <a:ext cx="914401" cy="533400"/>
            </a:xfrm>
            <a:prstGeom prst="rect">
              <a:avLst/>
            </a:prstGeom>
          </p:spPr>
        </p:pic>
        <p:pic>
          <p:nvPicPr>
            <p:cNvPr id="178" name="object 5">
              <a:extLst>
                <a:ext uri="{FF2B5EF4-FFF2-40B4-BE49-F238E27FC236}">
                  <a16:creationId xmlns:a16="http://schemas.microsoft.com/office/drawing/2014/main" id="{8EFA75D1-10EE-F847-40A5-2CCE717AD4A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4522" y="1580656"/>
              <a:ext cx="152198" cy="226466"/>
            </a:xfrm>
            <a:prstGeom prst="rect">
              <a:avLst/>
            </a:prstGeom>
          </p:spPr>
        </p:pic>
        <p:pic>
          <p:nvPicPr>
            <p:cNvPr id="180" name="object 5">
              <a:extLst>
                <a:ext uri="{FF2B5EF4-FFF2-40B4-BE49-F238E27FC236}">
                  <a16:creationId xmlns:a16="http://schemas.microsoft.com/office/drawing/2014/main" id="{06505DFB-25A8-55A1-E3D7-AF90A7BA56F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503" y="4224796"/>
              <a:ext cx="152198" cy="226466"/>
            </a:xfrm>
            <a:prstGeom prst="rect">
              <a:avLst/>
            </a:prstGeom>
          </p:spPr>
        </p:pic>
        <p:pic>
          <p:nvPicPr>
            <p:cNvPr id="182" name="object 5">
              <a:extLst>
                <a:ext uri="{FF2B5EF4-FFF2-40B4-BE49-F238E27FC236}">
                  <a16:creationId xmlns:a16="http://schemas.microsoft.com/office/drawing/2014/main" id="{4B49CF31-6981-933C-93F1-DEA3D8BF9980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044382" y="1493834"/>
              <a:ext cx="152198" cy="226466"/>
            </a:xfrm>
            <a:prstGeom prst="rect">
              <a:avLst/>
            </a:prstGeom>
          </p:spPr>
        </p:pic>
        <p:pic>
          <p:nvPicPr>
            <p:cNvPr id="184" name="object 5">
              <a:extLst>
                <a:ext uri="{FF2B5EF4-FFF2-40B4-BE49-F238E27FC236}">
                  <a16:creationId xmlns:a16="http://schemas.microsoft.com/office/drawing/2014/main" id="{26F8ADF3-A68B-4D69-86AF-6CF6D41C5DC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251445" y="5948374"/>
              <a:ext cx="152198" cy="226466"/>
            </a:xfrm>
            <a:prstGeom prst="rect">
              <a:avLst/>
            </a:prstGeom>
          </p:spPr>
        </p:pic>
        <p:pic>
          <p:nvPicPr>
            <p:cNvPr id="186" name="object 5">
              <a:extLst>
                <a:ext uri="{FF2B5EF4-FFF2-40B4-BE49-F238E27FC236}">
                  <a16:creationId xmlns:a16="http://schemas.microsoft.com/office/drawing/2014/main" id="{AA8F391A-BD2C-1B66-8C11-A3E1954AA0A8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105" y="771443"/>
              <a:ext cx="152198" cy="226466"/>
            </a:xfrm>
            <a:prstGeom prst="rect">
              <a:avLst/>
            </a:prstGeom>
          </p:spPr>
        </p:pic>
        <p:pic>
          <p:nvPicPr>
            <p:cNvPr id="188" name="object 5">
              <a:extLst>
                <a:ext uri="{FF2B5EF4-FFF2-40B4-BE49-F238E27FC236}">
                  <a16:creationId xmlns:a16="http://schemas.microsoft.com/office/drawing/2014/main" id="{E7DC2DE8-92C5-9639-3C43-CF8AC037F49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56612" y="2846869"/>
              <a:ext cx="152198" cy="226466"/>
            </a:xfrm>
            <a:prstGeom prst="rect">
              <a:avLst/>
            </a:prstGeom>
          </p:spPr>
        </p:pic>
        <p:pic>
          <p:nvPicPr>
            <p:cNvPr id="190" name="object 39">
              <a:extLst>
                <a:ext uri="{FF2B5EF4-FFF2-40B4-BE49-F238E27FC236}">
                  <a16:creationId xmlns:a16="http://schemas.microsoft.com/office/drawing/2014/main" id="{83F482EF-D88E-B9D9-869A-BB1575C6649A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568011" y="1525709"/>
              <a:ext cx="102387" cy="105130"/>
            </a:xfrm>
            <a:prstGeom prst="rect">
              <a:avLst/>
            </a:prstGeom>
          </p:spPr>
        </p:pic>
        <p:sp>
          <p:nvSpPr>
            <p:cNvPr id="192" name="object 43">
              <a:extLst>
                <a:ext uri="{FF2B5EF4-FFF2-40B4-BE49-F238E27FC236}">
                  <a16:creationId xmlns:a16="http://schemas.microsoft.com/office/drawing/2014/main" id="{1D08511C-CC4C-CB12-4BF2-42D04FE10AF4}"/>
                </a:ext>
              </a:extLst>
            </p:cNvPr>
            <p:cNvSpPr/>
            <p:nvPr/>
          </p:nvSpPr>
          <p:spPr>
            <a:xfrm>
              <a:off x="5358081" y="64015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4" name="object 45">
              <a:extLst>
                <a:ext uri="{FF2B5EF4-FFF2-40B4-BE49-F238E27FC236}">
                  <a16:creationId xmlns:a16="http://schemas.microsoft.com/office/drawing/2014/main" id="{5FB5F729-1BBC-5775-7096-1E8D7B095B2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16000" y="5976732"/>
              <a:ext cx="119595" cy="119583"/>
            </a:xfrm>
            <a:prstGeom prst="rect">
              <a:avLst/>
            </a:prstGeom>
          </p:spPr>
        </p:pic>
        <p:pic>
          <p:nvPicPr>
            <p:cNvPr id="196" name="object 39">
              <a:extLst>
                <a:ext uri="{FF2B5EF4-FFF2-40B4-BE49-F238E27FC236}">
                  <a16:creationId xmlns:a16="http://schemas.microsoft.com/office/drawing/2014/main" id="{ABBD9F0B-56E3-DDD1-4BFB-55458FD9A18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0286" y="3168872"/>
              <a:ext cx="102387" cy="105130"/>
            </a:xfrm>
            <a:prstGeom prst="rect">
              <a:avLst/>
            </a:prstGeom>
          </p:spPr>
        </p:pic>
        <p:sp>
          <p:nvSpPr>
            <p:cNvPr id="198" name="object 43">
              <a:extLst>
                <a:ext uri="{FF2B5EF4-FFF2-40B4-BE49-F238E27FC236}">
                  <a16:creationId xmlns:a16="http://schemas.microsoft.com/office/drawing/2014/main" id="{0AEDFBBB-5DDA-E745-8F2D-58513CA23434}"/>
                </a:ext>
              </a:extLst>
            </p:cNvPr>
            <p:cNvSpPr/>
            <p:nvPr/>
          </p:nvSpPr>
          <p:spPr>
            <a:xfrm>
              <a:off x="5873865" y="347484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0" name="object 45">
              <a:extLst>
                <a:ext uri="{FF2B5EF4-FFF2-40B4-BE49-F238E27FC236}">
                  <a16:creationId xmlns:a16="http://schemas.microsoft.com/office/drawing/2014/main" id="{B8CA530B-5C9B-3C5B-0ABA-F34107A3745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153098" y="3850013"/>
              <a:ext cx="119595" cy="119583"/>
            </a:xfrm>
            <a:prstGeom prst="rect">
              <a:avLst/>
            </a:prstGeom>
          </p:spPr>
        </p:pic>
        <p:pic>
          <p:nvPicPr>
            <p:cNvPr id="202" name="object 39">
              <a:extLst>
                <a:ext uri="{FF2B5EF4-FFF2-40B4-BE49-F238E27FC236}">
                  <a16:creationId xmlns:a16="http://schemas.microsoft.com/office/drawing/2014/main" id="{E4C05978-9AA3-161F-9AAF-E7C6BF03CCE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12522" y="108279"/>
              <a:ext cx="102387" cy="105130"/>
            </a:xfrm>
            <a:prstGeom prst="rect">
              <a:avLst/>
            </a:prstGeom>
          </p:spPr>
        </p:pic>
        <p:sp>
          <p:nvSpPr>
            <p:cNvPr id="204" name="object 43">
              <a:extLst>
                <a:ext uri="{FF2B5EF4-FFF2-40B4-BE49-F238E27FC236}">
                  <a16:creationId xmlns:a16="http://schemas.microsoft.com/office/drawing/2014/main" id="{11F002E1-A6BD-E54C-5302-79CA41C7D2B4}"/>
                </a:ext>
              </a:extLst>
            </p:cNvPr>
            <p:cNvSpPr/>
            <p:nvPr/>
          </p:nvSpPr>
          <p:spPr>
            <a:xfrm>
              <a:off x="651845" y="11275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6" name="object 45">
              <a:extLst>
                <a:ext uri="{FF2B5EF4-FFF2-40B4-BE49-F238E27FC236}">
                  <a16:creationId xmlns:a16="http://schemas.microsoft.com/office/drawing/2014/main" id="{6FFD6EE3-6089-7E7D-EC37-76C496913DE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586604" y="1688253"/>
              <a:ext cx="119595" cy="119583"/>
            </a:xfrm>
            <a:prstGeom prst="rect">
              <a:avLst/>
            </a:prstGeom>
          </p:spPr>
        </p:pic>
        <p:pic>
          <p:nvPicPr>
            <p:cNvPr id="208" name="object 39">
              <a:extLst>
                <a:ext uri="{FF2B5EF4-FFF2-40B4-BE49-F238E27FC236}">
                  <a16:creationId xmlns:a16="http://schemas.microsoft.com/office/drawing/2014/main" id="{05961B8E-6958-8478-76D6-6903B23A86C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585219" y="5722754"/>
              <a:ext cx="102387" cy="105130"/>
            </a:xfrm>
            <a:prstGeom prst="rect">
              <a:avLst/>
            </a:prstGeom>
          </p:spPr>
        </p:pic>
        <p:sp>
          <p:nvSpPr>
            <p:cNvPr id="210" name="object 43">
              <a:extLst>
                <a:ext uri="{FF2B5EF4-FFF2-40B4-BE49-F238E27FC236}">
                  <a16:creationId xmlns:a16="http://schemas.microsoft.com/office/drawing/2014/main" id="{CEA29EB6-7F9F-110F-1B8E-7DBD72DD67B6}"/>
                </a:ext>
              </a:extLst>
            </p:cNvPr>
            <p:cNvSpPr/>
            <p:nvPr/>
          </p:nvSpPr>
          <p:spPr>
            <a:xfrm>
              <a:off x="4870373" y="576871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2" name="object 45">
              <a:extLst>
                <a:ext uri="{FF2B5EF4-FFF2-40B4-BE49-F238E27FC236}">
                  <a16:creationId xmlns:a16="http://schemas.microsoft.com/office/drawing/2014/main" id="{52DC234C-4863-0F22-B2C9-34965301821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263569" y="5888582"/>
              <a:ext cx="119595" cy="119583"/>
            </a:xfrm>
            <a:prstGeom prst="rect">
              <a:avLst/>
            </a:prstGeom>
          </p:spPr>
        </p:pic>
        <p:pic>
          <p:nvPicPr>
            <p:cNvPr id="214" name="object 39">
              <a:extLst>
                <a:ext uri="{FF2B5EF4-FFF2-40B4-BE49-F238E27FC236}">
                  <a16:creationId xmlns:a16="http://schemas.microsoft.com/office/drawing/2014/main" id="{20A0E3A1-3B85-83BD-9EBA-2276348FFCE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1795" y="5907175"/>
              <a:ext cx="102387" cy="105130"/>
            </a:xfrm>
            <a:prstGeom prst="rect">
              <a:avLst/>
            </a:prstGeom>
          </p:spPr>
        </p:pic>
        <p:sp>
          <p:nvSpPr>
            <p:cNvPr id="216" name="object 43">
              <a:extLst>
                <a:ext uri="{FF2B5EF4-FFF2-40B4-BE49-F238E27FC236}">
                  <a16:creationId xmlns:a16="http://schemas.microsoft.com/office/drawing/2014/main" id="{76C7C5EF-8653-98A4-88CC-732935F41244}"/>
                </a:ext>
              </a:extLst>
            </p:cNvPr>
            <p:cNvSpPr/>
            <p:nvPr/>
          </p:nvSpPr>
          <p:spPr>
            <a:xfrm>
              <a:off x="2450368" y="611330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8" name="object 45">
              <a:extLst>
                <a:ext uri="{FF2B5EF4-FFF2-40B4-BE49-F238E27FC236}">
                  <a16:creationId xmlns:a16="http://schemas.microsoft.com/office/drawing/2014/main" id="{46190897-DCF9-7B04-D5F9-05B6DC46E38A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2556" y="5368319"/>
              <a:ext cx="119595" cy="119583"/>
            </a:xfrm>
            <a:prstGeom prst="rect">
              <a:avLst/>
            </a:prstGeom>
          </p:spPr>
        </p:pic>
        <p:pic>
          <p:nvPicPr>
            <p:cNvPr id="219" name="object 39">
              <a:extLst>
                <a:ext uri="{FF2B5EF4-FFF2-40B4-BE49-F238E27FC236}">
                  <a16:creationId xmlns:a16="http://schemas.microsoft.com/office/drawing/2014/main" id="{798E6503-51A1-98B2-8544-F4F868527F63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59262" y="5794991"/>
              <a:ext cx="102387" cy="105130"/>
            </a:xfrm>
            <a:prstGeom prst="rect">
              <a:avLst/>
            </a:prstGeom>
          </p:spPr>
        </p:pic>
        <p:sp>
          <p:nvSpPr>
            <p:cNvPr id="220" name="object 43">
              <a:extLst>
                <a:ext uri="{FF2B5EF4-FFF2-40B4-BE49-F238E27FC236}">
                  <a16:creationId xmlns:a16="http://schemas.microsoft.com/office/drawing/2014/main" id="{C5E32362-970A-9A42-D10A-7D6C0EE198C9}"/>
                </a:ext>
              </a:extLst>
            </p:cNvPr>
            <p:cNvSpPr/>
            <p:nvPr/>
          </p:nvSpPr>
          <p:spPr>
            <a:xfrm>
              <a:off x="5898948" y="599821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1" name="object 45">
              <a:extLst>
                <a:ext uri="{FF2B5EF4-FFF2-40B4-BE49-F238E27FC236}">
                  <a16:creationId xmlns:a16="http://schemas.microsoft.com/office/drawing/2014/main" id="{4D9A9CB7-F874-3295-70C9-4C0BE654CA8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205942" y="6115048"/>
              <a:ext cx="119595" cy="119583"/>
            </a:xfrm>
            <a:prstGeom prst="rect">
              <a:avLst/>
            </a:prstGeom>
          </p:spPr>
        </p:pic>
        <p:sp>
          <p:nvSpPr>
            <p:cNvPr id="223" name="object 43">
              <a:extLst>
                <a:ext uri="{FF2B5EF4-FFF2-40B4-BE49-F238E27FC236}">
                  <a16:creationId xmlns:a16="http://schemas.microsoft.com/office/drawing/2014/main" id="{13594055-44B8-3EDA-0BF2-665EB09543EC}"/>
                </a:ext>
              </a:extLst>
            </p:cNvPr>
            <p:cNvSpPr/>
            <p:nvPr/>
          </p:nvSpPr>
          <p:spPr>
            <a:xfrm>
              <a:off x="3839823" y="601144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43">
              <a:extLst>
                <a:ext uri="{FF2B5EF4-FFF2-40B4-BE49-F238E27FC236}">
                  <a16:creationId xmlns:a16="http://schemas.microsoft.com/office/drawing/2014/main" id="{2F3974CD-FCCC-4A72-82C6-8F83E6BFC3FF}"/>
                </a:ext>
              </a:extLst>
            </p:cNvPr>
            <p:cNvSpPr/>
            <p:nvPr/>
          </p:nvSpPr>
          <p:spPr>
            <a:xfrm>
              <a:off x="4039483" y="49629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43">
              <a:extLst>
                <a:ext uri="{FF2B5EF4-FFF2-40B4-BE49-F238E27FC236}">
                  <a16:creationId xmlns:a16="http://schemas.microsoft.com/office/drawing/2014/main" id="{8446580D-8F2D-3D65-2149-4239DC715BC3}"/>
                </a:ext>
              </a:extLst>
            </p:cNvPr>
            <p:cNvSpPr/>
            <p:nvPr/>
          </p:nvSpPr>
          <p:spPr>
            <a:xfrm>
              <a:off x="997956" y="210571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43">
              <a:extLst>
                <a:ext uri="{FF2B5EF4-FFF2-40B4-BE49-F238E27FC236}">
                  <a16:creationId xmlns:a16="http://schemas.microsoft.com/office/drawing/2014/main" id="{85CC6F17-915B-8161-EE08-8098FA4D99DC}"/>
                </a:ext>
              </a:extLst>
            </p:cNvPr>
            <p:cNvSpPr/>
            <p:nvPr/>
          </p:nvSpPr>
          <p:spPr>
            <a:xfrm>
              <a:off x="3777074" y="149844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43">
              <a:extLst>
                <a:ext uri="{FF2B5EF4-FFF2-40B4-BE49-F238E27FC236}">
                  <a16:creationId xmlns:a16="http://schemas.microsoft.com/office/drawing/2014/main" id="{362B747A-CF82-91B5-0B12-EC3E01A56DC3}"/>
                </a:ext>
              </a:extLst>
            </p:cNvPr>
            <p:cNvSpPr/>
            <p:nvPr/>
          </p:nvSpPr>
          <p:spPr>
            <a:xfrm>
              <a:off x="456329" y="111451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43">
              <a:extLst>
                <a:ext uri="{FF2B5EF4-FFF2-40B4-BE49-F238E27FC236}">
                  <a16:creationId xmlns:a16="http://schemas.microsoft.com/office/drawing/2014/main" id="{830E9AB0-EEB8-7B7D-C530-EE2A9D0DCEA1}"/>
                </a:ext>
              </a:extLst>
            </p:cNvPr>
            <p:cNvSpPr/>
            <p:nvPr/>
          </p:nvSpPr>
          <p:spPr>
            <a:xfrm>
              <a:off x="709519" y="95600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43">
              <a:extLst>
                <a:ext uri="{FF2B5EF4-FFF2-40B4-BE49-F238E27FC236}">
                  <a16:creationId xmlns:a16="http://schemas.microsoft.com/office/drawing/2014/main" id="{E96D5541-30DB-52C5-BE2C-4DDFEEEABB9F}"/>
                </a:ext>
              </a:extLst>
            </p:cNvPr>
            <p:cNvSpPr/>
            <p:nvPr/>
          </p:nvSpPr>
          <p:spPr>
            <a:xfrm>
              <a:off x="1666279" y="29857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43">
              <a:extLst>
                <a:ext uri="{FF2B5EF4-FFF2-40B4-BE49-F238E27FC236}">
                  <a16:creationId xmlns:a16="http://schemas.microsoft.com/office/drawing/2014/main" id="{8A133479-73A9-82F5-0D9B-28CA85DC6634}"/>
                </a:ext>
              </a:extLst>
            </p:cNvPr>
            <p:cNvSpPr/>
            <p:nvPr/>
          </p:nvSpPr>
          <p:spPr>
            <a:xfrm>
              <a:off x="1919469" y="14006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19">
              <a:extLst>
                <a:ext uri="{FF2B5EF4-FFF2-40B4-BE49-F238E27FC236}">
                  <a16:creationId xmlns:a16="http://schemas.microsoft.com/office/drawing/2014/main" id="{A32211A5-84F4-E749-1357-F8A517D08809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>
              <a:off x="3864187" y="1362113"/>
              <a:ext cx="914401" cy="533400"/>
            </a:xfrm>
            <a:prstGeom prst="rect">
              <a:avLst/>
            </a:prstGeom>
          </p:spPr>
        </p:pic>
        <p:pic>
          <p:nvPicPr>
            <p:cNvPr id="241" name="object 19">
              <a:extLst>
                <a:ext uri="{FF2B5EF4-FFF2-40B4-BE49-F238E27FC236}">
                  <a16:creationId xmlns:a16="http://schemas.microsoft.com/office/drawing/2014/main" id="{FA6E671E-93C8-374B-F183-7B73A6195932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>
              <a:off x="-504291" y="5948373"/>
              <a:ext cx="914401" cy="533400"/>
            </a:xfrm>
            <a:prstGeom prst="rect">
              <a:avLst/>
            </a:prstGeom>
          </p:spPr>
        </p:pic>
        <p:pic>
          <p:nvPicPr>
            <p:cNvPr id="243" name="object 19">
              <a:extLst>
                <a:ext uri="{FF2B5EF4-FFF2-40B4-BE49-F238E27FC236}">
                  <a16:creationId xmlns:a16="http://schemas.microsoft.com/office/drawing/2014/main" id="{3723930B-E957-EDC2-F407-23156E36CB30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>
              <a:off x="2916961" y="5937674"/>
              <a:ext cx="914401" cy="533400"/>
            </a:xfrm>
            <a:prstGeom prst="rect">
              <a:avLst/>
            </a:prstGeom>
          </p:spPr>
        </p:pic>
        <p:sp>
          <p:nvSpPr>
            <p:cNvPr id="245" name="object 43">
              <a:extLst>
                <a:ext uri="{FF2B5EF4-FFF2-40B4-BE49-F238E27FC236}">
                  <a16:creationId xmlns:a16="http://schemas.microsoft.com/office/drawing/2014/main" id="{C604A953-79A7-3D1E-CBD7-EEEB04B5D650}"/>
                </a:ext>
              </a:extLst>
            </p:cNvPr>
            <p:cNvSpPr/>
            <p:nvPr/>
          </p:nvSpPr>
          <p:spPr>
            <a:xfrm>
              <a:off x="922299" y="610543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7" name="object 45">
              <a:extLst>
                <a:ext uri="{FF2B5EF4-FFF2-40B4-BE49-F238E27FC236}">
                  <a16:creationId xmlns:a16="http://schemas.microsoft.com/office/drawing/2014/main" id="{B7BA11EB-5D5F-9221-AE9E-4FCF84DB391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97187" y="6101759"/>
              <a:ext cx="119595" cy="119583"/>
            </a:xfrm>
            <a:prstGeom prst="rect">
              <a:avLst/>
            </a:prstGeom>
          </p:spPr>
        </p:pic>
        <p:pic>
          <p:nvPicPr>
            <p:cNvPr id="249" name="object 45">
              <a:extLst>
                <a:ext uri="{FF2B5EF4-FFF2-40B4-BE49-F238E27FC236}">
                  <a16:creationId xmlns:a16="http://schemas.microsoft.com/office/drawing/2014/main" id="{2E19A269-43F2-C513-B8E4-6782C9C4F874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391593" y="2646213"/>
              <a:ext cx="119595" cy="119583"/>
            </a:xfrm>
            <a:prstGeom prst="rect">
              <a:avLst/>
            </a:prstGeom>
          </p:spPr>
        </p:pic>
        <p:pic>
          <p:nvPicPr>
            <p:cNvPr id="251" name="object 45">
              <a:extLst>
                <a:ext uri="{FF2B5EF4-FFF2-40B4-BE49-F238E27FC236}">
                  <a16:creationId xmlns:a16="http://schemas.microsoft.com/office/drawing/2014/main" id="{859684AF-29FB-2D9F-7468-CA64508BBE5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01290" y="1381231"/>
              <a:ext cx="119595" cy="119583"/>
            </a:xfrm>
            <a:prstGeom prst="rect">
              <a:avLst/>
            </a:prstGeom>
          </p:spPr>
        </p:pic>
        <p:sp>
          <p:nvSpPr>
            <p:cNvPr id="253" name="object 43">
              <a:extLst>
                <a:ext uri="{FF2B5EF4-FFF2-40B4-BE49-F238E27FC236}">
                  <a16:creationId xmlns:a16="http://schemas.microsoft.com/office/drawing/2014/main" id="{8111AABF-8DB1-457F-489C-09CB43A95B82}"/>
                </a:ext>
              </a:extLst>
            </p:cNvPr>
            <p:cNvSpPr/>
            <p:nvPr/>
          </p:nvSpPr>
          <p:spPr>
            <a:xfrm>
              <a:off x="96438" y="511875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43">
              <a:extLst>
                <a:ext uri="{FF2B5EF4-FFF2-40B4-BE49-F238E27FC236}">
                  <a16:creationId xmlns:a16="http://schemas.microsoft.com/office/drawing/2014/main" id="{83147FC6-547E-0C2E-AAEE-61621D3AA4B9}"/>
                </a:ext>
              </a:extLst>
            </p:cNvPr>
            <p:cNvSpPr/>
            <p:nvPr/>
          </p:nvSpPr>
          <p:spPr>
            <a:xfrm>
              <a:off x="259099" y="567750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43">
              <a:extLst>
                <a:ext uri="{FF2B5EF4-FFF2-40B4-BE49-F238E27FC236}">
                  <a16:creationId xmlns:a16="http://schemas.microsoft.com/office/drawing/2014/main" id="{BC5566A1-1DD3-40D3-5377-0C931FA3AC01}"/>
                </a:ext>
              </a:extLst>
            </p:cNvPr>
            <p:cNvSpPr/>
            <p:nvPr/>
          </p:nvSpPr>
          <p:spPr>
            <a:xfrm>
              <a:off x="4916333" y="620954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43">
              <a:extLst>
                <a:ext uri="{FF2B5EF4-FFF2-40B4-BE49-F238E27FC236}">
                  <a16:creationId xmlns:a16="http://schemas.microsoft.com/office/drawing/2014/main" id="{A0AC988B-D703-0195-DD2F-186BD39FC614}"/>
                </a:ext>
              </a:extLst>
            </p:cNvPr>
            <p:cNvSpPr/>
            <p:nvPr/>
          </p:nvSpPr>
          <p:spPr>
            <a:xfrm>
              <a:off x="137270" y="467898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43">
              <a:extLst>
                <a:ext uri="{FF2B5EF4-FFF2-40B4-BE49-F238E27FC236}">
                  <a16:creationId xmlns:a16="http://schemas.microsoft.com/office/drawing/2014/main" id="{BC7827A5-8ABA-14F1-4A20-D23D18809242}"/>
                </a:ext>
              </a:extLst>
            </p:cNvPr>
            <p:cNvSpPr/>
            <p:nvPr/>
          </p:nvSpPr>
          <p:spPr>
            <a:xfrm>
              <a:off x="1426075" y="619522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43">
              <a:extLst>
                <a:ext uri="{FF2B5EF4-FFF2-40B4-BE49-F238E27FC236}">
                  <a16:creationId xmlns:a16="http://schemas.microsoft.com/office/drawing/2014/main" id="{C74005CE-527E-8BE5-7318-B890C4214C17}"/>
                </a:ext>
              </a:extLst>
            </p:cNvPr>
            <p:cNvSpPr/>
            <p:nvPr/>
          </p:nvSpPr>
          <p:spPr>
            <a:xfrm>
              <a:off x="4396578" y="567258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43">
              <a:extLst>
                <a:ext uri="{FF2B5EF4-FFF2-40B4-BE49-F238E27FC236}">
                  <a16:creationId xmlns:a16="http://schemas.microsoft.com/office/drawing/2014/main" id="{3340C34F-F6D9-EB5A-C5CA-3983C091EECF}"/>
                </a:ext>
              </a:extLst>
            </p:cNvPr>
            <p:cNvSpPr/>
            <p:nvPr/>
          </p:nvSpPr>
          <p:spPr>
            <a:xfrm>
              <a:off x="1010614" y="11067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" name="object 2">
              <a:extLst>
                <a:ext uri="{FF2B5EF4-FFF2-40B4-BE49-F238E27FC236}">
                  <a16:creationId xmlns:a16="http://schemas.microsoft.com/office/drawing/2014/main" id="{7446256D-90A7-DF93-9B3B-1297FAB3F405}"/>
                </a:ext>
              </a:extLst>
            </p:cNvPr>
            <p:cNvSpPr txBox="1"/>
            <p:nvPr/>
          </p:nvSpPr>
          <p:spPr>
            <a:xfrm>
              <a:off x="1716444" y="1874627"/>
              <a:ext cx="3602612" cy="443711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1D75BC"/>
                  </a:solidFill>
                  <a:latin typeface="Berlin Sans FB Demi" panose="020E0802020502020306" pitchFamily="34" charset="0"/>
                  <a:cs typeface="Arial"/>
                </a:rPr>
                <a:t>Utilizar solamente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el agua necesaria al lavarse las manos o cepillarse los dientes.</a:t>
              </a:r>
            </a:p>
          </p:txBody>
        </p:sp>
        <p:sp>
          <p:nvSpPr>
            <p:cNvPr id="5" name="object 2">
              <a:extLst>
                <a:ext uri="{FF2B5EF4-FFF2-40B4-BE49-F238E27FC236}">
                  <a16:creationId xmlns:a16="http://schemas.microsoft.com/office/drawing/2014/main" id="{F7FF519C-5942-8C3C-087A-C66FE9FD9400}"/>
                </a:ext>
              </a:extLst>
            </p:cNvPr>
            <p:cNvSpPr txBox="1"/>
            <p:nvPr/>
          </p:nvSpPr>
          <p:spPr>
            <a:xfrm>
              <a:off x="1975683" y="2304955"/>
              <a:ext cx="3382398" cy="443711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1D75BC"/>
                  </a:solidFill>
                  <a:latin typeface="Berlin Sans FB Demi" panose="020E0802020502020306" pitchFamily="34" charset="0"/>
                  <a:cs typeface="Arial"/>
                </a:rPr>
                <a:t>Cerrar correctamente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las plumas después de utilizarlas.</a:t>
              </a:r>
            </a:p>
          </p:txBody>
        </p:sp>
        <p:sp>
          <p:nvSpPr>
            <p:cNvPr id="7" name="object 2">
              <a:extLst>
                <a:ext uri="{FF2B5EF4-FFF2-40B4-BE49-F238E27FC236}">
                  <a16:creationId xmlns:a16="http://schemas.microsoft.com/office/drawing/2014/main" id="{E01FA5A2-B925-648C-E65A-640EA63E6B30}"/>
                </a:ext>
              </a:extLst>
            </p:cNvPr>
            <p:cNvSpPr txBox="1"/>
            <p:nvPr/>
          </p:nvSpPr>
          <p:spPr>
            <a:xfrm>
              <a:off x="2400117" y="3215350"/>
              <a:ext cx="3309346" cy="443711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1D75BC"/>
                  </a:solidFill>
                  <a:latin typeface="Berlin Sans FB Demi" panose="020E0802020502020306" pitchFamily="34" charset="0"/>
                  <a:cs typeface="Arial"/>
                </a:rPr>
                <a:t>Evitar desperdiciar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agua en baños, fuentes, lavamanos u otras áreas.</a:t>
              </a:r>
            </a:p>
          </p:txBody>
        </p:sp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DB0BD735-3A20-083E-3625-259A6CC50AB6}"/>
                </a:ext>
              </a:extLst>
            </p:cNvPr>
            <p:cNvSpPr txBox="1"/>
            <p:nvPr/>
          </p:nvSpPr>
          <p:spPr>
            <a:xfrm>
              <a:off x="2255060" y="2759217"/>
              <a:ext cx="3103021" cy="443711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1D75BC"/>
                  </a:solidFill>
                  <a:latin typeface="Berlin Sans FB Demi" panose="020E0802020502020306" pitchFamily="34" charset="0"/>
                  <a:cs typeface="Arial"/>
                </a:rPr>
                <a:t>Evitar descargar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innecesariamente el inodoro.</a:t>
              </a:r>
            </a:p>
          </p:txBody>
        </p:sp>
        <p:sp>
          <p:nvSpPr>
            <p:cNvPr id="11" name="object 2">
              <a:extLst>
                <a:ext uri="{FF2B5EF4-FFF2-40B4-BE49-F238E27FC236}">
                  <a16:creationId xmlns:a16="http://schemas.microsoft.com/office/drawing/2014/main" id="{53B20D3F-CA6D-D816-6B73-F20DA88CA7E2}"/>
                </a:ext>
              </a:extLst>
            </p:cNvPr>
            <p:cNvSpPr txBox="1"/>
            <p:nvPr/>
          </p:nvSpPr>
          <p:spPr>
            <a:xfrm>
              <a:off x="2729445" y="3710735"/>
              <a:ext cx="3261052" cy="813043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1D75BC"/>
                  </a:solidFill>
                  <a:latin typeface="Berlin Sans FB Demi" panose="020E0802020502020306" pitchFamily="34" charset="0"/>
                  <a:cs typeface="Arial"/>
                </a:rPr>
                <a:t>Informar a un maestro, director u otro adulto en la escuela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si observan una pluma abierta, un inodoro con flujo continuo o algún salidero.</a:t>
              </a:r>
            </a:p>
          </p:txBody>
        </p:sp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10C3245A-2B0B-C6E9-8B82-DA9B9ACDC86D}"/>
                </a:ext>
              </a:extLst>
            </p:cNvPr>
            <p:cNvSpPr txBox="1"/>
            <p:nvPr/>
          </p:nvSpPr>
          <p:spPr>
            <a:xfrm>
              <a:off x="2871714" y="4561163"/>
              <a:ext cx="3246494" cy="628377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1D75BC"/>
                  </a:solidFill>
                  <a:latin typeface="Berlin Sans FB Demi" panose="020E0802020502020306" pitchFamily="34" charset="0"/>
                  <a:cs typeface="Arial"/>
                </a:rPr>
                <a:t>Llevar una botella reutilizable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para agua y mantente hidratado. </a:t>
              </a:r>
              <a:r>
                <a:rPr lang="es-ES" sz="1200" spc="120" dirty="0">
                  <a:solidFill>
                    <a:srgbClr val="4FC8EF"/>
                  </a:solidFill>
                  <a:latin typeface="Berlin Sans FB Demi" panose="020E0802020502020306" pitchFamily="34" charset="0"/>
                  <a:cs typeface="Arial"/>
                </a:rPr>
                <a:t>Conservar agua no significa beber menos agua.</a:t>
              </a:r>
            </a:p>
          </p:txBody>
        </p:sp>
        <p:sp>
          <p:nvSpPr>
            <p:cNvPr id="15" name="object 2">
              <a:extLst>
                <a:ext uri="{FF2B5EF4-FFF2-40B4-BE49-F238E27FC236}">
                  <a16:creationId xmlns:a16="http://schemas.microsoft.com/office/drawing/2014/main" id="{7129623E-A405-58A0-F01A-3B7FCB7E1F56}"/>
                </a:ext>
              </a:extLst>
            </p:cNvPr>
            <p:cNvSpPr txBox="1"/>
            <p:nvPr/>
          </p:nvSpPr>
          <p:spPr>
            <a:xfrm>
              <a:off x="2798844" y="5200971"/>
              <a:ext cx="3475874" cy="443711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spc="120" dirty="0">
                  <a:solidFill>
                    <a:srgbClr val="1D75BC"/>
                  </a:solidFill>
                  <a:latin typeface="Berlin Sans FB Demi" panose="020E0802020502020306" pitchFamily="34" charset="0"/>
                  <a:cs typeface="Arial"/>
                </a:rPr>
                <a:t>Practicar en tu hogar </a:t>
              </a:r>
              <a:r>
                <a:rPr lang="es-ES" sz="12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los mismos hábitos de conservación aprendidos en la escuela.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E250841-92F3-0BE1-6421-77DC3AF70A6A}"/>
                </a:ext>
              </a:extLst>
            </p:cNvPr>
            <p:cNvSpPr txBox="1"/>
            <p:nvPr/>
          </p:nvSpPr>
          <p:spPr>
            <a:xfrm>
              <a:off x="1305637" y="1455789"/>
              <a:ext cx="29155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R" sz="1600" dirty="0">
                  <a:solidFill>
                    <a:srgbClr val="00CC5C"/>
                  </a:solidFill>
                  <a:latin typeface="Berlin Sans FB Demi" panose="020E0802020502020306" pitchFamily="34" charset="0"/>
                </a:rPr>
                <a:t>Estudiantes, recuerden: </a:t>
              </a:r>
            </a:p>
          </p:txBody>
        </p:sp>
        <p:sp>
          <p:nvSpPr>
            <p:cNvPr id="19" name="object 43">
              <a:extLst>
                <a:ext uri="{FF2B5EF4-FFF2-40B4-BE49-F238E27FC236}">
                  <a16:creationId xmlns:a16="http://schemas.microsoft.com/office/drawing/2014/main" id="{7323B976-A3B2-2A79-2655-3529C094648A}"/>
                </a:ext>
              </a:extLst>
            </p:cNvPr>
            <p:cNvSpPr/>
            <p:nvPr/>
          </p:nvSpPr>
          <p:spPr>
            <a:xfrm>
              <a:off x="5842566" y="575023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43">
              <a:extLst>
                <a:ext uri="{FF2B5EF4-FFF2-40B4-BE49-F238E27FC236}">
                  <a16:creationId xmlns:a16="http://schemas.microsoft.com/office/drawing/2014/main" id="{4920CAAA-2EDE-7D27-126C-B766AAD8CC00}"/>
                </a:ext>
              </a:extLst>
            </p:cNvPr>
            <p:cNvSpPr/>
            <p:nvPr/>
          </p:nvSpPr>
          <p:spPr>
            <a:xfrm>
              <a:off x="6153666" y="207211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43">
              <a:extLst>
                <a:ext uri="{FF2B5EF4-FFF2-40B4-BE49-F238E27FC236}">
                  <a16:creationId xmlns:a16="http://schemas.microsoft.com/office/drawing/2014/main" id="{A5E8107A-263D-6BBF-EE80-495172B18956}"/>
                </a:ext>
              </a:extLst>
            </p:cNvPr>
            <p:cNvSpPr/>
            <p:nvPr/>
          </p:nvSpPr>
          <p:spPr>
            <a:xfrm>
              <a:off x="5698603" y="263952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43">
              <a:extLst>
                <a:ext uri="{FF2B5EF4-FFF2-40B4-BE49-F238E27FC236}">
                  <a16:creationId xmlns:a16="http://schemas.microsoft.com/office/drawing/2014/main" id="{2B219036-36D4-A6F5-D080-E92F610AC67D}"/>
                </a:ext>
              </a:extLst>
            </p:cNvPr>
            <p:cNvSpPr/>
            <p:nvPr/>
          </p:nvSpPr>
          <p:spPr>
            <a:xfrm>
              <a:off x="5561989" y="212755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43">
              <a:extLst>
                <a:ext uri="{FF2B5EF4-FFF2-40B4-BE49-F238E27FC236}">
                  <a16:creationId xmlns:a16="http://schemas.microsoft.com/office/drawing/2014/main" id="{5A45A246-CEBA-C3BE-6396-CB84C8004C5D}"/>
                </a:ext>
              </a:extLst>
            </p:cNvPr>
            <p:cNvSpPr/>
            <p:nvPr/>
          </p:nvSpPr>
          <p:spPr>
            <a:xfrm>
              <a:off x="5297546" y="360988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43">
              <a:extLst>
                <a:ext uri="{FF2B5EF4-FFF2-40B4-BE49-F238E27FC236}">
                  <a16:creationId xmlns:a16="http://schemas.microsoft.com/office/drawing/2014/main" id="{7CEA6435-891B-4C60-F411-56E39D0E83DA}"/>
                </a:ext>
              </a:extLst>
            </p:cNvPr>
            <p:cNvSpPr/>
            <p:nvPr/>
          </p:nvSpPr>
          <p:spPr>
            <a:xfrm>
              <a:off x="3662523" y="316833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43">
              <a:extLst>
                <a:ext uri="{FF2B5EF4-FFF2-40B4-BE49-F238E27FC236}">
                  <a16:creationId xmlns:a16="http://schemas.microsoft.com/office/drawing/2014/main" id="{11065C08-74AB-1087-1C3F-5F92C7119095}"/>
                </a:ext>
              </a:extLst>
            </p:cNvPr>
            <p:cNvSpPr/>
            <p:nvPr/>
          </p:nvSpPr>
          <p:spPr>
            <a:xfrm>
              <a:off x="6142508" y="352748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43">
              <a:extLst>
                <a:ext uri="{FF2B5EF4-FFF2-40B4-BE49-F238E27FC236}">
                  <a16:creationId xmlns:a16="http://schemas.microsoft.com/office/drawing/2014/main" id="{2303B222-39E4-45B0-7B83-B39A3C310A46}"/>
                </a:ext>
              </a:extLst>
            </p:cNvPr>
            <p:cNvSpPr/>
            <p:nvPr/>
          </p:nvSpPr>
          <p:spPr>
            <a:xfrm>
              <a:off x="5783727" y="71135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5">
              <a:extLst>
                <a:ext uri="{FF2B5EF4-FFF2-40B4-BE49-F238E27FC236}">
                  <a16:creationId xmlns:a16="http://schemas.microsoft.com/office/drawing/2014/main" id="{D1502189-8F3C-3236-A609-9E7DC640CC4A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59077" y="5722754"/>
              <a:ext cx="152198" cy="226466"/>
            </a:xfrm>
            <a:prstGeom prst="rect">
              <a:avLst/>
            </a:prstGeom>
          </p:spPr>
        </p:pic>
        <p:pic>
          <p:nvPicPr>
            <p:cNvPr id="42" name="object 45">
              <a:extLst>
                <a:ext uri="{FF2B5EF4-FFF2-40B4-BE49-F238E27FC236}">
                  <a16:creationId xmlns:a16="http://schemas.microsoft.com/office/drawing/2014/main" id="{6C343CA1-3E04-BFF8-E0CC-E0EEC1B4978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568570" y="3594659"/>
              <a:ext cx="119595" cy="119583"/>
            </a:xfrm>
            <a:prstGeom prst="rect">
              <a:avLst/>
            </a:prstGeom>
          </p:spPr>
        </p:pic>
        <p:sp>
          <p:nvSpPr>
            <p:cNvPr id="44" name="object 43">
              <a:extLst>
                <a:ext uri="{FF2B5EF4-FFF2-40B4-BE49-F238E27FC236}">
                  <a16:creationId xmlns:a16="http://schemas.microsoft.com/office/drawing/2014/main" id="{15D4BAAA-E044-60C5-160F-15AD8CDC50AC}"/>
                </a:ext>
              </a:extLst>
            </p:cNvPr>
            <p:cNvSpPr/>
            <p:nvPr/>
          </p:nvSpPr>
          <p:spPr>
            <a:xfrm>
              <a:off x="2016733" y="277964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3">
              <a:extLst>
                <a:ext uri="{FF2B5EF4-FFF2-40B4-BE49-F238E27FC236}">
                  <a16:creationId xmlns:a16="http://schemas.microsoft.com/office/drawing/2014/main" id="{BD670EA9-FDD9-B1C3-1CAF-6C05CAFEBE0E}"/>
                </a:ext>
              </a:extLst>
            </p:cNvPr>
            <p:cNvSpPr/>
            <p:nvPr/>
          </p:nvSpPr>
          <p:spPr>
            <a:xfrm>
              <a:off x="4055784" y="271989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3">
              <a:extLst>
                <a:ext uri="{FF2B5EF4-FFF2-40B4-BE49-F238E27FC236}">
                  <a16:creationId xmlns:a16="http://schemas.microsoft.com/office/drawing/2014/main" id="{925B0CF7-B533-2DB3-EBAC-C015CEB32815}"/>
                </a:ext>
              </a:extLst>
            </p:cNvPr>
            <p:cNvSpPr/>
            <p:nvPr/>
          </p:nvSpPr>
          <p:spPr>
            <a:xfrm>
              <a:off x="4952567" y="265039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43">
              <a:extLst>
                <a:ext uri="{FF2B5EF4-FFF2-40B4-BE49-F238E27FC236}">
                  <a16:creationId xmlns:a16="http://schemas.microsoft.com/office/drawing/2014/main" id="{5315CD3C-23CE-E8B7-6CDB-AB2A235A8977}"/>
                </a:ext>
              </a:extLst>
            </p:cNvPr>
            <p:cNvSpPr/>
            <p:nvPr/>
          </p:nvSpPr>
          <p:spPr>
            <a:xfrm>
              <a:off x="2793806" y="423677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43">
              <a:extLst>
                <a:ext uri="{FF2B5EF4-FFF2-40B4-BE49-F238E27FC236}">
                  <a16:creationId xmlns:a16="http://schemas.microsoft.com/office/drawing/2014/main" id="{CE7CD3CC-D435-DFD5-5FE3-90408DA4CAFC}"/>
                </a:ext>
              </a:extLst>
            </p:cNvPr>
            <p:cNvSpPr/>
            <p:nvPr/>
          </p:nvSpPr>
          <p:spPr>
            <a:xfrm>
              <a:off x="2104934" y="303048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43">
              <a:extLst>
                <a:ext uri="{FF2B5EF4-FFF2-40B4-BE49-F238E27FC236}">
                  <a16:creationId xmlns:a16="http://schemas.microsoft.com/office/drawing/2014/main" id="{0F1D361C-93BA-C1CE-1325-86C50FB9217E}"/>
                </a:ext>
              </a:extLst>
            </p:cNvPr>
            <p:cNvSpPr/>
            <p:nvPr/>
          </p:nvSpPr>
          <p:spPr>
            <a:xfrm>
              <a:off x="2837826" y="149675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43">
              <a:extLst>
                <a:ext uri="{FF2B5EF4-FFF2-40B4-BE49-F238E27FC236}">
                  <a16:creationId xmlns:a16="http://schemas.microsoft.com/office/drawing/2014/main" id="{73C59E86-1B67-55F7-2629-515C048587AB}"/>
                </a:ext>
              </a:extLst>
            </p:cNvPr>
            <p:cNvSpPr/>
            <p:nvPr/>
          </p:nvSpPr>
          <p:spPr>
            <a:xfrm>
              <a:off x="3179133" y="141671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40">
              <a:extLst>
                <a:ext uri="{FF2B5EF4-FFF2-40B4-BE49-F238E27FC236}">
                  <a16:creationId xmlns:a16="http://schemas.microsoft.com/office/drawing/2014/main" id="{9E454ED6-B335-8EFD-3DE0-797D8A76A17B}"/>
                </a:ext>
              </a:extLst>
            </p:cNvPr>
            <p:cNvSpPr/>
            <p:nvPr/>
          </p:nvSpPr>
          <p:spPr>
            <a:xfrm>
              <a:off x="4300239" y="186024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63" name="object 40">
              <a:extLst>
                <a:ext uri="{FF2B5EF4-FFF2-40B4-BE49-F238E27FC236}">
                  <a16:creationId xmlns:a16="http://schemas.microsoft.com/office/drawing/2014/main" id="{3D7E3719-72C5-E57E-F7F8-107B036E2589}"/>
                </a:ext>
              </a:extLst>
            </p:cNvPr>
            <p:cNvSpPr/>
            <p:nvPr/>
          </p:nvSpPr>
          <p:spPr>
            <a:xfrm>
              <a:off x="2066898" y="186024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66" name="object 40">
              <a:extLst>
                <a:ext uri="{FF2B5EF4-FFF2-40B4-BE49-F238E27FC236}">
                  <a16:creationId xmlns:a16="http://schemas.microsoft.com/office/drawing/2014/main" id="{48761223-B365-D6F8-3BD2-CEE7B6C56E3E}"/>
                </a:ext>
              </a:extLst>
            </p:cNvPr>
            <p:cNvSpPr/>
            <p:nvPr/>
          </p:nvSpPr>
          <p:spPr>
            <a:xfrm>
              <a:off x="6220377" y="499256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68" name="object 40">
              <a:extLst>
                <a:ext uri="{FF2B5EF4-FFF2-40B4-BE49-F238E27FC236}">
                  <a16:creationId xmlns:a16="http://schemas.microsoft.com/office/drawing/2014/main" id="{2FE6DFB9-6F0A-476E-382A-69D326A78E0C}"/>
                </a:ext>
              </a:extLst>
            </p:cNvPr>
            <p:cNvSpPr/>
            <p:nvPr/>
          </p:nvSpPr>
          <p:spPr>
            <a:xfrm>
              <a:off x="2730765" y="610266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70" name="object 40">
              <a:extLst>
                <a:ext uri="{FF2B5EF4-FFF2-40B4-BE49-F238E27FC236}">
                  <a16:creationId xmlns:a16="http://schemas.microsoft.com/office/drawing/2014/main" id="{F9346708-4BD2-4640-F3D1-E6712C779F21}"/>
                </a:ext>
              </a:extLst>
            </p:cNvPr>
            <p:cNvSpPr/>
            <p:nvPr/>
          </p:nvSpPr>
          <p:spPr>
            <a:xfrm>
              <a:off x="4750636" y="1443834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72" name="object 40">
              <a:extLst>
                <a:ext uri="{FF2B5EF4-FFF2-40B4-BE49-F238E27FC236}">
                  <a16:creationId xmlns:a16="http://schemas.microsoft.com/office/drawing/2014/main" id="{6979F460-004D-6E0C-50C2-6492A2472958}"/>
                </a:ext>
              </a:extLst>
            </p:cNvPr>
            <p:cNvSpPr/>
            <p:nvPr/>
          </p:nvSpPr>
          <p:spPr>
            <a:xfrm>
              <a:off x="2976483" y="1845236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75" name="object 19">
              <a:extLst>
                <a:ext uri="{FF2B5EF4-FFF2-40B4-BE49-F238E27FC236}">
                  <a16:creationId xmlns:a16="http://schemas.microsoft.com/office/drawing/2014/main" id="{B6396BC9-6B55-1EA5-1888-0E7C98D335AD}"/>
                </a:ext>
              </a:extLst>
            </p:cNvPr>
            <p:cNvPicPr/>
            <p:nvPr/>
          </p:nvPicPr>
          <p:blipFill>
            <a:blip r:embed="rId2" cstate="print"/>
            <a:srcRect l="32696" r="54773" b="86498"/>
            <a:stretch>
              <a:fillRect/>
            </a:stretch>
          </p:blipFill>
          <p:spPr>
            <a:xfrm>
              <a:off x="5601867" y="4219497"/>
              <a:ext cx="914401" cy="533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1535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862C1-B7DD-594A-3429-41F3BC09B5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E072EF8-48F5-10AE-6364-6162F83C0F36}"/>
              </a:ext>
            </a:extLst>
          </p:cNvPr>
          <p:cNvGrpSpPr/>
          <p:nvPr/>
        </p:nvGrpSpPr>
        <p:grpSpPr>
          <a:xfrm>
            <a:off x="-189257" y="22447"/>
            <a:ext cx="6531626" cy="6282532"/>
            <a:chOff x="-189257" y="22447"/>
            <a:chExt cx="6531626" cy="6282532"/>
          </a:xfrm>
        </p:grpSpPr>
        <p:pic>
          <p:nvPicPr>
            <p:cNvPr id="21" name="object 19">
              <a:extLst>
                <a:ext uri="{FF2B5EF4-FFF2-40B4-BE49-F238E27FC236}">
                  <a16:creationId xmlns:a16="http://schemas.microsoft.com/office/drawing/2014/main" id="{EAE58002-F171-4432-C875-AFDADC232E5C}"/>
                </a:ext>
              </a:extLst>
            </p:cNvPr>
            <p:cNvPicPr/>
            <p:nvPr/>
          </p:nvPicPr>
          <p:blipFill>
            <a:blip r:embed="rId3" cstate="print"/>
            <a:srcRect l="7141" r="51276"/>
            <a:stretch>
              <a:fillRect/>
            </a:stretch>
          </p:blipFill>
          <p:spPr>
            <a:xfrm>
              <a:off x="0" y="1510982"/>
              <a:ext cx="3152626" cy="3989556"/>
            </a:xfrm>
            <a:prstGeom prst="rect">
              <a:avLst/>
            </a:prstGeom>
          </p:spPr>
        </p:pic>
        <p:sp>
          <p:nvSpPr>
            <p:cNvPr id="34" name="object 32" descr="$PPTXTitle">
              <a:extLst>
                <a:ext uri="{FF2B5EF4-FFF2-40B4-BE49-F238E27FC236}">
                  <a16:creationId xmlns:a16="http://schemas.microsoft.com/office/drawing/2014/main" id="{083CB9E0-6EC5-C28C-8DE6-10ABBEE8CC73}"/>
                </a:ext>
              </a:extLst>
            </p:cNvPr>
            <p:cNvSpPr txBox="1">
              <a:spLocks/>
            </p:cNvSpPr>
            <p:nvPr/>
          </p:nvSpPr>
          <p:spPr>
            <a:xfrm>
              <a:off x="2760430" y="620713"/>
              <a:ext cx="3439453" cy="309059"/>
            </a:xfrm>
            <a:prstGeom prst="rect">
              <a:avLst/>
            </a:prstGeom>
          </p:spPr>
          <p:txBody>
            <a:bodyPr vert="horz" wrap="square" lIns="0" tIns="62230" rIns="0" bIns="0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229"/>
                </a:spcBef>
              </a:pPr>
              <a:r>
                <a:rPr lang="es-ES" sz="1600" spc="100" dirty="0">
                  <a:solidFill>
                    <a:srgbClr val="4FC8EF"/>
                  </a:solidFill>
                  <a:latin typeface="Berlin Sans FB Demi" panose="020E0802020502020306" pitchFamily="34" charset="0"/>
                  <a:cs typeface="Arial Black"/>
                </a:rPr>
                <a:t>Ahorrar agua es cuidar de todos</a:t>
              </a:r>
              <a:r>
                <a:rPr lang="es-ES" sz="1400" spc="100" dirty="0">
                  <a:solidFill>
                    <a:srgbClr val="4FC8EF"/>
                  </a:solidFill>
                  <a:latin typeface="Berlin Sans FB Demi" panose="020E0802020502020306" pitchFamily="34" charset="0"/>
                  <a:cs typeface="Arial Black"/>
                </a:rPr>
                <a:t>.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92319320-D06C-9F3F-9039-F0128B87EB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9257" y="22447"/>
              <a:ext cx="2985666" cy="1211197"/>
            </a:xfrm>
            <a:prstGeom prst="rect">
              <a:avLst/>
            </a:prstGeom>
          </p:spPr>
        </p:pic>
        <p:sp>
          <p:nvSpPr>
            <p:cNvPr id="38" name="object 32" descr="$PPTXTitle">
              <a:extLst>
                <a:ext uri="{FF2B5EF4-FFF2-40B4-BE49-F238E27FC236}">
                  <a16:creationId xmlns:a16="http://schemas.microsoft.com/office/drawing/2014/main" id="{5F7C33A5-9DB9-0EA2-D30F-96484113C16A}"/>
                </a:ext>
              </a:extLst>
            </p:cNvPr>
            <p:cNvSpPr txBox="1">
              <a:spLocks/>
            </p:cNvSpPr>
            <p:nvPr/>
          </p:nvSpPr>
          <p:spPr>
            <a:xfrm>
              <a:off x="2671203" y="95828"/>
              <a:ext cx="3547888" cy="493725"/>
            </a:xfrm>
            <a:prstGeom prst="rect">
              <a:avLst/>
            </a:prstGeom>
          </p:spPr>
          <p:txBody>
            <a:bodyPr vert="horz" wrap="square" lIns="0" tIns="62230" rIns="0" bIns="0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490"/>
                </a:spcBef>
              </a:pPr>
              <a:r>
                <a:rPr lang="pt-BR" sz="2800" spc="-55" dirty="0">
                  <a:solidFill>
                    <a:srgbClr val="1D75BC"/>
                  </a:solidFill>
                  <a:latin typeface="Berlin Sans FB Demi" panose="020E0802020502020306" pitchFamily="34" charset="0"/>
                  <a:cs typeface="Arial" panose="020B0604020202020204" pitchFamily="34" charset="0"/>
                </a:rPr>
                <a:t>¡CADA GOTA CUENTA!</a:t>
              </a:r>
              <a:endParaRPr lang="pt-BR" sz="2800" spc="-25" dirty="0">
                <a:solidFill>
                  <a:srgbClr val="1D75BC"/>
                </a:solidFill>
                <a:latin typeface="Berlin Sans FB Demi" panose="020E0802020502020306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bject 36">
              <a:extLst>
                <a:ext uri="{FF2B5EF4-FFF2-40B4-BE49-F238E27FC236}">
                  <a16:creationId xmlns:a16="http://schemas.microsoft.com/office/drawing/2014/main" id="{B9F862B7-A088-364B-AD96-6547966B2EE4}"/>
                </a:ext>
              </a:extLst>
            </p:cNvPr>
            <p:cNvSpPr/>
            <p:nvPr/>
          </p:nvSpPr>
          <p:spPr>
            <a:xfrm>
              <a:off x="2903468" y="605502"/>
              <a:ext cx="3127883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00C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7" name="object 17">
              <a:extLst>
                <a:ext uri="{FF2B5EF4-FFF2-40B4-BE49-F238E27FC236}">
                  <a16:creationId xmlns:a16="http://schemas.microsoft.com/office/drawing/2014/main" id="{AA3173EA-8D3B-FE39-C8B9-4C1F151D9A9C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289534" y="5478233"/>
              <a:ext cx="152193" cy="226466"/>
            </a:xfrm>
            <a:prstGeom prst="rect">
              <a:avLst/>
            </a:prstGeom>
          </p:spPr>
        </p:pic>
        <p:sp>
          <p:nvSpPr>
            <p:cNvPr id="231" name="object 43">
              <a:extLst>
                <a:ext uri="{FF2B5EF4-FFF2-40B4-BE49-F238E27FC236}">
                  <a16:creationId xmlns:a16="http://schemas.microsoft.com/office/drawing/2014/main" id="{CEBB0470-FAA9-998C-E368-B8DB54A7708F}"/>
                </a:ext>
              </a:extLst>
            </p:cNvPr>
            <p:cNvSpPr/>
            <p:nvPr/>
          </p:nvSpPr>
          <p:spPr>
            <a:xfrm>
              <a:off x="2757014" y="613110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5" name="object 19">
              <a:extLst>
                <a:ext uri="{FF2B5EF4-FFF2-40B4-BE49-F238E27FC236}">
                  <a16:creationId xmlns:a16="http://schemas.microsoft.com/office/drawing/2014/main" id="{C1F148E1-6D29-530A-9DDB-A8DA45AEA769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205114" y="1019831"/>
              <a:ext cx="914401" cy="533400"/>
            </a:xfrm>
            <a:prstGeom prst="rect">
              <a:avLst/>
            </a:prstGeom>
          </p:spPr>
        </p:pic>
        <p:sp>
          <p:nvSpPr>
            <p:cNvPr id="239" name="object 43">
              <a:extLst>
                <a:ext uri="{FF2B5EF4-FFF2-40B4-BE49-F238E27FC236}">
                  <a16:creationId xmlns:a16="http://schemas.microsoft.com/office/drawing/2014/main" id="{5DFEEBB3-27A9-4D87-37F1-F7D757BDF253}"/>
                </a:ext>
              </a:extLst>
            </p:cNvPr>
            <p:cNvSpPr/>
            <p:nvPr/>
          </p:nvSpPr>
          <p:spPr>
            <a:xfrm>
              <a:off x="837377" y="546456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1" name="object 45">
              <a:extLst>
                <a:ext uri="{FF2B5EF4-FFF2-40B4-BE49-F238E27FC236}">
                  <a16:creationId xmlns:a16="http://schemas.microsoft.com/office/drawing/2014/main" id="{B6DA5569-216F-2F40-6D85-FCA6D936D15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71282" y="5241026"/>
              <a:ext cx="119595" cy="119583"/>
            </a:xfrm>
            <a:prstGeom prst="rect">
              <a:avLst/>
            </a:prstGeom>
          </p:spPr>
        </p:pic>
        <p:pic>
          <p:nvPicPr>
            <p:cNvPr id="243" name="object 45">
              <a:extLst>
                <a:ext uri="{FF2B5EF4-FFF2-40B4-BE49-F238E27FC236}">
                  <a16:creationId xmlns:a16="http://schemas.microsoft.com/office/drawing/2014/main" id="{56D28B40-5D14-F566-BDBB-C45869CF4EE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99372" y="5570819"/>
              <a:ext cx="119595" cy="119583"/>
            </a:xfrm>
            <a:prstGeom prst="rect">
              <a:avLst/>
            </a:prstGeom>
          </p:spPr>
        </p:pic>
        <p:sp>
          <p:nvSpPr>
            <p:cNvPr id="247" name="object 43">
              <a:extLst>
                <a:ext uri="{FF2B5EF4-FFF2-40B4-BE49-F238E27FC236}">
                  <a16:creationId xmlns:a16="http://schemas.microsoft.com/office/drawing/2014/main" id="{E88C2004-EC03-1FFC-E135-0D62AD61E3DB}"/>
                </a:ext>
              </a:extLst>
            </p:cNvPr>
            <p:cNvSpPr/>
            <p:nvPr/>
          </p:nvSpPr>
          <p:spPr>
            <a:xfrm>
              <a:off x="2869903" y="546456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43">
              <a:extLst>
                <a:ext uri="{FF2B5EF4-FFF2-40B4-BE49-F238E27FC236}">
                  <a16:creationId xmlns:a16="http://schemas.microsoft.com/office/drawing/2014/main" id="{78B72C8B-2C5D-8B72-B585-5509712C0385}"/>
                </a:ext>
              </a:extLst>
            </p:cNvPr>
            <p:cNvSpPr/>
            <p:nvPr/>
          </p:nvSpPr>
          <p:spPr>
            <a:xfrm>
              <a:off x="2711862" y="439480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5" name="object 5">
              <a:extLst>
                <a:ext uri="{FF2B5EF4-FFF2-40B4-BE49-F238E27FC236}">
                  <a16:creationId xmlns:a16="http://schemas.microsoft.com/office/drawing/2014/main" id="{BAE0BE3B-1F95-D381-4562-D8E743543BB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92498" y="3776145"/>
              <a:ext cx="152198" cy="226466"/>
            </a:xfrm>
            <a:prstGeom prst="rect">
              <a:avLst/>
            </a:prstGeom>
          </p:spPr>
        </p:pic>
        <p:pic>
          <p:nvPicPr>
            <p:cNvPr id="257" name="object 45">
              <a:extLst>
                <a:ext uri="{FF2B5EF4-FFF2-40B4-BE49-F238E27FC236}">
                  <a16:creationId xmlns:a16="http://schemas.microsoft.com/office/drawing/2014/main" id="{CD2DF220-2DF9-B4CA-65B8-034AF02E7AC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4551" y="4919668"/>
              <a:ext cx="119595" cy="119583"/>
            </a:xfrm>
            <a:prstGeom prst="rect">
              <a:avLst/>
            </a:prstGeom>
          </p:spPr>
        </p:pic>
        <p:sp>
          <p:nvSpPr>
            <p:cNvPr id="259" name="object 43">
              <a:extLst>
                <a:ext uri="{FF2B5EF4-FFF2-40B4-BE49-F238E27FC236}">
                  <a16:creationId xmlns:a16="http://schemas.microsoft.com/office/drawing/2014/main" id="{29C22777-1948-DCF2-3720-89B2091E25FD}"/>
                </a:ext>
              </a:extLst>
            </p:cNvPr>
            <p:cNvSpPr/>
            <p:nvPr/>
          </p:nvSpPr>
          <p:spPr>
            <a:xfrm>
              <a:off x="118433" y="46700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43">
              <a:extLst>
                <a:ext uri="{FF2B5EF4-FFF2-40B4-BE49-F238E27FC236}">
                  <a16:creationId xmlns:a16="http://schemas.microsoft.com/office/drawing/2014/main" id="{BAD847E0-73B0-73B5-CF75-DE0CDB277EB7}"/>
                </a:ext>
              </a:extLst>
            </p:cNvPr>
            <p:cNvSpPr/>
            <p:nvPr/>
          </p:nvSpPr>
          <p:spPr>
            <a:xfrm>
              <a:off x="159265" y="423032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3" name="object 17">
              <a:extLst>
                <a:ext uri="{FF2B5EF4-FFF2-40B4-BE49-F238E27FC236}">
                  <a16:creationId xmlns:a16="http://schemas.microsoft.com/office/drawing/2014/main" id="{571E86C2-B5CA-8EB6-93F0-20733F4587C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99326" y="5220719"/>
              <a:ext cx="152193" cy="226466"/>
            </a:xfrm>
            <a:prstGeom prst="rect">
              <a:avLst/>
            </a:prstGeom>
          </p:spPr>
        </p:pic>
        <p:pic>
          <p:nvPicPr>
            <p:cNvPr id="265" name="object 5">
              <a:extLst>
                <a:ext uri="{FF2B5EF4-FFF2-40B4-BE49-F238E27FC236}">
                  <a16:creationId xmlns:a16="http://schemas.microsoft.com/office/drawing/2014/main" id="{8A53E735-EE89-72DC-1A16-C94827FEB796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2654981" y="3722121"/>
              <a:ext cx="152198" cy="226466"/>
            </a:xfrm>
            <a:prstGeom prst="rect">
              <a:avLst/>
            </a:prstGeom>
          </p:spPr>
        </p:pic>
        <p:pic>
          <p:nvPicPr>
            <p:cNvPr id="267" name="object 39">
              <a:extLst>
                <a:ext uri="{FF2B5EF4-FFF2-40B4-BE49-F238E27FC236}">
                  <a16:creationId xmlns:a16="http://schemas.microsoft.com/office/drawing/2014/main" id="{D1BFE0BC-E984-409B-9ACA-2D5736E3EE7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83482" y="4649664"/>
              <a:ext cx="102387" cy="105130"/>
            </a:xfrm>
            <a:prstGeom prst="rect">
              <a:avLst/>
            </a:prstGeom>
          </p:spPr>
        </p:pic>
        <p:sp>
          <p:nvSpPr>
            <p:cNvPr id="269" name="object 43">
              <a:extLst>
                <a:ext uri="{FF2B5EF4-FFF2-40B4-BE49-F238E27FC236}">
                  <a16:creationId xmlns:a16="http://schemas.microsoft.com/office/drawing/2014/main" id="{8997C01C-AC38-D0F7-1AE2-0FBBAC8B7EB8}"/>
                </a:ext>
              </a:extLst>
            </p:cNvPr>
            <p:cNvSpPr/>
            <p:nvPr/>
          </p:nvSpPr>
          <p:spPr>
            <a:xfrm>
              <a:off x="2038424" y="559146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1" name="object 45">
              <a:extLst>
                <a:ext uri="{FF2B5EF4-FFF2-40B4-BE49-F238E27FC236}">
                  <a16:creationId xmlns:a16="http://schemas.microsoft.com/office/drawing/2014/main" id="{98894A22-8A70-3FBB-B02D-23BE1DAF0AC3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44146" y="6046513"/>
              <a:ext cx="119595" cy="119583"/>
            </a:xfrm>
            <a:prstGeom prst="rect">
              <a:avLst/>
            </a:prstGeom>
          </p:spPr>
        </p:pic>
        <p:sp>
          <p:nvSpPr>
            <p:cNvPr id="273" name="object 43">
              <a:extLst>
                <a:ext uri="{FF2B5EF4-FFF2-40B4-BE49-F238E27FC236}">
                  <a16:creationId xmlns:a16="http://schemas.microsoft.com/office/drawing/2014/main" id="{59187259-18E4-0B1C-BE46-BEA58A6EEDD9}"/>
                </a:ext>
              </a:extLst>
            </p:cNvPr>
            <p:cNvSpPr/>
            <p:nvPr/>
          </p:nvSpPr>
          <p:spPr>
            <a:xfrm>
              <a:off x="2457959" y="494272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5" name="object 19">
              <a:extLst>
                <a:ext uri="{FF2B5EF4-FFF2-40B4-BE49-F238E27FC236}">
                  <a16:creationId xmlns:a16="http://schemas.microsoft.com/office/drawing/2014/main" id="{DAD1FD5D-AD00-1F36-BCA1-CE385A8F4278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5443046" y="1183085"/>
              <a:ext cx="746084" cy="370146"/>
            </a:xfrm>
            <a:prstGeom prst="rect">
              <a:avLst/>
            </a:prstGeom>
          </p:spPr>
        </p:pic>
        <p:sp>
          <p:nvSpPr>
            <p:cNvPr id="3" name="object 2">
              <a:extLst>
                <a:ext uri="{FF2B5EF4-FFF2-40B4-BE49-F238E27FC236}">
                  <a16:creationId xmlns:a16="http://schemas.microsoft.com/office/drawing/2014/main" id="{1EF7E54A-82DF-C2EB-6554-DC33CD2E10E2}"/>
                </a:ext>
              </a:extLst>
            </p:cNvPr>
            <p:cNvSpPr txBox="1"/>
            <p:nvPr/>
          </p:nvSpPr>
          <p:spPr>
            <a:xfrm>
              <a:off x="1879600" y="1447857"/>
              <a:ext cx="3283833" cy="259045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b="1" spc="120" dirty="0">
                  <a:solidFill>
                    <a:srgbClr val="1D75BC"/>
                  </a:solidFill>
                  <a:latin typeface="Berlin Sans FB Demi" panose="020E0802020502020306" pitchFamily="34" charset="0"/>
                  <a:cs typeface="Arial"/>
                </a:rPr>
                <a:t>Usa solo </a:t>
              </a:r>
              <a:r>
                <a:rPr lang="es-ES" sz="1200" b="1" spc="120" dirty="0">
                  <a:solidFill>
                    <a:srgbClr val="00CC5C"/>
                  </a:solidFill>
                  <a:latin typeface="Berlin Sans FB Demi" panose="020E0802020502020306" pitchFamily="34" charset="0"/>
                  <a:cs typeface="Arial"/>
                </a:rPr>
                <a:t>el agua que necesitas.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5068BAB-14C5-1FD5-BB4C-0AC7D792E2D9}"/>
                </a:ext>
              </a:extLst>
            </p:cNvPr>
            <p:cNvSpPr txBox="1"/>
            <p:nvPr/>
          </p:nvSpPr>
          <p:spPr>
            <a:xfrm>
              <a:off x="923538" y="1058264"/>
              <a:ext cx="485762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R" sz="1600" dirty="0">
                  <a:solidFill>
                    <a:srgbClr val="1D75BC"/>
                  </a:solidFill>
                  <a:latin typeface="Berlin Sans FB Demi" panose="020E0802020502020306" pitchFamily="34" charset="0"/>
                </a:rPr>
                <a:t>¿Qué podemos hacer en la escuela o el hogar? </a:t>
              </a:r>
            </a:p>
          </p:txBody>
        </p:sp>
        <p:sp>
          <p:nvSpPr>
            <p:cNvPr id="7" name="object 2">
              <a:extLst>
                <a:ext uri="{FF2B5EF4-FFF2-40B4-BE49-F238E27FC236}">
                  <a16:creationId xmlns:a16="http://schemas.microsoft.com/office/drawing/2014/main" id="{96B83CAA-1034-373C-F416-DA4091CDAC59}"/>
                </a:ext>
              </a:extLst>
            </p:cNvPr>
            <p:cNvSpPr txBox="1"/>
            <p:nvPr/>
          </p:nvSpPr>
          <p:spPr>
            <a:xfrm>
              <a:off x="2327850" y="2887989"/>
              <a:ext cx="3548777" cy="443711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b="1" spc="120" dirty="0">
                  <a:solidFill>
                    <a:srgbClr val="1D75BC"/>
                  </a:solidFill>
                  <a:latin typeface="Berlin Sans FB Demi" panose="020E0802020502020306" pitchFamily="34" charset="0"/>
                  <a:cs typeface="Arial"/>
                </a:rPr>
                <a:t>Evita</a:t>
              </a:r>
              <a:r>
                <a:rPr lang="es-ES" sz="1200" b="1" spc="120" dirty="0">
                  <a:solidFill>
                    <a:srgbClr val="005480"/>
                  </a:solidFill>
                  <a:latin typeface="Berlin Sans FB Demi" panose="020E0802020502020306" pitchFamily="34" charset="0"/>
                  <a:cs typeface="Arial"/>
                </a:rPr>
                <a:t> </a:t>
              </a:r>
              <a:r>
                <a:rPr lang="es-ES" sz="1200" b="1" spc="120" dirty="0">
                  <a:solidFill>
                    <a:srgbClr val="00CC5C"/>
                  </a:solidFill>
                  <a:latin typeface="Berlin Sans FB Demi" panose="020E0802020502020306" pitchFamily="34" charset="0"/>
                  <a:cs typeface="Arial"/>
                </a:rPr>
                <a:t>dejar correr el agua innecesariamente. 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BF76573-5F66-C50C-7B75-02FFDA6F28BB}"/>
                </a:ext>
              </a:extLst>
            </p:cNvPr>
            <p:cNvSpPr txBox="1"/>
            <p:nvPr/>
          </p:nvSpPr>
          <p:spPr>
            <a:xfrm>
              <a:off x="2711862" y="3389815"/>
              <a:ext cx="3413958" cy="127727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1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Evita jugar o desperdiciar agua en baños, fuentes, lavamanos u otras áreas.</a:t>
              </a:r>
            </a:p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1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Evita mantener mangueras o plumas abiertas mientras se realizan otras tareas.</a:t>
              </a:r>
            </a:p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1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Cierra la pluma mientras te enjabonas las manos, te cepillas los dientes, te afeitas, te bañas o lavas los platos.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14AE9FB-7C2B-2DA0-731D-4F3022722915}"/>
                </a:ext>
              </a:extLst>
            </p:cNvPr>
            <p:cNvSpPr txBox="1"/>
            <p:nvPr/>
          </p:nvSpPr>
          <p:spPr>
            <a:xfrm>
              <a:off x="2190796" y="1744653"/>
              <a:ext cx="3822883" cy="110799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1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Utiliza métodos de limpieza controlada (cubo y mapo o escoba y recogedor) en sustitución de mangueras abiertas.</a:t>
              </a:r>
            </a:p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1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Toma duchas más cortas, no llenes la bañera.</a:t>
              </a:r>
            </a:p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10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Usa los electrodomésticos con la carga completa (Ejemplos: lavadora o lavavajilla). </a:t>
              </a:r>
            </a:p>
          </p:txBody>
        </p:sp>
        <p:sp>
          <p:nvSpPr>
            <p:cNvPr id="13" name="object 2">
              <a:extLst>
                <a:ext uri="{FF2B5EF4-FFF2-40B4-BE49-F238E27FC236}">
                  <a16:creationId xmlns:a16="http://schemas.microsoft.com/office/drawing/2014/main" id="{265091A8-6507-5904-E19A-C8FD0FB19118}"/>
                </a:ext>
              </a:extLst>
            </p:cNvPr>
            <p:cNvSpPr txBox="1"/>
            <p:nvPr/>
          </p:nvSpPr>
          <p:spPr>
            <a:xfrm>
              <a:off x="2775699" y="4772860"/>
              <a:ext cx="3566670" cy="259045"/>
            </a:xfrm>
            <a:prstGeom prst="rect">
              <a:avLst/>
            </a:prstGeom>
          </p:spPr>
          <p:txBody>
            <a:bodyPr vert="horz" wrap="square" lIns="0" tIns="73660" rIns="0" bIns="0" rtlCol="0">
              <a:spAutoFit/>
            </a:bodyPr>
            <a:lstStyle/>
            <a:p>
              <a:pPr marL="171450" indent="-171450" algn="just">
                <a:lnSpc>
                  <a:spcPct val="100000"/>
                </a:lnSpc>
                <a:buFont typeface="Arial" panose="020B0604020202020204" pitchFamily="34" charset="0"/>
                <a:buChar char="•"/>
              </a:pPr>
              <a:r>
                <a:rPr lang="es-ES" sz="1200" b="1" spc="120" dirty="0">
                  <a:solidFill>
                    <a:srgbClr val="1D75BC"/>
                  </a:solidFill>
                  <a:latin typeface="Berlin Sans FB Demi" panose="020E0802020502020306" pitchFamily="34" charset="0"/>
                  <a:cs typeface="Arial"/>
                </a:rPr>
                <a:t>Si ves un salidero, </a:t>
              </a:r>
              <a:r>
                <a:rPr lang="es-ES" sz="1200" b="1" spc="120" dirty="0">
                  <a:solidFill>
                    <a:srgbClr val="00CC5C"/>
                  </a:solidFill>
                  <a:latin typeface="Berlin Sans FB Demi" panose="020E0802020502020306" pitchFamily="34" charset="0"/>
                  <a:cs typeface="Arial"/>
                </a:rPr>
                <a:t>repórtalo o repáralo. 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FED00AB-83C2-59CB-B66D-20F9C1F3D994}"/>
                </a:ext>
              </a:extLst>
            </p:cNvPr>
            <p:cNvSpPr txBox="1"/>
            <p:nvPr/>
          </p:nvSpPr>
          <p:spPr>
            <a:xfrm>
              <a:off x="2785869" y="5039905"/>
              <a:ext cx="3451345" cy="10618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05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En el trabajo o la escuela, reporta inmediatamente cualquier salidero, tubería averiada, pluma defectuosa o inodoro con flujo continuo.</a:t>
              </a:r>
            </a:p>
            <a:p>
              <a:pPr marL="171450" lvl="3" indent="-171450" algn="just">
                <a:buFont typeface="Arial" panose="020B0604020202020204" pitchFamily="34" charset="0"/>
                <a:buChar char="•"/>
              </a:pPr>
              <a:r>
                <a:rPr lang="es-ES" sz="1050" spc="120" dirty="0">
                  <a:solidFill>
                    <a:schemeClr val="tx1"/>
                  </a:solidFill>
                  <a:latin typeface="Berlin Sans FB" panose="020E0602020502020306" pitchFamily="34" charset="0"/>
                  <a:cs typeface="Arial"/>
                </a:rPr>
                <a:t>En tu casa, revisa el inodoro, las plumas y las tuberías en busca de fugas y repáralas.  </a:t>
              </a:r>
            </a:p>
          </p:txBody>
        </p:sp>
        <p:pic>
          <p:nvPicPr>
            <p:cNvPr id="17" name="object 45">
              <a:extLst>
                <a:ext uri="{FF2B5EF4-FFF2-40B4-BE49-F238E27FC236}">
                  <a16:creationId xmlns:a16="http://schemas.microsoft.com/office/drawing/2014/main" id="{F9716C2D-1683-CB7D-2712-FE00223919F1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79600" y="2413919"/>
              <a:ext cx="119595" cy="119583"/>
            </a:xfrm>
            <a:prstGeom prst="rect">
              <a:avLst/>
            </a:prstGeom>
          </p:spPr>
        </p:pic>
        <p:sp>
          <p:nvSpPr>
            <p:cNvPr id="19" name="object 43">
              <a:extLst>
                <a:ext uri="{FF2B5EF4-FFF2-40B4-BE49-F238E27FC236}">
                  <a16:creationId xmlns:a16="http://schemas.microsoft.com/office/drawing/2014/main" id="{0B7FB3A1-7376-7B30-DA39-EC78189A9A83}"/>
                </a:ext>
              </a:extLst>
            </p:cNvPr>
            <p:cNvSpPr/>
            <p:nvPr/>
          </p:nvSpPr>
          <p:spPr>
            <a:xfrm>
              <a:off x="1662005" y="186033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5">
              <a:extLst>
                <a:ext uri="{FF2B5EF4-FFF2-40B4-BE49-F238E27FC236}">
                  <a16:creationId xmlns:a16="http://schemas.microsoft.com/office/drawing/2014/main" id="{0FE4752C-D542-BE17-A2C6-454AA987BD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6472" y="5725432"/>
              <a:ext cx="152198" cy="226466"/>
            </a:xfrm>
            <a:prstGeom prst="rect">
              <a:avLst/>
            </a:prstGeom>
          </p:spPr>
        </p:pic>
        <p:pic>
          <p:nvPicPr>
            <p:cNvPr id="27" name="object 45">
              <a:extLst>
                <a:ext uri="{FF2B5EF4-FFF2-40B4-BE49-F238E27FC236}">
                  <a16:creationId xmlns:a16="http://schemas.microsoft.com/office/drawing/2014/main" id="{2EEB1723-2884-965D-412C-691325801AD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37377" y="1621931"/>
              <a:ext cx="119595" cy="119583"/>
            </a:xfrm>
            <a:prstGeom prst="rect">
              <a:avLst/>
            </a:prstGeom>
          </p:spPr>
        </p:pic>
        <p:sp>
          <p:nvSpPr>
            <p:cNvPr id="29" name="object 43">
              <a:extLst>
                <a:ext uri="{FF2B5EF4-FFF2-40B4-BE49-F238E27FC236}">
                  <a16:creationId xmlns:a16="http://schemas.microsoft.com/office/drawing/2014/main" id="{1BF60D17-8AC2-ACE6-D09C-4DB86C6B96D3}"/>
                </a:ext>
              </a:extLst>
            </p:cNvPr>
            <p:cNvSpPr/>
            <p:nvPr/>
          </p:nvSpPr>
          <p:spPr>
            <a:xfrm>
              <a:off x="1939397" y="211703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43">
              <a:extLst>
                <a:ext uri="{FF2B5EF4-FFF2-40B4-BE49-F238E27FC236}">
                  <a16:creationId xmlns:a16="http://schemas.microsoft.com/office/drawing/2014/main" id="{479642D1-B742-9C2F-E32A-9EEBCF1A13A0}"/>
                </a:ext>
              </a:extLst>
            </p:cNvPr>
            <p:cNvSpPr/>
            <p:nvPr/>
          </p:nvSpPr>
          <p:spPr>
            <a:xfrm>
              <a:off x="692790" y="592681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43">
              <a:extLst>
                <a:ext uri="{FF2B5EF4-FFF2-40B4-BE49-F238E27FC236}">
                  <a16:creationId xmlns:a16="http://schemas.microsoft.com/office/drawing/2014/main" id="{16A663CA-EB2E-87EE-5D55-59719DFBEA23}"/>
                </a:ext>
              </a:extLst>
            </p:cNvPr>
            <p:cNvSpPr/>
            <p:nvPr/>
          </p:nvSpPr>
          <p:spPr>
            <a:xfrm>
              <a:off x="1029492" y="199685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43">
              <a:extLst>
                <a:ext uri="{FF2B5EF4-FFF2-40B4-BE49-F238E27FC236}">
                  <a16:creationId xmlns:a16="http://schemas.microsoft.com/office/drawing/2014/main" id="{96778E2C-7BAE-9ADB-4B4E-2F6D20F3B078}"/>
                </a:ext>
              </a:extLst>
            </p:cNvPr>
            <p:cNvSpPr/>
            <p:nvPr/>
          </p:nvSpPr>
          <p:spPr>
            <a:xfrm>
              <a:off x="4844684" y="464723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" name="object 45">
              <a:extLst>
                <a:ext uri="{FF2B5EF4-FFF2-40B4-BE49-F238E27FC236}">
                  <a16:creationId xmlns:a16="http://schemas.microsoft.com/office/drawing/2014/main" id="{850FB0B6-9377-8C1D-BB96-EFC5EF8CFA7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32226" y="3265003"/>
              <a:ext cx="119595" cy="119583"/>
            </a:xfrm>
            <a:prstGeom prst="rect">
              <a:avLst/>
            </a:prstGeom>
          </p:spPr>
        </p:pic>
        <p:pic>
          <p:nvPicPr>
            <p:cNvPr id="43" name="object 39">
              <a:extLst>
                <a:ext uri="{FF2B5EF4-FFF2-40B4-BE49-F238E27FC236}">
                  <a16:creationId xmlns:a16="http://schemas.microsoft.com/office/drawing/2014/main" id="{10CB901F-8D46-7BCB-5837-637CB76F26E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252382" y="6199849"/>
              <a:ext cx="102387" cy="105130"/>
            </a:xfrm>
            <a:prstGeom prst="rect">
              <a:avLst/>
            </a:prstGeom>
          </p:spPr>
        </p:pic>
        <p:sp>
          <p:nvSpPr>
            <p:cNvPr id="45" name="object 43">
              <a:extLst>
                <a:ext uri="{FF2B5EF4-FFF2-40B4-BE49-F238E27FC236}">
                  <a16:creationId xmlns:a16="http://schemas.microsoft.com/office/drawing/2014/main" id="{5942B8A5-3223-EF39-6C9D-0B94182AE1DA}"/>
                </a:ext>
              </a:extLst>
            </p:cNvPr>
            <p:cNvSpPr/>
            <p:nvPr/>
          </p:nvSpPr>
          <p:spPr>
            <a:xfrm>
              <a:off x="5443046" y="108385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3">
              <a:extLst>
                <a:ext uri="{FF2B5EF4-FFF2-40B4-BE49-F238E27FC236}">
                  <a16:creationId xmlns:a16="http://schemas.microsoft.com/office/drawing/2014/main" id="{9A9F5EE4-F095-83D7-2D2F-E1418E679726}"/>
                </a:ext>
              </a:extLst>
            </p:cNvPr>
            <p:cNvSpPr/>
            <p:nvPr/>
          </p:nvSpPr>
          <p:spPr>
            <a:xfrm>
              <a:off x="4667794" y="285504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" name="object 45">
              <a:extLst>
                <a:ext uri="{FF2B5EF4-FFF2-40B4-BE49-F238E27FC236}">
                  <a16:creationId xmlns:a16="http://schemas.microsoft.com/office/drawing/2014/main" id="{DEFF0667-AAB0-F1A6-D04A-C5B6C9AFF7AC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71553" y="2144824"/>
              <a:ext cx="119595" cy="119583"/>
            </a:xfrm>
            <a:prstGeom prst="rect">
              <a:avLst/>
            </a:prstGeom>
          </p:spPr>
        </p:pic>
        <p:pic>
          <p:nvPicPr>
            <p:cNvPr id="51" name="object 39">
              <a:extLst>
                <a:ext uri="{FF2B5EF4-FFF2-40B4-BE49-F238E27FC236}">
                  <a16:creationId xmlns:a16="http://schemas.microsoft.com/office/drawing/2014/main" id="{09218C6D-ED5C-8CE9-195B-C1951FB64CA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063849" y="1609831"/>
              <a:ext cx="102387" cy="105130"/>
            </a:xfrm>
            <a:prstGeom prst="rect">
              <a:avLst/>
            </a:prstGeom>
          </p:spPr>
        </p:pic>
        <p:pic>
          <p:nvPicPr>
            <p:cNvPr id="53" name="object 45">
              <a:extLst>
                <a:ext uri="{FF2B5EF4-FFF2-40B4-BE49-F238E27FC236}">
                  <a16:creationId xmlns:a16="http://schemas.microsoft.com/office/drawing/2014/main" id="{C865E169-330D-4BCB-6508-E4FD0DFF901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9236" y="1183085"/>
              <a:ext cx="119595" cy="119583"/>
            </a:xfrm>
            <a:prstGeom prst="rect">
              <a:avLst/>
            </a:prstGeom>
          </p:spPr>
        </p:pic>
        <p:pic>
          <p:nvPicPr>
            <p:cNvPr id="55" name="object 39">
              <a:extLst>
                <a:ext uri="{FF2B5EF4-FFF2-40B4-BE49-F238E27FC236}">
                  <a16:creationId xmlns:a16="http://schemas.microsoft.com/office/drawing/2014/main" id="{EDF1719D-E195-7F21-5B70-37F984AEA17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29839" y="1533751"/>
              <a:ext cx="102387" cy="105130"/>
            </a:xfrm>
            <a:prstGeom prst="rect">
              <a:avLst/>
            </a:prstGeom>
          </p:spPr>
        </p:pic>
        <p:pic>
          <p:nvPicPr>
            <p:cNvPr id="57" name="object 39">
              <a:extLst>
                <a:ext uri="{FF2B5EF4-FFF2-40B4-BE49-F238E27FC236}">
                  <a16:creationId xmlns:a16="http://schemas.microsoft.com/office/drawing/2014/main" id="{B141E532-BD66-6952-87BA-5976589985C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980445" y="2327505"/>
              <a:ext cx="102387" cy="105130"/>
            </a:xfrm>
            <a:prstGeom prst="rect">
              <a:avLst/>
            </a:prstGeom>
          </p:spPr>
        </p:pic>
        <p:pic>
          <p:nvPicPr>
            <p:cNvPr id="59" name="object 39">
              <a:extLst>
                <a:ext uri="{FF2B5EF4-FFF2-40B4-BE49-F238E27FC236}">
                  <a16:creationId xmlns:a16="http://schemas.microsoft.com/office/drawing/2014/main" id="{213A6E05-09FB-C6B0-EE01-47973AB64A4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0270" y="5652835"/>
              <a:ext cx="102387" cy="105130"/>
            </a:xfrm>
            <a:prstGeom prst="rect">
              <a:avLst/>
            </a:prstGeom>
          </p:spPr>
        </p:pic>
        <p:pic>
          <p:nvPicPr>
            <p:cNvPr id="61" name="object 39">
              <a:extLst>
                <a:ext uri="{FF2B5EF4-FFF2-40B4-BE49-F238E27FC236}">
                  <a16:creationId xmlns:a16="http://schemas.microsoft.com/office/drawing/2014/main" id="{58861B6C-B86D-5778-0EC5-C34917379E1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61606" y="4606557"/>
              <a:ext cx="102387" cy="105130"/>
            </a:xfrm>
            <a:prstGeom prst="rect">
              <a:avLst/>
            </a:prstGeom>
          </p:spPr>
        </p:pic>
        <p:pic>
          <p:nvPicPr>
            <p:cNvPr id="63" name="object 39">
              <a:extLst>
                <a:ext uri="{FF2B5EF4-FFF2-40B4-BE49-F238E27FC236}">
                  <a16:creationId xmlns:a16="http://schemas.microsoft.com/office/drawing/2014/main" id="{96387F9F-B071-3E4A-EB7C-8F652C98DC3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16704" y="2852649"/>
              <a:ext cx="102387" cy="105130"/>
            </a:xfrm>
            <a:prstGeom prst="rect">
              <a:avLst/>
            </a:prstGeom>
          </p:spPr>
        </p:pic>
        <p:pic>
          <p:nvPicPr>
            <p:cNvPr id="65" name="object 39">
              <a:extLst>
                <a:ext uri="{FF2B5EF4-FFF2-40B4-BE49-F238E27FC236}">
                  <a16:creationId xmlns:a16="http://schemas.microsoft.com/office/drawing/2014/main" id="{811C6AB5-AD4C-237A-50F2-294AB771A31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36037" y="6102425"/>
              <a:ext cx="102387" cy="105130"/>
            </a:xfrm>
            <a:prstGeom prst="rect">
              <a:avLst/>
            </a:prstGeom>
          </p:spPr>
        </p:pic>
        <p:pic>
          <p:nvPicPr>
            <p:cNvPr id="67" name="object 39">
              <a:extLst>
                <a:ext uri="{FF2B5EF4-FFF2-40B4-BE49-F238E27FC236}">
                  <a16:creationId xmlns:a16="http://schemas.microsoft.com/office/drawing/2014/main" id="{EB2C7AAA-2C09-9A52-822D-31068586952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656869" y="68336"/>
              <a:ext cx="102387" cy="105130"/>
            </a:xfrm>
            <a:prstGeom prst="rect">
              <a:avLst/>
            </a:prstGeom>
          </p:spPr>
        </p:pic>
        <p:pic>
          <p:nvPicPr>
            <p:cNvPr id="69" name="object 39">
              <a:extLst>
                <a:ext uri="{FF2B5EF4-FFF2-40B4-BE49-F238E27FC236}">
                  <a16:creationId xmlns:a16="http://schemas.microsoft.com/office/drawing/2014/main" id="{D1358E0A-0947-7909-92FE-640B76B1118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04162" y="218350"/>
              <a:ext cx="102387" cy="105130"/>
            </a:xfrm>
            <a:prstGeom prst="rect">
              <a:avLst/>
            </a:prstGeom>
          </p:spPr>
        </p:pic>
        <p:pic>
          <p:nvPicPr>
            <p:cNvPr id="71" name="object 39">
              <a:extLst>
                <a:ext uri="{FF2B5EF4-FFF2-40B4-BE49-F238E27FC236}">
                  <a16:creationId xmlns:a16="http://schemas.microsoft.com/office/drawing/2014/main" id="{DA540661-8605-BE5D-E21E-0F235776AE8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781163" y="1024748"/>
              <a:ext cx="102387" cy="105130"/>
            </a:xfrm>
            <a:prstGeom prst="rect">
              <a:avLst/>
            </a:prstGeom>
          </p:spPr>
        </p:pic>
        <p:pic>
          <p:nvPicPr>
            <p:cNvPr id="73" name="object 39">
              <a:extLst>
                <a:ext uri="{FF2B5EF4-FFF2-40B4-BE49-F238E27FC236}">
                  <a16:creationId xmlns:a16="http://schemas.microsoft.com/office/drawing/2014/main" id="{3FD148D0-75C8-68CB-EF15-8756EAA05C8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05313" y="949313"/>
              <a:ext cx="102387" cy="105130"/>
            </a:xfrm>
            <a:prstGeom prst="rect">
              <a:avLst/>
            </a:prstGeom>
          </p:spPr>
        </p:pic>
        <p:pic>
          <p:nvPicPr>
            <p:cNvPr id="75" name="object 39">
              <a:extLst>
                <a:ext uri="{FF2B5EF4-FFF2-40B4-BE49-F238E27FC236}">
                  <a16:creationId xmlns:a16="http://schemas.microsoft.com/office/drawing/2014/main" id="{53F6B5AC-8076-3451-37A6-1AD98A834C9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80156" y="3662719"/>
              <a:ext cx="102387" cy="105130"/>
            </a:xfrm>
            <a:prstGeom prst="rect">
              <a:avLst/>
            </a:prstGeom>
          </p:spPr>
        </p:pic>
        <p:pic>
          <p:nvPicPr>
            <p:cNvPr id="77" name="object 39">
              <a:extLst>
                <a:ext uri="{FF2B5EF4-FFF2-40B4-BE49-F238E27FC236}">
                  <a16:creationId xmlns:a16="http://schemas.microsoft.com/office/drawing/2014/main" id="{14AA7AA9-4F1C-FF83-B0DE-AEB06836A35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717959" y="6199849"/>
              <a:ext cx="102387" cy="105130"/>
            </a:xfrm>
            <a:prstGeom prst="rect">
              <a:avLst/>
            </a:prstGeom>
          </p:spPr>
        </p:pic>
        <p:pic>
          <p:nvPicPr>
            <p:cNvPr id="79" name="object 39">
              <a:extLst>
                <a:ext uri="{FF2B5EF4-FFF2-40B4-BE49-F238E27FC236}">
                  <a16:creationId xmlns:a16="http://schemas.microsoft.com/office/drawing/2014/main" id="{ED13157D-B6BF-3D98-AA3A-C139262C7EA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61063" y="27314"/>
              <a:ext cx="102387" cy="105130"/>
            </a:xfrm>
            <a:prstGeom prst="rect">
              <a:avLst/>
            </a:prstGeom>
          </p:spPr>
        </p:pic>
        <p:pic>
          <p:nvPicPr>
            <p:cNvPr id="81" name="object 39">
              <a:extLst>
                <a:ext uri="{FF2B5EF4-FFF2-40B4-BE49-F238E27FC236}">
                  <a16:creationId xmlns:a16="http://schemas.microsoft.com/office/drawing/2014/main" id="{7D2A8396-23B1-FE3B-F7C3-E68B6BF54DF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26547" y="5993948"/>
              <a:ext cx="102387" cy="105130"/>
            </a:xfrm>
            <a:prstGeom prst="rect">
              <a:avLst/>
            </a:prstGeom>
          </p:spPr>
        </p:pic>
        <p:pic>
          <p:nvPicPr>
            <p:cNvPr id="83" name="object 39">
              <a:extLst>
                <a:ext uri="{FF2B5EF4-FFF2-40B4-BE49-F238E27FC236}">
                  <a16:creationId xmlns:a16="http://schemas.microsoft.com/office/drawing/2014/main" id="{A57F9934-D48E-429E-C72D-B3E6A4483A73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3269" y="95052"/>
              <a:ext cx="102387" cy="105130"/>
            </a:xfrm>
            <a:prstGeom prst="rect">
              <a:avLst/>
            </a:prstGeom>
          </p:spPr>
        </p:pic>
        <p:pic>
          <p:nvPicPr>
            <p:cNvPr id="85" name="object 39">
              <a:extLst>
                <a:ext uri="{FF2B5EF4-FFF2-40B4-BE49-F238E27FC236}">
                  <a16:creationId xmlns:a16="http://schemas.microsoft.com/office/drawing/2014/main" id="{5F5D1AA7-D449-DF84-9BD8-70CF0FECF29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374575" y="6128706"/>
              <a:ext cx="102387" cy="105130"/>
            </a:xfrm>
            <a:prstGeom prst="rect">
              <a:avLst/>
            </a:prstGeom>
          </p:spPr>
        </p:pic>
        <p:pic>
          <p:nvPicPr>
            <p:cNvPr id="87" name="object 39">
              <a:extLst>
                <a:ext uri="{FF2B5EF4-FFF2-40B4-BE49-F238E27FC236}">
                  <a16:creationId xmlns:a16="http://schemas.microsoft.com/office/drawing/2014/main" id="{C9F5F4B7-A7A9-1252-610F-23C6773C1AD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60880" y="2929270"/>
              <a:ext cx="102387" cy="105130"/>
            </a:xfrm>
            <a:prstGeom prst="rect">
              <a:avLst/>
            </a:prstGeom>
          </p:spPr>
        </p:pic>
        <p:pic>
          <p:nvPicPr>
            <p:cNvPr id="89" name="object 39">
              <a:extLst>
                <a:ext uri="{FF2B5EF4-FFF2-40B4-BE49-F238E27FC236}">
                  <a16:creationId xmlns:a16="http://schemas.microsoft.com/office/drawing/2014/main" id="{2DDB3F18-3DC0-5C9E-343C-9FB10F439FD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42249" y="4702229"/>
              <a:ext cx="102387" cy="105130"/>
            </a:xfrm>
            <a:prstGeom prst="rect">
              <a:avLst/>
            </a:prstGeom>
          </p:spPr>
        </p:pic>
        <p:pic>
          <p:nvPicPr>
            <p:cNvPr id="91" name="object 39">
              <a:extLst>
                <a:ext uri="{FF2B5EF4-FFF2-40B4-BE49-F238E27FC236}">
                  <a16:creationId xmlns:a16="http://schemas.microsoft.com/office/drawing/2014/main" id="{74DC1D42-C373-2DB8-21AC-0AA3D7F6678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232509" y="969138"/>
              <a:ext cx="102387" cy="105130"/>
            </a:xfrm>
            <a:prstGeom prst="rect">
              <a:avLst/>
            </a:prstGeom>
          </p:spPr>
        </p:pic>
        <p:pic>
          <p:nvPicPr>
            <p:cNvPr id="93" name="object 39">
              <a:extLst>
                <a:ext uri="{FF2B5EF4-FFF2-40B4-BE49-F238E27FC236}">
                  <a16:creationId xmlns:a16="http://schemas.microsoft.com/office/drawing/2014/main" id="{31C5C284-82ED-5222-9728-CDF65C77171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11698" y="978727"/>
              <a:ext cx="102387" cy="105130"/>
            </a:xfrm>
            <a:prstGeom prst="rect">
              <a:avLst/>
            </a:prstGeom>
          </p:spPr>
        </p:pic>
        <p:pic>
          <p:nvPicPr>
            <p:cNvPr id="95" name="object 39">
              <a:extLst>
                <a:ext uri="{FF2B5EF4-FFF2-40B4-BE49-F238E27FC236}">
                  <a16:creationId xmlns:a16="http://schemas.microsoft.com/office/drawing/2014/main" id="{1FC4B282-539E-5754-14E1-8DD6C7DD336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564238" y="1428621"/>
              <a:ext cx="102387" cy="105130"/>
            </a:xfrm>
            <a:prstGeom prst="rect">
              <a:avLst/>
            </a:prstGeom>
          </p:spPr>
        </p:pic>
        <p:pic>
          <p:nvPicPr>
            <p:cNvPr id="97" name="object 39">
              <a:extLst>
                <a:ext uri="{FF2B5EF4-FFF2-40B4-BE49-F238E27FC236}">
                  <a16:creationId xmlns:a16="http://schemas.microsoft.com/office/drawing/2014/main" id="{CA5046AB-0B17-8AF6-418A-FAAAAC28627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579797" y="2196758"/>
              <a:ext cx="102387" cy="105130"/>
            </a:xfrm>
            <a:prstGeom prst="rect">
              <a:avLst/>
            </a:prstGeom>
          </p:spPr>
        </p:pic>
        <p:pic>
          <p:nvPicPr>
            <p:cNvPr id="99" name="object 39">
              <a:extLst>
                <a:ext uri="{FF2B5EF4-FFF2-40B4-BE49-F238E27FC236}">
                  <a16:creationId xmlns:a16="http://schemas.microsoft.com/office/drawing/2014/main" id="{A599DBB5-62CA-A83F-F915-FDC09771F298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894038" y="4522879"/>
              <a:ext cx="102387" cy="105130"/>
            </a:xfrm>
            <a:prstGeom prst="rect">
              <a:avLst/>
            </a:prstGeom>
          </p:spPr>
        </p:pic>
        <p:pic>
          <p:nvPicPr>
            <p:cNvPr id="101" name="object 39">
              <a:extLst>
                <a:ext uri="{FF2B5EF4-FFF2-40B4-BE49-F238E27FC236}">
                  <a16:creationId xmlns:a16="http://schemas.microsoft.com/office/drawing/2014/main" id="{4A0EE889-DE2C-3FB7-05BB-B7E691B7796C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61354" y="5578045"/>
              <a:ext cx="102387" cy="105130"/>
            </a:xfrm>
            <a:prstGeom prst="rect">
              <a:avLst/>
            </a:prstGeom>
          </p:spPr>
        </p:pic>
        <p:pic>
          <p:nvPicPr>
            <p:cNvPr id="103" name="object 39">
              <a:extLst>
                <a:ext uri="{FF2B5EF4-FFF2-40B4-BE49-F238E27FC236}">
                  <a16:creationId xmlns:a16="http://schemas.microsoft.com/office/drawing/2014/main" id="{2E38BA60-7522-819D-7B67-FF2BA4412CE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53268" y="1473653"/>
              <a:ext cx="102387" cy="105130"/>
            </a:xfrm>
            <a:prstGeom prst="rect">
              <a:avLst/>
            </a:prstGeom>
          </p:spPr>
        </p:pic>
        <p:pic>
          <p:nvPicPr>
            <p:cNvPr id="105" name="object 39">
              <a:extLst>
                <a:ext uri="{FF2B5EF4-FFF2-40B4-BE49-F238E27FC236}">
                  <a16:creationId xmlns:a16="http://schemas.microsoft.com/office/drawing/2014/main" id="{DF0A58DD-AB14-18CB-9D06-E4DF43AD767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32356" y="2757917"/>
              <a:ext cx="102387" cy="105130"/>
            </a:xfrm>
            <a:prstGeom prst="rect">
              <a:avLst/>
            </a:prstGeom>
          </p:spPr>
        </p:pic>
        <p:pic>
          <p:nvPicPr>
            <p:cNvPr id="107" name="object 39">
              <a:extLst>
                <a:ext uri="{FF2B5EF4-FFF2-40B4-BE49-F238E27FC236}">
                  <a16:creationId xmlns:a16="http://schemas.microsoft.com/office/drawing/2014/main" id="{9FB0D60E-B5C5-06A6-F4C8-F83B126717D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181163" y="2054737"/>
              <a:ext cx="102387" cy="105130"/>
            </a:xfrm>
            <a:prstGeom prst="rect">
              <a:avLst/>
            </a:prstGeom>
          </p:spPr>
        </p:pic>
        <p:pic>
          <p:nvPicPr>
            <p:cNvPr id="111" name="object 39">
              <a:extLst>
                <a:ext uri="{FF2B5EF4-FFF2-40B4-BE49-F238E27FC236}">
                  <a16:creationId xmlns:a16="http://schemas.microsoft.com/office/drawing/2014/main" id="{FF2752FD-8BB8-830E-D212-03D8F45084A4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254869" y="2827424"/>
              <a:ext cx="102387" cy="105130"/>
            </a:xfrm>
            <a:prstGeom prst="rect">
              <a:avLst/>
            </a:prstGeom>
          </p:spPr>
        </p:pic>
        <p:sp>
          <p:nvSpPr>
            <p:cNvPr id="113" name="object 43">
              <a:extLst>
                <a:ext uri="{FF2B5EF4-FFF2-40B4-BE49-F238E27FC236}">
                  <a16:creationId xmlns:a16="http://schemas.microsoft.com/office/drawing/2014/main" id="{6F426FF4-F696-8E24-9AFF-104A33EADB0F}"/>
                </a:ext>
              </a:extLst>
            </p:cNvPr>
            <p:cNvSpPr/>
            <p:nvPr/>
          </p:nvSpPr>
          <p:spPr>
            <a:xfrm>
              <a:off x="2414201" y="584434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43">
              <a:extLst>
                <a:ext uri="{FF2B5EF4-FFF2-40B4-BE49-F238E27FC236}">
                  <a16:creationId xmlns:a16="http://schemas.microsoft.com/office/drawing/2014/main" id="{55573FEE-97EB-957D-6F76-44DAEB4E19DC}"/>
                </a:ext>
              </a:extLst>
            </p:cNvPr>
            <p:cNvSpPr/>
            <p:nvPr/>
          </p:nvSpPr>
          <p:spPr>
            <a:xfrm>
              <a:off x="2243774" y="615739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43">
              <a:extLst>
                <a:ext uri="{FF2B5EF4-FFF2-40B4-BE49-F238E27FC236}">
                  <a16:creationId xmlns:a16="http://schemas.microsoft.com/office/drawing/2014/main" id="{1469507A-DC72-6FC1-2CEE-22272CE2D983}"/>
                </a:ext>
              </a:extLst>
            </p:cNvPr>
            <p:cNvSpPr/>
            <p:nvPr/>
          </p:nvSpPr>
          <p:spPr>
            <a:xfrm>
              <a:off x="1949107" y="588935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43">
              <a:extLst>
                <a:ext uri="{FF2B5EF4-FFF2-40B4-BE49-F238E27FC236}">
                  <a16:creationId xmlns:a16="http://schemas.microsoft.com/office/drawing/2014/main" id="{18C88097-1D3F-DD60-4054-EB6D5208C647}"/>
                </a:ext>
              </a:extLst>
            </p:cNvPr>
            <p:cNvSpPr/>
            <p:nvPr/>
          </p:nvSpPr>
          <p:spPr>
            <a:xfrm>
              <a:off x="2327850" y="21835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43">
              <a:extLst>
                <a:ext uri="{FF2B5EF4-FFF2-40B4-BE49-F238E27FC236}">
                  <a16:creationId xmlns:a16="http://schemas.microsoft.com/office/drawing/2014/main" id="{C8071E3C-7607-21AA-34CD-B9821E52D1A6}"/>
                </a:ext>
              </a:extLst>
            </p:cNvPr>
            <p:cNvSpPr/>
            <p:nvPr/>
          </p:nvSpPr>
          <p:spPr>
            <a:xfrm>
              <a:off x="6203851" y="115800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43">
              <a:extLst>
                <a:ext uri="{FF2B5EF4-FFF2-40B4-BE49-F238E27FC236}">
                  <a16:creationId xmlns:a16="http://schemas.microsoft.com/office/drawing/2014/main" id="{4798089C-D224-B8F5-D1D1-040A09A18AE4}"/>
                </a:ext>
              </a:extLst>
            </p:cNvPr>
            <p:cNvSpPr/>
            <p:nvPr/>
          </p:nvSpPr>
          <p:spPr>
            <a:xfrm>
              <a:off x="1227299" y="16644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43">
              <a:extLst>
                <a:ext uri="{FF2B5EF4-FFF2-40B4-BE49-F238E27FC236}">
                  <a16:creationId xmlns:a16="http://schemas.microsoft.com/office/drawing/2014/main" id="{43A6A44E-361A-E9D8-2A29-368B3B3C4184}"/>
                </a:ext>
              </a:extLst>
            </p:cNvPr>
            <p:cNvSpPr/>
            <p:nvPr/>
          </p:nvSpPr>
          <p:spPr>
            <a:xfrm>
              <a:off x="95984" y="10736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43">
              <a:extLst>
                <a:ext uri="{FF2B5EF4-FFF2-40B4-BE49-F238E27FC236}">
                  <a16:creationId xmlns:a16="http://schemas.microsoft.com/office/drawing/2014/main" id="{99880BA2-019D-B109-54F6-21487FCB1354}"/>
                </a:ext>
              </a:extLst>
            </p:cNvPr>
            <p:cNvSpPr/>
            <p:nvPr/>
          </p:nvSpPr>
          <p:spPr>
            <a:xfrm>
              <a:off x="624849" y="160593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43">
              <a:extLst>
                <a:ext uri="{FF2B5EF4-FFF2-40B4-BE49-F238E27FC236}">
                  <a16:creationId xmlns:a16="http://schemas.microsoft.com/office/drawing/2014/main" id="{39D676A9-0ABB-66EE-93F8-ABD1AD65465B}"/>
                </a:ext>
              </a:extLst>
            </p:cNvPr>
            <p:cNvSpPr/>
            <p:nvPr/>
          </p:nvSpPr>
          <p:spPr>
            <a:xfrm>
              <a:off x="1017109" y="608680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43">
              <a:extLst>
                <a:ext uri="{FF2B5EF4-FFF2-40B4-BE49-F238E27FC236}">
                  <a16:creationId xmlns:a16="http://schemas.microsoft.com/office/drawing/2014/main" id="{93F1FF42-6995-54DE-FEE1-B90555C671ED}"/>
                </a:ext>
              </a:extLst>
            </p:cNvPr>
            <p:cNvSpPr/>
            <p:nvPr/>
          </p:nvSpPr>
          <p:spPr>
            <a:xfrm>
              <a:off x="5974834" y="322773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43">
              <a:extLst>
                <a:ext uri="{FF2B5EF4-FFF2-40B4-BE49-F238E27FC236}">
                  <a16:creationId xmlns:a16="http://schemas.microsoft.com/office/drawing/2014/main" id="{22663456-9AB4-1036-8625-C0B3DE8DEDAF}"/>
                </a:ext>
              </a:extLst>
            </p:cNvPr>
            <p:cNvSpPr/>
            <p:nvPr/>
          </p:nvSpPr>
          <p:spPr>
            <a:xfrm>
              <a:off x="671114" y="618815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43">
              <a:extLst>
                <a:ext uri="{FF2B5EF4-FFF2-40B4-BE49-F238E27FC236}">
                  <a16:creationId xmlns:a16="http://schemas.microsoft.com/office/drawing/2014/main" id="{0D500D4A-4AF0-0F8C-8680-8C66862DA523}"/>
                </a:ext>
              </a:extLst>
            </p:cNvPr>
            <p:cNvSpPr/>
            <p:nvPr/>
          </p:nvSpPr>
          <p:spPr>
            <a:xfrm>
              <a:off x="4429991" y="329354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43">
              <a:extLst>
                <a:ext uri="{FF2B5EF4-FFF2-40B4-BE49-F238E27FC236}">
                  <a16:creationId xmlns:a16="http://schemas.microsoft.com/office/drawing/2014/main" id="{DCD42D47-010B-DFD8-63B2-4F31ECA0A5DE}"/>
                </a:ext>
              </a:extLst>
            </p:cNvPr>
            <p:cNvSpPr/>
            <p:nvPr/>
          </p:nvSpPr>
          <p:spPr>
            <a:xfrm>
              <a:off x="5363993" y="163623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43">
              <a:extLst>
                <a:ext uri="{FF2B5EF4-FFF2-40B4-BE49-F238E27FC236}">
                  <a16:creationId xmlns:a16="http://schemas.microsoft.com/office/drawing/2014/main" id="{27D68A08-0D83-E990-245E-745D8F8467F4}"/>
                </a:ext>
              </a:extLst>
            </p:cNvPr>
            <p:cNvSpPr/>
            <p:nvPr/>
          </p:nvSpPr>
          <p:spPr>
            <a:xfrm>
              <a:off x="6212131" y="409995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43">
              <a:extLst>
                <a:ext uri="{FF2B5EF4-FFF2-40B4-BE49-F238E27FC236}">
                  <a16:creationId xmlns:a16="http://schemas.microsoft.com/office/drawing/2014/main" id="{4B32B969-8E5D-4D77-9E67-CA061BFB228E}"/>
                </a:ext>
              </a:extLst>
            </p:cNvPr>
            <p:cNvSpPr/>
            <p:nvPr/>
          </p:nvSpPr>
          <p:spPr>
            <a:xfrm>
              <a:off x="5683691" y="456909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43">
              <a:extLst>
                <a:ext uri="{FF2B5EF4-FFF2-40B4-BE49-F238E27FC236}">
                  <a16:creationId xmlns:a16="http://schemas.microsoft.com/office/drawing/2014/main" id="{E972D227-A371-760D-AEDD-65411BCCDD83}"/>
                </a:ext>
              </a:extLst>
            </p:cNvPr>
            <p:cNvSpPr/>
            <p:nvPr/>
          </p:nvSpPr>
          <p:spPr>
            <a:xfrm>
              <a:off x="6127575" y="246226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43">
              <a:extLst>
                <a:ext uri="{FF2B5EF4-FFF2-40B4-BE49-F238E27FC236}">
                  <a16:creationId xmlns:a16="http://schemas.microsoft.com/office/drawing/2014/main" id="{286524CA-08CF-4FD4-6076-45439A3A3C84}"/>
                </a:ext>
              </a:extLst>
            </p:cNvPr>
            <p:cNvSpPr/>
            <p:nvPr/>
          </p:nvSpPr>
          <p:spPr>
            <a:xfrm>
              <a:off x="1818967" y="88401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43">
              <a:extLst>
                <a:ext uri="{FF2B5EF4-FFF2-40B4-BE49-F238E27FC236}">
                  <a16:creationId xmlns:a16="http://schemas.microsoft.com/office/drawing/2014/main" id="{D89DD309-FC1E-E0A4-9C96-5E751C70EC81}"/>
                </a:ext>
              </a:extLst>
            </p:cNvPr>
            <p:cNvSpPr/>
            <p:nvPr/>
          </p:nvSpPr>
          <p:spPr>
            <a:xfrm>
              <a:off x="4143330" y="612453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43">
              <a:extLst>
                <a:ext uri="{FF2B5EF4-FFF2-40B4-BE49-F238E27FC236}">
                  <a16:creationId xmlns:a16="http://schemas.microsoft.com/office/drawing/2014/main" id="{3E2D3AA9-7C59-37AB-4446-F04F98DBE8F6}"/>
                </a:ext>
              </a:extLst>
            </p:cNvPr>
            <p:cNvSpPr/>
            <p:nvPr/>
          </p:nvSpPr>
          <p:spPr>
            <a:xfrm>
              <a:off x="2706849" y="554285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43">
              <a:extLst>
                <a:ext uri="{FF2B5EF4-FFF2-40B4-BE49-F238E27FC236}">
                  <a16:creationId xmlns:a16="http://schemas.microsoft.com/office/drawing/2014/main" id="{E44D2E9A-794C-0CC0-3E89-6F11C96A107C}"/>
                </a:ext>
              </a:extLst>
            </p:cNvPr>
            <p:cNvSpPr/>
            <p:nvPr/>
          </p:nvSpPr>
          <p:spPr>
            <a:xfrm>
              <a:off x="5571779" y="625241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43">
              <a:extLst>
                <a:ext uri="{FF2B5EF4-FFF2-40B4-BE49-F238E27FC236}">
                  <a16:creationId xmlns:a16="http://schemas.microsoft.com/office/drawing/2014/main" id="{7AB0824F-97DA-CC73-0B8C-DFEA7A7E61C8}"/>
                </a:ext>
              </a:extLst>
            </p:cNvPr>
            <p:cNvSpPr/>
            <p:nvPr/>
          </p:nvSpPr>
          <p:spPr>
            <a:xfrm>
              <a:off x="6214913" y="190992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43">
              <a:extLst>
                <a:ext uri="{FF2B5EF4-FFF2-40B4-BE49-F238E27FC236}">
                  <a16:creationId xmlns:a16="http://schemas.microsoft.com/office/drawing/2014/main" id="{3418E717-2FF7-C6B6-7507-DB3E3AC351DE}"/>
                </a:ext>
              </a:extLst>
            </p:cNvPr>
            <p:cNvSpPr/>
            <p:nvPr/>
          </p:nvSpPr>
          <p:spPr>
            <a:xfrm>
              <a:off x="5682979" y="171287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43">
              <a:extLst>
                <a:ext uri="{FF2B5EF4-FFF2-40B4-BE49-F238E27FC236}">
                  <a16:creationId xmlns:a16="http://schemas.microsoft.com/office/drawing/2014/main" id="{C6612807-6F48-D7EA-4FB8-A3C2F3A6DB04}"/>
                </a:ext>
              </a:extLst>
            </p:cNvPr>
            <p:cNvSpPr/>
            <p:nvPr/>
          </p:nvSpPr>
          <p:spPr>
            <a:xfrm>
              <a:off x="3252644" y="468496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43">
              <a:extLst>
                <a:ext uri="{FF2B5EF4-FFF2-40B4-BE49-F238E27FC236}">
                  <a16:creationId xmlns:a16="http://schemas.microsoft.com/office/drawing/2014/main" id="{F27BBE3F-4D5C-7BAE-4CC4-419A79A870A9}"/>
                </a:ext>
              </a:extLst>
            </p:cNvPr>
            <p:cNvSpPr/>
            <p:nvPr/>
          </p:nvSpPr>
          <p:spPr>
            <a:xfrm>
              <a:off x="3663450" y="621168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43">
              <a:extLst>
                <a:ext uri="{FF2B5EF4-FFF2-40B4-BE49-F238E27FC236}">
                  <a16:creationId xmlns:a16="http://schemas.microsoft.com/office/drawing/2014/main" id="{AE63016B-623A-419E-E00E-73A001D08852}"/>
                </a:ext>
              </a:extLst>
            </p:cNvPr>
            <p:cNvSpPr/>
            <p:nvPr/>
          </p:nvSpPr>
          <p:spPr>
            <a:xfrm>
              <a:off x="6164047" y="350576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43">
              <a:extLst>
                <a:ext uri="{FF2B5EF4-FFF2-40B4-BE49-F238E27FC236}">
                  <a16:creationId xmlns:a16="http://schemas.microsoft.com/office/drawing/2014/main" id="{F712EE05-A1B2-E2CA-1B94-55B13A2DA78A}"/>
                </a:ext>
              </a:extLst>
            </p:cNvPr>
            <p:cNvSpPr/>
            <p:nvPr/>
          </p:nvSpPr>
          <p:spPr>
            <a:xfrm>
              <a:off x="5417963" y="564658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43">
              <a:extLst>
                <a:ext uri="{FF2B5EF4-FFF2-40B4-BE49-F238E27FC236}">
                  <a16:creationId xmlns:a16="http://schemas.microsoft.com/office/drawing/2014/main" id="{475CB57A-6286-6C1D-3C1C-3D6DECC78213}"/>
                </a:ext>
              </a:extLst>
            </p:cNvPr>
            <p:cNvSpPr/>
            <p:nvPr/>
          </p:nvSpPr>
          <p:spPr>
            <a:xfrm>
              <a:off x="4329585" y="474067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43">
              <a:extLst>
                <a:ext uri="{FF2B5EF4-FFF2-40B4-BE49-F238E27FC236}">
                  <a16:creationId xmlns:a16="http://schemas.microsoft.com/office/drawing/2014/main" id="{985B9EF6-4ED8-6B12-CA43-8B263DE7414E}"/>
                </a:ext>
              </a:extLst>
            </p:cNvPr>
            <p:cNvSpPr/>
            <p:nvPr/>
          </p:nvSpPr>
          <p:spPr>
            <a:xfrm>
              <a:off x="3051267" y="294173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43">
              <a:extLst>
                <a:ext uri="{FF2B5EF4-FFF2-40B4-BE49-F238E27FC236}">
                  <a16:creationId xmlns:a16="http://schemas.microsoft.com/office/drawing/2014/main" id="{533B5FCB-04A7-787D-FE13-C921525F5487}"/>
                </a:ext>
              </a:extLst>
            </p:cNvPr>
            <p:cNvSpPr/>
            <p:nvPr/>
          </p:nvSpPr>
          <p:spPr>
            <a:xfrm>
              <a:off x="4454202" y="564163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43">
              <a:extLst>
                <a:ext uri="{FF2B5EF4-FFF2-40B4-BE49-F238E27FC236}">
                  <a16:creationId xmlns:a16="http://schemas.microsoft.com/office/drawing/2014/main" id="{9A3754D6-0B72-96CB-93B3-E61FFAE156A0}"/>
                </a:ext>
              </a:extLst>
            </p:cNvPr>
            <p:cNvSpPr/>
            <p:nvPr/>
          </p:nvSpPr>
          <p:spPr>
            <a:xfrm>
              <a:off x="6189130" y="559632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43">
              <a:extLst>
                <a:ext uri="{FF2B5EF4-FFF2-40B4-BE49-F238E27FC236}">
                  <a16:creationId xmlns:a16="http://schemas.microsoft.com/office/drawing/2014/main" id="{B9DD95A0-52D1-C393-C644-77550007F086}"/>
                </a:ext>
              </a:extLst>
            </p:cNvPr>
            <p:cNvSpPr/>
            <p:nvPr/>
          </p:nvSpPr>
          <p:spPr>
            <a:xfrm>
              <a:off x="6203851" y="472971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43">
              <a:extLst>
                <a:ext uri="{FF2B5EF4-FFF2-40B4-BE49-F238E27FC236}">
                  <a16:creationId xmlns:a16="http://schemas.microsoft.com/office/drawing/2014/main" id="{348196E9-B776-20F9-2E48-91D6C7FBDA1F}"/>
                </a:ext>
              </a:extLst>
            </p:cNvPr>
            <p:cNvSpPr/>
            <p:nvPr/>
          </p:nvSpPr>
          <p:spPr>
            <a:xfrm>
              <a:off x="5237234" y="619784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43">
              <a:extLst>
                <a:ext uri="{FF2B5EF4-FFF2-40B4-BE49-F238E27FC236}">
                  <a16:creationId xmlns:a16="http://schemas.microsoft.com/office/drawing/2014/main" id="{B4661527-7687-8042-E361-426271184D77}"/>
                </a:ext>
              </a:extLst>
            </p:cNvPr>
            <p:cNvSpPr/>
            <p:nvPr/>
          </p:nvSpPr>
          <p:spPr>
            <a:xfrm>
              <a:off x="1189977" y="156614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53762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BD66D51-7CB5-1AEF-CBE2-0CF0327B271F}"/>
              </a:ext>
            </a:extLst>
          </p:cNvPr>
          <p:cNvGrpSpPr/>
          <p:nvPr/>
        </p:nvGrpSpPr>
        <p:grpSpPr>
          <a:xfrm>
            <a:off x="-189257" y="22447"/>
            <a:ext cx="6410254" cy="6335573"/>
            <a:chOff x="-189257" y="22447"/>
            <a:chExt cx="6410254" cy="6335573"/>
          </a:xfrm>
        </p:grpSpPr>
        <p:pic>
          <p:nvPicPr>
            <p:cNvPr id="21" name="object 19">
              <a:extLst>
                <a:ext uri="{FF2B5EF4-FFF2-40B4-BE49-F238E27FC236}">
                  <a16:creationId xmlns:a16="http://schemas.microsoft.com/office/drawing/2014/main" id="{6F12D150-612F-DF3B-E369-5EBD72DA4EC2}"/>
                </a:ext>
              </a:extLst>
            </p:cNvPr>
            <p:cNvPicPr/>
            <p:nvPr/>
          </p:nvPicPr>
          <p:blipFill>
            <a:blip r:embed="rId3" cstate="print"/>
            <a:srcRect l="7141" r="51276"/>
            <a:stretch>
              <a:fillRect/>
            </a:stretch>
          </p:blipFill>
          <p:spPr>
            <a:xfrm>
              <a:off x="0" y="1510982"/>
              <a:ext cx="3152626" cy="3989556"/>
            </a:xfrm>
            <a:prstGeom prst="rect">
              <a:avLst/>
            </a:prstGeom>
          </p:spPr>
        </p:pic>
        <p:grpSp>
          <p:nvGrpSpPr>
            <p:cNvPr id="23" name="object 21">
              <a:extLst>
                <a:ext uri="{FF2B5EF4-FFF2-40B4-BE49-F238E27FC236}">
                  <a16:creationId xmlns:a16="http://schemas.microsoft.com/office/drawing/2014/main" id="{39E36639-0649-A60B-35F2-C1BABDCECBC5}"/>
                </a:ext>
              </a:extLst>
            </p:cNvPr>
            <p:cNvGrpSpPr/>
            <p:nvPr/>
          </p:nvGrpSpPr>
          <p:grpSpPr>
            <a:xfrm>
              <a:off x="160187" y="5654666"/>
              <a:ext cx="685800" cy="580853"/>
              <a:chOff x="4910182" y="4700950"/>
              <a:chExt cx="548189" cy="548012"/>
            </a:xfrm>
          </p:grpSpPr>
          <p:sp>
            <p:nvSpPr>
              <p:cNvPr id="24" name="object 22">
                <a:extLst>
                  <a:ext uri="{FF2B5EF4-FFF2-40B4-BE49-F238E27FC236}">
                    <a16:creationId xmlns:a16="http://schemas.microsoft.com/office/drawing/2014/main" id="{EDB10604-0383-ECEE-1744-E0F9F9B89809}"/>
                  </a:ext>
                </a:extLst>
              </p:cNvPr>
              <p:cNvSpPr/>
              <p:nvPr/>
            </p:nvSpPr>
            <p:spPr>
              <a:xfrm>
                <a:off x="4910182" y="4700957"/>
                <a:ext cx="27432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548004">
                    <a:moveTo>
                      <a:pt x="273862" y="0"/>
                    </a:moveTo>
                    <a:lnTo>
                      <a:pt x="224633" y="4412"/>
                    </a:lnTo>
                    <a:lnTo>
                      <a:pt x="178300" y="17134"/>
                    </a:lnTo>
                    <a:lnTo>
                      <a:pt x="135636" y="37391"/>
                    </a:lnTo>
                    <a:lnTo>
                      <a:pt x="97413" y="64411"/>
                    </a:lnTo>
                    <a:lnTo>
                      <a:pt x="64406" y="97418"/>
                    </a:lnTo>
                    <a:lnTo>
                      <a:pt x="37388" y="135641"/>
                    </a:lnTo>
                    <a:lnTo>
                      <a:pt x="17132" y="178305"/>
                    </a:lnTo>
                    <a:lnTo>
                      <a:pt x="4412" y="224637"/>
                    </a:lnTo>
                    <a:lnTo>
                      <a:pt x="0" y="273862"/>
                    </a:lnTo>
                    <a:lnTo>
                      <a:pt x="4412" y="323088"/>
                    </a:lnTo>
                    <a:lnTo>
                      <a:pt x="17132" y="369420"/>
                    </a:lnTo>
                    <a:lnTo>
                      <a:pt x="37388" y="412083"/>
                    </a:lnTo>
                    <a:lnTo>
                      <a:pt x="64406" y="450306"/>
                    </a:lnTo>
                    <a:lnTo>
                      <a:pt x="97413" y="483314"/>
                    </a:lnTo>
                    <a:lnTo>
                      <a:pt x="135636" y="510333"/>
                    </a:lnTo>
                    <a:lnTo>
                      <a:pt x="178300" y="530591"/>
                    </a:lnTo>
                    <a:lnTo>
                      <a:pt x="224633" y="543313"/>
                    </a:lnTo>
                    <a:lnTo>
                      <a:pt x="273862" y="547725"/>
                    </a:lnTo>
                    <a:lnTo>
                      <a:pt x="273862" y="0"/>
                    </a:lnTo>
                    <a:close/>
                  </a:path>
                </a:pathLst>
              </a:custGeom>
              <a:solidFill>
                <a:srgbClr val="4FC8E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23">
                <a:extLst>
                  <a:ext uri="{FF2B5EF4-FFF2-40B4-BE49-F238E27FC236}">
                    <a16:creationId xmlns:a16="http://schemas.microsoft.com/office/drawing/2014/main" id="{EFD546F5-F4B0-2F89-6603-21A2AFFDF6A5}"/>
                  </a:ext>
                </a:extLst>
              </p:cNvPr>
              <p:cNvSpPr/>
              <p:nvPr/>
            </p:nvSpPr>
            <p:spPr>
              <a:xfrm>
                <a:off x="5184051" y="4700950"/>
                <a:ext cx="27432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548004">
                    <a:moveTo>
                      <a:pt x="0" y="0"/>
                    </a:moveTo>
                    <a:lnTo>
                      <a:pt x="0" y="547738"/>
                    </a:lnTo>
                    <a:lnTo>
                      <a:pt x="49225" y="543325"/>
                    </a:lnTo>
                    <a:lnTo>
                      <a:pt x="95557" y="530603"/>
                    </a:lnTo>
                    <a:lnTo>
                      <a:pt x="138221" y="510346"/>
                    </a:lnTo>
                    <a:lnTo>
                      <a:pt x="176443" y="483326"/>
                    </a:lnTo>
                    <a:lnTo>
                      <a:pt x="209451" y="450317"/>
                    </a:lnTo>
                    <a:lnTo>
                      <a:pt x="236471" y="412092"/>
                    </a:lnTo>
                    <a:lnTo>
                      <a:pt x="256728" y="369426"/>
                    </a:lnTo>
                    <a:lnTo>
                      <a:pt x="269450" y="323092"/>
                    </a:lnTo>
                    <a:lnTo>
                      <a:pt x="273862" y="273862"/>
                    </a:lnTo>
                    <a:lnTo>
                      <a:pt x="269450" y="224637"/>
                    </a:lnTo>
                    <a:lnTo>
                      <a:pt x="256728" y="178305"/>
                    </a:lnTo>
                    <a:lnTo>
                      <a:pt x="236471" y="135641"/>
                    </a:lnTo>
                    <a:lnTo>
                      <a:pt x="209451" y="97418"/>
                    </a:lnTo>
                    <a:lnTo>
                      <a:pt x="176443" y="64411"/>
                    </a:lnTo>
                    <a:lnTo>
                      <a:pt x="138221" y="37391"/>
                    </a:lnTo>
                    <a:lnTo>
                      <a:pt x="95557" y="17134"/>
                    </a:lnTo>
                    <a:lnTo>
                      <a:pt x="49225" y="44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75B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4" name="object 32" descr="$PPTXTitle">
              <a:extLst>
                <a:ext uri="{FF2B5EF4-FFF2-40B4-BE49-F238E27FC236}">
                  <a16:creationId xmlns:a16="http://schemas.microsoft.com/office/drawing/2014/main" id="{32F35986-DE9E-7C4B-CAC0-E554940D2878}"/>
                </a:ext>
              </a:extLst>
            </p:cNvPr>
            <p:cNvSpPr txBox="1">
              <a:spLocks/>
            </p:cNvSpPr>
            <p:nvPr/>
          </p:nvSpPr>
          <p:spPr>
            <a:xfrm>
              <a:off x="2749677" y="620632"/>
              <a:ext cx="3439453" cy="309059"/>
            </a:xfrm>
            <a:prstGeom prst="rect">
              <a:avLst/>
            </a:prstGeom>
          </p:spPr>
          <p:txBody>
            <a:bodyPr vert="horz" wrap="square" lIns="0" tIns="62230" rIns="0" bIns="0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229"/>
                </a:spcBef>
              </a:pPr>
              <a:r>
                <a:rPr lang="es-ES" sz="1600" spc="100" dirty="0">
                  <a:solidFill>
                    <a:srgbClr val="4FC8EF"/>
                  </a:solidFill>
                  <a:latin typeface="Berlin Sans FB Demi" panose="020E0802020502020306" pitchFamily="34" charset="0"/>
                  <a:cs typeface="Arial Black"/>
                </a:rPr>
                <a:t>Ahorrar agua es cuidar de todos</a:t>
              </a:r>
              <a:r>
                <a:rPr lang="es-ES" sz="1400" spc="100" dirty="0">
                  <a:solidFill>
                    <a:srgbClr val="4FC8EF"/>
                  </a:solidFill>
                  <a:latin typeface="Berlin Sans FB Demi" panose="020E0802020502020306" pitchFamily="34" charset="0"/>
                  <a:cs typeface="Arial Black"/>
                </a:rPr>
                <a:t>.</a:t>
              </a:r>
            </a:p>
          </p:txBody>
        </p: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85E00A26-BF9B-2135-7581-205D98F68F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89257" y="22447"/>
              <a:ext cx="2985666" cy="1211197"/>
            </a:xfrm>
            <a:prstGeom prst="rect">
              <a:avLst/>
            </a:prstGeom>
          </p:spPr>
        </p:pic>
        <p:sp>
          <p:nvSpPr>
            <p:cNvPr id="38" name="object 32" descr="$PPTXTitle">
              <a:extLst>
                <a:ext uri="{FF2B5EF4-FFF2-40B4-BE49-F238E27FC236}">
                  <a16:creationId xmlns:a16="http://schemas.microsoft.com/office/drawing/2014/main" id="{600F0AB0-7148-0B3F-8511-430EFA1E7575}"/>
                </a:ext>
              </a:extLst>
            </p:cNvPr>
            <p:cNvSpPr txBox="1">
              <a:spLocks/>
            </p:cNvSpPr>
            <p:nvPr/>
          </p:nvSpPr>
          <p:spPr>
            <a:xfrm>
              <a:off x="2671203" y="95828"/>
              <a:ext cx="3547888" cy="493725"/>
            </a:xfrm>
            <a:prstGeom prst="rect">
              <a:avLst/>
            </a:prstGeom>
          </p:spPr>
          <p:txBody>
            <a:bodyPr vert="horz" wrap="square" lIns="0" tIns="62230" rIns="0" bIns="0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490"/>
                </a:spcBef>
              </a:pPr>
              <a:r>
                <a:rPr lang="pt-BR" sz="2800" spc="-55" dirty="0">
                  <a:solidFill>
                    <a:srgbClr val="1D75BC"/>
                  </a:solidFill>
                  <a:latin typeface="Berlin Sans FB Demi" panose="020E0802020502020306" pitchFamily="34" charset="0"/>
                  <a:cs typeface="Arial" panose="020B0604020202020204" pitchFamily="34" charset="0"/>
                </a:rPr>
                <a:t>¡CADA GOTA CUENTA!</a:t>
              </a:r>
              <a:endParaRPr lang="pt-BR" sz="2800" spc="-25" dirty="0">
                <a:solidFill>
                  <a:srgbClr val="1D75BC"/>
                </a:solidFill>
                <a:latin typeface="Berlin Sans FB Demi" panose="020E0802020502020306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object 36">
              <a:extLst>
                <a:ext uri="{FF2B5EF4-FFF2-40B4-BE49-F238E27FC236}">
                  <a16:creationId xmlns:a16="http://schemas.microsoft.com/office/drawing/2014/main" id="{4DE83638-4245-3150-62C2-E0B37D2D5838}"/>
                </a:ext>
              </a:extLst>
            </p:cNvPr>
            <p:cNvSpPr/>
            <p:nvPr/>
          </p:nvSpPr>
          <p:spPr>
            <a:xfrm>
              <a:off x="2903468" y="605502"/>
              <a:ext cx="3127883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00CC5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03E4625B-3F4E-66C5-6978-BE1478524D72}"/>
                </a:ext>
              </a:extLst>
            </p:cNvPr>
            <p:cNvGrpSpPr/>
            <p:nvPr/>
          </p:nvGrpSpPr>
          <p:grpSpPr>
            <a:xfrm>
              <a:off x="2946521" y="1052356"/>
              <a:ext cx="3249239" cy="765478"/>
              <a:chOff x="2935422" y="1336266"/>
              <a:chExt cx="3249239" cy="765478"/>
            </a:xfrm>
          </p:grpSpPr>
          <p:sp>
            <p:nvSpPr>
              <p:cNvPr id="109" name="Rectangle: Rounded Corners 108">
                <a:extLst>
                  <a:ext uri="{FF2B5EF4-FFF2-40B4-BE49-F238E27FC236}">
                    <a16:creationId xmlns:a16="http://schemas.microsoft.com/office/drawing/2014/main" id="{200E65C0-CE20-125C-239E-B05048A534B8}"/>
                  </a:ext>
                </a:extLst>
              </p:cNvPr>
              <p:cNvSpPr/>
              <p:nvPr/>
            </p:nvSpPr>
            <p:spPr>
              <a:xfrm>
                <a:off x="3447128" y="1397633"/>
                <a:ext cx="2737533" cy="636620"/>
              </a:xfrm>
              <a:prstGeom prst="roundRect">
                <a:avLst/>
              </a:prstGeom>
              <a:solidFill>
                <a:srgbClr val="1D75B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  <p:sp>
            <p:nvSpPr>
              <p:cNvPr id="110" name="Oval 109">
                <a:extLst>
                  <a:ext uri="{FF2B5EF4-FFF2-40B4-BE49-F238E27FC236}">
                    <a16:creationId xmlns:a16="http://schemas.microsoft.com/office/drawing/2014/main" id="{BE075B11-D489-C06D-91C4-B994BD3AC2E3}"/>
                  </a:ext>
                </a:extLst>
              </p:cNvPr>
              <p:cNvSpPr/>
              <p:nvPr/>
            </p:nvSpPr>
            <p:spPr>
              <a:xfrm>
                <a:off x="2935422" y="1336266"/>
                <a:ext cx="854759" cy="765478"/>
              </a:xfrm>
              <a:prstGeom prst="ellipse">
                <a:avLst/>
              </a:prstGeom>
              <a:solidFill>
                <a:srgbClr val="4FC8E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/>
              </a:p>
            </p:txBody>
          </p:sp>
        </p:grpSp>
        <p:sp>
          <p:nvSpPr>
            <p:cNvPr id="122" name="object 29">
              <a:extLst>
                <a:ext uri="{FF2B5EF4-FFF2-40B4-BE49-F238E27FC236}">
                  <a16:creationId xmlns:a16="http://schemas.microsoft.com/office/drawing/2014/main" id="{4C3343B2-8649-0B44-C5FA-710C98865C2A}"/>
                </a:ext>
              </a:extLst>
            </p:cNvPr>
            <p:cNvSpPr txBox="1"/>
            <p:nvPr/>
          </p:nvSpPr>
          <p:spPr>
            <a:xfrm>
              <a:off x="3825148" y="1153400"/>
              <a:ext cx="2330641" cy="474489"/>
            </a:xfrm>
            <a:prstGeom prst="rect">
              <a:avLst/>
            </a:prstGeom>
          </p:spPr>
          <p:txBody>
            <a:bodyPr vert="horz" wrap="square" lIns="0" tIns="43180" rIns="0" bIns="0" rtlCol="0">
              <a:spAutoFit/>
            </a:bodyPr>
            <a:lstStyle/>
            <a:p>
              <a:pPr marL="14604">
                <a:lnSpc>
                  <a:spcPct val="100000"/>
                </a:lnSpc>
                <a:spcBef>
                  <a:spcPts val="340"/>
                </a:spcBef>
              </a:pPr>
              <a:r>
                <a:rPr lang="pt-BR" sz="1000" spc="55" dirty="0">
                  <a:solidFill>
                    <a:srgbClr val="00CC5C"/>
                  </a:solidFill>
                  <a:latin typeface="Arial Black"/>
                  <a:cs typeface="Arial Black"/>
                </a:rPr>
                <a:t>Cierra la pluma </a:t>
              </a:r>
              <a:r>
                <a:rPr lang="es-ES" sz="900" dirty="0">
                  <a:solidFill>
                    <a:srgbClr val="D7E9FF"/>
                  </a:solidFill>
                  <a:latin typeface="Verdana"/>
                  <a:cs typeface="Verdana"/>
                </a:rPr>
                <a:t>mientras te bañas, te enjabonas las manos, te cepillas los dientes, te afeitas o lavas los platos. </a:t>
              </a:r>
              <a:endParaRPr sz="900" dirty="0">
                <a:latin typeface="Verdana"/>
                <a:cs typeface="Verdana"/>
              </a:endParaRPr>
            </a:p>
          </p:txBody>
        </p:sp>
        <p:grpSp>
          <p:nvGrpSpPr>
            <p:cNvPr id="144" name="Group 143">
              <a:extLst>
                <a:ext uri="{FF2B5EF4-FFF2-40B4-BE49-F238E27FC236}">
                  <a16:creationId xmlns:a16="http://schemas.microsoft.com/office/drawing/2014/main" id="{EC6F576A-1A31-BC7D-2D9A-015ACC346329}"/>
                </a:ext>
              </a:extLst>
            </p:cNvPr>
            <p:cNvGrpSpPr/>
            <p:nvPr/>
          </p:nvGrpSpPr>
          <p:grpSpPr>
            <a:xfrm>
              <a:off x="2925407" y="1972901"/>
              <a:ext cx="3249239" cy="765478"/>
              <a:chOff x="2935422" y="1336266"/>
              <a:chExt cx="3249239" cy="765478"/>
            </a:xfrm>
          </p:grpSpPr>
          <p:sp>
            <p:nvSpPr>
              <p:cNvPr id="145" name="Rectangle: Rounded Corners 144">
                <a:extLst>
                  <a:ext uri="{FF2B5EF4-FFF2-40B4-BE49-F238E27FC236}">
                    <a16:creationId xmlns:a16="http://schemas.microsoft.com/office/drawing/2014/main" id="{1E5C3FD4-58DC-A4B5-FFFF-6E53D65572EC}"/>
                  </a:ext>
                </a:extLst>
              </p:cNvPr>
              <p:cNvSpPr/>
              <p:nvPr/>
            </p:nvSpPr>
            <p:spPr>
              <a:xfrm>
                <a:off x="3447128" y="1397633"/>
                <a:ext cx="2737533" cy="636620"/>
              </a:xfrm>
              <a:prstGeom prst="roundRect">
                <a:avLst/>
              </a:prstGeom>
              <a:solidFill>
                <a:srgbClr val="1D75B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  <p:sp>
            <p:nvSpPr>
              <p:cNvPr id="146" name="Oval 145">
                <a:extLst>
                  <a:ext uri="{FF2B5EF4-FFF2-40B4-BE49-F238E27FC236}">
                    <a16:creationId xmlns:a16="http://schemas.microsoft.com/office/drawing/2014/main" id="{C7B922AF-283A-77DA-BACD-9C858805C538}"/>
                  </a:ext>
                </a:extLst>
              </p:cNvPr>
              <p:cNvSpPr/>
              <p:nvPr/>
            </p:nvSpPr>
            <p:spPr>
              <a:xfrm>
                <a:off x="2935422" y="1336266"/>
                <a:ext cx="854759" cy="765478"/>
              </a:xfrm>
              <a:prstGeom prst="ellipse">
                <a:avLst/>
              </a:prstGeom>
              <a:solidFill>
                <a:srgbClr val="4FC8E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/>
              </a:p>
            </p:txBody>
          </p:sp>
        </p:grpSp>
        <p:sp>
          <p:nvSpPr>
            <p:cNvPr id="148" name="object 28">
              <a:extLst>
                <a:ext uri="{FF2B5EF4-FFF2-40B4-BE49-F238E27FC236}">
                  <a16:creationId xmlns:a16="http://schemas.microsoft.com/office/drawing/2014/main" id="{A1B867FD-B1A9-AA35-E136-0D716BF14BAD}"/>
                </a:ext>
              </a:extLst>
            </p:cNvPr>
            <p:cNvSpPr txBox="1"/>
            <p:nvPr/>
          </p:nvSpPr>
          <p:spPr>
            <a:xfrm>
              <a:off x="3856334" y="2116025"/>
              <a:ext cx="2257308" cy="459100"/>
            </a:xfrm>
            <a:prstGeom prst="rect">
              <a:avLst/>
            </a:prstGeom>
          </p:spPr>
          <p:txBody>
            <a:bodyPr vert="horz" wrap="square" lIns="0" tIns="43180" rIns="0" bIns="0" rtlCol="0">
              <a:spAutoFit/>
            </a:bodyPr>
            <a:lstStyle/>
            <a:p>
              <a:pPr marL="14604">
                <a:lnSpc>
                  <a:spcPct val="100000"/>
                </a:lnSpc>
                <a:spcBef>
                  <a:spcPts val="340"/>
                </a:spcBef>
              </a:pPr>
              <a:r>
                <a:rPr lang="pt-BR" sz="900" spc="55" dirty="0">
                  <a:solidFill>
                    <a:srgbClr val="00CC5C"/>
                  </a:solidFill>
                  <a:latin typeface="Arial Black"/>
                  <a:cs typeface="Arial Black"/>
                </a:rPr>
                <a:t>Usa los electrodomésticos </a:t>
              </a:r>
              <a:r>
                <a:rPr lang="es-ES" sz="900" dirty="0">
                  <a:solidFill>
                    <a:srgbClr val="D7E9FF"/>
                  </a:solidFill>
                  <a:latin typeface="Verdana"/>
                  <a:cs typeface="Verdana"/>
                </a:rPr>
                <a:t>con la carga completa (Ejemplos: lavadora o lavavajilla). </a:t>
              </a:r>
              <a:endParaRPr sz="550" dirty="0">
                <a:latin typeface="Verdana"/>
                <a:cs typeface="Verdana"/>
              </a:endParaRPr>
            </a:p>
          </p:txBody>
        </p:sp>
        <p:grpSp>
          <p:nvGrpSpPr>
            <p:cNvPr id="149" name="Group 148">
              <a:extLst>
                <a:ext uri="{FF2B5EF4-FFF2-40B4-BE49-F238E27FC236}">
                  <a16:creationId xmlns:a16="http://schemas.microsoft.com/office/drawing/2014/main" id="{4868BB68-9244-3F3D-E4C0-78D114821DA8}"/>
                </a:ext>
              </a:extLst>
            </p:cNvPr>
            <p:cNvGrpSpPr/>
            <p:nvPr/>
          </p:nvGrpSpPr>
          <p:grpSpPr>
            <a:xfrm>
              <a:off x="2971758" y="2875014"/>
              <a:ext cx="3249239" cy="765478"/>
              <a:chOff x="2935422" y="1336266"/>
              <a:chExt cx="3249239" cy="765478"/>
            </a:xfrm>
          </p:grpSpPr>
          <p:sp>
            <p:nvSpPr>
              <p:cNvPr id="150" name="Rectangle: Rounded Corners 149">
                <a:extLst>
                  <a:ext uri="{FF2B5EF4-FFF2-40B4-BE49-F238E27FC236}">
                    <a16:creationId xmlns:a16="http://schemas.microsoft.com/office/drawing/2014/main" id="{FA065C14-7720-515B-77E5-B2A56710AE17}"/>
                  </a:ext>
                </a:extLst>
              </p:cNvPr>
              <p:cNvSpPr/>
              <p:nvPr/>
            </p:nvSpPr>
            <p:spPr>
              <a:xfrm>
                <a:off x="3447128" y="1397633"/>
                <a:ext cx="2737533" cy="636620"/>
              </a:xfrm>
              <a:prstGeom prst="roundRect">
                <a:avLst/>
              </a:prstGeom>
              <a:solidFill>
                <a:srgbClr val="1D75B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  <p:sp>
            <p:nvSpPr>
              <p:cNvPr id="151" name="Oval 150">
                <a:extLst>
                  <a:ext uri="{FF2B5EF4-FFF2-40B4-BE49-F238E27FC236}">
                    <a16:creationId xmlns:a16="http://schemas.microsoft.com/office/drawing/2014/main" id="{F6AE02F8-E890-65DA-E5B6-4262CE1B0CCD}"/>
                  </a:ext>
                </a:extLst>
              </p:cNvPr>
              <p:cNvSpPr/>
              <p:nvPr/>
            </p:nvSpPr>
            <p:spPr>
              <a:xfrm>
                <a:off x="2935422" y="1336266"/>
                <a:ext cx="854759" cy="765478"/>
              </a:xfrm>
              <a:prstGeom prst="ellipse">
                <a:avLst/>
              </a:prstGeom>
              <a:solidFill>
                <a:srgbClr val="4FC8E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/>
              </a:p>
            </p:txBody>
          </p:sp>
        </p:grpSp>
        <p:sp>
          <p:nvSpPr>
            <p:cNvPr id="153" name="object 31">
              <a:extLst>
                <a:ext uri="{FF2B5EF4-FFF2-40B4-BE49-F238E27FC236}">
                  <a16:creationId xmlns:a16="http://schemas.microsoft.com/office/drawing/2014/main" id="{125BD095-DC56-5BF1-7B40-EDBA3C62844C}"/>
                </a:ext>
              </a:extLst>
            </p:cNvPr>
            <p:cNvSpPr txBox="1"/>
            <p:nvPr/>
          </p:nvSpPr>
          <p:spPr>
            <a:xfrm>
              <a:off x="3883988" y="2976283"/>
              <a:ext cx="2321231" cy="551433"/>
            </a:xfrm>
            <a:prstGeom prst="rect">
              <a:avLst/>
            </a:prstGeom>
          </p:spPr>
          <p:txBody>
            <a:bodyPr vert="horz" wrap="square" lIns="0" tIns="43180" rIns="0" bIns="0" rtlCol="0">
              <a:spAutoFit/>
            </a:bodyPr>
            <a:lstStyle/>
            <a:p>
              <a:pPr marL="14604">
                <a:lnSpc>
                  <a:spcPct val="100000"/>
                </a:lnSpc>
                <a:spcBef>
                  <a:spcPts val="340"/>
                </a:spcBef>
              </a:pPr>
              <a:r>
                <a:rPr lang="pt-BR" sz="900" spc="55" dirty="0">
                  <a:solidFill>
                    <a:srgbClr val="00CC5C"/>
                  </a:solidFill>
                  <a:latin typeface="Arial Black"/>
                  <a:cs typeface="Arial Black"/>
                </a:rPr>
                <a:t>Utiliza métodos </a:t>
              </a:r>
              <a:r>
                <a:rPr lang="es-ES" sz="800" dirty="0">
                  <a:solidFill>
                    <a:srgbClr val="D7E9FF"/>
                  </a:solidFill>
                  <a:latin typeface="Verdana"/>
                  <a:cs typeface="Verdana"/>
                </a:rPr>
                <a:t>de limpieza controlada (cubo y mapo, paño y envase o escoba y recogedor) en sustitución de manguera abierta.</a:t>
              </a:r>
            </a:p>
          </p:txBody>
        </p:sp>
        <p:grpSp>
          <p:nvGrpSpPr>
            <p:cNvPr id="154" name="Group 153">
              <a:extLst>
                <a:ext uri="{FF2B5EF4-FFF2-40B4-BE49-F238E27FC236}">
                  <a16:creationId xmlns:a16="http://schemas.microsoft.com/office/drawing/2014/main" id="{F7982370-682A-DBF5-EE09-7AA0A32E8770}"/>
                </a:ext>
              </a:extLst>
            </p:cNvPr>
            <p:cNvGrpSpPr/>
            <p:nvPr/>
          </p:nvGrpSpPr>
          <p:grpSpPr>
            <a:xfrm>
              <a:off x="2971758" y="3755678"/>
              <a:ext cx="3249239" cy="765478"/>
              <a:chOff x="2935422" y="1336266"/>
              <a:chExt cx="3249239" cy="765478"/>
            </a:xfrm>
          </p:grpSpPr>
          <p:sp>
            <p:nvSpPr>
              <p:cNvPr id="155" name="Rectangle: Rounded Corners 154">
                <a:extLst>
                  <a:ext uri="{FF2B5EF4-FFF2-40B4-BE49-F238E27FC236}">
                    <a16:creationId xmlns:a16="http://schemas.microsoft.com/office/drawing/2014/main" id="{97C2723A-5E64-96A5-FFB9-E9517E2959ED}"/>
                  </a:ext>
                </a:extLst>
              </p:cNvPr>
              <p:cNvSpPr/>
              <p:nvPr/>
            </p:nvSpPr>
            <p:spPr>
              <a:xfrm>
                <a:off x="3447128" y="1397633"/>
                <a:ext cx="2737533" cy="636620"/>
              </a:xfrm>
              <a:prstGeom prst="roundRect">
                <a:avLst/>
              </a:prstGeom>
              <a:solidFill>
                <a:srgbClr val="1D75B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  <p:sp>
            <p:nvSpPr>
              <p:cNvPr id="156" name="Oval 155">
                <a:extLst>
                  <a:ext uri="{FF2B5EF4-FFF2-40B4-BE49-F238E27FC236}">
                    <a16:creationId xmlns:a16="http://schemas.microsoft.com/office/drawing/2014/main" id="{6ECA9383-15CF-6637-B935-D3BC627D634B}"/>
                  </a:ext>
                </a:extLst>
              </p:cNvPr>
              <p:cNvSpPr/>
              <p:nvPr/>
            </p:nvSpPr>
            <p:spPr>
              <a:xfrm>
                <a:off x="2935422" y="1336266"/>
                <a:ext cx="854759" cy="765478"/>
              </a:xfrm>
              <a:prstGeom prst="ellipse">
                <a:avLst/>
              </a:prstGeom>
              <a:solidFill>
                <a:srgbClr val="4FC8E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/>
              </a:p>
            </p:txBody>
          </p:sp>
        </p:grpSp>
        <p:sp>
          <p:nvSpPr>
            <p:cNvPr id="158" name="object 30">
              <a:extLst>
                <a:ext uri="{FF2B5EF4-FFF2-40B4-BE49-F238E27FC236}">
                  <a16:creationId xmlns:a16="http://schemas.microsoft.com/office/drawing/2014/main" id="{9B68C41F-6C8B-2DFE-F665-3DFCE47B83FE}"/>
                </a:ext>
              </a:extLst>
            </p:cNvPr>
            <p:cNvSpPr txBox="1"/>
            <p:nvPr/>
          </p:nvSpPr>
          <p:spPr>
            <a:xfrm>
              <a:off x="3840073" y="3920703"/>
              <a:ext cx="2318312" cy="428322"/>
            </a:xfrm>
            <a:prstGeom prst="rect">
              <a:avLst/>
            </a:prstGeom>
          </p:spPr>
          <p:txBody>
            <a:bodyPr vert="horz" wrap="square" lIns="0" tIns="43180" rIns="0" bIns="0" rtlCol="0">
              <a:spAutoFit/>
            </a:bodyPr>
            <a:lstStyle/>
            <a:p>
              <a:pPr marL="14604">
                <a:lnSpc>
                  <a:spcPct val="100000"/>
                </a:lnSpc>
                <a:spcBef>
                  <a:spcPts val="340"/>
                </a:spcBef>
              </a:pPr>
              <a:r>
                <a:rPr lang="pt-BR" sz="900" spc="55" dirty="0">
                  <a:solidFill>
                    <a:srgbClr val="00CC5C"/>
                  </a:solidFill>
                  <a:latin typeface="Arial Black"/>
                  <a:cs typeface="Arial Black"/>
                </a:rPr>
                <a:t>Reporta o repara </a:t>
              </a:r>
              <a:r>
                <a:rPr lang="es-ES" sz="800" spc="55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 Black"/>
                </a:rPr>
                <a:t>cualquier salidero, tubería averiada, pluma defectuosa o inodoro con flujo continuo.</a:t>
              </a:r>
            </a:p>
          </p:txBody>
        </p:sp>
        <p:pic>
          <p:nvPicPr>
            <p:cNvPr id="162" name="Graphic 161" descr="Washing Machine with solid fill">
              <a:extLst>
                <a:ext uri="{FF2B5EF4-FFF2-40B4-BE49-F238E27FC236}">
                  <a16:creationId xmlns:a16="http://schemas.microsoft.com/office/drawing/2014/main" id="{ED8C4B63-EDAE-E24F-7E3F-3FBF2D9D74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100397" y="2085626"/>
              <a:ext cx="547006" cy="547006"/>
            </a:xfrm>
            <a:prstGeom prst="rect">
              <a:avLst/>
            </a:prstGeom>
          </p:spPr>
        </p:pic>
        <p:pic>
          <p:nvPicPr>
            <p:cNvPr id="170" name="Graphic 169" descr="Splash1 with solid fill">
              <a:extLst>
                <a:ext uri="{FF2B5EF4-FFF2-40B4-BE49-F238E27FC236}">
                  <a16:creationId xmlns:a16="http://schemas.microsoft.com/office/drawing/2014/main" id="{8FBC6507-7A6A-67E1-601C-76A6A89A872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3074368" y="3784600"/>
              <a:ext cx="671429" cy="671429"/>
            </a:xfrm>
            <a:prstGeom prst="rect">
              <a:avLst/>
            </a:prstGeom>
          </p:spPr>
        </p:pic>
        <p:pic>
          <p:nvPicPr>
            <p:cNvPr id="172" name="Graphic 171" descr="Mop and bucket with solid fill">
              <a:extLst>
                <a:ext uri="{FF2B5EF4-FFF2-40B4-BE49-F238E27FC236}">
                  <a16:creationId xmlns:a16="http://schemas.microsoft.com/office/drawing/2014/main" id="{9F399DE2-9523-3C0B-DBD6-1E1161FB7A2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094662" y="2967385"/>
              <a:ext cx="589741" cy="589741"/>
            </a:xfrm>
            <a:prstGeom prst="rect">
              <a:avLst/>
            </a:prstGeom>
          </p:spPr>
        </p:pic>
        <p:pic>
          <p:nvPicPr>
            <p:cNvPr id="176" name="Graphic 175" descr="Leaky Tap with solid fill">
              <a:extLst>
                <a:ext uri="{FF2B5EF4-FFF2-40B4-BE49-F238E27FC236}">
                  <a16:creationId xmlns:a16="http://schemas.microsoft.com/office/drawing/2014/main" id="{E59C3B04-293F-F442-9C6F-4573C8EDD6F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999026" y="1073089"/>
              <a:ext cx="707519" cy="707519"/>
            </a:xfrm>
            <a:prstGeom prst="rect">
              <a:avLst/>
            </a:prstGeom>
          </p:spPr>
        </p:pic>
        <p:grpSp>
          <p:nvGrpSpPr>
            <p:cNvPr id="177" name="Group 176">
              <a:extLst>
                <a:ext uri="{FF2B5EF4-FFF2-40B4-BE49-F238E27FC236}">
                  <a16:creationId xmlns:a16="http://schemas.microsoft.com/office/drawing/2014/main" id="{75D742E6-056F-9E86-B5B9-BC47800E8A9E}"/>
                </a:ext>
              </a:extLst>
            </p:cNvPr>
            <p:cNvGrpSpPr/>
            <p:nvPr/>
          </p:nvGrpSpPr>
          <p:grpSpPr>
            <a:xfrm>
              <a:off x="2967172" y="4614515"/>
              <a:ext cx="3249239" cy="765478"/>
              <a:chOff x="2935422" y="1336266"/>
              <a:chExt cx="3249239" cy="765478"/>
            </a:xfrm>
          </p:grpSpPr>
          <p:sp>
            <p:nvSpPr>
              <p:cNvPr id="178" name="Rectangle: Rounded Corners 177">
                <a:extLst>
                  <a:ext uri="{FF2B5EF4-FFF2-40B4-BE49-F238E27FC236}">
                    <a16:creationId xmlns:a16="http://schemas.microsoft.com/office/drawing/2014/main" id="{BCE3BF1E-8BF8-89CB-905A-5AA7CBA87FAC}"/>
                  </a:ext>
                </a:extLst>
              </p:cNvPr>
              <p:cNvSpPr/>
              <p:nvPr/>
            </p:nvSpPr>
            <p:spPr>
              <a:xfrm>
                <a:off x="3447128" y="1397633"/>
                <a:ext cx="2737533" cy="636620"/>
              </a:xfrm>
              <a:prstGeom prst="roundRect">
                <a:avLst/>
              </a:prstGeom>
              <a:solidFill>
                <a:srgbClr val="1D75B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  <p:sp>
            <p:nvSpPr>
              <p:cNvPr id="179" name="Oval 178">
                <a:extLst>
                  <a:ext uri="{FF2B5EF4-FFF2-40B4-BE49-F238E27FC236}">
                    <a16:creationId xmlns:a16="http://schemas.microsoft.com/office/drawing/2014/main" id="{7C4966C9-6366-48F3-E2F1-657C908EA6BE}"/>
                  </a:ext>
                </a:extLst>
              </p:cNvPr>
              <p:cNvSpPr/>
              <p:nvPr/>
            </p:nvSpPr>
            <p:spPr>
              <a:xfrm>
                <a:off x="2935422" y="1336266"/>
                <a:ext cx="854759" cy="765478"/>
              </a:xfrm>
              <a:prstGeom prst="ellipse">
                <a:avLst/>
              </a:prstGeom>
              <a:solidFill>
                <a:srgbClr val="4FC8E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/>
              </a:p>
            </p:txBody>
          </p:sp>
        </p:grpSp>
        <p:grpSp>
          <p:nvGrpSpPr>
            <p:cNvPr id="180" name="Group 179">
              <a:extLst>
                <a:ext uri="{FF2B5EF4-FFF2-40B4-BE49-F238E27FC236}">
                  <a16:creationId xmlns:a16="http://schemas.microsoft.com/office/drawing/2014/main" id="{9597C0ED-5C56-50C1-9846-1B1B645750E4}"/>
                </a:ext>
              </a:extLst>
            </p:cNvPr>
            <p:cNvGrpSpPr/>
            <p:nvPr/>
          </p:nvGrpSpPr>
          <p:grpSpPr>
            <a:xfrm>
              <a:off x="2955980" y="5487106"/>
              <a:ext cx="3249239" cy="765478"/>
              <a:chOff x="2935422" y="1336266"/>
              <a:chExt cx="3249239" cy="765478"/>
            </a:xfrm>
          </p:grpSpPr>
          <p:sp>
            <p:nvSpPr>
              <p:cNvPr id="181" name="Rectangle: Rounded Corners 180">
                <a:extLst>
                  <a:ext uri="{FF2B5EF4-FFF2-40B4-BE49-F238E27FC236}">
                    <a16:creationId xmlns:a16="http://schemas.microsoft.com/office/drawing/2014/main" id="{94B8C62F-A837-C28F-CAFA-62D06698FFBA}"/>
                  </a:ext>
                </a:extLst>
              </p:cNvPr>
              <p:cNvSpPr/>
              <p:nvPr/>
            </p:nvSpPr>
            <p:spPr>
              <a:xfrm>
                <a:off x="3447128" y="1397633"/>
                <a:ext cx="2737533" cy="636620"/>
              </a:xfrm>
              <a:prstGeom prst="roundRect">
                <a:avLst/>
              </a:prstGeom>
              <a:solidFill>
                <a:srgbClr val="1D75BC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 dirty="0"/>
              </a:p>
            </p:txBody>
          </p:sp>
          <p:sp>
            <p:nvSpPr>
              <p:cNvPr id="182" name="Oval 181">
                <a:extLst>
                  <a:ext uri="{FF2B5EF4-FFF2-40B4-BE49-F238E27FC236}">
                    <a16:creationId xmlns:a16="http://schemas.microsoft.com/office/drawing/2014/main" id="{50F0E217-3FF4-D43B-0115-2BC6E9FB69DE}"/>
                  </a:ext>
                </a:extLst>
              </p:cNvPr>
              <p:cNvSpPr/>
              <p:nvPr/>
            </p:nvSpPr>
            <p:spPr>
              <a:xfrm>
                <a:off x="2935422" y="1336266"/>
                <a:ext cx="854759" cy="765478"/>
              </a:xfrm>
              <a:prstGeom prst="ellipse">
                <a:avLst/>
              </a:prstGeom>
              <a:solidFill>
                <a:srgbClr val="4FC8E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s-PR"/>
              </a:p>
            </p:txBody>
          </p:sp>
        </p:grpSp>
        <p:sp>
          <p:nvSpPr>
            <p:cNvPr id="185" name="object 18">
              <a:extLst>
                <a:ext uri="{FF2B5EF4-FFF2-40B4-BE49-F238E27FC236}">
                  <a16:creationId xmlns:a16="http://schemas.microsoft.com/office/drawing/2014/main" id="{4D013EB5-73EF-81BA-D92E-A984D46903FB}"/>
                </a:ext>
              </a:extLst>
            </p:cNvPr>
            <p:cNvSpPr/>
            <p:nvPr/>
          </p:nvSpPr>
          <p:spPr>
            <a:xfrm>
              <a:off x="3127396" y="5677447"/>
              <a:ext cx="472403" cy="378164"/>
            </a:xfrm>
            <a:custGeom>
              <a:avLst/>
              <a:gdLst/>
              <a:ahLst/>
              <a:cxnLst/>
              <a:rect l="l" t="t" r="r" b="b"/>
              <a:pathLst>
                <a:path w="359410" h="316229">
                  <a:moveTo>
                    <a:pt x="299554" y="148272"/>
                  </a:moveTo>
                  <a:lnTo>
                    <a:pt x="179438" y="56857"/>
                  </a:lnTo>
                  <a:lnTo>
                    <a:pt x="59309" y="148272"/>
                  </a:lnTo>
                  <a:lnTo>
                    <a:pt x="59309" y="308508"/>
                  </a:lnTo>
                  <a:lnTo>
                    <a:pt x="66509" y="315722"/>
                  </a:lnTo>
                  <a:lnTo>
                    <a:pt x="292354" y="315722"/>
                  </a:lnTo>
                  <a:lnTo>
                    <a:pt x="299554" y="308508"/>
                  </a:lnTo>
                  <a:lnTo>
                    <a:pt x="299554" y="148272"/>
                  </a:lnTo>
                  <a:close/>
                </a:path>
                <a:path w="359410" h="316229">
                  <a:moveTo>
                    <a:pt x="358838" y="139865"/>
                  </a:moveTo>
                  <a:lnTo>
                    <a:pt x="356577" y="133184"/>
                  </a:lnTo>
                  <a:lnTo>
                    <a:pt x="351764" y="127685"/>
                  </a:lnTo>
                  <a:lnTo>
                    <a:pt x="293395" y="83261"/>
                  </a:lnTo>
                  <a:lnTo>
                    <a:pt x="291680" y="83858"/>
                  </a:lnTo>
                  <a:lnTo>
                    <a:pt x="289750" y="83705"/>
                  </a:lnTo>
                  <a:lnTo>
                    <a:pt x="190576" y="5016"/>
                  </a:lnTo>
                  <a:lnTo>
                    <a:pt x="184010" y="12"/>
                  </a:lnTo>
                  <a:lnTo>
                    <a:pt x="174840" y="0"/>
                  </a:lnTo>
                  <a:lnTo>
                    <a:pt x="7086" y="127685"/>
                  </a:lnTo>
                  <a:lnTo>
                    <a:pt x="2273" y="133184"/>
                  </a:lnTo>
                  <a:lnTo>
                    <a:pt x="0" y="139865"/>
                  </a:lnTo>
                  <a:lnTo>
                    <a:pt x="406" y="146913"/>
                  </a:lnTo>
                  <a:lnTo>
                    <a:pt x="3594" y="153479"/>
                  </a:lnTo>
                  <a:lnTo>
                    <a:pt x="9080" y="158305"/>
                  </a:lnTo>
                  <a:lnTo>
                    <a:pt x="15773" y="160578"/>
                  </a:lnTo>
                  <a:lnTo>
                    <a:pt x="22821" y="160185"/>
                  </a:lnTo>
                  <a:lnTo>
                    <a:pt x="29387" y="156997"/>
                  </a:lnTo>
                  <a:lnTo>
                    <a:pt x="178041" y="43840"/>
                  </a:lnTo>
                  <a:lnTo>
                    <a:pt x="180809" y="43840"/>
                  </a:lnTo>
                  <a:lnTo>
                    <a:pt x="329463" y="156997"/>
                  </a:lnTo>
                  <a:lnTo>
                    <a:pt x="335991" y="160172"/>
                  </a:lnTo>
                  <a:lnTo>
                    <a:pt x="343014" y="160604"/>
                  </a:lnTo>
                  <a:lnTo>
                    <a:pt x="349719" y="158356"/>
                  </a:lnTo>
                  <a:lnTo>
                    <a:pt x="355257" y="153479"/>
                  </a:lnTo>
                  <a:lnTo>
                    <a:pt x="358444" y="146913"/>
                  </a:lnTo>
                  <a:lnTo>
                    <a:pt x="358838" y="13986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87" name="Graphic 186" descr="Bathtub with solid fill">
              <a:extLst>
                <a:ext uri="{FF2B5EF4-FFF2-40B4-BE49-F238E27FC236}">
                  <a16:creationId xmlns:a16="http://schemas.microsoft.com/office/drawing/2014/main" id="{0D5F3E5D-7B73-220E-B463-E0AC64DE7B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51553" y="5632184"/>
              <a:ext cx="653960" cy="653960"/>
            </a:xfrm>
            <a:prstGeom prst="rect">
              <a:avLst/>
            </a:prstGeom>
          </p:spPr>
        </p:pic>
        <p:grpSp>
          <p:nvGrpSpPr>
            <p:cNvPr id="188" name="object 21">
              <a:extLst>
                <a:ext uri="{FF2B5EF4-FFF2-40B4-BE49-F238E27FC236}">
                  <a16:creationId xmlns:a16="http://schemas.microsoft.com/office/drawing/2014/main" id="{18A48DAB-B32D-A237-3FD7-9B5246E9389B}"/>
                </a:ext>
              </a:extLst>
            </p:cNvPr>
            <p:cNvGrpSpPr/>
            <p:nvPr/>
          </p:nvGrpSpPr>
          <p:grpSpPr>
            <a:xfrm>
              <a:off x="994762" y="5677701"/>
              <a:ext cx="685800" cy="580853"/>
              <a:chOff x="4910182" y="4700950"/>
              <a:chExt cx="548189" cy="548012"/>
            </a:xfrm>
          </p:grpSpPr>
          <p:sp>
            <p:nvSpPr>
              <p:cNvPr id="189" name="object 22">
                <a:extLst>
                  <a:ext uri="{FF2B5EF4-FFF2-40B4-BE49-F238E27FC236}">
                    <a16:creationId xmlns:a16="http://schemas.microsoft.com/office/drawing/2014/main" id="{E8AE47B7-22BE-54EF-4395-CBFC4ECCBBA6}"/>
                  </a:ext>
                </a:extLst>
              </p:cNvPr>
              <p:cNvSpPr/>
              <p:nvPr/>
            </p:nvSpPr>
            <p:spPr>
              <a:xfrm>
                <a:off x="4910182" y="4700957"/>
                <a:ext cx="27432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548004">
                    <a:moveTo>
                      <a:pt x="273862" y="0"/>
                    </a:moveTo>
                    <a:lnTo>
                      <a:pt x="224633" y="4412"/>
                    </a:lnTo>
                    <a:lnTo>
                      <a:pt x="178300" y="17134"/>
                    </a:lnTo>
                    <a:lnTo>
                      <a:pt x="135636" y="37391"/>
                    </a:lnTo>
                    <a:lnTo>
                      <a:pt x="97413" y="64411"/>
                    </a:lnTo>
                    <a:lnTo>
                      <a:pt x="64406" y="97418"/>
                    </a:lnTo>
                    <a:lnTo>
                      <a:pt x="37388" y="135641"/>
                    </a:lnTo>
                    <a:lnTo>
                      <a:pt x="17132" y="178305"/>
                    </a:lnTo>
                    <a:lnTo>
                      <a:pt x="4412" y="224637"/>
                    </a:lnTo>
                    <a:lnTo>
                      <a:pt x="0" y="273862"/>
                    </a:lnTo>
                    <a:lnTo>
                      <a:pt x="4412" y="323088"/>
                    </a:lnTo>
                    <a:lnTo>
                      <a:pt x="17132" y="369420"/>
                    </a:lnTo>
                    <a:lnTo>
                      <a:pt x="37388" y="412083"/>
                    </a:lnTo>
                    <a:lnTo>
                      <a:pt x="64406" y="450306"/>
                    </a:lnTo>
                    <a:lnTo>
                      <a:pt x="97413" y="483314"/>
                    </a:lnTo>
                    <a:lnTo>
                      <a:pt x="135636" y="510333"/>
                    </a:lnTo>
                    <a:lnTo>
                      <a:pt x="178300" y="530591"/>
                    </a:lnTo>
                    <a:lnTo>
                      <a:pt x="224633" y="543313"/>
                    </a:lnTo>
                    <a:lnTo>
                      <a:pt x="273862" y="547725"/>
                    </a:lnTo>
                    <a:lnTo>
                      <a:pt x="273862" y="0"/>
                    </a:lnTo>
                    <a:close/>
                  </a:path>
                </a:pathLst>
              </a:custGeom>
              <a:solidFill>
                <a:srgbClr val="4FC8E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0" name="object 23">
                <a:extLst>
                  <a:ext uri="{FF2B5EF4-FFF2-40B4-BE49-F238E27FC236}">
                    <a16:creationId xmlns:a16="http://schemas.microsoft.com/office/drawing/2014/main" id="{C1D074F3-B20B-4990-95DD-F7E66795FEE8}"/>
                  </a:ext>
                </a:extLst>
              </p:cNvPr>
              <p:cNvSpPr/>
              <p:nvPr/>
            </p:nvSpPr>
            <p:spPr>
              <a:xfrm>
                <a:off x="5184051" y="4700950"/>
                <a:ext cx="27432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548004">
                    <a:moveTo>
                      <a:pt x="0" y="0"/>
                    </a:moveTo>
                    <a:lnTo>
                      <a:pt x="0" y="547738"/>
                    </a:lnTo>
                    <a:lnTo>
                      <a:pt x="49225" y="543325"/>
                    </a:lnTo>
                    <a:lnTo>
                      <a:pt x="95557" y="530603"/>
                    </a:lnTo>
                    <a:lnTo>
                      <a:pt x="138221" y="510346"/>
                    </a:lnTo>
                    <a:lnTo>
                      <a:pt x="176443" y="483326"/>
                    </a:lnTo>
                    <a:lnTo>
                      <a:pt x="209451" y="450317"/>
                    </a:lnTo>
                    <a:lnTo>
                      <a:pt x="236471" y="412092"/>
                    </a:lnTo>
                    <a:lnTo>
                      <a:pt x="256728" y="369426"/>
                    </a:lnTo>
                    <a:lnTo>
                      <a:pt x="269450" y="323092"/>
                    </a:lnTo>
                    <a:lnTo>
                      <a:pt x="273862" y="273862"/>
                    </a:lnTo>
                    <a:lnTo>
                      <a:pt x="269450" y="224637"/>
                    </a:lnTo>
                    <a:lnTo>
                      <a:pt x="256728" y="178305"/>
                    </a:lnTo>
                    <a:lnTo>
                      <a:pt x="236471" y="135641"/>
                    </a:lnTo>
                    <a:lnTo>
                      <a:pt x="209451" y="97418"/>
                    </a:lnTo>
                    <a:lnTo>
                      <a:pt x="176443" y="64411"/>
                    </a:lnTo>
                    <a:lnTo>
                      <a:pt x="138221" y="37391"/>
                    </a:lnTo>
                    <a:lnTo>
                      <a:pt x="95557" y="17134"/>
                    </a:lnTo>
                    <a:lnTo>
                      <a:pt x="49225" y="44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75B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192" name="Graphic 191" descr="Car Wash with solid fill">
              <a:extLst>
                <a:ext uri="{FF2B5EF4-FFF2-40B4-BE49-F238E27FC236}">
                  <a16:creationId xmlns:a16="http://schemas.microsoft.com/office/drawing/2014/main" id="{AAB334AE-219E-E4DC-3EC2-525E967F71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1089255" y="5696634"/>
              <a:ext cx="496815" cy="496815"/>
            </a:xfrm>
            <a:prstGeom prst="rect">
              <a:avLst/>
            </a:prstGeom>
          </p:spPr>
        </p:pic>
        <p:grpSp>
          <p:nvGrpSpPr>
            <p:cNvPr id="193" name="object 21">
              <a:extLst>
                <a:ext uri="{FF2B5EF4-FFF2-40B4-BE49-F238E27FC236}">
                  <a16:creationId xmlns:a16="http://schemas.microsoft.com/office/drawing/2014/main" id="{003D63C8-2080-7DA9-ED19-C5487BD5D67D}"/>
                </a:ext>
              </a:extLst>
            </p:cNvPr>
            <p:cNvGrpSpPr/>
            <p:nvPr/>
          </p:nvGrpSpPr>
          <p:grpSpPr>
            <a:xfrm>
              <a:off x="1829055" y="5651370"/>
              <a:ext cx="685800" cy="580853"/>
              <a:chOff x="4910182" y="4700950"/>
              <a:chExt cx="548189" cy="548012"/>
            </a:xfrm>
          </p:grpSpPr>
          <p:sp>
            <p:nvSpPr>
              <p:cNvPr id="194" name="object 22">
                <a:extLst>
                  <a:ext uri="{FF2B5EF4-FFF2-40B4-BE49-F238E27FC236}">
                    <a16:creationId xmlns:a16="http://schemas.microsoft.com/office/drawing/2014/main" id="{5A54AA54-B5C7-A7E2-863E-D1E461B7F86E}"/>
                  </a:ext>
                </a:extLst>
              </p:cNvPr>
              <p:cNvSpPr/>
              <p:nvPr/>
            </p:nvSpPr>
            <p:spPr>
              <a:xfrm>
                <a:off x="4910182" y="4700957"/>
                <a:ext cx="27432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548004">
                    <a:moveTo>
                      <a:pt x="273862" y="0"/>
                    </a:moveTo>
                    <a:lnTo>
                      <a:pt x="224633" y="4412"/>
                    </a:lnTo>
                    <a:lnTo>
                      <a:pt x="178300" y="17134"/>
                    </a:lnTo>
                    <a:lnTo>
                      <a:pt x="135636" y="37391"/>
                    </a:lnTo>
                    <a:lnTo>
                      <a:pt x="97413" y="64411"/>
                    </a:lnTo>
                    <a:lnTo>
                      <a:pt x="64406" y="97418"/>
                    </a:lnTo>
                    <a:lnTo>
                      <a:pt x="37388" y="135641"/>
                    </a:lnTo>
                    <a:lnTo>
                      <a:pt x="17132" y="178305"/>
                    </a:lnTo>
                    <a:lnTo>
                      <a:pt x="4412" y="224637"/>
                    </a:lnTo>
                    <a:lnTo>
                      <a:pt x="0" y="273862"/>
                    </a:lnTo>
                    <a:lnTo>
                      <a:pt x="4412" y="323088"/>
                    </a:lnTo>
                    <a:lnTo>
                      <a:pt x="17132" y="369420"/>
                    </a:lnTo>
                    <a:lnTo>
                      <a:pt x="37388" y="412083"/>
                    </a:lnTo>
                    <a:lnTo>
                      <a:pt x="64406" y="450306"/>
                    </a:lnTo>
                    <a:lnTo>
                      <a:pt x="97413" y="483314"/>
                    </a:lnTo>
                    <a:lnTo>
                      <a:pt x="135636" y="510333"/>
                    </a:lnTo>
                    <a:lnTo>
                      <a:pt x="178300" y="530591"/>
                    </a:lnTo>
                    <a:lnTo>
                      <a:pt x="224633" y="543313"/>
                    </a:lnTo>
                    <a:lnTo>
                      <a:pt x="273862" y="547725"/>
                    </a:lnTo>
                    <a:lnTo>
                      <a:pt x="273862" y="0"/>
                    </a:lnTo>
                    <a:close/>
                  </a:path>
                </a:pathLst>
              </a:custGeom>
              <a:solidFill>
                <a:srgbClr val="4FC8E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5" name="object 23">
                <a:extLst>
                  <a:ext uri="{FF2B5EF4-FFF2-40B4-BE49-F238E27FC236}">
                    <a16:creationId xmlns:a16="http://schemas.microsoft.com/office/drawing/2014/main" id="{85B227C6-999D-8AAB-8093-FC8B00141D3A}"/>
                  </a:ext>
                </a:extLst>
              </p:cNvPr>
              <p:cNvSpPr/>
              <p:nvPr/>
            </p:nvSpPr>
            <p:spPr>
              <a:xfrm>
                <a:off x="5184051" y="4700950"/>
                <a:ext cx="274320" cy="548005"/>
              </a:xfrm>
              <a:custGeom>
                <a:avLst/>
                <a:gdLst/>
                <a:ahLst/>
                <a:cxnLst/>
                <a:rect l="l" t="t" r="r" b="b"/>
                <a:pathLst>
                  <a:path w="274320" h="548004">
                    <a:moveTo>
                      <a:pt x="0" y="0"/>
                    </a:moveTo>
                    <a:lnTo>
                      <a:pt x="0" y="547738"/>
                    </a:lnTo>
                    <a:lnTo>
                      <a:pt x="49225" y="543325"/>
                    </a:lnTo>
                    <a:lnTo>
                      <a:pt x="95557" y="530603"/>
                    </a:lnTo>
                    <a:lnTo>
                      <a:pt x="138221" y="510346"/>
                    </a:lnTo>
                    <a:lnTo>
                      <a:pt x="176443" y="483326"/>
                    </a:lnTo>
                    <a:lnTo>
                      <a:pt x="209451" y="450317"/>
                    </a:lnTo>
                    <a:lnTo>
                      <a:pt x="236471" y="412092"/>
                    </a:lnTo>
                    <a:lnTo>
                      <a:pt x="256728" y="369426"/>
                    </a:lnTo>
                    <a:lnTo>
                      <a:pt x="269450" y="323092"/>
                    </a:lnTo>
                    <a:lnTo>
                      <a:pt x="273862" y="273862"/>
                    </a:lnTo>
                    <a:lnTo>
                      <a:pt x="269450" y="224637"/>
                    </a:lnTo>
                    <a:lnTo>
                      <a:pt x="256728" y="178305"/>
                    </a:lnTo>
                    <a:lnTo>
                      <a:pt x="236471" y="135641"/>
                    </a:lnTo>
                    <a:lnTo>
                      <a:pt x="209451" y="97418"/>
                    </a:lnTo>
                    <a:lnTo>
                      <a:pt x="176443" y="64411"/>
                    </a:lnTo>
                    <a:lnTo>
                      <a:pt x="138221" y="37391"/>
                    </a:lnTo>
                    <a:lnTo>
                      <a:pt x="95557" y="17134"/>
                    </a:lnTo>
                    <a:lnTo>
                      <a:pt x="49225" y="441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1D75BC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pic>
          <p:nvPicPr>
            <p:cNvPr id="197" name="Picture 196" descr="Hose With Water Splashes PNG &amp; SVG Design For T-Shirts">
              <a:extLst>
                <a:ext uri="{FF2B5EF4-FFF2-40B4-BE49-F238E27FC236}">
                  <a16:creationId xmlns:a16="http://schemas.microsoft.com/office/drawing/2014/main" id="{E8482D68-9D71-FD0D-C8EE-0BEBB88C71A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biLevel thresh="25000"/>
            </a:blip>
            <a:stretch>
              <a:fillRect/>
            </a:stretch>
          </p:blipFill>
          <p:spPr>
            <a:xfrm rot="20952724">
              <a:off x="1907997" y="5679509"/>
              <a:ext cx="519276" cy="519276"/>
            </a:xfrm>
            <a:prstGeom prst="rect">
              <a:avLst/>
            </a:prstGeom>
          </p:spPr>
        </p:pic>
        <p:grpSp>
          <p:nvGrpSpPr>
            <p:cNvPr id="198" name="object 9">
              <a:extLst>
                <a:ext uri="{FF2B5EF4-FFF2-40B4-BE49-F238E27FC236}">
                  <a16:creationId xmlns:a16="http://schemas.microsoft.com/office/drawing/2014/main" id="{D37CB531-EBF8-692C-F046-D26EAEB7800A}"/>
                </a:ext>
              </a:extLst>
            </p:cNvPr>
            <p:cNvGrpSpPr/>
            <p:nvPr/>
          </p:nvGrpSpPr>
          <p:grpSpPr>
            <a:xfrm>
              <a:off x="3179398" y="4753994"/>
              <a:ext cx="184200" cy="466725"/>
              <a:chOff x="2413215" y="4727803"/>
              <a:chExt cx="184200" cy="466725"/>
            </a:xfrm>
          </p:grpSpPr>
          <p:sp>
            <p:nvSpPr>
              <p:cNvPr id="199" name="object 12">
                <a:extLst>
                  <a:ext uri="{FF2B5EF4-FFF2-40B4-BE49-F238E27FC236}">
                    <a16:creationId xmlns:a16="http://schemas.microsoft.com/office/drawing/2014/main" id="{393489E0-1F9B-99DD-1324-31EA2CEDF5FB}"/>
                  </a:ext>
                </a:extLst>
              </p:cNvPr>
              <p:cNvSpPr/>
              <p:nvPr/>
            </p:nvSpPr>
            <p:spPr>
              <a:xfrm>
                <a:off x="2420112" y="4727803"/>
                <a:ext cx="170815" cy="466725"/>
              </a:xfrm>
              <a:custGeom>
                <a:avLst/>
                <a:gdLst/>
                <a:ahLst/>
                <a:cxnLst/>
                <a:rect l="l" t="t" r="r" b="b"/>
                <a:pathLst>
                  <a:path w="170814" h="466725">
                    <a:moveTo>
                      <a:pt x="124104" y="5321"/>
                    </a:moveTo>
                    <a:lnTo>
                      <a:pt x="118795" y="0"/>
                    </a:lnTo>
                    <a:lnTo>
                      <a:pt x="51612" y="0"/>
                    </a:lnTo>
                    <a:lnTo>
                      <a:pt x="46291" y="5321"/>
                    </a:lnTo>
                    <a:lnTo>
                      <a:pt x="46291" y="36055"/>
                    </a:lnTo>
                    <a:lnTo>
                      <a:pt x="51612" y="41376"/>
                    </a:lnTo>
                    <a:lnTo>
                      <a:pt x="58115" y="41376"/>
                    </a:lnTo>
                    <a:lnTo>
                      <a:pt x="118795" y="41376"/>
                    </a:lnTo>
                    <a:lnTo>
                      <a:pt x="124104" y="36055"/>
                    </a:lnTo>
                    <a:lnTo>
                      <a:pt x="124104" y="5321"/>
                    </a:lnTo>
                    <a:close/>
                  </a:path>
                  <a:path w="170814" h="466725">
                    <a:moveTo>
                      <a:pt x="169824" y="150723"/>
                    </a:moveTo>
                    <a:lnTo>
                      <a:pt x="168935" y="145427"/>
                    </a:lnTo>
                    <a:lnTo>
                      <a:pt x="167106" y="139382"/>
                    </a:lnTo>
                    <a:lnTo>
                      <a:pt x="164985" y="135280"/>
                    </a:lnTo>
                    <a:lnTo>
                      <a:pt x="123583" y="54978"/>
                    </a:lnTo>
                    <a:lnTo>
                      <a:pt x="115824" y="50241"/>
                    </a:lnTo>
                    <a:lnTo>
                      <a:pt x="54559" y="50241"/>
                    </a:lnTo>
                    <a:lnTo>
                      <a:pt x="46799" y="54978"/>
                    </a:lnTo>
                    <a:lnTo>
                      <a:pt x="3289" y="139382"/>
                    </a:lnTo>
                    <a:lnTo>
                      <a:pt x="1460" y="145427"/>
                    </a:lnTo>
                    <a:lnTo>
                      <a:pt x="558" y="150723"/>
                    </a:lnTo>
                    <a:lnTo>
                      <a:pt x="169824" y="150723"/>
                    </a:lnTo>
                    <a:close/>
                  </a:path>
                  <a:path w="170814" h="466725">
                    <a:moveTo>
                      <a:pt x="170408" y="336956"/>
                    </a:moveTo>
                    <a:lnTo>
                      <a:pt x="0" y="336956"/>
                    </a:lnTo>
                    <a:lnTo>
                      <a:pt x="0" y="455066"/>
                    </a:lnTo>
                    <a:lnTo>
                      <a:pt x="0" y="461416"/>
                    </a:lnTo>
                    <a:lnTo>
                      <a:pt x="2374" y="461416"/>
                    </a:lnTo>
                    <a:lnTo>
                      <a:pt x="2374" y="466496"/>
                    </a:lnTo>
                    <a:lnTo>
                      <a:pt x="168033" y="466496"/>
                    </a:lnTo>
                    <a:lnTo>
                      <a:pt x="168033" y="461416"/>
                    </a:lnTo>
                    <a:lnTo>
                      <a:pt x="170408" y="461416"/>
                    </a:lnTo>
                    <a:lnTo>
                      <a:pt x="170408" y="455066"/>
                    </a:lnTo>
                    <a:lnTo>
                      <a:pt x="170408" y="336956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00" name="object 13">
                <a:extLst>
                  <a:ext uri="{FF2B5EF4-FFF2-40B4-BE49-F238E27FC236}">
                    <a16:creationId xmlns:a16="http://schemas.microsoft.com/office/drawing/2014/main" id="{0BF49A3F-E291-32FA-458D-D3685EAF6018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13215" y="4898209"/>
                <a:ext cx="184200" cy="146278"/>
              </a:xfrm>
              <a:prstGeom prst="rect">
                <a:avLst/>
              </a:prstGeom>
            </p:spPr>
          </p:pic>
        </p:grpSp>
        <p:grpSp>
          <p:nvGrpSpPr>
            <p:cNvPr id="201" name="object 3">
              <a:extLst>
                <a:ext uri="{FF2B5EF4-FFF2-40B4-BE49-F238E27FC236}">
                  <a16:creationId xmlns:a16="http://schemas.microsoft.com/office/drawing/2014/main" id="{D3F138E9-24EC-A275-7563-A050FF97C15D}"/>
                </a:ext>
              </a:extLst>
            </p:cNvPr>
            <p:cNvGrpSpPr/>
            <p:nvPr/>
          </p:nvGrpSpPr>
          <p:grpSpPr>
            <a:xfrm>
              <a:off x="3451811" y="4979460"/>
              <a:ext cx="228600" cy="231046"/>
              <a:chOff x="1032052" y="4802276"/>
              <a:chExt cx="267970" cy="351155"/>
            </a:xfrm>
          </p:grpSpPr>
          <p:sp>
            <p:nvSpPr>
              <p:cNvPr id="202" name="object 6">
                <a:extLst>
                  <a:ext uri="{FF2B5EF4-FFF2-40B4-BE49-F238E27FC236}">
                    <a16:creationId xmlns:a16="http://schemas.microsoft.com/office/drawing/2014/main" id="{3314718B-4836-B731-6BBC-D0468A553C4B}"/>
                  </a:ext>
                </a:extLst>
              </p:cNvPr>
              <p:cNvSpPr/>
              <p:nvPr/>
            </p:nvSpPr>
            <p:spPr>
              <a:xfrm>
                <a:off x="1032052" y="4802276"/>
                <a:ext cx="267970" cy="351155"/>
              </a:xfrm>
              <a:custGeom>
                <a:avLst/>
                <a:gdLst/>
                <a:ahLst/>
                <a:cxnLst/>
                <a:rect l="l" t="t" r="r" b="b"/>
                <a:pathLst>
                  <a:path w="267969" h="351154">
                    <a:moveTo>
                      <a:pt x="242633" y="310845"/>
                    </a:moveTo>
                    <a:lnTo>
                      <a:pt x="25158" y="310845"/>
                    </a:lnTo>
                    <a:lnTo>
                      <a:pt x="28371" y="350634"/>
                    </a:lnTo>
                    <a:lnTo>
                      <a:pt x="239420" y="350634"/>
                    </a:lnTo>
                    <a:lnTo>
                      <a:pt x="242633" y="310845"/>
                    </a:lnTo>
                    <a:close/>
                  </a:path>
                  <a:path w="267969" h="351154">
                    <a:moveTo>
                      <a:pt x="267779" y="0"/>
                    </a:moveTo>
                    <a:lnTo>
                      <a:pt x="0" y="0"/>
                    </a:lnTo>
                    <a:lnTo>
                      <a:pt x="7416" y="91668"/>
                    </a:lnTo>
                    <a:lnTo>
                      <a:pt x="19037" y="88925"/>
                    </a:lnTo>
                    <a:lnTo>
                      <a:pt x="27711" y="87757"/>
                    </a:lnTo>
                    <a:lnTo>
                      <a:pt x="22275" y="20535"/>
                    </a:lnTo>
                    <a:lnTo>
                      <a:pt x="245503" y="20535"/>
                    </a:lnTo>
                    <a:lnTo>
                      <a:pt x="236143" y="136283"/>
                    </a:lnTo>
                    <a:lnTo>
                      <a:pt x="247726" y="134569"/>
                    </a:lnTo>
                    <a:lnTo>
                      <a:pt x="257111" y="131864"/>
                    </a:lnTo>
                    <a:lnTo>
                      <a:pt x="267779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203" name="object 7">
                <a:extLst>
                  <a:ext uri="{FF2B5EF4-FFF2-40B4-BE49-F238E27FC236}">
                    <a16:creationId xmlns:a16="http://schemas.microsoft.com/office/drawing/2014/main" id="{C3B167E7-6CD8-C97F-FA0B-0A61EF58C2D9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1041165" y="4908917"/>
                <a:ext cx="246253" cy="183668"/>
              </a:xfrm>
              <a:prstGeom prst="rect">
                <a:avLst/>
              </a:prstGeom>
            </p:spPr>
          </p:pic>
        </p:grpSp>
        <p:sp>
          <p:nvSpPr>
            <p:cNvPr id="205" name="object 36">
              <a:extLst>
                <a:ext uri="{FF2B5EF4-FFF2-40B4-BE49-F238E27FC236}">
                  <a16:creationId xmlns:a16="http://schemas.microsoft.com/office/drawing/2014/main" id="{9B05CBB7-A71E-1829-1BB3-74B24F0EF34B}"/>
                </a:ext>
              </a:extLst>
            </p:cNvPr>
            <p:cNvSpPr/>
            <p:nvPr/>
          </p:nvSpPr>
          <p:spPr>
            <a:xfrm rot="2946075">
              <a:off x="137500" y="5926580"/>
              <a:ext cx="748790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07" name="object 36">
              <a:extLst>
                <a:ext uri="{FF2B5EF4-FFF2-40B4-BE49-F238E27FC236}">
                  <a16:creationId xmlns:a16="http://schemas.microsoft.com/office/drawing/2014/main" id="{3D101857-58DF-E1C2-EF84-65347E13D89E}"/>
                </a:ext>
              </a:extLst>
            </p:cNvPr>
            <p:cNvSpPr/>
            <p:nvPr/>
          </p:nvSpPr>
          <p:spPr>
            <a:xfrm rot="2946075">
              <a:off x="956387" y="5961082"/>
              <a:ext cx="748790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09" name="object 36">
              <a:extLst>
                <a:ext uri="{FF2B5EF4-FFF2-40B4-BE49-F238E27FC236}">
                  <a16:creationId xmlns:a16="http://schemas.microsoft.com/office/drawing/2014/main" id="{87996759-C8CB-A43A-EF9B-CD8B7BC9949B}"/>
                </a:ext>
              </a:extLst>
            </p:cNvPr>
            <p:cNvSpPr/>
            <p:nvPr/>
          </p:nvSpPr>
          <p:spPr>
            <a:xfrm rot="2946075">
              <a:off x="1801404" y="5922499"/>
              <a:ext cx="748790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211" name="object 30">
              <a:extLst>
                <a:ext uri="{FF2B5EF4-FFF2-40B4-BE49-F238E27FC236}">
                  <a16:creationId xmlns:a16="http://schemas.microsoft.com/office/drawing/2014/main" id="{F5974DAD-058B-2A71-92E8-0BEF2953BB8C}"/>
                </a:ext>
              </a:extLst>
            </p:cNvPr>
            <p:cNvSpPr txBox="1"/>
            <p:nvPr/>
          </p:nvSpPr>
          <p:spPr>
            <a:xfrm>
              <a:off x="3831029" y="5647289"/>
              <a:ext cx="2318312" cy="428322"/>
            </a:xfrm>
            <a:prstGeom prst="rect">
              <a:avLst/>
            </a:prstGeom>
          </p:spPr>
          <p:txBody>
            <a:bodyPr vert="horz" wrap="square" lIns="0" tIns="43180" rIns="0" bIns="0" rtlCol="0">
              <a:spAutoFit/>
            </a:bodyPr>
            <a:lstStyle/>
            <a:p>
              <a:pPr marL="14604">
                <a:lnSpc>
                  <a:spcPct val="100000"/>
                </a:lnSpc>
                <a:spcBef>
                  <a:spcPts val="340"/>
                </a:spcBef>
              </a:pPr>
              <a:r>
                <a:rPr lang="pt-BR" sz="900" spc="55" dirty="0">
                  <a:solidFill>
                    <a:srgbClr val="00CC5C"/>
                  </a:solidFill>
                  <a:latin typeface="Arial Black"/>
                  <a:cs typeface="Arial Black"/>
                </a:rPr>
                <a:t>Practicar en tu hogar </a:t>
              </a:r>
              <a:r>
                <a:rPr lang="es-ES" sz="800" spc="55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 Black"/>
                </a:rPr>
                <a:t>los mismos hábitos de conservación aprendidos en la escuela.</a:t>
              </a:r>
            </a:p>
          </p:txBody>
        </p:sp>
        <p:sp>
          <p:nvSpPr>
            <p:cNvPr id="215" name="object 30">
              <a:extLst>
                <a:ext uri="{FF2B5EF4-FFF2-40B4-BE49-F238E27FC236}">
                  <a16:creationId xmlns:a16="http://schemas.microsoft.com/office/drawing/2014/main" id="{6B6003FD-92EE-32F8-4709-0CB347C21E1B}"/>
                </a:ext>
              </a:extLst>
            </p:cNvPr>
            <p:cNvSpPr txBox="1"/>
            <p:nvPr/>
          </p:nvSpPr>
          <p:spPr>
            <a:xfrm>
              <a:off x="3850117" y="4711639"/>
              <a:ext cx="2318312" cy="551433"/>
            </a:xfrm>
            <a:prstGeom prst="rect">
              <a:avLst/>
            </a:prstGeom>
          </p:spPr>
          <p:txBody>
            <a:bodyPr vert="horz" wrap="square" lIns="0" tIns="43180" rIns="0" bIns="0" rtlCol="0">
              <a:spAutoFit/>
            </a:bodyPr>
            <a:lstStyle/>
            <a:p>
              <a:pPr marL="14604">
                <a:lnSpc>
                  <a:spcPct val="100000"/>
                </a:lnSpc>
                <a:spcBef>
                  <a:spcPts val="340"/>
                </a:spcBef>
              </a:pPr>
              <a:r>
                <a:rPr lang="pt-BR" sz="900" spc="55" dirty="0">
                  <a:solidFill>
                    <a:srgbClr val="00CC5C"/>
                  </a:solidFill>
                  <a:latin typeface="Arial Black"/>
                  <a:cs typeface="Arial Black"/>
                </a:rPr>
                <a:t>Mantente hidratado, </a:t>
              </a:r>
              <a:r>
                <a:rPr lang="es-ES" sz="800" spc="55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Arial Black"/>
                </a:rPr>
                <a:t>conservar agua no significa beber menos agua. Cuídate de las afecciones del calor extremo.</a:t>
              </a:r>
            </a:p>
          </p:txBody>
        </p:sp>
        <p:pic>
          <p:nvPicPr>
            <p:cNvPr id="217" name="object 17">
              <a:extLst>
                <a:ext uri="{FF2B5EF4-FFF2-40B4-BE49-F238E27FC236}">
                  <a16:creationId xmlns:a16="http://schemas.microsoft.com/office/drawing/2014/main" id="{8B54CFEA-D5D2-2B22-011B-80EB41BB1E3F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704104" y="5732698"/>
              <a:ext cx="152193" cy="226466"/>
            </a:xfrm>
            <a:prstGeom prst="rect">
              <a:avLst/>
            </a:prstGeom>
          </p:spPr>
        </p:pic>
        <p:sp>
          <p:nvSpPr>
            <p:cNvPr id="231" name="object 43">
              <a:extLst>
                <a:ext uri="{FF2B5EF4-FFF2-40B4-BE49-F238E27FC236}">
                  <a16:creationId xmlns:a16="http://schemas.microsoft.com/office/drawing/2014/main" id="{722102E6-DA8E-B594-640B-26D299DE4A65}"/>
                </a:ext>
              </a:extLst>
            </p:cNvPr>
            <p:cNvSpPr/>
            <p:nvPr/>
          </p:nvSpPr>
          <p:spPr>
            <a:xfrm>
              <a:off x="2450368" y="611330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5" name="object 19">
              <a:extLst>
                <a:ext uri="{FF2B5EF4-FFF2-40B4-BE49-F238E27FC236}">
                  <a16:creationId xmlns:a16="http://schemas.microsoft.com/office/drawing/2014/main" id="{DCB4CAF2-D6D3-1CE0-7C82-C88ED7321774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671669" y="1068268"/>
              <a:ext cx="914401" cy="533400"/>
            </a:xfrm>
            <a:prstGeom prst="rect">
              <a:avLst/>
            </a:prstGeom>
          </p:spPr>
        </p:pic>
        <p:sp>
          <p:nvSpPr>
            <p:cNvPr id="239" name="object 43">
              <a:extLst>
                <a:ext uri="{FF2B5EF4-FFF2-40B4-BE49-F238E27FC236}">
                  <a16:creationId xmlns:a16="http://schemas.microsoft.com/office/drawing/2014/main" id="{FDD44225-9DA5-2191-413C-F602C1E9221A}"/>
                </a:ext>
              </a:extLst>
            </p:cNvPr>
            <p:cNvSpPr/>
            <p:nvPr/>
          </p:nvSpPr>
          <p:spPr>
            <a:xfrm>
              <a:off x="837377" y="546456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1" name="object 45">
              <a:extLst>
                <a:ext uri="{FF2B5EF4-FFF2-40B4-BE49-F238E27FC236}">
                  <a16:creationId xmlns:a16="http://schemas.microsoft.com/office/drawing/2014/main" id="{674F6305-FE15-E7A5-8930-10E672212ABC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471282" y="5241026"/>
              <a:ext cx="119595" cy="119583"/>
            </a:xfrm>
            <a:prstGeom prst="rect">
              <a:avLst/>
            </a:prstGeom>
          </p:spPr>
        </p:pic>
        <p:pic>
          <p:nvPicPr>
            <p:cNvPr id="243" name="object 45">
              <a:extLst>
                <a:ext uri="{FF2B5EF4-FFF2-40B4-BE49-F238E27FC236}">
                  <a16:creationId xmlns:a16="http://schemas.microsoft.com/office/drawing/2014/main" id="{2073B14C-C5BE-618F-79D1-2BCC1A85C7B6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53299" y="4370631"/>
              <a:ext cx="119595" cy="119583"/>
            </a:xfrm>
            <a:prstGeom prst="rect">
              <a:avLst/>
            </a:prstGeom>
          </p:spPr>
        </p:pic>
        <p:sp>
          <p:nvSpPr>
            <p:cNvPr id="247" name="object 43">
              <a:extLst>
                <a:ext uri="{FF2B5EF4-FFF2-40B4-BE49-F238E27FC236}">
                  <a16:creationId xmlns:a16="http://schemas.microsoft.com/office/drawing/2014/main" id="{6FD3D0D7-780A-0069-5010-4D1F57F90021}"/>
                </a:ext>
              </a:extLst>
            </p:cNvPr>
            <p:cNvSpPr/>
            <p:nvPr/>
          </p:nvSpPr>
          <p:spPr>
            <a:xfrm>
              <a:off x="2869903" y="546456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43">
              <a:extLst>
                <a:ext uri="{FF2B5EF4-FFF2-40B4-BE49-F238E27FC236}">
                  <a16:creationId xmlns:a16="http://schemas.microsoft.com/office/drawing/2014/main" id="{3F9666D4-7BC2-1537-AE41-567D41079D14}"/>
                </a:ext>
              </a:extLst>
            </p:cNvPr>
            <p:cNvSpPr/>
            <p:nvPr/>
          </p:nvSpPr>
          <p:spPr>
            <a:xfrm>
              <a:off x="2735704" y="381704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55" name="object 5">
              <a:extLst>
                <a:ext uri="{FF2B5EF4-FFF2-40B4-BE49-F238E27FC236}">
                  <a16:creationId xmlns:a16="http://schemas.microsoft.com/office/drawing/2014/main" id="{34FE83EF-DF48-2043-6B8E-3436D2D0FD78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2498" y="3776145"/>
              <a:ext cx="152198" cy="226466"/>
            </a:xfrm>
            <a:prstGeom prst="rect">
              <a:avLst/>
            </a:prstGeom>
          </p:spPr>
        </p:pic>
        <p:pic>
          <p:nvPicPr>
            <p:cNvPr id="257" name="object 45">
              <a:extLst>
                <a:ext uri="{FF2B5EF4-FFF2-40B4-BE49-F238E27FC236}">
                  <a16:creationId xmlns:a16="http://schemas.microsoft.com/office/drawing/2014/main" id="{287DE741-5B34-A45F-DCD5-7730DFEB64A4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4551" y="4919668"/>
              <a:ext cx="119595" cy="119583"/>
            </a:xfrm>
            <a:prstGeom prst="rect">
              <a:avLst/>
            </a:prstGeom>
          </p:spPr>
        </p:pic>
        <p:sp>
          <p:nvSpPr>
            <p:cNvPr id="259" name="object 43">
              <a:extLst>
                <a:ext uri="{FF2B5EF4-FFF2-40B4-BE49-F238E27FC236}">
                  <a16:creationId xmlns:a16="http://schemas.microsoft.com/office/drawing/2014/main" id="{926933CC-C2BE-A994-900F-1F008264F852}"/>
                </a:ext>
              </a:extLst>
            </p:cNvPr>
            <p:cNvSpPr/>
            <p:nvPr/>
          </p:nvSpPr>
          <p:spPr>
            <a:xfrm>
              <a:off x="118433" y="467009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43">
              <a:extLst>
                <a:ext uri="{FF2B5EF4-FFF2-40B4-BE49-F238E27FC236}">
                  <a16:creationId xmlns:a16="http://schemas.microsoft.com/office/drawing/2014/main" id="{4376ACAF-DD5D-7B3F-AB5B-08AE75556FCB}"/>
                </a:ext>
              </a:extLst>
            </p:cNvPr>
            <p:cNvSpPr/>
            <p:nvPr/>
          </p:nvSpPr>
          <p:spPr>
            <a:xfrm>
              <a:off x="159265" y="4230329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3" name="object 17">
              <a:extLst>
                <a:ext uri="{FF2B5EF4-FFF2-40B4-BE49-F238E27FC236}">
                  <a16:creationId xmlns:a16="http://schemas.microsoft.com/office/drawing/2014/main" id="{80B35366-31C1-3841-D80B-2C869A4128CA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99326" y="5220719"/>
              <a:ext cx="152193" cy="226466"/>
            </a:xfrm>
            <a:prstGeom prst="rect">
              <a:avLst/>
            </a:prstGeom>
          </p:spPr>
        </p:pic>
        <p:pic>
          <p:nvPicPr>
            <p:cNvPr id="265" name="object 5">
              <a:extLst>
                <a:ext uri="{FF2B5EF4-FFF2-40B4-BE49-F238E27FC236}">
                  <a16:creationId xmlns:a16="http://schemas.microsoft.com/office/drawing/2014/main" id="{07633D4E-DDD9-657D-F88A-1C3DF3EA326A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727981" y="4140070"/>
              <a:ext cx="152198" cy="226466"/>
            </a:xfrm>
            <a:prstGeom prst="rect">
              <a:avLst/>
            </a:prstGeom>
          </p:spPr>
        </p:pic>
        <p:pic>
          <p:nvPicPr>
            <p:cNvPr id="267" name="object 39">
              <a:extLst>
                <a:ext uri="{FF2B5EF4-FFF2-40B4-BE49-F238E27FC236}">
                  <a16:creationId xmlns:a16="http://schemas.microsoft.com/office/drawing/2014/main" id="{2DB52464-D1ED-F57A-B6BC-F46188542CC6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711862" y="4801138"/>
              <a:ext cx="102387" cy="105130"/>
            </a:xfrm>
            <a:prstGeom prst="rect">
              <a:avLst/>
            </a:prstGeom>
          </p:spPr>
        </p:pic>
        <p:sp>
          <p:nvSpPr>
            <p:cNvPr id="269" name="object 43">
              <a:extLst>
                <a:ext uri="{FF2B5EF4-FFF2-40B4-BE49-F238E27FC236}">
                  <a16:creationId xmlns:a16="http://schemas.microsoft.com/office/drawing/2014/main" id="{85F000E0-1101-D4E7-0491-10271578D12C}"/>
                </a:ext>
              </a:extLst>
            </p:cNvPr>
            <p:cNvSpPr/>
            <p:nvPr/>
          </p:nvSpPr>
          <p:spPr>
            <a:xfrm>
              <a:off x="2038424" y="559146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1" name="object 45">
              <a:extLst>
                <a:ext uri="{FF2B5EF4-FFF2-40B4-BE49-F238E27FC236}">
                  <a16:creationId xmlns:a16="http://schemas.microsoft.com/office/drawing/2014/main" id="{F4EDAF1A-CA10-ADFB-7FE5-BC60BAAEFEA9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903468" y="3684844"/>
              <a:ext cx="119595" cy="119583"/>
            </a:xfrm>
            <a:prstGeom prst="rect">
              <a:avLst/>
            </a:prstGeom>
          </p:spPr>
        </p:pic>
        <p:sp>
          <p:nvSpPr>
            <p:cNvPr id="273" name="object 43">
              <a:extLst>
                <a:ext uri="{FF2B5EF4-FFF2-40B4-BE49-F238E27FC236}">
                  <a16:creationId xmlns:a16="http://schemas.microsoft.com/office/drawing/2014/main" id="{4326D80B-EA76-B4B5-1F80-196B79F4DE95}"/>
                </a:ext>
              </a:extLst>
            </p:cNvPr>
            <p:cNvSpPr/>
            <p:nvPr/>
          </p:nvSpPr>
          <p:spPr>
            <a:xfrm>
              <a:off x="2457959" y="494272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5" name="object 19">
              <a:extLst>
                <a:ext uri="{FF2B5EF4-FFF2-40B4-BE49-F238E27FC236}">
                  <a16:creationId xmlns:a16="http://schemas.microsoft.com/office/drawing/2014/main" id="{2822C578-FB42-99F5-95C9-BBBF7137150D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2023475" y="2317428"/>
              <a:ext cx="746084" cy="37014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665959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CA447-A503-5EA0-13D5-0EA141049D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8794FD1-6F23-856D-D63D-41EA5A936E48}"/>
              </a:ext>
            </a:extLst>
          </p:cNvPr>
          <p:cNvGrpSpPr/>
          <p:nvPr/>
        </p:nvGrpSpPr>
        <p:grpSpPr>
          <a:xfrm>
            <a:off x="-310598" y="-5854"/>
            <a:ext cx="7143272" cy="6476928"/>
            <a:chOff x="-310598" y="-5854"/>
            <a:chExt cx="7143272" cy="6476928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47522289-B10D-D1BE-7946-E9D82622C6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9870" y="-5854"/>
              <a:ext cx="3523603" cy="1429422"/>
            </a:xfrm>
            <a:prstGeom prst="rect">
              <a:avLst/>
            </a:prstGeom>
          </p:spPr>
        </p:pic>
        <p:sp>
          <p:nvSpPr>
            <p:cNvPr id="38" name="object 32" descr="$PPTXTitle">
              <a:extLst>
                <a:ext uri="{FF2B5EF4-FFF2-40B4-BE49-F238E27FC236}">
                  <a16:creationId xmlns:a16="http://schemas.microsoft.com/office/drawing/2014/main" id="{207DD580-2C51-C2EF-6EB2-53FC6FAB5803}"/>
                </a:ext>
              </a:extLst>
            </p:cNvPr>
            <p:cNvSpPr txBox="1">
              <a:spLocks/>
            </p:cNvSpPr>
            <p:nvPr/>
          </p:nvSpPr>
          <p:spPr>
            <a:xfrm>
              <a:off x="1454363" y="1176284"/>
              <a:ext cx="3711861" cy="493725"/>
            </a:xfrm>
            <a:prstGeom prst="rect">
              <a:avLst/>
            </a:prstGeom>
          </p:spPr>
          <p:txBody>
            <a:bodyPr vert="horz" wrap="square" lIns="0" tIns="62230" rIns="0" bIns="0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490"/>
                </a:spcBef>
              </a:pPr>
              <a:r>
                <a:rPr lang="pt-BR" sz="2800" b="1" spc="-55" dirty="0">
                  <a:solidFill>
                    <a:srgbClr val="1D75BC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¡CADA GOTA CUENTA!</a:t>
              </a:r>
              <a:endParaRPr lang="pt-BR" sz="2800" b="1" spc="-25" dirty="0">
                <a:solidFill>
                  <a:srgbClr val="1D75BC"/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40" name="object 36">
              <a:extLst>
                <a:ext uri="{FF2B5EF4-FFF2-40B4-BE49-F238E27FC236}">
                  <a16:creationId xmlns:a16="http://schemas.microsoft.com/office/drawing/2014/main" id="{61EF81AE-DCBC-654C-2C0B-DCF93D95DE9C}"/>
                </a:ext>
              </a:extLst>
            </p:cNvPr>
            <p:cNvSpPr/>
            <p:nvPr/>
          </p:nvSpPr>
          <p:spPr>
            <a:xfrm>
              <a:off x="1505857" y="1743188"/>
              <a:ext cx="3440672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4FC8E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49" name="object 19">
              <a:extLst>
                <a:ext uri="{FF2B5EF4-FFF2-40B4-BE49-F238E27FC236}">
                  <a16:creationId xmlns:a16="http://schemas.microsoft.com/office/drawing/2014/main" id="{241F9B6D-4830-ADD9-2AB4-E53C63C9DAC5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5918273" y="168970"/>
              <a:ext cx="914401" cy="533400"/>
            </a:xfrm>
            <a:prstGeom prst="rect">
              <a:avLst/>
            </a:prstGeom>
          </p:spPr>
        </p:pic>
        <p:pic>
          <p:nvPicPr>
            <p:cNvPr id="57" name="object 19">
              <a:extLst>
                <a:ext uri="{FF2B5EF4-FFF2-40B4-BE49-F238E27FC236}">
                  <a16:creationId xmlns:a16="http://schemas.microsoft.com/office/drawing/2014/main" id="{A192F163-5DC1-8CD0-EC5D-1D40C2AE0046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5728642" y="995555"/>
              <a:ext cx="914401" cy="533400"/>
            </a:xfrm>
            <a:prstGeom prst="rect">
              <a:avLst/>
            </a:prstGeom>
          </p:spPr>
        </p:pic>
        <p:pic>
          <p:nvPicPr>
            <p:cNvPr id="61" name="object 19">
              <a:extLst>
                <a:ext uri="{FF2B5EF4-FFF2-40B4-BE49-F238E27FC236}">
                  <a16:creationId xmlns:a16="http://schemas.microsoft.com/office/drawing/2014/main" id="{0699C0F9-F4E8-2275-89C4-E4DCD0E8F310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203200" y="118551"/>
              <a:ext cx="914401" cy="533400"/>
            </a:xfrm>
            <a:prstGeom prst="rect">
              <a:avLst/>
            </a:prstGeom>
          </p:spPr>
        </p:pic>
        <p:pic>
          <p:nvPicPr>
            <p:cNvPr id="65" name="object 19">
              <a:extLst>
                <a:ext uri="{FF2B5EF4-FFF2-40B4-BE49-F238E27FC236}">
                  <a16:creationId xmlns:a16="http://schemas.microsoft.com/office/drawing/2014/main" id="{C21735A6-4193-9C2F-FB0B-2D82BBF9DAC0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812800" y="698500"/>
              <a:ext cx="914401" cy="533400"/>
            </a:xfrm>
            <a:prstGeom prst="rect">
              <a:avLst/>
            </a:prstGeom>
          </p:spPr>
        </p:pic>
        <p:pic>
          <p:nvPicPr>
            <p:cNvPr id="77" name="object 39">
              <a:extLst>
                <a:ext uri="{FF2B5EF4-FFF2-40B4-BE49-F238E27FC236}">
                  <a16:creationId xmlns:a16="http://schemas.microsoft.com/office/drawing/2014/main" id="{88A051DB-0292-FA43-C96A-5E3CCFA77197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9115" y="422359"/>
              <a:ext cx="102387" cy="105130"/>
            </a:xfrm>
            <a:prstGeom prst="rect">
              <a:avLst/>
            </a:prstGeom>
          </p:spPr>
        </p:pic>
        <p:pic>
          <p:nvPicPr>
            <p:cNvPr id="81" name="object 50">
              <a:extLst>
                <a:ext uri="{FF2B5EF4-FFF2-40B4-BE49-F238E27FC236}">
                  <a16:creationId xmlns:a16="http://schemas.microsoft.com/office/drawing/2014/main" id="{2050B4D5-2A01-5DC3-C6B0-9C1199C6E9AE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69164" y="124197"/>
              <a:ext cx="117932" cy="119138"/>
            </a:xfrm>
            <a:prstGeom prst="rect">
              <a:avLst/>
            </a:prstGeom>
          </p:spPr>
        </p:pic>
        <p:pic>
          <p:nvPicPr>
            <p:cNvPr id="85" name="object 41">
              <a:extLst>
                <a:ext uri="{FF2B5EF4-FFF2-40B4-BE49-F238E27FC236}">
                  <a16:creationId xmlns:a16="http://schemas.microsoft.com/office/drawing/2014/main" id="{57D6F738-39A2-B541-96D3-7DA45958ED40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44110" y="837931"/>
              <a:ext cx="82537" cy="81661"/>
            </a:xfrm>
            <a:prstGeom prst="rect">
              <a:avLst/>
            </a:prstGeom>
          </p:spPr>
        </p:pic>
        <p:sp>
          <p:nvSpPr>
            <p:cNvPr id="89" name="object 40">
              <a:extLst>
                <a:ext uri="{FF2B5EF4-FFF2-40B4-BE49-F238E27FC236}">
                  <a16:creationId xmlns:a16="http://schemas.microsoft.com/office/drawing/2014/main" id="{9349C8C2-85AC-8661-46E6-A07E95A91AB1}"/>
                </a:ext>
              </a:extLst>
            </p:cNvPr>
            <p:cNvSpPr/>
            <p:nvPr/>
          </p:nvSpPr>
          <p:spPr>
            <a:xfrm>
              <a:off x="5361916" y="59176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1" name="object 49">
              <a:extLst>
                <a:ext uri="{FF2B5EF4-FFF2-40B4-BE49-F238E27FC236}">
                  <a16:creationId xmlns:a16="http://schemas.microsoft.com/office/drawing/2014/main" id="{D10531B0-8559-720F-5814-4C2B89BD55C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17654" y="905158"/>
              <a:ext cx="94500" cy="106832"/>
            </a:xfrm>
            <a:prstGeom prst="rect">
              <a:avLst/>
            </a:prstGeom>
          </p:spPr>
        </p:pic>
        <p:pic>
          <p:nvPicPr>
            <p:cNvPr id="93" name="object 5">
              <a:extLst>
                <a:ext uri="{FF2B5EF4-FFF2-40B4-BE49-F238E27FC236}">
                  <a16:creationId xmlns:a16="http://schemas.microsoft.com/office/drawing/2014/main" id="{04DD23D3-EABA-0B83-1D6F-4549439F423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31390" y="832252"/>
              <a:ext cx="152198" cy="226466"/>
            </a:xfrm>
            <a:prstGeom prst="rect">
              <a:avLst/>
            </a:prstGeom>
          </p:spPr>
        </p:pic>
        <p:pic>
          <p:nvPicPr>
            <p:cNvPr id="95" name="object 49">
              <a:extLst>
                <a:ext uri="{FF2B5EF4-FFF2-40B4-BE49-F238E27FC236}">
                  <a16:creationId xmlns:a16="http://schemas.microsoft.com/office/drawing/2014/main" id="{5650E2FF-FBC9-CAE5-111B-58E04920E3D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83150" y="556201"/>
              <a:ext cx="94500" cy="106832"/>
            </a:xfrm>
            <a:prstGeom prst="rect">
              <a:avLst/>
            </a:prstGeom>
          </p:spPr>
        </p:pic>
        <p:sp>
          <p:nvSpPr>
            <p:cNvPr id="97" name="object 43">
              <a:extLst>
                <a:ext uri="{FF2B5EF4-FFF2-40B4-BE49-F238E27FC236}">
                  <a16:creationId xmlns:a16="http://schemas.microsoft.com/office/drawing/2014/main" id="{4B701DB7-5BD9-076D-05FB-17C213A0982B}"/>
                </a:ext>
              </a:extLst>
            </p:cNvPr>
            <p:cNvSpPr/>
            <p:nvPr/>
          </p:nvSpPr>
          <p:spPr>
            <a:xfrm>
              <a:off x="5319056" y="122520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43">
              <a:extLst>
                <a:ext uri="{FF2B5EF4-FFF2-40B4-BE49-F238E27FC236}">
                  <a16:creationId xmlns:a16="http://schemas.microsoft.com/office/drawing/2014/main" id="{C398FA76-0EA6-4DE2-A7D1-09CAFB993377}"/>
                </a:ext>
              </a:extLst>
            </p:cNvPr>
            <p:cNvSpPr/>
            <p:nvPr/>
          </p:nvSpPr>
          <p:spPr>
            <a:xfrm>
              <a:off x="5728642" y="71492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49">
              <a:extLst>
                <a:ext uri="{FF2B5EF4-FFF2-40B4-BE49-F238E27FC236}">
                  <a16:creationId xmlns:a16="http://schemas.microsoft.com/office/drawing/2014/main" id="{22F20AC1-1D4E-AB0D-4031-E68A3A48FE5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9293" y="1250284"/>
              <a:ext cx="94500" cy="106832"/>
            </a:xfrm>
            <a:prstGeom prst="rect">
              <a:avLst/>
            </a:prstGeom>
          </p:spPr>
        </p:pic>
        <p:pic>
          <p:nvPicPr>
            <p:cNvPr id="107" name="object 17">
              <a:extLst>
                <a:ext uri="{FF2B5EF4-FFF2-40B4-BE49-F238E27FC236}">
                  <a16:creationId xmlns:a16="http://schemas.microsoft.com/office/drawing/2014/main" id="{0F09EED9-AA60-E37D-B9A4-A7C91B3C8BA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168" y="850756"/>
              <a:ext cx="152193" cy="226466"/>
            </a:xfrm>
            <a:prstGeom prst="rect">
              <a:avLst/>
            </a:prstGeom>
          </p:spPr>
        </p:pic>
        <p:pic>
          <p:nvPicPr>
            <p:cNvPr id="113" name="object 45">
              <a:extLst>
                <a:ext uri="{FF2B5EF4-FFF2-40B4-BE49-F238E27FC236}">
                  <a16:creationId xmlns:a16="http://schemas.microsoft.com/office/drawing/2014/main" id="{910847D7-3305-F8C4-DE90-E5B7B59B8C5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11232" y="981088"/>
              <a:ext cx="119595" cy="119583"/>
            </a:xfrm>
            <a:prstGeom prst="rect">
              <a:avLst/>
            </a:prstGeom>
          </p:spPr>
        </p:pic>
        <p:sp>
          <p:nvSpPr>
            <p:cNvPr id="115" name="object 43">
              <a:extLst>
                <a:ext uri="{FF2B5EF4-FFF2-40B4-BE49-F238E27FC236}">
                  <a16:creationId xmlns:a16="http://schemas.microsoft.com/office/drawing/2014/main" id="{E08813C1-80D3-AC53-4FFE-55E2152A910F}"/>
                </a:ext>
              </a:extLst>
            </p:cNvPr>
            <p:cNvSpPr/>
            <p:nvPr/>
          </p:nvSpPr>
          <p:spPr>
            <a:xfrm>
              <a:off x="4279418" y="12095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45">
              <a:extLst>
                <a:ext uri="{FF2B5EF4-FFF2-40B4-BE49-F238E27FC236}">
                  <a16:creationId xmlns:a16="http://schemas.microsoft.com/office/drawing/2014/main" id="{316911A5-CC0C-8DE8-6204-299CAB667D7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0805" y="765093"/>
              <a:ext cx="119595" cy="119583"/>
            </a:xfrm>
            <a:prstGeom prst="rect">
              <a:avLst/>
            </a:prstGeom>
          </p:spPr>
        </p:pic>
        <p:pic>
          <p:nvPicPr>
            <p:cNvPr id="119" name="object 48">
              <a:extLst>
                <a:ext uri="{FF2B5EF4-FFF2-40B4-BE49-F238E27FC236}">
                  <a16:creationId xmlns:a16="http://schemas.microsoft.com/office/drawing/2014/main" id="{85679B3A-B6E9-8CCB-D259-C7FDD15F046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12725" y="258327"/>
              <a:ext cx="115506" cy="115519"/>
            </a:xfrm>
            <a:prstGeom prst="rect">
              <a:avLst/>
            </a:prstGeom>
          </p:spPr>
        </p:pic>
        <p:sp>
          <p:nvSpPr>
            <p:cNvPr id="124" name="object 40">
              <a:extLst>
                <a:ext uri="{FF2B5EF4-FFF2-40B4-BE49-F238E27FC236}">
                  <a16:creationId xmlns:a16="http://schemas.microsoft.com/office/drawing/2014/main" id="{D58AF48B-E347-A1FB-BE1E-1AAE6FD4D6E4}"/>
                </a:ext>
              </a:extLst>
            </p:cNvPr>
            <p:cNvSpPr/>
            <p:nvPr/>
          </p:nvSpPr>
          <p:spPr>
            <a:xfrm>
              <a:off x="1062991" y="65980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33" name="object 40">
              <a:extLst>
                <a:ext uri="{FF2B5EF4-FFF2-40B4-BE49-F238E27FC236}">
                  <a16:creationId xmlns:a16="http://schemas.microsoft.com/office/drawing/2014/main" id="{379458EC-BED5-256D-57ED-1A3A3CA7F4CE}"/>
                </a:ext>
              </a:extLst>
            </p:cNvPr>
            <p:cNvSpPr/>
            <p:nvPr/>
          </p:nvSpPr>
          <p:spPr>
            <a:xfrm>
              <a:off x="3732624" y="23102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42" name="object 40">
              <a:extLst>
                <a:ext uri="{FF2B5EF4-FFF2-40B4-BE49-F238E27FC236}">
                  <a16:creationId xmlns:a16="http://schemas.microsoft.com/office/drawing/2014/main" id="{33E47290-4C08-B5F0-D5DF-6EF02FCD9F10}"/>
                </a:ext>
              </a:extLst>
            </p:cNvPr>
            <p:cNvSpPr/>
            <p:nvPr/>
          </p:nvSpPr>
          <p:spPr>
            <a:xfrm>
              <a:off x="1379324" y="52540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46" name="object 40">
              <a:extLst>
                <a:ext uri="{FF2B5EF4-FFF2-40B4-BE49-F238E27FC236}">
                  <a16:creationId xmlns:a16="http://schemas.microsoft.com/office/drawing/2014/main" id="{CFE496EB-023B-A95A-6375-2ADD4D3C0EBE}"/>
                </a:ext>
              </a:extLst>
            </p:cNvPr>
            <p:cNvSpPr/>
            <p:nvPr/>
          </p:nvSpPr>
          <p:spPr>
            <a:xfrm>
              <a:off x="4443173" y="1236091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48" name="object 45">
              <a:extLst>
                <a:ext uri="{FF2B5EF4-FFF2-40B4-BE49-F238E27FC236}">
                  <a16:creationId xmlns:a16="http://schemas.microsoft.com/office/drawing/2014/main" id="{FA974D55-4CC6-5083-75CF-7BE05A69B1A4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48702" y="80269"/>
              <a:ext cx="119595" cy="119583"/>
            </a:xfrm>
            <a:prstGeom prst="rect">
              <a:avLst/>
            </a:prstGeom>
          </p:spPr>
        </p:pic>
        <p:sp>
          <p:nvSpPr>
            <p:cNvPr id="154" name="object 40">
              <a:extLst>
                <a:ext uri="{FF2B5EF4-FFF2-40B4-BE49-F238E27FC236}">
                  <a16:creationId xmlns:a16="http://schemas.microsoft.com/office/drawing/2014/main" id="{D726F217-3798-447B-956C-DA930C5EB120}"/>
                </a:ext>
              </a:extLst>
            </p:cNvPr>
            <p:cNvSpPr/>
            <p:nvPr/>
          </p:nvSpPr>
          <p:spPr>
            <a:xfrm>
              <a:off x="3944907" y="174318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56" name="object 39">
              <a:extLst>
                <a:ext uri="{FF2B5EF4-FFF2-40B4-BE49-F238E27FC236}">
                  <a16:creationId xmlns:a16="http://schemas.microsoft.com/office/drawing/2014/main" id="{B1B254BB-4162-5A1E-6327-A2D5C9A1B77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23806" y="1160953"/>
              <a:ext cx="102387" cy="105130"/>
            </a:xfrm>
            <a:prstGeom prst="rect">
              <a:avLst/>
            </a:prstGeom>
          </p:spPr>
        </p:pic>
        <p:sp>
          <p:nvSpPr>
            <p:cNvPr id="158" name="object 43">
              <a:extLst>
                <a:ext uri="{FF2B5EF4-FFF2-40B4-BE49-F238E27FC236}">
                  <a16:creationId xmlns:a16="http://schemas.microsoft.com/office/drawing/2014/main" id="{96ADE61C-83F7-011F-D8B6-CCE8E1E522BE}"/>
                </a:ext>
              </a:extLst>
            </p:cNvPr>
            <p:cNvSpPr/>
            <p:nvPr/>
          </p:nvSpPr>
          <p:spPr>
            <a:xfrm>
              <a:off x="1911115" y="111451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43">
              <a:extLst>
                <a:ext uri="{FF2B5EF4-FFF2-40B4-BE49-F238E27FC236}">
                  <a16:creationId xmlns:a16="http://schemas.microsoft.com/office/drawing/2014/main" id="{EFE58078-7800-2051-EA6C-D65C22EC9EC5}"/>
                </a:ext>
              </a:extLst>
            </p:cNvPr>
            <p:cNvSpPr/>
            <p:nvPr/>
          </p:nvSpPr>
          <p:spPr>
            <a:xfrm>
              <a:off x="2647015" y="128823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43">
              <a:extLst>
                <a:ext uri="{FF2B5EF4-FFF2-40B4-BE49-F238E27FC236}">
                  <a16:creationId xmlns:a16="http://schemas.microsoft.com/office/drawing/2014/main" id="{60EB68C2-EA94-40B4-1D0D-991F00D3C1FC}"/>
                </a:ext>
              </a:extLst>
            </p:cNvPr>
            <p:cNvSpPr/>
            <p:nvPr/>
          </p:nvSpPr>
          <p:spPr>
            <a:xfrm>
              <a:off x="4497725" y="90910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45">
              <a:extLst>
                <a:ext uri="{FF2B5EF4-FFF2-40B4-BE49-F238E27FC236}">
                  <a16:creationId xmlns:a16="http://schemas.microsoft.com/office/drawing/2014/main" id="{AC78B109-1826-1E38-381E-056D237809D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6870" y="80269"/>
              <a:ext cx="119595" cy="119583"/>
            </a:xfrm>
            <a:prstGeom prst="rect">
              <a:avLst/>
            </a:prstGeom>
          </p:spPr>
        </p:pic>
        <p:sp>
          <p:nvSpPr>
            <p:cNvPr id="166" name="object 40">
              <a:extLst>
                <a:ext uri="{FF2B5EF4-FFF2-40B4-BE49-F238E27FC236}">
                  <a16:creationId xmlns:a16="http://schemas.microsoft.com/office/drawing/2014/main" id="{BCE05E07-4F15-487E-8F6C-A03374061618}"/>
                </a:ext>
              </a:extLst>
            </p:cNvPr>
            <p:cNvSpPr/>
            <p:nvPr/>
          </p:nvSpPr>
          <p:spPr>
            <a:xfrm>
              <a:off x="1693834" y="62135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68" name="object 45">
              <a:extLst>
                <a:ext uri="{FF2B5EF4-FFF2-40B4-BE49-F238E27FC236}">
                  <a16:creationId xmlns:a16="http://schemas.microsoft.com/office/drawing/2014/main" id="{344CC657-792F-B3DF-2DF7-1352DE4B87D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11051" y="178989"/>
              <a:ext cx="119595" cy="119583"/>
            </a:xfrm>
            <a:prstGeom prst="rect">
              <a:avLst/>
            </a:prstGeom>
          </p:spPr>
        </p:pic>
        <p:pic>
          <p:nvPicPr>
            <p:cNvPr id="170" name="object 49">
              <a:extLst>
                <a:ext uri="{FF2B5EF4-FFF2-40B4-BE49-F238E27FC236}">
                  <a16:creationId xmlns:a16="http://schemas.microsoft.com/office/drawing/2014/main" id="{B6B2B43C-7220-C4A7-4ABD-E77BFEF7BB7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54291" y="1365689"/>
              <a:ext cx="94500" cy="106832"/>
            </a:xfrm>
            <a:prstGeom prst="rect">
              <a:avLst/>
            </a:prstGeom>
          </p:spPr>
        </p:pic>
        <p:pic>
          <p:nvPicPr>
            <p:cNvPr id="172" name="object 19">
              <a:extLst>
                <a:ext uri="{FF2B5EF4-FFF2-40B4-BE49-F238E27FC236}">
                  <a16:creationId xmlns:a16="http://schemas.microsoft.com/office/drawing/2014/main" id="{476B3798-E388-2D01-9673-83080D891F5D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-310598" y="1154853"/>
              <a:ext cx="914401" cy="533400"/>
            </a:xfrm>
            <a:prstGeom prst="rect">
              <a:avLst/>
            </a:prstGeom>
          </p:spPr>
        </p:pic>
        <p:pic>
          <p:nvPicPr>
            <p:cNvPr id="174" name="object 19">
              <a:extLst>
                <a:ext uri="{FF2B5EF4-FFF2-40B4-BE49-F238E27FC236}">
                  <a16:creationId xmlns:a16="http://schemas.microsoft.com/office/drawing/2014/main" id="{E75B0722-F59B-5F47-F919-23EC4761B007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4773764" y="0"/>
              <a:ext cx="914401" cy="533400"/>
            </a:xfrm>
            <a:prstGeom prst="rect">
              <a:avLst/>
            </a:prstGeom>
          </p:spPr>
        </p:pic>
        <p:pic>
          <p:nvPicPr>
            <p:cNvPr id="178" name="object 5">
              <a:extLst>
                <a:ext uri="{FF2B5EF4-FFF2-40B4-BE49-F238E27FC236}">
                  <a16:creationId xmlns:a16="http://schemas.microsoft.com/office/drawing/2014/main" id="{71C3200D-689E-17E9-7928-312128420E0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1015" y="1350388"/>
              <a:ext cx="152198" cy="226466"/>
            </a:xfrm>
            <a:prstGeom prst="rect">
              <a:avLst/>
            </a:prstGeom>
          </p:spPr>
        </p:pic>
        <p:pic>
          <p:nvPicPr>
            <p:cNvPr id="188" name="object 5">
              <a:extLst>
                <a:ext uri="{FF2B5EF4-FFF2-40B4-BE49-F238E27FC236}">
                  <a16:creationId xmlns:a16="http://schemas.microsoft.com/office/drawing/2014/main" id="{D5AADE49-AF4C-697A-A32F-9F99AE9DADA0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87178" y="973251"/>
              <a:ext cx="152198" cy="226466"/>
            </a:xfrm>
            <a:prstGeom prst="rect">
              <a:avLst/>
            </a:prstGeom>
          </p:spPr>
        </p:pic>
        <p:sp>
          <p:nvSpPr>
            <p:cNvPr id="192" name="object 43">
              <a:extLst>
                <a:ext uri="{FF2B5EF4-FFF2-40B4-BE49-F238E27FC236}">
                  <a16:creationId xmlns:a16="http://schemas.microsoft.com/office/drawing/2014/main" id="{41E85CE1-08E1-D9C6-C4A5-7449BB1B03CE}"/>
                </a:ext>
              </a:extLst>
            </p:cNvPr>
            <p:cNvSpPr/>
            <p:nvPr/>
          </p:nvSpPr>
          <p:spPr>
            <a:xfrm>
              <a:off x="1067436" y="29100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43">
              <a:extLst>
                <a:ext uri="{FF2B5EF4-FFF2-40B4-BE49-F238E27FC236}">
                  <a16:creationId xmlns:a16="http://schemas.microsoft.com/office/drawing/2014/main" id="{72701121-10EB-13CB-8F56-538084E5DEEA}"/>
                </a:ext>
              </a:extLst>
            </p:cNvPr>
            <p:cNvSpPr/>
            <p:nvPr/>
          </p:nvSpPr>
          <p:spPr>
            <a:xfrm>
              <a:off x="6198293" y="4407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43">
              <a:extLst>
                <a:ext uri="{FF2B5EF4-FFF2-40B4-BE49-F238E27FC236}">
                  <a16:creationId xmlns:a16="http://schemas.microsoft.com/office/drawing/2014/main" id="{FB836F03-8441-F369-C463-C68AFD144A31}"/>
                </a:ext>
              </a:extLst>
            </p:cNvPr>
            <p:cNvSpPr/>
            <p:nvPr/>
          </p:nvSpPr>
          <p:spPr>
            <a:xfrm>
              <a:off x="2854118" y="13360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6" name="object 45">
              <a:extLst>
                <a:ext uri="{FF2B5EF4-FFF2-40B4-BE49-F238E27FC236}">
                  <a16:creationId xmlns:a16="http://schemas.microsoft.com/office/drawing/2014/main" id="{EF6888CE-3D02-BB21-8407-65857947653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80938" y="98891"/>
              <a:ext cx="119595" cy="119583"/>
            </a:xfrm>
            <a:prstGeom prst="rect">
              <a:avLst/>
            </a:prstGeom>
          </p:spPr>
        </p:pic>
        <p:pic>
          <p:nvPicPr>
            <p:cNvPr id="221" name="object 45">
              <a:extLst>
                <a:ext uri="{FF2B5EF4-FFF2-40B4-BE49-F238E27FC236}">
                  <a16:creationId xmlns:a16="http://schemas.microsoft.com/office/drawing/2014/main" id="{986C4425-170A-3965-CA46-9B50040BB2FB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3402" y="115818"/>
              <a:ext cx="119595" cy="119583"/>
            </a:xfrm>
            <a:prstGeom prst="rect">
              <a:avLst/>
            </a:prstGeom>
          </p:spPr>
        </p:pic>
        <p:sp>
          <p:nvSpPr>
            <p:cNvPr id="223" name="object 43">
              <a:extLst>
                <a:ext uri="{FF2B5EF4-FFF2-40B4-BE49-F238E27FC236}">
                  <a16:creationId xmlns:a16="http://schemas.microsoft.com/office/drawing/2014/main" id="{D1F3AD8D-CA3B-049B-1A52-906318061E0D}"/>
                </a:ext>
              </a:extLst>
            </p:cNvPr>
            <p:cNvSpPr/>
            <p:nvPr/>
          </p:nvSpPr>
          <p:spPr>
            <a:xfrm>
              <a:off x="5766217" y="105871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43">
              <a:extLst>
                <a:ext uri="{FF2B5EF4-FFF2-40B4-BE49-F238E27FC236}">
                  <a16:creationId xmlns:a16="http://schemas.microsoft.com/office/drawing/2014/main" id="{996E5420-7173-CF58-C1FD-A820AF028F9A}"/>
                </a:ext>
              </a:extLst>
            </p:cNvPr>
            <p:cNvSpPr/>
            <p:nvPr/>
          </p:nvSpPr>
          <p:spPr>
            <a:xfrm>
              <a:off x="6169792" y="76587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43">
              <a:extLst>
                <a:ext uri="{FF2B5EF4-FFF2-40B4-BE49-F238E27FC236}">
                  <a16:creationId xmlns:a16="http://schemas.microsoft.com/office/drawing/2014/main" id="{7EF7E778-62B4-727B-BA5E-E9E0C9477D6D}"/>
                </a:ext>
              </a:extLst>
            </p:cNvPr>
            <p:cNvSpPr/>
            <p:nvPr/>
          </p:nvSpPr>
          <p:spPr>
            <a:xfrm>
              <a:off x="77473" y="68377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43">
              <a:extLst>
                <a:ext uri="{FF2B5EF4-FFF2-40B4-BE49-F238E27FC236}">
                  <a16:creationId xmlns:a16="http://schemas.microsoft.com/office/drawing/2014/main" id="{B81D7486-C808-597C-672F-572D12922FFE}"/>
                </a:ext>
              </a:extLst>
            </p:cNvPr>
            <p:cNvSpPr/>
            <p:nvPr/>
          </p:nvSpPr>
          <p:spPr>
            <a:xfrm>
              <a:off x="456329" y="111451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43">
              <a:extLst>
                <a:ext uri="{FF2B5EF4-FFF2-40B4-BE49-F238E27FC236}">
                  <a16:creationId xmlns:a16="http://schemas.microsoft.com/office/drawing/2014/main" id="{C96164E9-89C3-7663-E06D-BCCEF08680E4}"/>
                </a:ext>
              </a:extLst>
            </p:cNvPr>
            <p:cNvSpPr/>
            <p:nvPr/>
          </p:nvSpPr>
          <p:spPr>
            <a:xfrm>
              <a:off x="709519" y="95600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43">
              <a:extLst>
                <a:ext uri="{FF2B5EF4-FFF2-40B4-BE49-F238E27FC236}">
                  <a16:creationId xmlns:a16="http://schemas.microsoft.com/office/drawing/2014/main" id="{907A5BD6-0575-BF8C-8B32-EE26F5FF766C}"/>
                </a:ext>
              </a:extLst>
            </p:cNvPr>
            <p:cNvSpPr/>
            <p:nvPr/>
          </p:nvSpPr>
          <p:spPr>
            <a:xfrm>
              <a:off x="1666279" y="29857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43">
              <a:extLst>
                <a:ext uri="{FF2B5EF4-FFF2-40B4-BE49-F238E27FC236}">
                  <a16:creationId xmlns:a16="http://schemas.microsoft.com/office/drawing/2014/main" id="{FF8B6553-B015-B30C-6A4F-AC4057AF9629}"/>
                </a:ext>
              </a:extLst>
            </p:cNvPr>
            <p:cNvSpPr/>
            <p:nvPr/>
          </p:nvSpPr>
          <p:spPr>
            <a:xfrm>
              <a:off x="1919469" y="14006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19">
              <a:extLst>
                <a:ext uri="{FF2B5EF4-FFF2-40B4-BE49-F238E27FC236}">
                  <a16:creationId xmlns:a16="http://schemas.microsoft.com/office/drawing/2014/main" id="{57AA2558-C760-2EDE-D942-0CDF9A718B60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5470929" y="5927641"/>
              <a:ext cx="914401" cy="533400"/>
            </a:xfrm>
            <a:prstGeom prst="rect">
              <a:avLst/>
            </a:prstGeom>
          </p:spPr>
        </p:pic>
        <p:pic>
          <p:nvPicPr>
            <p:cNvPr id="241" name="object 19">
              <a:extLst>
                <a:ext uri="{FF2B5EF4-FFF2-40B4-BE49-F238E27FC236}">
                  <a16:creationId xmlns:a16="http://schemas.microsoft.com/office/drawing/2014/main" id="{9266812E-7B76-CD5D-73D0-B49FCC25D522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-83717" y="5937674"/>
              <a:ext cx="914401" cy="533400"/>
            </a:xfrm>
            <a:prstGeom prst="rect">
              <a:avLst/>
            </a:prstGeom>
          </p:spPr>
        </p:pic>
        <p:pic>
          <p:nvPicPr>
            <p:cNvPr id="243" name="object 19">
              <a:extLst>
                <a:ext uri="{FF2B5EF4-FFF2-40B4-BE49-F238E27FC236}">
                  <a16:creationId xmlns:a16="http://schemas.microsoft.com/office/drawing/2014/main" id="{66C62181-B571-307E-778D-4B10D16E6A1D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5400000">
              <a:off x="-313799" y="4171251"/>
              <a:ext cx="914401" cy="533400"/>
            </a:xfrm>
            <a:prstGeom prst="rect">
              <a:avLst/>
            </a:prstGeom>
          </p:spPr>
        </p:pic>
        <p:pic>
          <p:nvPicPr>
            <p:cNvPr id="251" name="object 45">
              <a:extLst>
                <a:ext uri="{FF2B5EF4-FFF2-40B4-BE49-F238E27FC236}">
                  <a16:creationId xmlns:a16="http://schemas.microsoft.com/office/drawing/2014/main" id="{9C389A98-DDA7-C3BE-BFC1-C51C719A0BC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01290" y="1381231"/>
              <a:ext cx="119595" cy="119583"/>
            </a:xfrm>
            <a:prstGeom prst="rect">
              <a:avLst/>
            </a:prstGeom>
          </p:spPr>
        </p:pic>
        <p:sp>
          <p:nvSpPr>
            <p:cNvPr id="255" name="object 43">
              <a:extLst>
                <a:ext uri="{FF2B5EF4-FFF2-40B4-BE49-F238E27FC236}">
                  <a16:creationId xmlns:a16="http://schemas.microsoft.com/office/drawing/2014/main" id="{E9865D3F-ED97-8549-BCBB-FFA5FDB5A83A}"/>
                </a:ext>
              </a:extLst>
            </p:cNvPr>
            <p:cNvSpPr/>
            <p:nvPr/>
          </p:nvSpPr>
          <p:spPr>
            <a:xfrm>
              <a:off x="4118595" y="20381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43">
              <a:extLst>
                <a:ext uri="{FF2B5EF4-FFF2-40B4-BE49-F238E27FC236}">
                  <a16:creationId xmlns:a16="http://schemas.microsoft.com/office/drawing/2014/main" id="{E326CE24-2B52-E195-8FF0-7CA6210CA18D}"/>
                </a:ext>
              </a:extLst>
            </p:cNvPr>
            <p:cNvSpPr/>
            <p:nvPr/>
          </p:nvSpPr>
          <p:spPr>
            <a:xfrm>
              <a:off x="4776886" y="6537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A6425A7-B6B0-920F-FECD-1B11982A9A5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775200" y="3613725"/>
              <a:ext cx="1569694" cy="932875"/>
            </a:xfrm>
            <a:prstGeom prst="rect">
              <a:avLst/>
            </a:prstGeom>
          </p:spPr>
        </p:pic>
        <p:sp>
          <p:nvSpPr>
            <p:cNvPr id="5" name="object 35">
              <a:extLst>
                <a:ext uri="{FF2B5EF4-FFF2-40B4-BE49-F238E27FC236}">
                  <a16:creationId xmlns:a16="http://schemas.microsoft.com/office/drawing/2014/main" id="{A88070B0-B23E-538F-7DF9-9F9CB56672C5}"/>
                </a:ext>
              </a:extLst>
            </p:cNvPr>
            <p:cNvSpPr txBox="1"/>
            <p:nvPr/>
          </p:nvSpPr>
          <p:spPr>
            <a:xfrm>
              <a:off x="1084209" y="2115370"/>
              <a:ext cx="4394708" cy="93615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000" spc="-35" dirty="0">
                  <a:solidFill>
                    <a:srgbClr val="00CC5C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Reporta o repara cualquier salidero, tubería averiada, pluma defectuosa o inodoro con flujo continuo.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E50E1BA-08A2-757F-BE08-E05040753EF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002"/>
            <a:stretch>
              <a:fillRect/>
            </a:stretch>
          </p:blipFill>
          <p:spPr>
            <a:xfrm>
              <a:off x="2881132" y="3051130"/>
              <a:ext cx="2629818" cy="2366778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86AE25F-5DCB-E8D0-2014-CFEA98C99C10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b="44335"/>
            <a:stretch>
              <a:fillRect/>
            </a:stretch>
          </p:blipFill>
          <p:spPr>
            <a:xfrm>
              <a:off x="925024" y="3250529"/>
              <a:ext cx="2138399" cy="1937032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BBAE028-00ED-C982-C37D-62B23248A3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58409" y="5154545"/>
              <a:ext cx="768138" cy="514422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BA244F74-419F-CB7D-6743-89E059592691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1108122" y="5321284"/>
              <a:ext cx="985863" cy="68014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B5B708D-9404-CDA5-5523-79E926EF5B0F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920344" y="5057744"/>
              <a:ext cx="985863" cy="68014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CBEEE284-6127-C904-7CFA-0A64858A35A5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95" t="72954" r="18686" b="10002"/>
            <a:stretch>
              <a:fillRect/>
            </a:stretch>
          </p:blipFill>
          <p:spPr>
            <a:xfrm>
              <a:off x="1566123" y="5524223"/>
              <a:ext cx="3202321" cy="730465"/>
            </a:xfrm>
            <a:prstGeom prst="rect">
              <a:avLst/>
            </a:prstGeom>
          </p:spPr>
        </p:pic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40E4BBA-AF82-9F1D-D26E-2004C9199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075578" y="5135456"/>
              <a:ext cx="985863" cy="680145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1360DDFB-87B8-8B6F-F9EA-7E47F50264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989774" y="4936416"/>
              <a:ext cx="1529286" cy="680145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1C0349D3-ED6C-1E67-3CB5-1A9F3A3D48EB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4068474" y="4763825"/>
              <a:ext cx="654253" cy="451368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BF36DCE8-D602-379D-BCD1-D2A0D10371B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2989774" y="4905325"/>
              <a:ext cx="654253" cy="451368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DC68ACC6-EA75-F7A8-B79D-48E48280D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4004045" y="4367362"/>
              <a:ext cx="594593" cy="410209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4D9E0220-87AA-F9E1-3310-1A60FB77F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3928890" y="5235155"/>
              <a:ext cx="654253" cy="451368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958D0715-A75F-60C8-4368-E79C9CD38E40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019" t="62621" r="70027" b="25682"/>
            <a:stretch>
              <a:fillRect/>
            </a:stretch>
          </p:blipFill>
          <p:spPr>
            <a:xfrm>
              <a:off x="3206607" y="5207702"/>
              <a:ext cx="654253" cy="451368"/>
            </a:xfrm>
            <a:prstGeom prst="rect">
              <a:avLst/>
            </a:prstGeom>
          </p:spPr>
        </p:pic>
        <p:pic>
          <p:nvPicPr>
            <p:cNvPr id="35" name="object 19">
              <a:extLst>
                <a:ext uri="{FF2B5EF4-FFF2-40B4-BE49-F238E27FC236}">
                  <a16:creationId xmlns:a16="http://schemas.microsoft.com/office/drawing/2014/main" id="{4491A49E-DE6A-CFB4-1B8F-43BDF9654360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5400000">
              <a:off x="-304033" y="2310244"/>
              <a:ext cx="914401" cy="533400"/>
            </a:xfrm>
            <a:prstGeom prst="rect">
              <a:avLst/>
            </a:prstGeom>
          </p:spPr>
        </p:pic>
        <p:pic>
          <p:nvPicPr>
            <p:cNvPr id="39" name="object 19">
              <a:extLst>
                <a:ext uri="{FF2B5EF4-FFF2-40B4-BE49-F238E27FC236}">
                  <a16:creationId xmlns:a16="http://schemas.microsoft.com/office/drawing/2014/main" id="{40C9ACEC-97A5-1312-CBFB-3BEF4B56C193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16200000" flipH="1">
              <a:off x="5744896" y="2316747"/>
              <a:ext cx="914401" cy="533400"/>
            </a:xfrm>
            <a:prstGeom prst="rect">
              <a:avLst/>
            </a:prstGeom>
          </p:spPr>
        </p:pic>
        <p:pic>
          <p:nvPicPr>
            <p:cNvPr id="44" name="object 19">
              <a:extLst>
                <a:ext uri="{FF2B5EF4-FFF2-40B4-BE49-F238E27FC236}">
                  <a16:creationId xmlns:a16="http://schemas.microsoft.com/office/drawing/2014/main" id="{D1B682B7-05CB-2112-4A71-73CFB8683832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16200000" flipH="1">
              <a:off x="5744896" y="4036937"/>
              <a:ext cx="914401" cy="533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27399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A9FC3-7B8B-75E0-C286-6581205F2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80049F1-C0B6-18C0-989D-E7B28E9C631C}"/>
              </a:ext>
            </a:extLst>
          </p:cNvPr>
          <p:cNvGrpSpPr/>
          <p:nvPr/>
        </p:nvGrpSpPr>
        <p:grpSpPr>
          <a:xfrm>
            <a:off x="-310598" y="-5854"/>
            <a:ext cx="7143272" cy="6476928"/>
            <a:chOff x="-310598" y="-5854"/>
            <a:chExt cx="7143272" cy="6476928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8C3B9F20-9B63-D08B-229F-017A6A49FE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9870" y="-5854"/>
              <a:ext cx="3523603" cy="1429422"/>
            </a:xfrm>
            <a:prstGeom prst="rect">
              <a:avLst/>
            </a:prstGeom>
          </p:spPr>
        </p:pic>
        <p:sp>
          <p:nvSpPr>
            <p:cNvPr id="38" name="object 32" descr="$PPTXTitle">
              <a:extLst>
                <a:ext uri="{FF2B5EF4-FFF2-40B4-BE49-F238E27FC236}">
                  <a16:creationId xmlns:a16="http://schemas.microsoft.com/office/drawing/2014/main" id="{1D8DBF2B-D909-10C4-284D-3C6460CC08EF}"/>
                </a:ext>
              </a:extLst>
            </p:cNvPr>
            <p:cNvSpPr txBox="1">
              <a:spLocks/>
            </p:cNvSpPr>
            <p:nvPr/>
          </p:nvSpPr>
          <p:spPr>
            <a:xfrm>
              <a:off x="1454363" y="1176284"/>
              <a:ext cx="3711861" cy="493725"/>
            </a:xfrm>
            <a:prstGeom prst="rect">
              <a:avLst/>
            </a:prstGeom>
          </p:spPr>
          <p:txBody>
            <a:bodyPr vert="horz" wrap="square" lIns="0" tIns="62230" rIns="0" bIns="0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490"/>
                </a:spcBef>
              </a:pPr>
              <a:r>
                <a:rPr lang="pt-BR" sz="2800" b="1" spc="-55" dirty="0">
                  <a:solidFill>
                    <a:srgbClr val="1D75BC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¡CADA GOTA CUENTA!</a:t>
              </a:r>
              <a:endParaRPr lang="pt-BR" sz="2800" b="1" spc="-25" dirty="0">
                <a:solidFill>
                  <a:srgbClr val="1D75BC"/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40" name="object 36">
              <a:extLst>
                <a:ext uri="{FF2B5EF4-FFF2-40B4-BE49-F238E27FC236}">
                  <a16:creationId xmlns:a16="http://schemas.microsoft.com/office/drawing/2014/main" id="{702F43F6-AA99-5CE8-F3E8-1157AA172DB0}"/>
                </a:ext>
              </a:extLst>
            </p:cNvPr>
            <p:cNvSpPr/>
            <p:nvPr/>
          </p:nvSpPr>
          <p:spPr>
            <a:xfrm>
              <a:off x="1505857" y="1743188"/>
              <a:ext cx="3440672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4FC8E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49" name="object 19">
              <a:extLst>
                <a:ext uri="{FF2B5EF4-FFF2-40B4-BE49-F238E27FC236}">
                  <a16:creationId xmlns:a16="http://schemas.microsoft.com/office/drawing/2014/main" id="{46C4DDB8-F64A-B05E-1444-30803E7DCD29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5918273" y="168970"/>
              <a:ext cx="914401" cy="533400"/>
            </a:xfrm>
            <a:prstGeom prst="rect">
              <a:avLst/>
            </a:prstGeom>
          </p:spPr>
        </p:pic>
        <p:pic>
          <p:nvPicPr>
            <p:cNvPr id="57" name="object 19">
              <a:extLst>
                <a:ext uri="{FF2B5EF4-FFF2-40B4-BE49-F238E27FC236}">
                  <a16:creationId xmlns:a16="http://schemas.microsoft.com/office/drawing/2014/main" id="{07F6FC48-D058-F19D-C178-71D670F08995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5728642" y="995555"/>
              <a:ext cx="914401" cy="533400"/>
            </a:xfrm>
            <a:prstGeom prst="rect">
              <a:avLst/>
            </a:prstGeom>
          </p:spPr>
        </p:pic>
        <p:pic>
          <p:nvPicPr>
            <p:cNvPr id="61" name="object 19">
              <a:extLst>
                <a:ext uri="{FF2B5EF4-FFF2-40B4-BE49-F238E27FC236}">
                  <a16:creationId xmlns:a16="http://schemas.microsoft.com/office/drawing/2014/main" id="{CA32514E-FCB3-01A3-4DE8-1227BC22513C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203200" y="118551"/>
              <a:ext cx="914401" cy="533400"/>
            </a:xfrm>
            <a:prstGeom prst="rect">
              <a:avLst/>
            </a:prstGeom>
          </p:spPr>
        </p:pic>
        <p:pic>
          <p:nvPicPr>
            <p:cNvPr id="65" name="object 19">
              <a:extLst>
                <a:ext uri="{FF2B5EF4-FFF2-40B4-BE49-F238E27FC236}">
                  <a16:creationId xmlns:a16="http://schemas.microsoft.com/office/drawing/2014/main" id="{0F4B69F0-7BBA-B068-3295-E58B211C2CFE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812800" y="698500"/>
              <a:ext cx="914401" cy="533400"/>
            </a:xfrm>
            <a:prstGeom prst="rect">
              <a:avLst/>
            </a:prstGeom>
          </p:spPr>
        </p:pic>
        <p:pic>
          <p:nvPicPr>
            <p:cNvPr id="77" name="object 39">
              <a:extLst>
                <a:ext uri="{FF2B5EF4-FFF2-40B4-BE49-F238E27FC236}">
                  <a16:creationId xmlns:a16="http://schemas.microsoft.com/office/drawing/2014/main" id="{EB126D15-EFF1-6019-16E1-775B5C90A98F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9115" y="422359"/>
              <a:ext cx="102387" cy="105130"/>
            </a:xfrm>
            <a:prstGeom prst="rect">
              <a:avLst/>
            </a:prstGeom>
          </p:spPr>
        </p:pic>
        <p:pic>
          <p:nvPicPr>
            <p:cNvPr id="81" name="object 50">
              <a:extLst>
                <a:ext uri="{FF2B5EF4-FFF2-40B4-BE49-F238E27FC236}">
                  <a16:creationId xmlns:a16="http://schemas.microsoft.com/office/drawing/2014/main" id="{BC30BF36-40F0-7AD8-5E98-82A6344C53E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69164" y="124197"/>
              <a:ext cx="117932" cy="119138"/>
            </a:xfrm>
            <a:prstGeom prst="rect">
              <a:avLst/>
            </a:prstGeom>
          </p:spPr>
        </p:pic>
        <p:pic>
          <p:nvPicPr>
            <p:cNvPr id="85" name="object 41">
              <a:extLst>
                <a:ext uri="{FF2B5EF4-FFF2-40B4-BE49-F238E27FC236}">
                  <a16:creationId xmlns:a16="http://schemas.microsoft.com/office/drawing/2014/main" id="{45371DDC-E1A4-086E-32B2-663D41BA0B29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44110" y="837931"/>
              <a:ext cx="82537" cy="81661"/>
            </a:xfrm>
            <a:prstGeom prst="rect">
              <a:avLst/>
            </a:prstGeom>
          </p:spPr>
        </p:pic>
        <p:sp>
          <p:nvSpPr>
            <p:cNvPr id="89" name="object 40">
              <a:extLst>
                <a:ext uri="{FF2B5EF4-FFF2-40B4-BE49-F238E27FC236}">
                  <a16:creationId xmlns:a16="http://schemas.microsoft.com/office/drawing/2014/main" id="{B65327B1-B639-9BB1-1981-F7E3E4005E67}"/>
                </a:ext>
              </a:extLst>
            </p:cNvPr>
            <p:cNvSpPr/>
            <p:nvPr/>
          </p:nvSpPr>
          <p:spPr>
            <a:xfrm>
              <a:off x="5361916" y="59176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1" name="object 49">
              <a:extLst>
                <a:ext uri="{FF2B5EF4-FFF2-40B4-BE49-F238E27FC236}">
                  <a16:creationId xmlns:a16="http://schemas.microsoft.com/office/drawing/2014/main" id="{81711C72-2ACB-5642-801F-2EC054D1D36F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17654" y="905158"/>
              <a:ext cx="94500" cy="106832"/>
            </a:xfrm>
            <a:prstGeom prst="rect">
              <a:avLst/>
            </a:prstGeom>
          </p:spPr>
        </p:pic>
        <p:pic>
          <p:nvPicPr>
            <p:cNvPr id="93" name="object 5">
              <a:extLst>
                <a:ext uri="{FF2B5EF4-FFF2-40B4-BE49-F238E27FC236}">
                  <a16:creationId xmlns:a16="http://schemas.microsoft.com/office/drawing/2014/main" id="{1948F13A-DBBB-23C9-21B3-B69546C5D41B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31390" y="832252"/>
              <a:ext cx="152198" cy="226466"/>
            </a:xfrm>
            <a:prstGeom prst="rect">
              <a:avLst/>
            </a:prstGeom>
          </p:spPr>
        </p:pic>
        <p:pic>
          <p:nvPicPr>
            <p:cNvPr id="95" name="object 49">
              <a:extLst>
                <a:ext uri="{FF2B5EF4-FFF2-40B4-BE49-F238E27FC236}">
                  <a16:creationId xmlns:a16="http://schemas.microsoft.com/office/drawing/2014/main" id="{A4E9EC13-7114-EC39-2E82-8C8F44B065A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83150" y="556201"/>
              <a:ext cx="94500" cy="106832"/>
            </a:xfrm>
            <a:prstGeom prst="rect">
              <a:avLst/>
            </a:prstGeom>
          </p:spPr>
        </p:pic>
        <p:sp>
          <p:nvSpPr>
            <p:cNvPr id="97" name="object 43">
              <a:extLst>
                <a:ext uri="{FF2B5EF4-FFF2-40B4-BE49-F238E27FC236}">
                  <a16:creationId xmlns:a16="http://schemas.microsoft.com/office/drawing/2014/main" id="{53E7F618-1959-D118-C9E7-FCB07CECBAA3}"/>
                </a:ext>
              </a:extLst>
            </p:cNvPr>
            <p:cNvSpPr/>
            <p:nvPr/>
          </p:nvSpPr>
          <p:spPr>
            <a:xfrm>
              <a:off x="5319056" y="122520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43">
              <a:extLst>
                <a:ext uri="{FF2B5EF4-FFF2-40B4-BE49-F238E27FC236}">
                  <a16:creationId xmlns:a16="http://schemas.microsoft.com/office/drawing/2014/main" id="{0FCCEA08-0E6B-DFFA-04EE-A6D6723D86A0}"/>
                </a:ext>
              </a:extLst>
            </p:cNvPr>
            <p:cNvSpPr/>
            <p:nvPr/>
          </p:nvSpPr>
          <p:spPr>
            <a:xfrm>
              <a:off x="5728642" y="71492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49">
              <a:extLst>
                <a:ext uri="{FF2B5EF4-FFF2-40B4-BE49-F238E27FC236}">
                  <a16:creationId xmlns:a16="http://schemas.microsoft.com/office/drawing/2014/main" id="{1CA11773-E364-C43C-E2D1-97C53018E150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9293" y="1250284"/>
              <a:ext cx="94500" cy="106832"/>
            </a:xfrm>
            <a:prstGeom prst="rect">
              <a:avLst/>
            </a:prstGeom>
          </p:spPr>
        </p:pic>
        <p:pic>
          <p:nvPicPr>
            <p:cNvPr id="107" name="object 17">
              <a:extLst>
                <a:ext uri="{FF2B5EF4-FFF2-40B4-BE49-F238E27FC236}">
                  <a16:creationId xmlns:a16="http://schemas.microsoft.com/office/drawing/2014/main" id="{5EB8A46A-8222-3509-E7C9-DFF764848A0B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168" y="850756"/>
              <a:ext cx="152193" cy="226466"/>
            </a:xfrm>
            <a:prstGeom prst="rect">
              <a:avLst/>
            </a:prstGeom>
          </p:spPr>
        </p:pic>
        <p:pic>
          <p:nvPicPr>
            <p:cNvPr id="113" name="object 45">
              <a:extLst>
                <a:ext uri="{FF2B5EF4-FFF2-40B4-BE49-F238E27FC236}">
                  <a16:creationId xmlns:a16="http://schemas.microsoft.com/office/drawing/2014/main" id="{70431D1E-3D5C-522F-4D81-DFF22A0FAD2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11232" y="981088"/>
              <a:ext cx="119595" cy="119583"/>
            </a:xfrm>
            <a:prstGeom prst="rect">
              <a:avLst/>
            </a:prstGeom>
          </p:spPr>
        </p:pic>
        <p:sp>
          <p:nvSpPr>
            <p:cNvPr id="115" name="object 43">
              <a:extLst>
                <a:ext uri="{FF2B5EF4-FFF2-40B4-BE49-F238E27FC236}">
                  <a16:creationId xmlns:a16="http://schemas.microsoft.com/office/drawing/2014/main" id="{E3EFE73A-BB1B-5EC6-F56A-2029C15714C7}"/>
                </a:ext>
              </a:extLst>
            </p:cNvPr>
            <p:cNvSpPr/>
            <p:nvPr/>
          </p:nvSpPr>
          <p:spPr>
            <a:xfrm>
              <a:off x="4279418" y="12095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45">
              <a:extLst>
                <a:ext uri="{FF2B5EF4-FFF2-40B4-BE49-F238E27FC236}">
                  <a16:creationId xmlns:a16="http://schemas.microsoft.com/office/drawing/2014/main" id="{C62783D9-1824-AB61-1885-94122E972FC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0805" y="765093"/>
              <a:ext cx="119595" cy="119583"/>
            </a:xfrm>
            <a:prstGeom prst="rect">
              <a:avLst/>
            </a:prstGeom>
          </p:spPr>
        </p:pic>
        <p:pic>
          <p:nvPicPr>
            <p:cNvPr id="119" name="object 48">
              <a:extLst>
                <a:ext uri="{FF2B5EF4-FFF2-40B4-BE49-F238E27FC236}">
                  <a16:creationId xmlns:a16="http://schemas.microsoft.com/office/drawing/2014/main" id="{63278FC5-30F9-7051-CD79-89050AD7EF4E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12725" y="258327"/>
              <a:ext cx="115506" cy="115519"/>
            </a:xfrm>
            <a:prstGeom prst="rect">
              <a:avLst/>
            </a:prstGeom>
          </p:spPr>
        </p:pic>
        <p:sp>
          <p:nvSpPr>
            <p:cNvPr id="124" name="object 40">
              <a:extLst>
                <a:ext uri="{FF2B5EF4-FFF2-40B4-BE49-F238E27FC236}">
                  <a16:creationId xmlns:a16="http://schemas.microsoft.com/office/drawing/2014/main" id="{D6BF3888-B41D-75EA-0F6D-11465511ADC0}"/>
                </a:ext>
              </a:extLst>
            </p:cNvPr>
            <p:cNvSpPr/>
            <p:nvPr/>
          </p:nvSpPr>
          <p:spPr>
            <a:xfrm>
              <a:off x="1062991" y="65980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33" name="object 40">
              <a:extLst>
                <a:ext uri="{FF2B5EF4-FFF2-40B4-BE49-F238E27FC236}">
                  <a16:creationId xmlns:a16="http://schemas.microsoft.com/office/drawing/2014/main" id="{231F92A6-D96E-2C83-F5AE-EAC4E58D8C13}"/>
                </a:ext>
              </a:extLst>
            </p:cNvPr>
            <p:cNvSpPr/>
            <p:nvPr/>
          </p:nvSpPr>
          <p:spPr>
            <a:xfrm>
              <a:off x="3732624" y="23102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42" name="object 40">
              <a:extLst>
                <a:ext uri="{FF2B5EF4-FFF2-40B4-BE49-F238E27FC236}">
                  <a16:creationId xmlns:a16="http://schemas.microsoft.com/office/drawing/2014/main" id="{8242C2FB-17FC-4511-680C-B0EDF333B7F0}"/>
                </a:ext>
              </a:extLst>
            </p:cNvPr>
            <p:cNvSpPr/>
            <p:nvPr/>
          </p:nvSpPr>
          <p:spPr>
            <a:xfrm>
              <a:off x="1379324" y="52540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46" name="object 40">
              <a:extLst>
                <a:ext uri="{FF2B5EF4-FFF2-40B4-BE49-F238E27FC236}">
                  <a16:creationId xmlns:a16="http://schemas.microsoft.com/office/drawing/2014/main" id="{7C64C23A-0D21-39E1-5DB9-56A3232B19B4}"/>
                </a:ext>
              </a:extLst>
            </p:cNvPr>
            <p:cNvSpPr/>
            <p:nvPr/>
          </p:nvSpPr>
          <p:spPr>
            <a:xfrm>
              <a:off x="4443173" y="1236091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48" name="object 45">
              <a:extLst>
                <a:ext uri="{FF2B5EF4-FFF2-40B4-BE49-F238E27FC236}">
                  <a16:creationId xmlns:a16="http://schemas.microsoft.com/office/drawing/2014/main" id="{1D7BA0E4-0C94-F431-51EC-5C39B154368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48702" y="80269"/>
              <a:ext cx="119595" cy="119583"/>
            </a:xfrm>
            <a:prstGeom prst="rect">
              <a:avLst/>
            </a:prstGeom>
          </p:spPr>
        </p:pic>
        <p:sp>
          <p:nvSpPr>
            <p:cNvPr id="154" name="object 40">
              <a:extLst>
                <a:ext uri="{FF2B5EF4-FFF2-40B4-BE49-F238E27FC236}">
                  <a16:creationId xmlns:a16="http://schemas.microsoft.com/office/drawing/2014/main" id="{DFCD2E84-15B6-155E-BE24-7646E0117516}"/>
                </a:ext>
              </a:extLst>
            </p:cNvPr>
            <p:cNvSpPr/>
            <p:nvPr/>
          </p:nvSpPr>
          <p:spPr>
            <a:xfrm>
              <a:off x="3944907" y="174318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56" name="object 39">
              <a:extLst>
                <a:ext uri="{FF2B5EF4-FFF2-40B4-BE49-F238E27FC236}">
                  <a16:creationId xmlns:a16="http://schemas.microsoft.com/office/drawing/2014/main" id="{B35D521E-C321-4AAC-568C-2AC680B8ABB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23806" y="1160953"/>
              <a:ext cx="102387" cy="105130"/>
            </a:xfrm>
            <a:prstGeom prst="rect">
              <a:avLst/>
            </a:prstGeom>
          </p:spPr>
        </p:pic>
        <p:sp>
          <p:nvSpPr>
            <p:cNvPr id="158" name="object 43">
              <a:extLst>
                <a:ext uri="{FF2B5EF4-FFF2-40B4-BE49-F238E27FC236}">
                  <a16:creationId xmlns:a16="http://schemas.microsoft.com/office/drawing/2014/main" id="{55525425-F25F-4F48-FCF3-DF63B6BAE5E8}"/>
                </a:ext>
              </a:extLst>
            </p:cNvPr>
            <p:cNvSpPr/>
            <p:nvPr/>
          </p:nvSpPr>
          <p:spPr>
            <a:xfrm>
              <a:off x="1911115" y="111451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43">
              <a:extLst>
                <a:ext uri="{FF2B5EF4-FFF2-40B4-BE49-F238E27FC236}">
                  <a16:creationId xmlns:a16="http://schemas.microsoft.com/office/drawing/2014/main" id="{E14C1C1F-D310-F3FF-55DD-04199C05E88E}"/>
                </a:ext>
              </a:extLst>
            </p:cNvPr>
            <p:cNvSpPr/>
            <p:nvPr/>
          </p:nvSpPr>
          <p:spPr>
            <a:xfrm>
              <a:off x="2647015" y="128823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43">
              <a:extLst>
                <a:ext uri="{FF2B5EF4-FFF2-40B4-BE49-F238E27FC236}">
                  <a16:creationId xmlns:a16="http://schemas.microsoft.com/office/drawing/2014/main" id="{D60AFE96-A4CA-E9F6-9C96-9F926DA6DD4B}"/>
                </a:ext>
              </a:extLst>
            </p:cNvPr>
            <p:cNvSpPr/>
            <p:nvPr/>
          </p:nvSpPr>
          <p:spPr>
            <a:xfrm>
              <a:off x="4497725" y="90910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45">
              <a:extLst>
                <a:ext uri="{FF2B5EF4-FFF2-40B4-BE49-F238E27FC236}">
                  <a16:creationId xmlns:a16="http://schemas.microsoft.com/office/drawing/2014/main" id="{E2644710-86C9-B701-1797-118FDBE2254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6870" y="80269"/>
              <a:ext cx="119595" cy="119583"/>
            </a:xfrm>
            <a:prstGeom prst="rect">
              <a:avLst/>
            </a:prstGeom>
          </p:spPr>
        </p:pic>
        <p:sp>
          <p:nvSpPr>
            <p:cNvPr id="166" name="object 40">
              <a:extLst>
                <a:ext uri="{FF2B5EF4-FFF2-40B4-BE49-F238E27FC236}">
                  <a16:creationId xmlns:a16="http://schemas.microsoft.com/office/drawing/2014/main" id="{6BE243E1-07EC-9A28-C832-E0D2ACC79781}"/>
                </a:ext>
              </a:extLst>
            </p:cNvPr>
            <p:cNvSpPr/>
            <p:nvPr/>
          </p:nvSpPr>
          <p:spPr>
            <a:xfrm>
              <a:off x="1693834" y="62135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68" name="object 45">
              <a:extLst>
                <a:ext uri="{FF2B5EF4-FFF2-40B4-BE49-F238E27FC236}">
                  <a16:creationId xmlns:a16="http://schemas.microsoft.com/office/drawing/2014/main" id="{2DA5EE0A-E882-CD2C-3A61-7F4C9A1618F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11051" y="178989"/>
              <a:ext cx="119595" cy="119583"/>
            </a:xfrm>
            <a:prstGeom prst="rect">
              <a:avLst/>
            </a:prstGeom>
          </p:spPr>
        </p:pic>
        <p:pic>
          <p:nvPicPr>
            <p:cNvPr id="170" name="object 49">
              <a:extLst>
                <a:ext uri="{FF2B5EF4-FFF2-40B4-BE49-F238E27FC236}">
                  <a16:creationId xmlns:a16="http://schemas.microsoft.com/office/drawing/2014/main" id="{05F5AEDD-C516-B44A-73BF-AA4C374E673B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54291" y="1365689"/>
              <a:ext cx="94500" cy="106832"/>
            </a:xfrm>
            <a:prstGeom prst="rect">
              <a:avLst/>
            </a:prstGeom>
          </p:spPr>
        </p:pic>
        <p:pic>
          <p:nvPicPr>
            <p:cNvPr id="172" name="object 19">
              <a:extLst>
                <a:ext uri="{FF2B5EF4-FFF2-40B4-BE49-F238E27FC236}">
                  <a16:creationId xmlns:a16="http://schemas.microsoft.com/office/drawing/2014/main" id="{85D32E92-066F-54C6-42AE-44013386B966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-310598" y="1154853"/>
              <a:ext cx="914401" cy="533400"/>
            </a:xfrm>
            <a:prstGeom prst="rect">
              <a:avLst/>
            </a:prstGeom>
          </p:spPr>
        </p:pic>
        <p:pic>
          <p:nvPicPr>
            <p:cNvPr id="174" name="object 19">
              <a:extLst>
                <a:ext uri="{FF2B5EF4-FFF2-40B4-BE49-F238E27FC236}">
                  <a16:creationId xmlns:a16="http://schemas.microsoft.com/office/drawing/2014/main" id="{C2ADA5D1-C216-9044-9B5D-1C0C52BBA441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4773764" y="0"/>
              <a:ext cx="914401" cy="533400"/>
            </a:xfrm>
            <a:prstGeom prst="rect">
              <a:avLst/>
            </a:prstGeom>
          </p:spPr>
        </p:pic>
        <p:pic>
          <p:nvPicPr>
            <p:cNvPr id="178" name="object 5">
              <a:extLst>
                <a:ext uri="{FF2B5EF4-FFF2-40B4-BE49-F238E27FC236}">
                  <a16:creationId xmlns:a16="http://schemas.microsoft.com/office/drawing/2014/main" id="{3C6D868C-5D6F-95B6-D563-6F044593B8E1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1015" y="1350388"/>
              <a:ext cx="152198" cy="226466"/>
            </a:xfrm>
            <a:prstGeom prst="rect">
              <a:avLst/>
            </a:prstGeom>
          </p:spPr>
        </p:pic>
        <p:pic>
          <p:nvPicPr>
            <p:cNvPr id="188" name="object 5">
              <a:extLst>
                <a:ext uri="{FF2B5EF4-FFF2-40B4-BE49-F238E27FC236}">
                  <a16:creationId xmlns:a16="http://schemas.microsoft.com/office/drawing/2014/main" id="{CEAE017A-C453-1BE3-41A7-E8EEE81D2EB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87178" y="973251"/>
              <a:ext cx="152198" cy="226466"/>
            </a:xfrm>
            <a:prstGeom prst="rect">
              <a:avLst/>
            </a:prstGeom>
          </p:spPr>
        </p:pic>
        <p:sp>
          <p:nvSpPr>
            <p:cNvPr id="192" name="object 43">
              <a:extLst>
                <a:ext uri="{FF2B5EF4-FFF2-40B4-BE49-F238E27FC236}">
                  <a16:creationId xmlns:a16="http://schemas.microsoft.com/office/drawing/2014/main" id="{493D0FCA-C68D-19E3-FD74-8AB8B1A4A658}"/>
                </a:ext>
              </a:extLst>
            </p:cNvPr>
            <p:cNvSpPr/>
            <p:nvPr/>
          </p:nvSpPr>
          <p:spPr>
            <a:xfrm>
              <a:off x="1067436" y="29100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43">
              <a:extLst>
                <a:ext uri="{FF2B5EF4-FFF2-40B4-BE49-F238E27FC236}">
                  <a16:creationId xmlns:a16="http://schemas.microsoft.com/office/drawing/2014/main" id="{12A2E9D7-9089-12B6-2A43-230CD4E09769}"/>
                </a:ext>
              </a:extLst>
            </p:cNvPr>
            <p:cNvSpPr/>
            <p:nvPr/>
          </p:nvSpPr>
          <p:spPr>
            <a:xfrm>
              <a:off x="6198293" y="4407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43">
              <a:extLst>
                <a:ext uri="{FF2B5EF4-FFF2-40B4-BE49-F238E27FC236}">
                  <a16:creationId xmlns:a16="http://schemas.microsoft.com/office/drawing/2014/main" id="{EC0DDFB4-7415-758C-B8D2-710595E8CAAD}"/>
                </a:ext>
              </a:extLst>
            </p:cNvPr>
            <p:cNvSpPr/>
            <p:nvPr/>
          </p:nvSpPr>
          <p:spPr>
            <a:xfrm>
              <a:off x="2854118" y="13360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6" name="object 45">
              <a:extLst>
                <a:ext uri="{FF2B5EF4-FFF2-40B4-BE49-F238E27FC236}">
                  <a16:creationId xmlns:a16="http://schemas.microsoft.com/office/drawing/2014/main" id="{2169A4AB-AB40-3B76-D1E6-FBADAFFF904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80938" y="98891"/>
              <a:ext cx="119595" cy="119583"/>
            </a:xfrm>
            <a:prstGeom prst="rect">
              <a:avLst/>
            </a:prstGeom>
          </p:spPr>
        </p:pic>
        <p:pic>
          <p:nvPicPr>
            <p:cNvPr id="221" name="object 45">
              <a:extLst>
                <a:ext uri="{FF2B5EF4-FFF2-40B4-BE49-F238E27FC236}">
                  <a16:creationId xmlns:a16="http://schemas.microsoft.com/office/drawing/2014/main" id="{B5E93A8D-631D-FFE2-21FE-BDEFE80246C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3402" y="115818"/>
              <a:ext cx="119595" cy="119583"/>
            </a:xfrm>
            <a:prstGeom prst="rect">
              <a:avLst/>
            </a:prstGeom>
          </p:spPr>
        </p:pic>
        <p:sp>
          <p:nvSpPr>
            <p:cNvPr id="223" name="object 43">
              <a:extLst>
                <a:ext uri="{FF2B5EF4-FFF2-40B4-BE49-F238E27FC236}">
                  <a16:creationId xmlns:a16="http://schemas.microsoft.com/office/drawing/2014/main" id="{1D68AC5C-7586-33E9-0D35-52674C437ED7}"/>
                </a:ext>
              </a:extLst>
            </p:cNvPr>
            <p:cNvSpPr/>
            <p:nvPr/>
          </p:nvSpPr>
          <p:spPr>
            <a:xfrm>
              <a:off x="5766217" y="105871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43">
              <a:extLst>
                <a:ext uri="{FF2B5EF4-FFF2-40B4-BE49-F238E27FC236}">
                  <a16:creationId xmlns:a16="http://schemas.microsoft.com/office/drawing/2014/main" id="{0EF400F8-2916-FF7D-0A79-33F35AA61D13}"/>
                </a:ext>
              </a:extLst>
            </p:cNvPr>
            <p:cNvSpPr/>
            <p:nvPr/>
          </p:nvSpPr>
          <p:spPr>
            <a:xfrm>
              <a:off x="6169792" y="76587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43">
              <a:extLst>
                <a:ext uri="{FF2B5EF4-FFF2-40B4-BE49-F238E27FC236}">
                  <a16:creationId xmlns:a16="http://schemas.microsoft.com/office/drawing/2014/main" id="{8E35464B-CF88-748D-B7E9-280F3973EAAA}"/>
                </a:ext>
              </a:extLst>
            </p:cNvPr>
            <p:cNvSpPr/>
            <p:nvPr/>
          </p:nvSpPr>
          <p:spPr>
            <a:xfrm>
              <a:off x="77473" y="68377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43">
              <a:extLst>
                <a:ext uri="{FF2B5EF4-FFF2-40B4-BE49-F238E27FC236}">
                  <a16:creationId xmlns:a16="http://schemas.microsoft.com/office/drawing/2014/main" id="{447A18B1-8CE7-2B4E-A4C7-ECA00B093AF8}"/>
                </a:ext>
              </a:extLst>
            </p:cNvPr>
            <p:cNvSpPr/>
            <p:nvPr/>
          </p:nvSpPr>
          <p:spPr>
            <a:xfrm>
              <a:off x="456329" y="111451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43">
              <a:extLst>
                <a:ext uri="{FF2B5EF4-FFF2-40B4-BE49-F238E27FC236}">
                  <a16:creationId xmlns:a16="http://schemas.microsoft.com/office/drawing/2014/main" id="{947E20A6-FC54-FB99-35A5-84D3EA325047}"/>
                </a:ext>
              </a:extLst>
            </p:cNvPr>
            <p:cNvSpPr/>
            <p:nvPr/>
          </p:nvSpPr>
          <p:spPr>
            <a:xfrm>
              <a:off x="709519" y="95600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43">
              <a:extLst>
                <a:ext uri="{FF2B5EF4-FFF2-40B4-BE49-F238E27FC236}">
                  <a16:creationId xmlns:a16="http://schemas.microsoft.com/office/drawing/2014/main" id="{08AA47C7-1413-BCAD-DFFC-795D1ED18894}"/>
                </a:ext>
              </a:extLst>
            </p:cNvPr>
            <p:cNvSpPr/>
            <p:nvPr/>
          </p:nvSpPr>
          <p:spPr>
            <a:xfrm>
              <a:off x="1666279" y="29857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43">
              <a:extLst>
                <a:ext uri="{FF2B5EF4-FFF2-40B4-BE49-F238E27FC236}">
                  <a16:creationId xmlns:a16="http://schemas.microsoft.com/office/drawing/2014/main" id="{F62CE01C-7E60-043C-7EE4-BDB367A4E3AA}"/>
                </a:ext>
              </a:extLst>
            </p:cNvPr>
            <p:cNvSpPr/>
            <p:nvPr/>
          </p:nvSpPr>
          <p:spPr>
            <a:xfrm>
              <a:off x="1919469" y="14006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19">
              <a:extLst>
                <a:ext uri="{FF2B5EF4-FFF2-40B4-BE49-F238E27FC236}">
                  <a16:creationId xmlns:a16="http://schemas.microsoft.com/office/drawing/2014/main" id="{A32433C6-6466-CFA4-C482-428A301D6894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5461072" y="5937674"/>
              <a:ext cx="914401" cy="533400"/>
            </a:xfrm>
            <a:prstGeom prst="rect">
              <a:avLst/>
            </a:prstGeom>
          </p:spPr>
        </p:pic>
        <p:pic>
          <p:nvPicPr>
            <p:cNvPr id="241" name="object 19">
              <a:extLst>
                <a:ext uri="{FF2B5EF4-FFF2-40B4-BE49-F238E27FC236}">
                  <a16:creationId xmlns:a16="http://schemas.microsoft.com/office/drawing/2014/main" id="{572E8A39-3447-0AB8-6964-26D7096EE235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-83717" y="5937674"/>
              <a:ext cx="914401" cy="533400"/>
            </a:xfrm>
            <a:prstGeom prst="rect">
              <a:avLst/>
            </a:prstGeom>
          </p:spPr>
        </p:pic>
        <p:pic>
          <p:nvPicPr>
            <p:cNvPr id="243" name="object 19">
              <a:extLst>
                <a:ext uri="{FF2B5EF4-FFF2-40B4-BE49-F238E27FC236}">
                  <a16:creationId xmlns:a16="http://schemas.microsoft.com/office/drawing/2014/main" id="{ABB00CC1-8003-C732-F87D-A8FF67E04356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5400000">
              <a:off x="-313799" y="4171251"/>
              <a:ext cx="914401" cy="533400"/>
            </a:xfrm>
            <a:prstGeom prst="rect">
              <a:avLst/>
            </a:prstGeom>
          </p:spPr>
        </p:pic>
        <p:pic>
          <p:nvPicPr>
            <p:cNvPr id="251" name="object 45">
              <a:extLst>
                <a:ext uri="{FF2B5EF4-FFF2-40B4-BE49-F238E27FC236}">
                  <a16:creationId xmlns:a16="http://schemas.microsoft.com/office/drawing/2014/main" id="{0C080662-ED51-D3D3-5215-9D390926326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01290" y="1381231"/>
              <a:ext cx="119595" cy="119583"/>
            </a:xfrm>
            <a:prstGeom prst="rect">
              <a:avLst/>
            </a:prstGeom>
          </p:spPr>
        </p:pic>
        <p:sp>
          <p:nvSpPr>
            <p:cNvPr id="255" name="object 43">
              <a:extLst>
                <a:ext uri="{FF2B5EF4-FFF2-40B4-BE49-F238E27FC236}">
                  <a16:creationId xmlns:a16="http://schemas.microsoft.com/office/drawing/2014/main" id="{799B90B7-1A23-CC6E-AC04-91C77D13E902}"/>
                </a:ext>
              </a:extLst>
            </p:cNvPr>
            <p:cNvSpPr/>
            <p:nvPr/>
          </p:nvSpPr>
          <p:spPr>
            <a:xfrm>
              <a:off x="4118595" y="20381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43">
              <a:extLst>
                <a:ext uri="{FF2B5EF4-FFF2-40B4-BE49-F238E27FC236}">
                  <a16:creationId xmlns:a16="http://schemas.microsoft.com/office/drawing/2014/main" id="{06D730C2-0864-FEC9-309D-10115BB7A495}"/>
                </a:ext>
              </a:extLst>
            </p:cNvPr>
            <p:cNvSpPr/>
            <p:nvPr/>
          </p:nvSpPr>
          <p:spPr>
            <a:xfrm>
              <a:off x="4776886" y="6537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9">
              <a:extLst>
                <a:ext uri="{FF2B5EF4-FFF2-40B4-BE49-F238E27FC236}">
                  <a16:creationId xmlns:a16="http://schemas.microsoft.com/office/drawing/2014/main" id="{BED9B01D-699F-4CBC-4C82-E170DBEB57C9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5400000">
              <a:off x="-304033" y="2310244"/>
              <a:ext cx="914401" cy="533400"/>
            </a:xfrm>
            <a:prstGeom prst="rect">
              <a:avLst/>
            </a:prstGeom>
          </p:spPr>
        </p:pic>
        <p:pic>
          <p:nvPicPr>
            <p:cNvPr id="39" name="object 19">
              <a:extLst>
                <a:ext uri="{FF2B5EF4-FFF2-40B4-BE49-F238E27FC236}">
                  <a16:creationId xmlns:a16="http://schemas.microsoft.com/office/drawing/2014/main" id="{E7B92370-94D2-8306-496C-35B6F155C488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16200000" flipH="1">
              <a:off x="5744896" y="2316747"/>
              <a:ext cx="914401" cy="533400"/>
            </a:xfrm>
            <a:prstGeom prst="rect">
              <a:avLst/>
            </a:prstGeom>
          </p:spPr>
        </p:pic>
        <p:pic>
          <p:nvPicPr>
            <p:cNvPr id="44" name="object 19">
              <a:extLst>
                <a:ext uri="{FF2B5EF4-FFF2-40B4-BE49-F238E27FC236}">
                  <a16:creationId xmlns:a16="http://schemas.microsoft.com/office/drawing/2014/main" id="{CD7C1577-E4FF-7C9A-9DEA-CACE5F2F9877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16200000" flipH="1">
              <a:off x="5744896" y="4036937"/>
              <a:ext cx="914401" cy="533400"/>
            </a:xfrm>
            <a:prstGeom prst="rect">
              <a:avLst/>
            </a:prstGeom>
          </p:spPr>
        </p:pic>
        <p:sp>
          <p:nvSpPr>
            <p:cNvPr id="4" name="object 35">
              <a:extLst>
                <a:ext uri="{FF2B5EF4-FFF2-40B4-BE49-F238E27FC236}">
                  <a16:creationId xmlns:a16="http://schemas.microsoft.com/office/drawing/2014/main" id="{FEC17596-A675-EF25-6A31-6D46FD8D9F93}"/>
                </a:ext>
              </a:extLst>
            </p:cNvPr>
            <p:cNvSpPr txBox="1"/>
            <p:nvPr/>
          </p:nvSpPr>
          <p:spPr>
            <a:xfrm>
              <a:off x="598037" y="2121683"/>
              <a:ext cx="5053173" cy="93615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000" spc="-35" dirty="0">
                  <a:solidFill>
                    <a:srgbClr val="00CC5C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Cierra la pluma mientras te bañas, te enjabonas las manos, te cepillas los dientes, te afeitas o lavas los platos. </a:t>
              </a:r>
            </a:p>
          </p:txBody>
        </p:sp>
        <p:sp>
          <p:nvSpPr>
            <p:cNvPr id="8" name="object 36">
              <a:extLst>
                <a:ext uri="{FF2B5EF4-FFF2-40B4-BE49-F238E27FC236}">
                  <a16:creationId xmlns:a16="http://schemas.microsoft.com/office/drawing/2014/main" id="{5A487328-09D5-7FE3-E7BA-47FAC4F78474}"/>
                </a:ext>
              </a:extLst>
            </p:cNvPr>
            <p:cNvSpPr/>
            <p:nvPr/>
          </p:nvSpPr>
          <p:spPr>
            <a:xfrm rot="16200000">
              <a:off x="2183089" y="4600441"/>
              <a:ext cx="2585028" cy="49594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56C1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B1BFCD6B-6A54-CBF9-45CB-E77A727713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508"/>
            <a:stretch>
              <a:fillRect/>
            </a:stretch>
          </p:blipFill>
          <p:spPr>
            <a:xfrm>
              <a:off x="3631682" y="3558138"/>
              <a:ext cx="2279215" cy="183458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BD55869B-4538-5BC4-8386-EB970BB991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805"/>
            <a:stretch>
              <a:fillRect/>
            </a:stretch>
          </p:blipFill>
          <p:spPr>
            <a:xfrm>
              <a:off x="540830" y="3482848"/>
              <a:ext cx="2539516" cy="2036553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4811B14C-9DFF-2F31-2ECE-E89E622F9D14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699"/>
            <a:stretch>
              <a:fillRect/>
            </a:stretch>
          </p:blipFill>
          <p:spPr>
            <a:xfrm>
              <a:off x="2665002" y="3223315"/>
              <a:ext cx="565838" cy="750535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680777FB-756B-C70D-4EFE-7A060531D8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694" r="49699" b="-694"/>
            <a:stretch>
              <a:fillRect/>
            </a:stretch>
          </p:blipFill>
          <p:spPr>
            <a:xfrm>
              <a:off x="5243332" y="3256533"/>
              <a:ext cx="565838" cy="750535"/>
            </a:xfrm>
            <a:prstGeom prst="rect">
              <a:avLst/>
            </a:prstGeom>
          </p:spPr>
        </p:pic>
        <p:pic>
          <p:nvPicPr>
            <p:cNvPr id="27" name="object 19">
              <a:extLst>
                <a:ext uri="{FF2B5EF4-FFF2-40B4-BE49-F238E27FC236}">
                  <a16:creationId xmlns:a16="http://schemas.microsoft.com/office/drawing/2014/main" id="{746A4CFC-3372-268F-77F5-12F2E6AF142D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2768992" y="5937674"/>
              <a:ext cx="914401" cy="533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885106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6DAFAE-5378-B8C9-5C8A-E66AF0ADB4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0AF8C20-DF36-2DFF-A7E6-AECCF4707936}"/>
              </a:ext>
            </a:extLst>
          </p:cNvPr>
          <p:cNvGrpSpPr/>
          <p:nvPr/>
        </p:nvGrpSpPr>
        <p:grpSpPr>
          <a:xfrm>
            <a:off x="-310598" y="-5854"/>
            <a:ext cx="7143272" cy="6476928"/>
            <a:chOff x="-310598" y="-5854"/>
            <a:chExt cx="7143272" cy="6476928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EDC164C9-CC53-CEE3-E08A-C7EE21199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9870" y="-5854"/>
              <a:ext cx="3523603" cy="1429422"/>
            </a:xfrm>
            <a:prstGeom prst="rect">
              <a:avLst/>
            </a:prstGeom>
          </p:spPr>
        </p:pic>
        <p:sp>
          <p:nvSpPr>
            <p:cNvPr id="38" name="object 32" descr="$PPTXTitle">
              <a:extLst>
                <a:ext uri="{FF2B5EF4-FFF2-40B4-BE49-F238E27FC236}">
                  <a16:creationId xmlns:a16="http://schemas.microsoft.com/office/drawing/2014/main" id="{5E02BEDF-6483-5B58-9523-D47E3103C859}"/>
                </a:ext>
              </a:extLst>
            </p:cNvPr>
            <p:cNvSpPr txBox="1">
              <a:spLocks/>
            </p:cNvSpPr>
            <p:nvPr/>
          </p:nvSpPr>
          <p:spPr>
            <a:xfrm>
              <a:off x="1454363" y="1176284"/>
              <a:ext cx="3711861" cy="493725"/>
            </a:xfrm>
            <a:prstGeom prst="rect">
              <a:avLst/>
            </a:prstGeom>
          </p:spPr>
          <p:txBody>
            <a:bodyPr vert="horz" wrap="square" lIns="0" tIns="62230" rIns="0" bIns="0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490"/>
                </a:spcBef>
              </a:pPr>
              <a:r>
                <a:rPr lang="pt-BR" sz="2800" b="1" spc="-55" dirty="0">
                  <a:solidFill>
                    <a:srgbClr val="1D75BC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¡CADA GOTA CUENTA!</a:t>
              </a:r>
              <a:endParaRPr lang="pt-BR" sz="2800" b="1" spc="-25" dirty="0">
                <a:solidFill>
                  <a:srgbClr val="1D75BC"/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40" name="object 36">
              <a:extLst>
                <a:ext uri="{FF2B5EF4-FFF2-40B4-BE49-F238E27FC236}">
                  <a16:creationId xmlns:a16="http://schemas.microsoft.com/office/drawing/2014/main" id="{EBE7A7FA-509F-9AEB-9812-05D3A3A3E8CA}"/>
                </a:ext>
              </a:extLst>
            </p:cNvPr>
            <p:cNvSpPr/>
            <p:nvPr/>
          </p:nvSpPr>
          <p:spPr>
            <a:xfrm>
              <a:off x="1505857" y="1743188"/>
              <a:ext cx="3440672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4FC8E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49" name="object 19">
              <a:extLst>
                <a:ext uri="{FF2B5EF4-FFF2-40B4-BE49-F238E27FC236}">
                  <a16:creationId xmlns:a16="http://schemas.microsoft.com/office/drawing/2014/main" id="{C64CA97A-740B-8CA0-A899-FA22DDD18835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5918273" y="168970"/>
              <a:ext cx="914401" cy="533400"/>
            </a:xfrm>
            <a:prstGeom prst="rect">
              <a:avLst/>
            </a:prstGeom>
          </p:spPr>
        </p:pic>
        <p:pic>
          <p:nvPicPr>
            <p:cNvPr id="57" name="object 19">
              <a:extLst>
                <a:ext uri="{FF2B5EF4-FFF2-40B4-BE49-F238E27FC236}">
                  <a16:creationId xmlns:a16="http://schemas.microsoft.com/office/drawing/2014/main" id="{0679A14F-5D20-D66B-6414-A319A8AD69AA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5728642" y="995555"/>
              <a:ext cx="914401" cy="533400"/>
            </a:xfrm>
            <a:prstGeom prst="rect">
              <a:avLst/>
            </a:prstGeom>
          </p:spPr>
        </p:pic>
        <p:pic>
          <p:nvPicPr>
            <p:cNvPr id="61" name="object 19">
              <a:extLst>
                <a:ext uri="{FF2B5EF4-FFF2-40B4-BE49-F238E27FC236}">
                  <a16:creationId xmlns:a16="http://schemas.microsoft.com/office/drawing/2014/main" id="{6F0AFD6F-7089-C1CF-3CA6-BF1DC32E37F8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203200" y="118551"/>
              <a:ext cx="914401" cy="533400"/>
            </a:xfrm>
            <a:prstGeom prst="rect">
              <a:avLst/>
            </a:prstGeom>
          </p:spPr>
        </p:pic>
        <p:pic>
          <p:nvPicPr>
            <p:cNvPr id="65" name="object 19">
              <a:extLst>
                <a:ext uri="{FF2B5EF4-FFF2-40B4-BE49-F238E27FC236}">
                  <a16:creationId xmlns:a16="http://schemas.microsoft.com/office/drawing/2014/main" id="{DCE6732A-5CAF-5D01-2AC0-02B642A698BC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812800" y="698500"/>
              <a:ext cx="914401" cy="533400"/>
            </a:xfrm>
            <a:prstGeom prst="rect">
              <a:avLst/>
            </a:prstGeom>
          </p:spPr>
        </p:pic>
        <p:pic>
          <p:nvPicPr>
            <p:cNvPr id="77" name="object 39">
              <a:extLst>
                <a:ext uri="{FF2B5EF4-FFF2-40B4-BE49-F238E27FC236}">
                  <a16:creationId xmlns:a16="http://schemas.microsoft.com/office/drawing/2014/main" id="{626BA4CA-4A16-3C1A-E702-E13E288EE6D9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9115" y="422359"/>
              <a:ext cx="102387" cy="105130"/>
            </a:xfrm>
            <a:prstGeom prst="rect">
              <a:avLst/>
            </a:prstGeom>
          </p:spPr>
        </p:pic>
        <p:pic>
          <p:nvPicPr>
            <p:cNvPr id="81" name="object 50">
              <a:extLst>
                <a:ext uri="{FF2B5EF4-FFF2-40B4-BE49-F238E27FC236}">
                  <a16:creationId xmlns:a16="http://schemas.microsoft.com/office/drawing/2014/main" id="{C87FAA6D-C766-B2D3-11DE-DEC1454C868F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69164" y="124197"/>
              <a:ext cx="117932" cy="119138"/>
            </a:xfrm>
            <a:prstGeom prst="rect">
              <a:avLst/>
            </a:prstGeom>
          </p:spPr>
        </p:pic>
        <p:pic>
          <p:nvPicPr>
            <p:cNvPr id="85" name="object 41">
              <a:extLst>
                <a:ext uri="{FF2B5EF4-FFF2-40B4-BE49-F238E27FC236}">
                  <a16:creationId xmlns:a16="http://schemas.microsoft.com/office/drawing/2014/main" id="{4385E81C-F7D0-7A24-00E4-5026BD20A838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44110" y="837931"/>
              <a:ext cx="82537" cy="81661"/>
            </a:xfrm>
            <a:prstGeom prst="rect">
              <a:avLst/>
            </a:prstGeom>
          </p:spPr>
        </p:pic>
        <p:sp>
          <p:nvSpPr>
            <p:cNvPr id="89" name="object 40">
              <a:extLst>
                <a:ext uri="{FF2B5EF4-FFF2-40B4-BE49-F238E27FC236}">
                  <a16:creationId xmlns:a16="http://schemas.microsoft.com/office/drawing/2014/main" id="{FCD46023-845B-121D-C422-5AA17185A870}"/>
                </a:ext>
              </a:extLst>
            </p:cNvPr>
            <p:cNvSpPr/>
            <p:nvPr/>
          </p:nvSpPr>
          <p:spPr>
            <a:xfrm>
              <a:off x="5361916" y="59176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1" name="object 49">
              <a:extLst>
                <a:ext uri="{FF2B5EF4-FFF2-40B4-BE49-F238E27FC236}">
                  <a16:creationId xmlns:a16="http://schemas.microsoft.com/office/drawing/2014/main" id="{A67461E5-2CB2-A52B-1601-5AC13F675A19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17654" y="905158"/>
              <a:ext cx="94500" cy="106832"/>
            </a:xfrm>
            <a:prstGeom prst="rect">
              <a:avLst/>
            </a:prstGeom>
          </p:spPr>
        </p:pic>
        <p:pic>
          <p:nvPicPr>
            <p:cNvPr id="93" name="object 5">
              <a:extLst>
                <a:ext uri="{FF2B5EF4-FFF2-40B4-BE49-F238E27FC236}">
                  <a16:creationId xmlns:a16="http://schemas.microsoft.com/office/drawing/2014/main" id="{DDC47C42-3BDB-C497-58E5-1B0C38329CF9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31390" y="832252"/>
              <a:ext cx="152198" cy="226466"/>
            </a:xfrm>
            <a:prstGeom prst="rect">
              <a:avLst/>
            </a:prstGeom>
          </p:spPr>
        </p:pic>
        <p:pic>
          <p:nvPicPr>
            <p:cNvPr id="95" name="object 49">
              <a:extLst>
                <a:ext uri="{FF2B5EF4-FFF2-40B4-BE49-F238E27FC236}">
                  <a16:creationId xmlns:a16="http://schemas.microsoft.com/office/drawing/2014/main" id="{8077893D-B98B-0AD8-91F8-0510E172AD0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83150" y="556201"/>
              <a:ext cx="94500" cy="106832"/>
            </a:xfrm>
            <a:prstGeom prst="rect">
              <a:avLst/>
            </a:prstGeom>
          </p:spPr>
        </p:pic>
        <p:sp>
          <p:nvSpPr>
            <p:cNvPr id="97" name="object 43">
              <a:extLst>
                <a:ext uri="{FF2B5EF4-FFF2-40B4-BE49-F238E27FC236}">
                  <a16:creationId xmlns:a16="http://schemas.microsoft.com/office/drawing/2014/main" id="{53E03F67-03A2-3D52-CD5B-22D6F076D597}"/>
                </a:ext>
              </a:extLst>
            </p:cNvPr>
            <p:cNvSpPr/>
            <p:nvPr/>
          </p:nvSpPr>
          <p:spPr>
            <a:xfrm>
              <a:off x="5319056" y="122520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43">
              <a:extLst>
                <a:ext uri="{FF2B5EF4-FFF2-40B4-BE49-F238E27FC236}">
                  <a16:creationId xmlns:a16="http://schemas.microsoft.com/office/drawing/2014/main" id="{AB2F8854-1410-A7E5-E392-2F7BCF948797}"/>
                </a:ext>
              </a:extLst>
            </p:cNvPr>
            <p:cNvSpPr/>
            <p:nvPr/>
          </p:nvSpPr>
          <p:spPr>
            <a:xfrm>
              <a:off x="5728642" y="71492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49">
              <a:extLst>
                <a:ext uri="{FF2B5EF4-FFF2-40B4-BE49-F238E27FC236}">
                  <a16:creationId xmlns:a16="http://schemas.microsoft.com/office/drawing/2014/main" id="{DCA92D5B-DB9F-9AD5-F145-9266EDFFF4F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9293" y="1250284"/>
              <a:ext cx="94500" cy="106832"/>
            </a:xfrm>
            <a:prstGeom prst="rect">
              <a:avLst/>
            </a:prstGeom>
          </p:spPr>
        </p:pic>
        <p:pic>
          <p:nvPicPr>
            <p:cNvPr id="107" name="object 17">
              <a:extLst>
                <a:ext uri="{FF2B5EF4-FFF2-40B4-BE49-F238E27FC236}">
                  <a16:creationId xmlns:a16="http://schemas.microsoft.com/office/drawing/2014/main" id="{E7D710B5-7867-1372-45AA-237B7DD9D1A7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168" y="850756"/>
              <a:ext cx="152193" cy="226466"/>
            </a:xfrm>
            <a:prstGeom prst="rect">
              <a:avLst/>
            </a:prstGeom>
          </p:spPr>
        </p:pic>
        <p:pic>
          <p:nvPicPr>
            <p:cNvPr id="113" name="object 45">
              <a:extLst>
                <a:ext uri="{FF2B5EF4-FFF2-40B4-BE49-F238E27FC236}">
                  <a16:creationId xmlns:a16="http://schemas.microsoft.com/office/drawing/2014/main" id="{DDCEA3F4-9340-93A7-C956-0D6567F930B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11232" y="981088"/>
              <a:ext cx="119595" cy="119583"/>
            </a:xfrm>
            <a:prstGeom prst="rect">
              <a:avLst/>
            </a:prstGeom>
          </p:spPr>
        </p:pic>
        <p:sp>
          <p:nvSpPr>
            <p:cNvPr id="115" name="object 43">
              <a:extLst>
                <a:ext uri="{FF2B5EF4-FFF2-40B4-BE49-F238E27FC236}">
                  <a16:creationId xmlns:a16="http://schemas.microsoft.com/office/drawing/2014/main" id="{838B293C-57B8-705E-2F5F-AEB4E07C7B63}"/>
                </a:ext>
              </a:extLst>
            </p:cNvPr>
            <p:cNvSpPr/>
            <p:nvPr/>
          </p:nvSpPr>
          <p:spPr>
            <a:xfrm>
              <a:off x="4279418" y="12095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45">
              <a:extLst>
                <a:ext uri="{FF2B5EF4-FFF2-40B4-BE49-F238E27FC236}">
                  <a16:creationId xmlns:a16="http://schemas.microsoft.com/office/drawing/2014/main" id="{4EC84E23-B184-B38D-F645-748BADC70E1E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0805" y="765093"/>
              <a:ext cx="119595" cy="119583"/>
            </a:xfrm>
            <a:prstGeom prst="rect">
              <a:avLst/>
            </a:prstGeom>
          </p:spPr>
        </p:pic>
        <p:pic>
          <p:nvPicPr>
            <p:cNvPr id="119" name="object 48">
              <a:extLst>
                <a:ext uri="{FF2B5EF4-FFF2-40B4-BE49-F238E27FC236}">
                  <a16:creationId xmlns:a16="http://schemas.microsoft.com/office/drawing/2014/main" id="{6232BCAA-FEA6-5FE9-D8D9-0F120ECBF795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12725" y="258327"/>
              <a:ext cx="115506" cy="115519"/>
            </a:xfrm>
            <a:prstGeom prst="rect">
              <a:avLst/>
            </a:prstGeom>
          </p:spPr>
        </p:pic>
        <p:sp>
          <p:nvSpPr>
            <p:cNvPr id="124" name="object 40">
              <a:extLst>
                <a:ext uri="{FF2B5EF4-FFF2-40B4-BE49-F238E27FC236}">
                  <a16:creationId xmlns:a16="http://schemas.microsoft.com/office/drawing/2014/main" id="{3DFB9849-FE48-037B-9A54-2DD82C5C14D8}"/>
                </a:ext>
              </a:extLst>
            </p:cNvPr>
            <p:cNvSpPr/>
            <p:nvPr/>
          </p:nvSpPr>
          <p:spPr>
            <a:xfrm>
              <a:off x="1062991" y="65980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33" name="object 40">
              <a:extLst>
                <a:ext uri="{FF2B5EF4-FFF2-40B4-BE49-F238E27FC236}">
                  <a16:creationId xmlns:a16="http://schemas.microsoft.com/office/drawing/2014/main" id="{A83F4803-A291-8DC1-36DA-DACC9CEAC170}"/>
                </a:ext>
              </a:extLst>
            </p:cNvPr>
            <p:cNvSpPr/>
            <p:nvPr/>
          </p:nvSpPr>
          <p:spPr>
            <a:xfrm>
              <a:off x="3732624" y="23102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42" name="object 40">
              <a:extLst>
                <a:ext uri="{FF2B5EF4-FFF2-40B4-BE49-F238E27FC236}">
                  <a16:creationId xmlns:a16="http://schemas.microsoft.com/office/drawing/2014/main" id="{0D078E37-1FE2-F598-ED0F-B06AE13D8FC7}"/>
                </a:ext>
              </a:extLst>
            </p:cNvPr>
            <p:cNvSpPr/>
            <p:nvPr/>
          </p:nvSpPr>
          <p:spPr>
            <a:xfrm>
              <a:off x="1379324" y="52540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46" name="object 40">
              <a:extLst>
                <a:ext uri="{FF2B5EF4-FFF2-40B4-BE49-F238E27FC236}">
                  <a16:creationId xmlns:a16="http://schemas.microsoft.com/office/drawing/2014/main" id="{91E882D4-F6AD-3FC4-6DFE-DEC15D251132}"/>
                </a:ext>
              </a:extLst>
            </p:cNvPr>
            <p:cNvSpPr/>
            <p:nvPr/>
          </p:nvSpPr>
          <p:spPr>
            <a:xfrm>
              <a:off x="4443173" y="1236091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48" name="object 45">
              <a:extLst>
                <a:ext uri="{FF2B5EF4-FFF2-40B4-BE49-F238E27FC236}">
                  <a16:creationId xmlns:a16="http://schemas.microsoft.com/office/drawing/2014/main" id="{7CE3BD30-96B1-A9AC-0655-919987938BF7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48702" y="80269"/>
              <a:ext cx="119595" cy="119583"/>
            </a:xfrm>
            <a:prstGeom prst="rect">
              <a:avLst/>
            </a:prstGeom>
          </p:spPr>
        </p:pic>
        <p:sp>
          <p:nvSpPr>
            <p:cNvPr id="154" name="object 40">
              <a:extLst>
                <a:ext uri="{FF2B5EF4-FFF2-40B4-BE49-F238E27FC236}">
                  <a16:creationId xmlns:a16="http://schemas.microsoft.com/office/drawing/2014/main" id="{520AD3F7-54AF-A220-C67A-A782AC06AC7C}"/>
                </a:ext>
              </a:extLst>
            </p:cNvPr>
            <p:cNvSpPr/>
            <p:nvPr/>
          </p:nvSpPr>
          <p:spPr>
            <a:xfrm>
              <a:off x="3944907" y="174318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56" name="object 39">
              <a:extLst>
                <a:ext uri="{FF2B5EF4-FFF2-40B4-BE49-F238E27FC236}">
                  <a16:creationId xmlns:a16="http://schemas.microsoft.com/office/drawing/2014/main" id="{3DC2E12F-3586-67E1-FF13-494393782DBD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23806" y="1160953"/>
              <a:ext cx="102387" cy="105130"/>
            </a:xfrm>
            <a:prstGeom prst="rect">
              <a:avLst/>
            </a:prstGeom>
          </p:spPr>
        </p:pic>
        <p:sp>
          <p:nvSpPr>
            <p:cNvPr id="158" name="object 43">
              <a:extLst>
                <a:ext uri="{FF2B5EF4-FFF2-40B4-BE49-F238E27FC236}">
                  <a16:creationId xmlns:a16="http://schemas.microsoft.com/office/drawing/2014/main" id="{419391DC-A82E-C70F-12A7-EBD7CC04EFD0}"/>
                </a:ext>
              </a:extLst>
            </p:cNvPr>
            <p:cNvSpPr/>
            <p:nvPr/>
          </p:nvSpPr>
          <p:spPr>
            <a:xfrm>
              <a:off x="1911115" y="111451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43">
              <a:extLst>
                <a:ext uri="{FF2B5EF4-FFF2-40B4-BE49-F238E27FC236}">
                  <a16:creationId xmlns:a16="http://schemas.microsoft.com/office/drawing/2014/main" id="{37CC8735-9C1A-74A1-0BDC-57E3E5B6F7E4}"/>
                </a:ext>
              </a:extLst>
            </p:cNvPr>
            <p:cNvSpPr/>
            <p:nvPr/>
          </p:nvSpPr>
          <p:spPr>
            <a:xfrm>
              <a:off x="2647015" y="128823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43">
              <a:extLst>
                <a:ext uri="{FF2B5EF4-FFF2-40B4-BE49-F238E27FC236}">
                  <a16:creationId xmlns:a16="http://schemas.microsoft.com/office/drawing/2014/main" id="{7FA43C30-8FD0-AC14-3B22-E51811BA8D35}"/>
                </a:ext>
              </a:extLst>
            </p:cNvPr>
            <p:cNvSpPr/>
            <p:nvPr/>
          </p:nvSpPr>
          <p:spPr>
            <a:xfrm>
              <a:off x="4497725" y="90910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45">
              <a:extLst>
                <a:ext uri="{FF2B5EF4-FFF2-40B4-BE49-F238E27FC236}">
                  <a16:creationId xmlns:a16="http://schemas.microsoft.com/office/drawing/2014/main" id="{4B665C11-3198-E4E2-359B-5591AF574665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6870" y="80269"/>
              <a:ext cx="119595" cy="119583"/>
            </a:xfrm>
            <a:prstGeom prst="rect">
              <a:avLst/>
            </a:prstGeom>
          </p:spPr>
        </p:pic>
        <p:sp>
          <p:nvSpPr>
            <p:cNvPr id="166" name="object 40">
              <a:extLst>
                <a:ext uri="{FF2B5EF4-FFF2-40B4-BE49-F238E27FC236}">
                  <a16:creationId xmlns:a16="http://schemas.microsoft.com/office/drawing/2014/main" id="{A53703C5-9DA1-B645-72EE-A5246126A8F9}"/>
                </a:ext>
              </a:extLst>
            </p:cNvPr>
            <p:cNvSpPr/>
            <p:nvPr/>
          </p:nvSpPr>
          <p:spPr>
            <a:xfrm>
              <a:off x="1693834" y="62135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68" name="object 45">
              <a:extLst>
                <a:ext uri="{FF2B5EF4-FFF2-40B4-BE49-F238E27FC236}">
                  <a16:creationId xmlns:a16="http://schemas.microsoft.com/office/drawing/2014/main" id="{57D03796-61E3-7CDD-AE7F-39F2664362A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11051" y="178989"/>
              <a:ext cx="119595" cy="119583"/>
            </a:xfrm>
            <a:prstGeom prst="rect">
              <a:avLst/>
            </a:prstGeom>
          </p:spPr>
        </p:pic>
        <p:pic>
          <p:nvPicPr>
            <p:cNvPr id="170" name="object 49">
              <a:extLst>
                <a:ext uri="{FF2B5EF4-FFF2-40B4-BE49-F238E27FC236}">
                  <a16:creationId xmlns:a16="http://schemas.microsoft.com/office/drawing/2014/main" id="{A382CF0B-734F-5632-8E9F-9B6226B074B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54291" y="1365689"/>
              <a:ext cx="94500" cy="106832"/>
            </a:xfrm>
            <a:prstGeom prst="rect">
              <a:avLst/>
            </a:prstGeom>
          </p:spPr>
        </p:pic>
        <p:pic>
          <p:nvPicPr>
            <p:cNvPr id="172" name="object 19">
              <a:extLst>
                <a:ext uri="{FF2B5EF4-FFF2-40B4-BE49-F238E27FC236}">
                  <a16:creationId xmlns:a16="http://schemas.microsoft.com/office/drawing/2014/main" id="{64273FA1-6B56-5239-17CF-73C97840D3C2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-310598" y="1154853"/>
              <a:ext cx="914401" cy="533400"/>
            </a:xfrm>
            <a:prstGeom prst="rect">
              <a:avLst/>
            </a:prstGeom>
          </p:spPr>
        </p:pic>
        <p:pic>
          <p:nvPicPr>
            <p:cNvPr id="174" name="object 19">
              <a:extLst>
                <a:ext uri="{FF2B5EF4-FFF2-40B4-BE49-F238E27FC236}">
                  <a16:creationId xmlns:a16="http://schemas.microsoft.com/office/drawing/2014/main" id="{E90C8405-BCDD-C0FD-148D-E13AA6D5AD95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4773764" y="0"/>
              <a:ext cx="914401" cy="533400"/>
            </a:xfrm>
            <a:prstGeom prst="rect">
              <a:avLst/>
            </a:prstGeom>
          </p:spPr>
        </p:pic>
        <p:pic>
          <p:nvPicPr>
            <p:cNvPr id="178" name="object 5">
              <a:extLst>
                <a:ext uri="{FF2B5EF4-FFF2-40B4-BE49-F238E27FC236}">
                  <a16:creationId xmlns:a16="http://schemas.microsoft.com/office/drawing/2014/main" id="{FAFF66E9-DFA0-B852-36B2-6FCDD5E14D32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1015" y="1350388"/>
              <a:ext cx="152198" cy="226466"/>
            </a:xfrm>
            <a:prstGeom prst="rect">
              <a:avLst/>
            </a:prstGeom>
          </p:spPr>
        </p:pic>
        <p:pic>
          <p:nvPicPr>
            <p:cNvPr id="188" name="object 5">
              <a:extLst>
                <a:ext uri="{FF2B5EF4-FFF2-40B4-BE49-F238E27FC236}">
                  <a16:creationId xmlns:a16="http://schemas.microsoft.com/office/drawing/2014/main" id="{31A0ECAF-2279-FFD8-8A25-001345F0FC6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87178" y="973251"/>
              <a:ext cx="152198" cy="226466"/>
            </a:xfrm>
            <a:prstGeom prst="rect">
              <a:avLst/>
            </a:prstGeom>
          </p:spPr>
        </p:pic>
        <p:sp>
          <p:nvSpPr>
            <p:cNvPr id="192" name="object 43">
              <a:extLst>
                <a:ext uri="{FF2B5EF4-FFF2-40B4-BE49-F238E27FC236}">
                  <a16:creationId xmlns:a16="http://schemas.microsoft.com/office/drawing/2014/main" id="{2B9114A3-E7D2-AEAB-9161-5BDAF503381A}"/>
                </a:ext>
              </a:extLst>
            </p:cNvPr>
            <p:cNvSpPr/>
            <p:nvPr/>
          </p:nvSpPr>
          <p:spPr>
            <a:xfrm>
              <a:off x="1067436" y="29100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43">
              <a:extLst>
                <a:ext uri="{FF2B5EF4-FFF2-40B4-BE49-F238E27FC236}">
                  <a16:creationId xmlns:a16="http://schemas.microsoft.com/office/drawing/2014/main" id="{F19DFD68-6974-E7B5-5F9B-D7172AEA8ED8}"/>
                </a:ext>
              </a:extLst>
            </p:cNvPr>
            <p:cNvSpPr/>
            <p:nvPr/>
          </p:nvSpPr>
          <p:spPr>
            <a:xfrm>
              <a:off x="6198293" y="4407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43">
              <a:extLst>
                <a:ext uri="{FF2B5EF4-FFF2-40B4-BE49-F238E27FC236}">
                  <a16:creationId xmlns:a16="http://schemas.microsoft.com/office/drawing/2014/main" id="{0BA1D3EA-1D2E-AD20-25AF-045759E5096B}"/>
                </a:ext>
              </a:extLst>
            </p:cNvPr>
            <p:cNvSpPr/>
            <p:nvPr/>
          </p:nvSpPr>
          <p:spPr>
            <a:xfrm>
              <a:off x="2854118" y="13360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6" name="object 45">
              <a:extLst>
                <a:ext uri="{FF2B5EF4-FFF2-40B4-BE49-F238E27FC236}">
                  <a16:creationId xmlns:a16="http://schemas.microsoft.com/office/drawing/2014/main" id="{86A15222-6B95-2007-C346-6F11541BE96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80938" y="98891"/>
              <a:ext cx="119595" cy="119583"/>
            </a:xfrm>
            <a:prstGeom prst="rect">
              <a:avLst/>
            </a:prstGeom>
          </p:spPr>
        </p:pic>
        <p:pic>
          <p:nvPicPr>
            <p:cNvPr id="221" name="object 45">
              <a:extLst>
                <a:ext uri="{FF2B5EF4-FFF2-40B4-BE49-F238E27FC236}">
                  <a16:creationId xmlns:a16="http://schemas.microsoft.com/office/drawing/2014/main" id="{FC69A755-1F9C-D935-445F-D6C5279C319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3402" y="115818"/>
              <a:ext cx="119595" cy="119583"/>
            </a:xfrm>
            <a:prstGeom prst="rect">
              <a:avLst/>
            </a:prstGeom>
          </p:spPr>
        </p:pic>
        <p:sp>
          <p:nvSpPr>
            <p:cNvPr id="223" name="object 43">
              <a:extLst>
                <a:ext uri="{FF2B5EF4-FFF2-40B4-BE49-F238E27FC236}">
                  <a16:creationId xmlns:a16="http://schemas.microsoft.com/office/drawing/2014/main" id="{7B9F53DE-36D4-7D4B-DE6F-A98C9C1DBB2D}"/>
                </a:ext>
              </a:extLst>
            </p:cNvPr>
            <p:cNvSpPr/>
            <p:nvPr/>
          </p:nvSpPr>
          <p:spPr>
            <a:xfrm>
              <a:off x="5766217" y="105871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43">
              <a:extLst>
                <a:ext uri="{FF2B5EF4-FFF2-40B4-BE49-F238E27FC236}">
                  <a16:creationId xmlns:a16="http://schemas.microsoft.com/office/drawing/2014/main" id="{B7D152B1-14D1-3812-5732-C269DFACD2B2}"/>
                </a:ext>
              </a:extLst>
            </p:cNvPr>
            <p:cNvSpPr/>
            <p:nvPr/>
          </p:nvSpPr>
          <p:spPr>
            <a:xfrm>
              <a:off x="6169792" y="76587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43">
              <a:extLst>
                <a:ext uri="{FF2B5EF4-FFF2-40B4-BE49-F238E27FC236}">
                  <a16:creationId xmlns:a16="http://schemas.microsoft.com/office/drawing/2014/main" id="{EC262AF2-8A1C-2FCC-35AF-222BDFE0E0B5}"/>
                </a:ext>
              </a:extLst>
            </p:cNvPr>
            <p:cNvSpPr/>
            <p:nvPr/>
          </p:nvSpPr>
          <p:spPr>
            <a:xfrm>
              <a:off x="77473" y="68377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43">
              <a:extLst>
                <a:ext uri="{FF2B5EF4-FFF2-40B4-BE49-F238E27FC236}">
                  <a16:creationId xmlns:a16="http://schemas.microsoft.com/office/drawing/2014/main" id="{9F4BC322-04D0-8E2C-E182-2931AC6BEE7F}"/>
                </a:ext>
              </a:extLst>
            </p:cNvPr>
            <p:cNvSpPr/>
            <p:nvPr/>
          </p:nvSpPr>
          <p:spPr>
            <a:xfrm>
              <a:off x="456329" y="111451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43">
              <a:extLst>
                <a:ext uri="{FF2B5EF4-FFF2-40B4-BE49-F238E27FC236}">
                  <a16:creationId xmlns:a16="http://schemas.microsoft.com/office/drawing/2014/main" id="{4E3AD6ED-7844-2EB3-1B36-94853B1DBB61}"/>
                </a:ext>
              </a:extLst>
            </p:cNvPr>
            <p:cNvSpPr/>
            <p:nvPr/>
          </p:nvSpPr>
          <p:spPr>
            <a:xfrm>
              <a:off x="709519" y="95600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43">
              <a:extLst>
                <a:ext uri="{FF2B5EF4-FFF2-40B4-BE49-F238E27FC236}">
                  <a16:creationId xmlns:a16="http://schemas.microsoft.com/office/drawing/2014/main" id="{BBB0C7AB-FA89-F7F3-4D94-FD94156CC913}"/>
                </a:ext>
              </a:extLst>
            </p:cNvPr>
            <p:cNvSpPr/>
            <p:nvPr/>
          </p:nvSpPr>
          <p:spPr>
            <a:xfrm>
              <a:off x="1666279" y="29857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43">
              <a:extLst>
                <a:ext uri="{FF2B5EF4-FFF2-40B4-BE49-F238E27FC236}">
                  <a16:creationId xmlns:a16="http://schemas.microsoft.com/office/drawing/2014/main" id="{44645239-F753-F476-FE8A-89AE771FE39E}"/>
                </a:ext>
              </a:extLst>
            </p:cNvPr>
            <p:cNvSpPr/>
            <p:nvPr/>
          </p:nvSpPr>
          <p:spPr>
            <a:xfrm>
              <a:off x="1919469" y="14006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19">
              <a:extLst>
                <a:ext uri="{FF2B5EF4-FFF2-40B4-BE49-F238E27FC236}">
                  <a16:creationId xmlns:a16="http://schemas.microsoft.com/office/drawing/2014/main" id="{69E1CBE7-07B4-ACC4-6B5B-6FC2A3CA3D8B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5461072" y="5937674"/>
              <a:ext cx="914401" cy="533400"/>
            </a:xfrm>
            <a:prstGeom prst="rect">
              <a:avLst/>
            </a:prstGeom>
          </p:spPr>
        </p:pic>
        <p:pic>
          <p:nvPicPr>
            <p:cNvPr id="241" name="object 19">
              <a:extLst>
                <a:ext uri="{FF2B5EF4-FFF2-40B4-BE49-F238E27FC236}">
                  <a16:creationId xmlns:a16="http://schemas.microsoft.com/office/drawing/2014/main" id="{C5DB32CC-B59F-CB19-30A7-CFF9A8A8DF04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-83717" y="5937674"/>
              <a:ext cx="914401" cy="533400"/>
            </a:xfrm>
            <a:prstGeom prst="rect">
              <a:avLst/>
            </a:prstGeom>
          </p:spPr>
        </p:pic>
        <p:pic>
          <p:nvPicPr>
            <p:cNvPr id="243" name="object 19">
              <a:extLst>
                <a:ext uri="{FF2B5EF4-FFF2-40B4-BE49-F238E27FC236}">
                  <a16:creationId xmlns:a16="http://schemas.microsoft.com/office/drawing/2014/main" id="{1E430A84-E0FE-2B9D-46BE-366705AE88C4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5400000">
              <a:off x="-313799" y="4171251"/>
              <a:ext cx="914401" cy="533400"/>
            </a:xfrm>
            <a:prstGeom prst="rect">
              <a:avLst/>
            </a:prstGeom>
          </p:spPr>
        </p:pic>
        <p:pic>
          <p:nvPicPr>
            <p:cNvPr id="251" name="object 45">
              <a:extLst>
                <a:ext uri="{FF2B5EF4-FFF2-40B4-BE49-F238E27FC236}">
                  <a16:creationId xmlns:a16="http://schemas.microsoft.com/office/drawing/2014/main" id="{CBF0941C-07AD-A378-844C-87BE53C3D5D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01290" y="1381231"/>
              <a:ext cx="119595" cy="119583"/>
            </a:xfrm>
            <a:prstGeom prst="rect">
              <a:avLst/>
            </a:prstGeom>
          </p:spPr>
        </p:pic>
        <p:sp>
          <p:nvSpPr>
            <p:cNvPr id="255" name="object 43">
              <a:extLst>
                <a:ext uri="{FF2B5EF4-FFF2-40B4-BE49-F238E27FC236}">
                  <a16:creationId xmlns:a16="http://schemas.microsoft.com/office/drawing/2014/main" id="{B6C2A95E-49DB-A64B-CCF8-B4CE09D753AC}"/>
                </a:ext>
              </a:extLst>
            </p:cNvPr>
            <p:cNvSpPr/>
            <p:nvPr/>
          </p:nvSpPr>
          <p:spPr>
            <a:xfrm>
              <a:off x="4118595" y="20381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43">
              <a:extLst>
                <a:ext uri="{FF2B5EF4-FFF2-40B4-BE49-F238E27FC236}">
                  <a16:creationId xmlns:a16="http://schemas.microsoft.com/office/drawing/2014/main" id="{3AC67C9A-0631-4C71-9E0D-8214E91E9A13}"/>
                </a:ext>
              </a:extLst>
            </p:cNvPr>
            <p:cNvSpPr/>
            <p:nvPr/>
          </p:nvSpPr>
          <p:spPr>
            <a:xfrm>
              <a:off x="4776886" y="6537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9">
              <a:extLst>
                <a:ext uri="{FF2B5EF4-FFF2-40B4-BE49-F238E27FC236}">
                  <a16:creationId xmlns:a16="http://schemas.microsoft.com/office/drawing/2014/main" id="{51611B49-5E38-D166-C369-AC3FA5279E3E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5400000">
              <a:off x="-304033" y="2310244"/>
              <a:ext cx="914401" cy="533400"/>
            </a:xfrm>
            <a:prstGeom prst="rect">
              <a:avLst/>
            </a:prstGeom>
          </p:spPr>
        </p:pic>
        <p:pic>
          <p:nvPicPr>
            <p:cNvPr id="39" name="object 19">
              <a:extLst>
                <a:ext uri="{FF2B5EF4-FFF2-40B4-BE49-F238E27FC236}">
                  <a16:creationId xmlns:a16="http://schemas.microsoft.com/office/drawing/2014/main" id="{15B478C2-969F-43E2-0FDB-094D55DE6BB7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16200000" flipH="1">
              <a:off x="5744896" y="2316747"/>
              <a:ext cx="914401" cy="533400"/>
            </a:xfrm>
            <a:prstGeom prst="rect">
              <a:avLst/>
            </a:prstGeom>
          </p:spPr>
        </p:pic>
        <p:pic>
          <p:nvPicPr>
            <p:cNvPr id="44" name="object 19">
              <a:extLst>
                <a:ext uri="{FF2B5EF4-FFF2-40B4-BE49-F238E27FC236}">
                  <a16:creationId xmlns:a16="http://schemas.microsoft.com/office/drawing/2014/main" id="{9B8E0F0C-F47B-A605-929B-5012A0F256A4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16200000" flipH="1">
              <a:off x="5744896" y="4036937"/>
              <a:ext cx="914401" cy="533400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828CEC47-E700-4D17-15EB-611BC737B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1464" y="3040860"/>
              <a:ext cx="2629875" cy="2629875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AC272ED-D429-81B9-89DE-3D7918FFB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569" r="46626"/>
            <a:stretch>
              <a:fillRect/>
            </a:stretch>
          </p:blipFill>
          <p:spPr>
            <a:xfrm>
              <a:off x="3466656" y="3652595"/>
              <a:ext cx="1850254" cy="2091890"/>
            </a:xfrm>
            <a:prstGeom prst="rect">
              <a:avLst/>
            </a:prstGeom>
          </p:spPr>
        </p:pic>
        <p:sp>
          <p:nvSpPr>
            <p:cNvPr id="7" name="object 36">
              <a:extLst>
                <a:ext uri="{FF2B5EF4-FFF2-40B4-BE49-F238E27FC236}">
                  <a16:creationId xmlns:a16="http://schemas.microsoft.com/office/drawing/2014/main" id="{8502588B-5549-374F-86B2-9C2FAC20FFA5}"/>
                </a:ext>
              </a:extLst>
            </p:cNvPr>
            <p:cNvSpPr/>
            <p:nvPr/>
          </p:nvSpPr>
          <p:spPr>
            <a:xfrm rot="1381162">
              <a:off x="4067512" y="4597015"/>
              <a:ext cx="1765608" cy="40986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36">
              <a:extLst>
                <a:ext uri="{FF2B5EF4-FFF2-40B4-BE49-F238E27FC236}">
                  <a16:creationId xmlns:a16="http://schemas.microsoft.com/office/drawing/2014/main" id="{1375A07C-46D3-B9D3-D7E3-CFD5D6047674}"/>
                </a:ext>
              </a:extLst>
            </p:cNvPr>
            <p:cNvSpPr/>
            <p:nvPr/>
          </p:nvSpPr>
          <p:spPr>
            <a:xfrm rot="18396358">
              <a:off x="4100665" y="4602052"/>
              <a:ext cx="1765608" cy="40986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35">
              <a:extLst>
                <a:ext uri="{FF2B5EF4-FFF2-40B4-BE49-F238E27FC236}">
                  <a16:creationId xmlns:a16="http://schemas.microsoft.com/office/drawing/2014/main" id="{2CAF2BD9-D625-9A2B-C0AE-312D5733A527}"/>
                </a:ext>
              </a:extLst>
            </p:cNvPr>
            <p:cNvSpPr txBox="1"/>
            <p:nvPr/>
          </p:nvSpPr>
          <p:spPr>
            <a:xfrm>
              <a:off x="613556" y="2155097"/>
              <a:ext cx="5053173" cy="936154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z="2000" spc="-35" dirty="0">
                  <a:solidFill>
                    <a:srgbClr val="00CC5C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Utiliza métodos de limpieza controlada (cubo y mapo, paño y envase o escoba y recogedor) en sustitución de manguera abierta.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38089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5EB1E3-4B20-BE06-69B9-B2339B40A2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AF6CB812-9CB7-1681-9B8B-BB44169A19BF}"/>
              </a:ext>
            </a:extLst>
          </p:cNvPr>
          <p:cNvGrpSpPr/>
          <p:nvPr/>
        </p:nvGrpSpPr>
        <p:grpSpPr>
          <a:xfrm>
            <a:off x="-310598" y="-5854"/>
            <a:ext cx="7143272" cy="6476928"/>
            <a:chOff x="-310598" y="-5854"/>
            <a:chExt cx="7143272" cy="6476928"/>
          </a:xfrm>
        </p:grpSpPr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55C5B716-EB7A-AA2C-A3B4-DB6189D5005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49870" y="-5854"/>
              <a:ext cx="3523603" cy="1429422"/>
            </a:xfrm>
            <a:prstGeom prst="rect">
              <a:avLst/>
            </a:prstGeom>
          </p:spPr>
        </p:pic>
        <p:sp>
          <p:nvSpPr>
            <p:cNvPr id="38" name="object 32" descr="$PPTXTitle">
              <a:extLst>
                <a:ext uri="{FF2B5EF4-FFF2-40B4-BE49-F238E27FC236}">
                  <a16:creationId xmlns:a16="http://schemas.microsoft.com/office/drawing/2014/main" id="{A09A5D88-4A16-93A1-EB02-CEAA60399D35}"/>
                </a:ext>
              </a:extLst>
            </p:cNvPr>
            <p:cNvSpPr txBox="1">
              <a:spLocks/>
            </p:cNvSpPr>
            <p:nvPr/>
          </p:nvSpPr>
          <p:spPr>
            <a:xfrm>
              <a:off x="1454363" y="1176284"/>
              <a:ext cx="3711861" cy="493725"/>
            </a:xfrm>
            <a:prstGeom prst="rect">
              <a:avLst/>
            </a:prstGeom>
          </p:spPr>
          <p:txBody>
            <a:bodyPr vert="horz" wrap="square" lIns="0" tIns="62230" rIns="0" bIns="0" rtlCol="0">
              <a:spAutoFit/>
            </a:bodyPr>
            <a:lstStyle>
              <a:lvl1pPr>
                <a:defRPr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spcBef>
                  <a:spcPts val="490"/>
                </a:spcBef>
              </a:pPr>
              <a:r>
                <a:rPr lang="pt-BR" sz="2800" b="1" spc="-55" dirty="0">
                  <a:solidFill>
                    <a:srgbClr val="1D75BC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¡CADA GOTA CUENTA!</a:t>
              </a:r>
              <a:endParaRPr lang="pt-BR" sz="2800" b="1" spc="-25" dirty="0">
                <a:solidFill>
                  <a:srgbClr val="1D75BC"/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endParaRPr>
            </a:p>
          </p:txBody>
        </p:sp>
        <p:sp>
          <p:nvSpPr>
            <p:cNvPr id="40" name="object 36">
              <a:extLst>
                <a:ext uri="{FF2B5EF4-FFF2-40B4-BE49-F238E27FC236}">
                  <a16:creationId xmlns:a16="http://schemas.microsoft.com/office/drawing/2014/main" id="{4C388FDE-1A89-D51D-496B-39159506A5F0}"/>
                </a:ext>
              </a:extLst>
            </p:cNvPr>
            <p:cNvSpPr/>
            <p:nvPr/>
          </p:nvSpPr>
          <p:spPr>
            <a:xfrm>
              <a:off x="1480348" y="1696020"/>
              <a:ext cx="3440672" cy="45085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rgbClr val="4FC8EF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pic>
          <p:nvPicPr>
            <p:cNvPr id="49" name="object 19">
              <a:extLst>
                <a:ext uri="{FF2B5EF4-FFF2-40B4-BE49-F238E27FC236}">
                  <a16:creationId xmlns:a16="http://schemas.microsoft.com/office/drawing/2014/main" id="{48C2B4EB-AD61-4FC4-5AAF-CBF4F621345C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5918273" y="168970"/>
              <a:ext cx="914401" cy="533400"/>
            </a:xfrm>
            <a:prstGeom prst="rect">
              <a:avLst/>
            </a:prstGeom>
          </p:spPr>
        </p:pic>
        <p:pic>
          <p:nvPicPr>
            <p:cNvPr id="57" name="object 19">
              <a:extLst>
                <a:ext uri="{FF2B5EF4-FFF2-40B4-BE49-F238E27FC236}">
                  <a16:creationId xmlns:a16="http://schemas.microsoft.com/office/drawing/2014/main" id="{C01AD4D5-CDDD-CC05-4ECD-B51AB28689EA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5728642" y="995555"/>
              <a:ext cx="914401" cy="533400"/>
            </a:xfrm>
            <a:prstGeom prst="rect">
              <a:avLst/>
            </a:prstGeom>
          </p:spPr>
        </p:pic>
        <p:pic>
          <p:nvPicPr>
            <p:cNvPr id="61" name="object 19">
              <a:extLst>
                <a:ext uri="{FF2B5EF4-FFF2-40B4-BE49-F238E27FC236}">
                  <a16:creationId xmlns:a16="http://schemas.microsoft.com/office/drawing/2014/main" id="{62CD00D3-8166-9546-BB9E-ED8743B5D03A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203200" y="118551"/>
              <a:ext cx="914401" cy="533400"/>
            </a:xfrm>
            <a:prstGeom prst="rect">
              <a:avLst/>
            </a:prstGeom>
          </p:spPr>
        </p:pic>
        <p:pic>
          <p:nvPicPr>
            <p:cNvPr id="65" name="object 19">
              <a:extLst>
                <a:ext uri="{FF2B5EF4-FFF2-40B4-BE49-F238E27FC236}">
                  <a16:creationId xmlns:a16="http://schemas.microsoft.com/office/drawing/2014/main" id="{B07C0093-DAC8-361C-B81F-1A0EB60D6F03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812800" y="698500"/>
              <a:ext cx="914401" cy="533400"/>
            </a:xfrm>
            <a:prstGeom prst="rect">
              <a:avLst/>
            </a:prstGeom>
          </p:spPr>
        </p:pic>
        <p:pic>
          <p:nvPicPr>
            <p:cNvPr id="77" name="object 39">
              <a:extLst>
                <a:ext uri="{FF2B5EF4-FFF2-40B4-BE49-F238E27FC236}">
                  <a16:creationId xmlns:a16="http://schemas.microsoft.com/office/drawing/2014/main" id="{760A6D23-D6C5-2781-8E18-66E7F449CD3B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69115" y="422359"/>
              <a:ext cx="102387" cy="105130"/>
            </a:xfrm>
            <a:prstGeom prst="rect">
              <a:avLst/>
            </a:prstGeom>
          </p:spPr>
        </p:pic>
        <p:pic>
          <p:nvPicPr>
            <p:cNvPr id="81" name="object 50">
              <a:extLst>
                <a:ext uri="{FF2B5EF4-FFF2-40B4-BE49-F238E27FC236}">
                  <a16:creationId xmlns:a16="http://schemas.microsoft.com/office/drawing/2014/main" id="{7B02DF1B-C366-112B-2703-F25F0C8B33F1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869164" y="124197"/>
              <a:ext cx="117932" cy="119138"/>
            </a:xfrm>
            <a:prstGeom prst="rect">
              <a:avLst/>
            </a:prstGeom>
          </p:spPr>
        </p:pic>
        <p:pic>
          <p:nvPicPr>
            <p:cNvPr id="85" name="object 41">
              <a:extLst>
                <a:ext uri="{FF2B5EF4-FFF2-40B4-BE49-F238E27FC236}">
                  <a16:creationId xmlns:a16="http://schemas.microsoft.com/office/drawing/2014/main" id="{986285E3-3039-7A7C-0334-1BA1FB3CEFC2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144110" y="837931"/>
              <a:ext cx="82537" cy="81661"/>
            </a:xfrm>
            <a:prstGeom prst="rect">
              <a:avLst/>
            </a:prstGeom>
          </p:spPr>
        </p:pic>
        <p:sp>
          <p:nvSpPr>
            <p:cNvPr id="89" name="object 40">
              <a:extLst>
                <a:ext uri="{FF2B5EF4-FFF2-40B4-BE49-F238E27FC236}">
                  <a16:creationId xmlns:a16="http://schemas.microsoft.com/office/drawing/2014/main" id="{E73E293F-11DE-D78A-6014-F350043012F8}"/>
                </a:ext>
              </a:extLst>
            </p:cNvPr>
            <p:cNvSpPr/>
            <p:nvPr/>
          </p:nvSpPr>
          <p:spPr>
            <a:xfrm>
              <a:off x="5361916" y="591768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91" name="object 49">
              <a:extLst>
                <a:ext uri="{FF2B5EF4-FFF2-40B4-BE49-F238E27FC236}">
                  <a16:creationId xmlns:a16="http://schemas.microsoft.com/office/drawing/2014/main" id="{80681E04-AFCC-1332-0514-419761EBD6F1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17654" y="905158"/>
              <a:ext cx="94500" cy="106832"/>
            </a:xfrm>
            <a:prstGeom prst="rect">
              <a:avLst/>
            </a:prstGeom>
          </p:spPr>
        </p:pic>
        <p:pic>
          <p:nvPicPr>
            <p:cNvPr id="93" name="object 5">
              <a:extLst>
                <a:ext uri="{FF2B5EF4-FFF2-40B4-BE49-F238E27FC236}">
                  <a16:creationId xmlns:a16="http://schemas.microsoft.com/office/drawing/2014/main" id="{1E768AF1-B55F-C30A-E133-CEEBF3D1980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31390" y="832252"/>
              <a:ext cx="152198" cy="226466"/>
            </a:xfrm>
            <a:prstGeom prst="rect">
              <a:avLst/>
            </a:prstGeom>
          </p:spPr>
        </p:pic>
        <p:pic>
          <p:nvPicPr>
            <p:cNvPr id="95" name="object 49">
              <a:extLst>
                <a:ext uri="{FF2B5EF4-FFF2-40B4-BE49-F238E27FC236}">
                  <a16:creationId xmlns:a16="http://schemas.microsoft.com/office/drawing/2014/main" id="{992A3ACF-421D-1E09-BDF2-7FE10DA36212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83150" y="556201"/>
              <a:ext cx="94500" cy="106832"/>
            </a:xfrm>
            <a:prstGeom prst="rect">
              <a:avLst/>
            </a:prstGeom>
          </p:spPr>
        </p:pic>
        <p:sp>
          <p:nvSpPr>
            <p:cNvPr id="97" name="object 43">
              <a:extLst>
                <a:ext uri="{FF2B5EF4-FFF2-40B4-BE49-F238E27FC236}">
                  <a16:creationId xmlns:a16="http://schemas.microsoft.com/office/drawing/2014/main" id="{89770DC1-311D-0702-E40A-4A64D838B84F}"/>
                </a:ext>
              </a:extLst>
            </p:cNvPr>
            <p:cNvSpPr/>
            <p:nvPr/>
          </p:nvSpPr>
          <p:spPr>
            <a:xfrm>
              <a:off x="5319056" y="122520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43">
              <a:extLst>
                <a:ext uri="{FF2B5EF4-FFF2-40B4-BE49-F238E27FC236}">
                  <a16:creationId xmlns:a16="http://schemas.microsoft.com/office/drawing/2014/main" id="{8410664E-62A2-05CD-5B15-78255556D668}"/>
                </a:ext>
              </a:extLst>
            </p:cNvPr>
            <p:cNvSpPr/>
            <p:nvPr/>
          </p:nvSpPr>
          <p:spPr>
            <a:xfrm>
              <a:off x="5728642" y="71492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5" name="object 49">
              <a:extLst>
                <a:ext uri="{FF2B5EF4-FFF2-40B4-BE49-F238E27FC236}">
                  <a16:creationId xmlns:a16="http://schemas.microsoft.com/office/drawing/2014/main" id="{1DF9EC12-841F-F75A-A619-079E1D289FA5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19293" y="1250284"/>
              <a:ext cx="94500" cy="106832"/>
            </a:xfrm>
            <a:prstGeom prst="rect">
              <a:avLst/>
            </a:prstGeom>
          </p:spPr>
        </p:pic>
        <p:pic>
          <p:nvPicPr>
            <p:cNvPr id="107" name="object 17">
              <a:extLst>
                <a:ext uri="{FF2B5EF4-FFF2-40B4-BE49-F238E27FC236}">
                  <a16:creationId xmlns:a16="http://schemas.microsoft.com/office/drawing/2014/main" id="{D02ED09C-5AA1-6F61-082D-C19599AAD149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3168" y="850756"/>
              <a:ext cx="152193" cy="226466"/>
            </a:xfrm>
            <a:prstGeom prst="rect">
              <a:avLst/>
            </a:prstGeom>
          </p:spPr>
        </p:pic>
        <p:pic>
          <p:nvPicPr>
            <p:cNvPr id="113" name="object 45">
              <a:extLst>
                <a:ext uri="{FF2B5EF4-FFF2-40B4-BE49-F238E27FC236}">
                  <a16:creationId xmlns:a16="http://schemas.microsoft.com/office/drawing/2014/main" id="{2F0316C4-5435-1B06-2184-7A9553BB730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11232" y="981088"/>
              <a:ext cx="119595" cy="119583"/>
            </a:xfrm>
            <a:prstGeom prst="rect">
              <a:avLst/>
            </a:prstGeom>
          </p:spPr>
        </p:pic>
        <p:sp>
          <p:nvSpPr>
            <p:cNvPr id="115" name="object 43">
              <a:extLst>
                <a:ext uri="{FF2B5EF4-FFF2-40B4-BE49-F238E27FC236}">
                  <a16:creationId xmlns:a16="http://schemas.microsoft.com/office/drawing/2014/main" id="{7A588BD2-1B8D-92DB-DBFA-22743488C882}"/>
                </a:ext>
              </a:extLst>
            </p:cNvPr>
            <p:cNvSpPr/>
            <p:nvPr/>
          </p:nvSpPr>
          <p:spPr>
            <a:xfrm>
              <a:off x="4279418" y="12095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7" name="object 45">
              <a:extLst>
                <a:ext uri="{FF2B5EF4-FFF2-40B4-BE49-F238E27FC236}">
                  <a16:creationId xmlns:a16="http://schemas.microsoft.com/office/drawing/2014/main" id="{8A5B7648-EF07-42E5-3F8B-1C01C529FDBD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540805" y="765093"/>
              <a:ext cx="119595" cy="119583"/>
            </a:xfrm>
            <a:prstGeom prst="rect">
              <a:avLst/>
            </a:prstGeom>
          </p:spPr>
        </p:pic>
        <p:pic>
          <p:nvPicPr>
            <p:cNvPr id="119" name="object 48">
              <a:extLst>
                <a:ext uri="{FF2B5EF4-FFF2-40B4-BE49-F238E27FC236}">
                  <a16:creationId xmlns:a16="http://schemas.microsoft.com/office/drawing/2014/main" id="{BBC0044A-178E-0ECE-D57C-A3E1EAA20E5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12725" y="258327"/>
              <a:ext cx="115506" cy="115519"/>
            </a:xfrm>
            <a:prstGeom prst="rect">
              <a:avLst/>
            </a:prstGeom>
          </p:spPr>
        </p:pic>
        <p:sp>
          <p:nvSpPr>
            <p:cNvPr id="124" name="object 40">
              <a:extLst>
                <a:ext uri="{FF2B5EF4-FFF2-40B4-BE49-F238E27FC236}">
                  <a16:creationId xmlns:a16="http://schemas.microsoft.com/office/drawing/2014/main" id="{684179CF-C29D-47B2-CA18-1ADF31E9B5F8}"/>
                </a:ext>
              </a:extLst>
            </p:cNvPr>
            <p:cNvSpPr/>
            <p:nvPr/>
          </p:nvSpPr>
          <p:spPr>
            <a:xfrm>
              <a:off x="1062991" y="65980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33" name="object 40">
              <a:extLst>
                <a:ext uri="{FF2B5EF4-FFF2-40B4-BE49-F238E27FC236}">
                  <a16:creationId xmlns:a16="http://schemas.microsoft.com/office/drawing/2014/main" id="{AF1E42F6-DE88-B823-91E2-E7B618C8A059}"/>
                </a:ext>
              </a:extLst>
            </p:cNvPr>
            <p:cNvSpPr/>
            <p:nvPr/>
          </p:nvSpPr>
          <p:spPr>
            <a:xfrm>
              <a:off x="3732624" y="23102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42" name="object 40">
              <a:extLst>
                <a:ext uri="{FF2B5EF4-FFF2-40B4-BE49-F238E27FC236}">
                  <a16:creationId xmlns:a16="http://schemas.microsoft.com/office/drawing/2014/main" id="{633DF6CA-CF4F-F9DC-8857-2AC77035F0DE}"/>
                </a:ext>
              </a:extLst>
            </p:cNvPr>
            <p:cNvSpPr/>
            <p:nvPr/>
          </p:nvSpPr>
          <p:spPr>
            <a:xfrm>
              <a:off x="1379324" y="525402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sp>
          <p:nvSpPr>
            <p:cNvPr id="146" name="object 40">
              <a:extLst>
                <a:ext uri="{FF2B5EF4-FFF2-40B4-BE49-F238E27FC236}">
                  <a16:creationId xmlns:a16="http://schemas.microsoft.com/office/drawing/2014/main" id="{41432AF4-D6B1-EE4F-9BBE-5768E386F8DF}"/>
                </a:ext>
              </a:extLst>
            </p:cNvPr>
            <p:cNvSpPr/>
            <p:nvPr/>
          </p:nvSpPr>
          <p:spPr>
            <a:xfrm>
              <a:off x="4443173" y="1236091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48" name="object 45">
              <a:extLst>
                <a:ext uri="{FF2B5EF4-FFF2-40B4-BE49-F238E27FC236}">
                  <a16:creationId xmlns:a16="http://schemas.microsoft.com/office/drawing/2014/main" id="{5EA6C508-9F1D-BB56-9F83-628B0C4C4F99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348702" y="80269"/>
              <a:ext cx="119595" cy="119583"/>
            </a:xfrm>
            <a:prstGeom prst="rect">
              <a:avLst/>
            </a:prstGeom>
          </p:spPr>
        </p:pic>
        <p:sp>
          <p:nvSpPr>
            <p:cNvPr id="154" name="object 40">
              <a:extLst>
                <a:ext uri="{FF2B5EF4-FFF2-40B4-BE49-F238E27FC236}">
                  <a16:creationId xmlns:a16="http://schemas.microsoft.com/office/drawing/2014/main" id="{25757212-DBE6-F195-809C-F3034C4940C8}"/>
                </a:ext>
              </a:extLst>
            </p:cNvPr>
            <p:cNvSpPr/>
            <p:nvPr/>
          </p:nvSpPr>
          <p:spPr>
            <a:xfrm>
              <a:off x="5230605" y="1575037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56" name="object 39">
              <a:extLst>
                <a:ext uri="{FF2B5EF4-FFF2-40B4-BE49-F238E27FC236}">
                  <a16:creationId xmlns:a16="http://schemas.microsoft.com/office/drawing/2014/main" id="{D4AA36C8-17AC-C564-7C2E-9CB065312C8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23806" y="1160953"/>
              <a:ext cx="102387" cy="105130"/>
            </a:xfrm>
            <a:prstGeom prst="rect">
              <a:avLst/>
            </a:prstGeom>
          </p:spPr>
        </p:pic>
        <p:sp>
          <p:nvSpPr>
            <p:cNvPr id="158" name="object 43">
              <a:extLst>
                <a:ext uri="{FF2B5EF4-FFF2-40B4-BE49-F238E27FC236}">
                  <a16:creationId xmlns:a16="http://schemas.microsoft.com/office/drawing/2014/main" id="{A6F48483-6FD4-5D58-72E0-823B28CC6B52}"/>
                </a:ext>
              </a:extLst>
            </p:cNvPr>
            <p:cNvSpPr/>
            <p:nvPr/>
          </p:nvSpPr>
          <p:spPr>
            <a:xfrm>
              <a:off x="1911115" y="111451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43">
              <a:extLst>
                <a:ext uri="{FF2B5EF4-FFF2-40B4-BE49-F238E27FC236}">
                  <a16:creationId xmlns:a16="http://schemas.microsoft.com/office/drawing/2014/main" id="{E3030F59-B238-1B21-895F-EEFA0B616A09}"/>
                </a:ext>
              </a:extLst>
            </p:cNvPr>
            <p:cNvSpPr/>
            <p:nvPr/>
          </p:nvSpPr>
          <p:spPr>
            <a:xfrm>
              <a:off x="2647015" y="128823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43">
              <a:extLst>
                <a:ext uri="{FF2B5EF4-FFF2-40B4-BE49-F238E27FC236}">
                  <a16:creationId xmlns:a16="http://schemas.microsoft.com/office/drawing/2014/main" id="{ED319F08-B4EA-E5B1-3559-3CE45D6C8A27}"/>
                </a:ext>
              </a:extLst>
            </p:cNvPr>
            <p:cNvSpPr/>
            <p:nvPr/>
          </p:nvSpPr>
          <p:spPr>
            <a:xfrm>
              <a:off x="4497725" y="90910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4" name="object 45">
              <a:extLst>
                <a:ext uri="{FF2B5EF4-FFF2-40B4-BE49-F238E27FC236}">
                  <a16:creationId xmlns:a16="http://schemas.microsoft.com/office/drawing/2014/main" id="{87500B3F-2307-5C10-FDC2-349E83E9DE53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966870" y="80269"/>
              <a:ext cx="119595" cy="119583"/>
            </a:xfrm>
            <a:prstGeom prst="rect">
              <a:avLst/>
            </a:prstGeom>
          </p:spPr>
        </p:pic>
        <p:sp>
          <p:nvSpPr>
            <p:cNvPr id="166" name="object 40">
              <a:extLst>
                <a:ext uri="{FF2B5EF4-FFF2-40B4-BE49-F238E27FC236}">
                  <a16:creationId xmlns:a16="http://schemas.microsoft.com/office/drawing/2014/main" id="{580A60EB-B202-449E-9143-9B152FC0AE6D}"/>
                </a:ext>
              </a:extLst>
            </p:cNvPr>
            <p:cNvSpPr/>
            <p:nvPr/>
          </p:nvSpPr>
          <p:spPr>
            <a:xfrm>
              <a:off x="1693834" y="621359"/>
              <a:ext cx="54610" cy="54610"/>
            </a:xfrm>
            <a:custGeom>
              <a:avLst/>
              <a:gdLst/>
              <a:ahLst/>
              <a:cxnLst/>
              <a:rect l="l" t="t" r="r" b="b"/>
              <a:pathLst>
                <a:path w="54610" h="54610">
                  <a:moveTo>
                    <a:pt x="23456" y="0"/>
                  </a:moveTo>
                  <a:lnTo>
                    <a:pt x="19977" y="761"/>
                  </a:lnTo>
                  <a:lnTo>
                    <a:pt x="16751" y="2463"/>
                  </a:lnTo>
                  <a:lnTo>
                    <a:pt x="13411" y="3555"/>
                  </a:lnTo>
                  <a:lnTo>
                    <a:pt x="10502" y="5422"/>
                  </a:lnTo>
                  <a:lnTo>
                    <a:pt x="8051" y="8051"/>
                  </a:lnTo>
                  <a:lnTo>
                    <a:pt x="5422" y="10502"/>
                  </a:lnTo>
                  <a:lnTo>
                    <a:pt x="3555" y="13398"/>
                  </a:lnTo>
                  <a:lnTo>
                    <a:pt x="2463" y="16751"/>
                  </a:lnTo>
                  <a:lnTo>
                    <a:pt x="774" y="19977"/>
                  </a:lnTo>
                  <a:lnTo>
                    <a:pt x="0" y="23444"/>
                  </a:lnTo>
                  <a:lnTo>
                    <a:pt x="139" y="27165"/>
                  </a:lnTo>
                  <a:lnTo>
                    <a:pt x="1104" y="34353"/>
                  </a:lnTo>
                  <a:lnTo>
                    <a:pt x="27177" y="54203"/>
                  </a:lnTo>
                  <a:lnTo>
                    <a:pt x="30899" y="54343"/>
                  </a:lnTo>
                  <a:lnTo>
                    <a:pt x="34366" y="53568"/>
                  </a:lnTo>
                  <a:lnTo>
                    <a:pt x="37591" y="51879"/>
                  </a:lnTo>
                  <a:lnTo>
                    <a:pt x="40944" y="50787"/>
                  </a:lnTo>
                  <a:lnTo>
                    <a:pt x="43840" y="48920"/>
                  </a:lnTo>
                  <a:lnTo>
                    <a:pt x="46291" y="46278"/>
                  </a:lnTo>
                  <a:lnTo>
                    <a:pt x="48933" y="43840"/>
                  </a:lnTo>
                  <a:lnTo>
                    <a:pt x="50799" y="40932"/>
                  </a:lnTo>
                  <a:lnTo>
                    <a:pt x="51892" y="37591"/>
                  </a:lnTo>
                  <a:lnTo>
                    <a:pt x="53581" y="34366"/>
                  </a:lnTo>
                  <a:lnTo>
                    <a:pt x="54355" y="30886"/>
                  </a:lnTo>
                  <a:lnTo>
                    <a:pt x="54216" y="27165"/>
                  </a:lnTo>
                  <a:lnTo>
                    <a:pt x="53251" y="19977"/>
                  </a:lnTo>
                  <a:lnTo>
                    <a:pt x="32054" y="139"/>
                  </a:lnTo>
                  <a:lnTo>
                    <a:pt x="27177" y="139"/>
                  </a:lnTo>
                  <a:lnTo>
                    <a:pt x="2345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pPr algn="just"/>
              <a:endParaRPr/>
            </a:p>
          </p:txBody>
        </p:sp>
        <p:pic>
          <p:nvPicPr>
            <p:cNvPr id="168" name="object 45">
              <a:extLst>
                <a:ext uri="{FF2B5EF4-FFF2-40B4-BE49-F238E27FC236}">
                  <a16:creationId xmlns:a16="http://schemas.microsoft.com/office/drawing/2014/main" id="{C802D43F-E761-43E5-1796-E5D4E6044DBF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11051" y="178989"/>
              <a:ext cx="119595" cy="119583"/>
            </a:xfrm>
            <a:prstGeom prst="rect">
              <a:avLst/>
            </a:prstGeom>
          </p:spPr>
        </p:pic>
        <p:pic>
          <p:nvPicPr>
            <p:cNvPr id="170" name="object 49">
              <a:extLst>
                <a:ext uri="{FF2B5EF4-FFF2-40B4-BE49-F238E27FC236}">
                  <a16:creationId xmlns:a16="http://schemas.microsoft.com/office/drawing/2014/main" id="{CFFA9D10-7728-C9AE-01D2-980068833CFE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454291" y="1365689"/>
              <a:ext cx="94500" cy="106832"/>
            </a:xfrm>
            <a:prstGeom prst="rect">
              <a:avLst/>
            </a:prstGeom>
          </p:spPr>
        </p:pic>
        <p:pic>
          <p:nvPicPr>
            <p:cNvPr id="172" name="object 19">
              <a:extLst>
                <a:ext uri="{FF2B5EF4-FFF2-40B4-BE49-F238E27FC236}">
                  <a16:creationId xmlns:a16="http://schemas.microsoft.com/office/drawing/2014/main" id="{1CB7A5D0-B1DB-37A0-BA36-7E7528D262CD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-310598" y="1154853"/>
              <a:ext cx="914401" cy="533400"/>
            </a:xfrm>
            <a:prstGeom prst="rect">
              <a:avLst/>
            </a:prstGeom>
          </p:spPr>
        </p:pic>
        <p:pic>
          <p:nvPicPr>
            <p:cNvPr id="174" name="object 19">
              <a:extLst>
                <a:ext uri="{FF2B5EF4-FFF2-40B4-BE49-F238E27FC236}">
                  <a16:creationId xmlns:a16="http://schemas.microsoft.com/office/drawing/2014/main" id="{653B85E8-E593-A92B-75D7-9E2FF45ACCBC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flipH="1">
              <a:off x="4773764" y="0"/>
              <a:ext cx="914401" cy="533400"/>
            </a:xfrm>
            <a:prstGeom prst="rect">
              <a:avLst/>
            </a:prstGeom>
          </p:spPr>
        </p:pic>
        <p:pic>
          <p:nvPicPr>
            <p:cNvPr id="178" name="object 5">
              <a:extLst>
                <a:ext uri="{FF2B5EF4-FFF2-40B4-BE49-F238E27FC236}">
                  <a16:creationId xmlns:a16="http://schemas.microsoft.com/office/drawing/2014/main" id="{14D1970C-ACE0-2CB5-966A-CD8D90E30A3A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31015" y="1350388"/>
              <a:ext cx="152198" cy="226466"/>
            </a:xfrm>
            <a:prstGeom prst="rect">
              <a:avLst/>
            </a:prstGeom>
          </p:spPr>
        </p:pic>
        <p:pic>
          <p:nvPicPr>
            <p:cNvPr id="188" name="object 5">
              <a:extLst>
                <a:ext uri="{FF2B5EF4-FFF2-40B4-BE49-F238E27FC236}">
                  <a16:creationId xmlns:a16="http://schemas.microsoft.com/office/drawing/2014/main" id="{8440A6EF-95F7-1AF5-FCFC-ABECA0657DED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687178" y="973251"/>
              <a:ext cx="152198" cy="226466"/>
            </a:xfrm>
            <a:prstGeom prst="rect">
              <a:avLst/>
            </a:prstGeom>
          </p:spPr>
        </p:pic>
        <p:sp>
          <p:nvSpPr>
            <p:cNvPr id="192" name="object 43">
              <a:extLst>
                <a:ext uri="{FF2B5EF4-FFF2-40B4-BE49-F238E27FC236}">
                  <a16:creationId xmlns:a16="http://schemas.microsoft.com/office/drawing/2014/main" id="{80966C49-BB84-801C-B0BC-3FCCAD8AB299}"/>
                </a:ext>
              </a:extLst>
            </p:cNvPr>
            <p:cNvSpPr/>
            <p:nvPr/>
          </p:nvSpPr>
          <p:spPr>
            <a:xfrm>
              <a:off x="1067436" y="29100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43">
              <a:extLst>
                <a:ext uri="{FF2B5EF4-FFF2-40B4-BE49-F238E27FC236}">
                  <a16:creationId xmlns:a16="http://schemas.microsoft.com/office/drawing/2014/main" id="{4EB26E7C-1E32-4C1A-0CF4-9D6C405CC8E9}"/>
                </a:ext>
              </a:extLst>
            </p:cNvPr>
            <p:cNvSpPr/>
            <p:nvPr/>
          </p:nvSpPr>
          <p:spPr>
            <a:xfrm>
              <a:off x="6198293" y="44075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43">
              <a:extLst>
                <a:ext uri="{FF2B5EF4-FFF2-40B4-BE49-F238E27FC236}">
                  <a16:creationId xmlns:a16="http://schemas.microsoft.com/office/drawing/2014/main" id="{221EB054-183A-6C26-4F12-F721AC172CD8}"/>
                </a:ext>
              </a:extLst>
            </p:cNvPr>
            <p:cNvSpPr/>
            <p:nvPr/>
          </p:nvSpPr>
          <p:spPr>
            <a:xfrm>
              <a:off x="2854118" y="13360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6" name="object 45">
              <a:extLst>
                <a:ext uri="{FF2B5EF4-FFF2-40B4-BE49-F238E27FC236}">
                  <a16:creationId xmlns:a16="http://schemas.microsoft.com/office/drawing/2014/main" id="{6A7F87BB-DD6B-0000-1BA7-F2FE88F4CDB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380938" y="98891"/>
              <a:ext cx="119595" cy="119583"/>
            </a:xfrm>
            <a:prstGeom prst="rect">
              <a:avLst/>
            </a:prstGeom>
          </p:spPr>
        </p:pic>
        <p:pic>
          <p:nvPicPr>
            <p:cNvPr id="221" name="object 45">
              <a:extLst>
                <a:ext uri="{FF2B5EF4-FFF2-40B4-BE49-F238E27FC236}">
                  <a16:creationId xmlns:a16="http://schemas.microsoft.com/office/drawing/2014/main" id="{C7565A75-2753-07AC-65E0-95159A58B1A6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43402" y="115818"/>
              <a:ext cx="119595" cy="119583"/>
            </a:xfrm>
            <a:prstGeom prst="rect">
              <a:avLst/>
            </a:prstGeom>
          </p:spPr>
        </p:pic>
        <p:sp>
          <p:nvSpPr>
            <p:cNvPr id="223" name="object 43">
              <a:extLst>
                <a:ext uri="{FF2B5EF4-FFF2-40B4-BE49-F238E27FC236}">
                  <a16:creationId xmlns:a16="http://schemas.microsoft.com/office/drawing/2014/main" id="{E7031151-DFAE-D425-5DC2-B365A1FA3EEF}"/>
                </a:ext>
              </a:extLst>
            </p:cNvPr>
            <p:cNvSpPr/>
            <p:nvPr/>
          </p:nvSpPr>
          <p:spPr>
            <a:xfrm>
              <a:off x="5766217" y="105871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43">
              <a:extLst>
                <a:ext uri="{FF2B5EF4-FFF2-40B4-BE49-F238E27FC236}">
                  <a16:creationId xmlns:a16="http://schemas.microsoft.com/office/drawing/2014/main" id="{770F5D39-93FA-0E94-D09F-ABE5DAA36668}"/>
                </a:ext>
              </a:extLst>
            </p:cNvPr>
            <p:cNvSpPr/>
            <p:nvPr/>
          </p:nvSpPr>
          <p:spPr>
            <a:xfrm>
              <a:off x="6169792" y="765870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43">
              <a:extLst>
                <a:ext uri="{FF2B5EF4-FFF2-40B4-BE49-F238E27FC236}">
                  <a16:creationId xmlns:a16="http://schemas.microsoft.com/office/drawing/2014/main" id="{8E2D7231-0B75-296C-0767-C0E6B8A78FC7}"/>
                </a:ext>
              </a:extLst>
            </p:cNvPr>
            <p:cNvSpPr/>
            <p:nvPr/>
          </p:nvSpPr>
          <p:spPr>
            <a:xfrm>
              <a:off x="77473" y="68377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43">
              <a:extLst>
                <a:ext uri="{FF2B5EF4-FFF2-40B4-BE49-F238E27FC236}">
                  <a16:creationId xmlns:a16="http://schemas.microsoft.com/office/drawing/2014/main" id="{C1D988BE-5366-8047-BA82-6CDFD1602706}"/>
                </a:ext>
              </a:extLst>
            </p:cNvPr>
            <p:cNvSpPr/>
            <p:nvPr/>
          </p:nvSpPr>
          <p:spPr>
            <a:xfrm>
              <a:off x="456329" y="1114517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43">
              <a:extLst>
                <a:ext uri="{FF2B5EF4-FFF2-40B4-BE49-F238E27FC236}">
                  <a16:creationId xmlns:a16="http://schemas.microsoft.com/office/drawing/2014/main" id="{62AC475E-9742-BA7D-4218-22BADE0E7A69}"/>
                </a:ext>
              </a:extLst>
            </p:cNvPr>
            <p:cNvSpPr/>
            <p:nvPr/>
          </p:nvSpPr>
          <p:spPr>
            <a:xfrm>
              <a:off x="709519" y="956006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43">
              <a:extLst>
                <a:ext uri="{FF2B5EF4-FFF2-40B4-BE49-F238E27FC236}">
                  <a16:creationId xmlns:a16="http://schemas.microsoft.com/office/drawing/2014/main" id="{BD4B99D0-793A-65BD-D604-3FC49A47BEFA}"/>
                </a:ext>
              </a:extLst>
            </p:cNvPr>
            <p:cNvSpPr/>
            <p:nvPr/>
          </p:nvSpPr>
          <p:spPr>
            <a:xfrm>
              <a:off x="1666279" y="298572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43">
              <a:extLst>
                <a:ext uri="{FF2B5EF4-FFF2-40B4-BE49-F238E27FC236}">
                  <a16:creationId xmlns:a16="http://schemas.microsoft.com/office/drawing/2014/main" id="{D1B06D27-1DE7-A8CD-2B60-16D913BD2844}"/>
                </a:ext>
              </a:extLst>
            </p:cNvPr>
            <p:cNvSpPr/>
            <p:nvPr/>
          </p:nvSpPr>
          <p:spPr>
            <a:xfrm>
              <a:off x="1919469" y="140061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9" name="object 19">
              <a:extLst>
                <a:ext uri="{FF2B5EF4-FFF2-40B4-BE49-F238E27FC236}">
                  <a16:creationId xmlns:a16="http://schemas.microsoft.com/office/drawing/2014/main" id="{B731F300-0496-FC52-1713-49CBFEE26D9F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5461072" y="5937674"/>
              <a:ext cx="914401" cy="533400"/>
            </a:xfrm>
            <a:prstGeom prst="rect">
              <a:avLst/>
            </a:prstGeom>
          </p:spPr>
        </p:pic>
        <p:pic>
          <p:nvPicPr>
            <p:cNvPr id="241" name="object 19">
              <a:extLst>
                <a:ext uri="{FF2B5EF4-FFF2-40B4-BE49-F238E27FC236}">
                  <a16:creationId xmlns:a16="http://schemas.microsoft.com/office/drawing/2014/main" id="{3C07F644-01CD-8E6D-D6EC-ECDAD3857BA8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-83717" y="5937674"/>
              <a:ext cx="914401" cy="533400"/>
            </a:xfrm>
            <a:prstGeom prst="rect">
              <a:avLst/>
            </a:prstGeom>
          </p:spPr>
        </p:pic>
        <p:pic>
          <p:nvPicPr>
            <p:cNvPr id="243" name="object 19">
              <a:extLst>
                <a:ext uri="{FF2B5EF4-FFF2-40B4-BE49-F238E27FC236}">
                  <a16:creationId xmlns:a16="http://schemas.microsoft.com/office/drawing/2014/main" id="{221A865C-577F-B57D-88ED-A0A45456721E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5400000">
              <a:off x="-313799" y="4171251"/>
              <a:ext cx="914401" cy="533400"/>
            </a:xfrm>
            <a:prstGeom prst="rect">
              <a:avLst/>
            </a:prstGeom>
          </p:spPr>
        </p:pic>
        <p:pic>
          <p:nvPicPr>
            <p:cNvPr id="251" name="object 45">
              <a:extLst>
                <a:ext uri="{FF2B5EF4-FFF2-40B4-BE49-F238E27FC236}">
                  <a16:creationId xmlns:a16="http://schemas.microsoft.com/office/drawing/2014/main" id="{D34A8F0F-77A7-962F-A1BF-52CD4E7DB9AC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301290" y="1381231"/>
              <a:ext cx="119595" cy="119583"/>
            </a:xfrm>
            <a:prstGeom prst="rect">
              <a:avLst/>
            </a:prstGeom>
          </p:spPr>
        </p:pic>
        <p:sp>
          <p:nvSpPr>
            <p:cNvPr id="255" name="object 43">
              <a:extLst>
                <a:ext uri="{FF2B5EF4-FFF2-40B4-BE49-F238E27FC236}">
                  <a16:creationId xmlns:a16="http://schemas.microsoft.com/office/drawing/2014/main" id="{E30A8705-7278-EA54-78B9-3E3F80F4D635}"/>
                </a:ext>
              </a:extLst>
            </p:cNvPr>
            <p:cNvSpPr/>
            <p:nvPr/>
          </p:nvSpPr>
          <p:spPr>
            <a:xfrm>
              <a:off x="4118595" y="203814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43">
              <a:extLst>
                <a:ext uri="{FF2B5EF4-FFF2-40B4-BE49-F238E27FC236}">
                  <a16:creationId xmlns:a16="http://schemas.microsoft.com/office/drawing/2014/main" id="{CA47360A-3859-6928-27B7-00407F7F0D5C}"/>
                </a:ext>
              </a:extLst>
            </p:cNvPr>
            <p:cNvSpPr/>
            <p:nvPr/>
          </p:nvSpPr>
          <p:spPr>
            <a:xfrm>
              <a:off x="4776886" y="65378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4" h="50164">
                  <a:moveTo>
                    <a:pt x="21386" y="0"/>
                  </a:moveTo>
                  <a:lnTo>
                    <a:pt x="18224" y="711"/>
                  </a:lnTo>
                  <a:lnTo>
                    <a:pt x="15290" y="2247"/>
                  </a:lnTo>
                  <a:lnTo>
                    <a:pt x="12230" y="3238"/>
                  </a:lnTo>
                  <a:lnTo>
                    <a:pt x="9588" y="4940"/>
                  </a:lnTo>
                  <a:lnTo>
                    <a:pt x="7353" y="7353"/>
                  </a:lnTo>
                  <a:lnTo>
                    <a:pt x="4940" y="9575"/>
                  </a:lnTo>
                  <a:lnTo>
                    <a:pt x="3251" y="12230"/>
                  </a:lnTo>
                  <a:lnTo>
                    <a:pt x="2260" y="15290"/>
                  </a:lnTo>
                  <a:lnTo>
                    <a:pt x="711" y="18224"/>
                  </a:lnTo>
                  <a:lnTo>
                    <a:pt x="0" y="21386"/>
                  </a:lnTo>
                  <a:lnTo>
                    <a:pt x="139" y="24790"/>
                  </a:lnTo>
                  <a:lnTo>
                    <a:pt x="1016" y="31343"/>
                  </a:lnTo>
                  <a:lnTo>
                    <a:pt x="24790" y="49441"/>
                  </a:lnTo>
                  <a:lnTo>
                    <a:pt x="28194" y="49580"/>
                  </a:lnTo>
                  <a:lnTo>
                    <a:pt x="31356" y="48856"/>
                  </a:lnTo>
                  <a:lnTo>
                    <a:pt x="34290" y="47320"/>
                  </a:lnTo>
                  <a:lnTo>
                    <a:pt x="37338" y="46329"/>
                  </a:lnTo>
                  <a:lnTo>
                    <a:pt x="39992" y="44627"/>
                  </a:lnTo>
                  <a:lnTo>
                    <a:pt x="42227" y="42227"/>
                  </a:lnTo>
                  <a:lnTo>
                    <a:pt x="44627" y="39992"/>
                  </a:lnTo>
                  <a:lnTo>
                    <a:pt x="46329" y="37350"/>
                  </a:lnTo>
                  <a:lnTo>
                    <a:pt x="47320" y="34289"/>
                  </a:lnTo>
                  <a:lnTo>
                    <a:pt x="48856" y="31343"/>
                  </a:lnTo>
                  <a:lnTo>
                    <a:pt x="49568" y="28181"/>
                  </a:lnTo>
                  <a:lnTo>
                    <a:pt x="49441" y="24790"/>
                  </a:lnTo>
                  <a:lnTo>
                    <a:pt x="48564" y="18237"/>
                  </a:lnTo>
                  <a:lnTo>
                    <a:pt x="24790" y="126"/>
                  </a:lnTo>
                  <a:lnTo>
                    <a:pt x="21386" y="0"/>
                  </a:lnTo>
                  <a:close/>
                </a:path>
              </a:pathLst>
            </a:custGeom>
            <a:solidFill>
              <a:srgbClr val="9AE0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19">
              <a:extLst>
                <a:ext uri="{FF2B5EF4-FFF2-40B4-BE49-F238E27FC236}">
                  <a16:creationId xmlns:a16="http://schemas.microsoft.com/office/drawing/2014/main" id="{6B88FFD9-E9B1-D3CB-37BB-B6BD56F5DB49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5400000">
              <a:off x="-304033" y="2310244"/>
              <a:ext cx="914401" cy="533400"/>
            </a:xfrm>
            <a:prstGeom prst="rect">
              <a:avLst/>
            </a:prstGeom>
          </p:spPr>
        </p:pic>
        <p:pic>
          <p:nvPicPr>
            <p:cNvPr id="39" name="object 19">
              <a:extLst>
                <a:ext uri="{FF2B5EF4-FFF2-40B4-BE49-F238E27FC236}">
                  <a16:creationId xmlns:a16="http://schemas.microsoft.com/office/drawing/2014/main" id="{1C16371F-E765-E87A-F058-49889C2DA9CE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16200000" flipH="1">
              <a:off x="5744896" y="2316747"/>
              <a:ext cx="914401" cy="533400"/>
            </a:xfrm>
            <a:prstGeom prst="rect">
              <a:avLst/>
            </a:prstGeom>
          </p:spPr>
        </p:pic>
        <p:pic>
          <p:nvPicPr>
            <p:cNvPr id="44" name="object 19">
              <a:extLst>
                <a:ext uri="{FF2B5EF4-FFF2-40B4-BE49-F238E27FC236}">
                  <a16:creationId xmlns:a16="http://schemas.microsoft.com/office/drawing/2014/main" id="{A8545119-F27E-E39B-ECAB-474E1C9DE294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 rot="16200000" flipH="1">
              <a:off x="5744896" y="4036937"/>
              <a:ext cx="914401" cy="533400"/>
            </a:xfrm>
            <a:prstGeom prst="rect">
              <a:avLst/>
            </a:prstGeom>
          </p:spPr>
        </p:pic>
        <p:sp>
          <p:nvSpPr>
            <p:cNvPr id="3" name="object 35">
              <a:extLst>
                <a:ext uri="{FF2B5EF4-FFF2-40B4-BE49-F238E27FC236}">
                  <a16:creationId xmlns:a16="http://schemas.microsoft.com/office/drawing/2014/main" id="{8A29258E-4774-0D75-067D-2A64F76B0A05}"/>
                </a:ext>
              </a:extLst>
            </p:cNvPr>
            <p:cNvSpPr txBox="1"/>
            <p:nvPr/>
          </p:nvSpPr>
          <p:spPr>
            <a:xfrm>
              <a:off x="262997" y="2469055"/>
              <a:ext cx="3606688" cy="566822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pc="-35" dirty="0">
                  <a:solidFill>
                    <a:srgbClr val="4FC8EF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Mantente hidratado, conservar agua no significa beber menos agua. 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0CD564F-3E49-B2B8-66ED-15BF256EE6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516" y="2997807"/>
              <a:ext cx="3324047" cy="2880287"/>
            </a:xfrm>
            <a:prstGeom prst="rect">
              <a:avLst/>
            </a:prstGeom>
          </p:spPr>
        </p:pic>
        <p:sp>
          <p:nvSpPr>
            <p:cNvPr id="7" name="object 35">
              <a:extLst>
                <a:ext uri="{FF2B5EF4-FFF2-40B4-BE49-F238E27FC236}">
                  <a16:creationId xmlns:a16="http://schemas.microsoft.com/office/drawing/2014/main" id="{8DB1C8F8-E321-95E5-E41A-F959C9D13026}"/>
                </a:ext>
              </a:extLst>
            </p:cNvPr>
            <p:cNvSpPr txBox="1"/>
            <p:nvPr/>
          </p:nvSpPr>
          <p:spPr>
            <a:xfrm>
              <a:off x="4065903" y="3246455"/>
              <a:ext cx="2185581" cy="843821"/>
            </a:xfrm>
            <a:prstGeom prst="rect">
              <a:avLst/>
            </a:prstGeom>
          </p:spPr>
          <p:txBody>
            <a:bodyPr vert="horz" wrap="square" lIns="0" tIns="12700" rIns="0" bIns="0" rtlCol="0">
              <a:spAutoFit/>
            </a:bodyPr>
            <a:lstStyle/>
            <a:p>
              <a:pPr marL="12700" marR="5080" indent="9525" algn="ctr">
                <a:lnSpc>
                  <a:spcPct val="100000"/>
                </a:lnSpc>
                <a:spcBef>
                  <a:spcPts val="100"/>
                </a:spcBef>
              </a:pPr>
              <a:r>
                <a:rPr lang="es-ES" spc="-35" dirty="0">
                  <a:solidFill>
                    <a:srgbClr val="4FC8EF"/>
                  </a:solidFill>
                  <a:latin typeface="Berlin Sans FB Demi" panose="020E0802020502020306" pitchFamily="34" charset="0"/>
                  <a:ea typeface="ADLaM Display" panose="02010000000000000000" pitchFamily="2" charset="0"/>
                  <a:cs typeface="ADLaM Display" panose="02010000000000000000" pitchFamily="2" charset="0"/>
                </a:rPr>
                <a:t>Cuídate de las afecciones del calor extremo. </a:t>
              </a:r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51083A16-DF2D-949F-D99B-7A3EE12643AC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809033" y="3912180"/>
              <a:ext cx="2223974" cy="2223974"/>
            </a:xfrm>
            <a:prstGeom prst="rect">
              <a:avLst/>
            </a:prstGeom>
          </p:spPr>
        </p:pic>
        <p:sp>
          <p:nvSpPr>
            <p:cNvPr id="11" name="object 36">
              <a:extLst>
                <a:ext uri="{FF2B5EF4-FFF2-40B4-BE49-F238E27FC236}">
                  <a16:creationId xmlns:a16="http://schemas.microsoft.com/office/drawing/2014/main" id="{89AECC8F-EDF2-ED55-ED04-F5C97CCA3E0E}"/>
                </a:ext>
              </a:extLst>
            </p:cNvPr>
            <p:cNvSpPr/>
            <p:nvPr/>
          </p:nvSpPr>
          <p:spPr>
            <a:xfrm rot="17563555">
              <a:off x="1617292" y="4131420"/>
              <a:ext cx="4163212" cy="49594"/>
            </a:xfrm>
            <a:custGeom>
              <a:avLst/>
              <a:gdLst/>
              <a:ahLst/>
              <a:cxnLst/>
              <a:rect l="l" t="t" r="r" b="b"/>
              <a:pathLst>
                <a:path w="2843529" h="45084">
                  <a:moveTo>
                    <a:pt x="67113" y="73"/>
                  </a:moveTo>
                  <a:lnTo>
                    <a:pt x="14185" y="0"/>
                  </a:lnTo>
                  <a:lnTo>
                    <a:pt x="0" y="22275"/>
                  </a:lnTo>
                  <a:lnTo>
                    <a:pt x="878" y="30462"/>
                  </a:lnTo>
                  <a:lnTo>
                    <a:pt x="3535" y="37599"/>
                  </a:lnTo>
                  <a:lnTo>
                    <a:pt x="7970" y="42644"/>
                  </a:lnTo>
                  <a:lnTo>
                    <a:pt x="14185" y="44551"/>
                  </a:lnTo>
                  <a:lnTo>
                    <a:pt x="171897" y="43998"/>
                  </a:lnTo>
                  <a:lnTo>
                    <a:pt x="516133" y="41192"/>
                  </a:lnTo>
                  <a:lnTo>
                    <a:pt x="2839262" y="40017"/>
                  </a:lnTo>
                  <a:lnTo>
                    <a:pt x="2843022" y="31153"/>
                  </a:lnTo>
                  <a:lnTo>
                    <a:pt x="2843034" y="13411"/>
                  </a:lnTo>
                  <a:lnTo>
                    <a:pt x="2839275" y="4546"/>
                  </a:lnTo>
                  <a:lnTo>
                    <a:pt x="2831731" y="4546"/>
                  </a:lnTo>
                  <a:lnTo>
                    <a:pt x="632802" y="3746"/>
                  </a:lnTo>
                  <a:lnTo>
                    <a:pt x="67113" y="73"/>
                  </a:lnTo>
                  <a:close/>
                </a:path>
              </a:pathLst>
            </a:custGeom>
            <a:solidFill>
              <a:schemeClr val="accent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9">
              <a:extLst>
                <a:ext uri="{FF2B5EF4-FFF2-40B4-BE49-F238E27FC236}">
                  <a16:creationId xmlns:a16="http://schemas.microsoft.com/office/drawing/2014/main" id="{19261B6C-11B1-081A-0491-325B04897B18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2818223" y="5922733"/>
              <a:ext cx="914401" cy="533400"/>
            </a:xfrm>
            <a:prstGeom prst="rect">
              <a:avLst/>
            </a:prstGeom>
          </p:spPr>
        </p:pic>
        <p:pic>
          <p:nvPicPr>
            <p:cNvPr id="4" name="object 19">
              <a:extLst>
                <a:ext uri="{FF2B5EF4-FFF2-40B4-BE49-F238E27FC236}">
                  <a16:creationId xmlns:a16="http://schemas.microsoft.com/office/drawing/2014/main" id="{1EB70075-5F6F-6EBE-5F09-75E86730EEB4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844089" y="1833610"/>
              <a:ext cx="914401" cy="533400"/>
            </a:xfrm>
            <a:prstGeom prst="rect">
              <a:avLst/>
            </a:prstGeom>
          </p:spPr>
        </p:pic>
        <p:pic>
          <p:nvPicPr>
            <p:cNvPr id="8" name="object 19">
              <a:extLst>
                <a:ext uri="{FF2B5EF4-FFF2-40B4-BE49-F238E27FC236}">
                  <a16:creationId xmlns:a16="http://schemas.microsoft.com/office/drawing/2014/main" id="{5847BB46-C09E-7BB3-5ADE-2003D9DA00D5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2564811" y="1925210"/>
              <a:ext cx="914401" cy="533400"/>
            </a:xfrm>
            <a:prstGeom prst="rect">
              <a:avLst/>
            </a:prstGeom>
          </p:spPr>
        </p:pic>
        <p:pic>
          <p:nvPicPr>
            <p:cNvPr id="12" name="object 19">
              <a:extLst>
                <a:ext uri="{FF2B5EF4-FFF2-40B4-BE49-F238E27FC236}">
                  <a16:creationId xmlns:a16="http://schemas.microsoft.com/office/drawing/2014/main" id="{86997350-380D-92A1-A0F9-A53268581E60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4708075" y="2502298"/>
              <a:ext cx="914401" cy="533400"/>
            </a:xfrm>
            <a:prstGeom prst="rect">
              <a:avLst/>
            </a:prstGeom>
          </p:spPr>
        </p:pic>
        <p:pic>
          <p:nvPicPr>
            <p:cNvPr id="15" name="object 19">
              <a:extLst>
                <a:ext uri="{FF2B5EF4-FFF2-40B4-BE49-F238E27FC236}">
                  <a16:creationId xmlns:a16="http://schemas.microsoft.com/office/drawing/2014/main" id="{98509549-118A-A855-FC8D-ADA51A22F4A9}"/>
                </a:ext>
              </a:extLst>
            </p:cNvPr>
            <p:cNvPicPr/>
            <p:nvPr/>
          </p:nvPicPr>
          <p:blipFill>
            <a:blip r:embed="rId3" cstate="print"/>
            <a:srcRect l="32696" r="54773" b="86498"/>
            <a:stretch>
              <a:fillRect/>
            </a:stretch>
          </p:blipFill>
          <p:spPr>
            <a:xfrm>
              <a:off x="5057977" y="1669326"/>
              <a:ext cx="914401" cy="533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285384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E465A-48EE-8EF9-E58C-3936B41F2B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B08F9399-7FBE-2C43-CE29-383ED1830C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870" y="-5854"/>
            <a:ext cx="3523603" cy="1429422"/>
          </a:xfrm>
          <a:prstGeom prst="rect">
            <a:avLst/>
          </a:prstGeom>
        </p:spPr>
      </p:pic>
      <p:sp>
        <p:nvSpPr>
          <p:cNvPr id="38" name="object 32" descr="$PPTXTitle">
            <a:extLst>
              <a:ext uri="{FF2B5EF4-FFF2-40B4-BE49-F238E27FC236}">
                <a16:creationId xmlns:a16="http://schemas.microsoft.com/office/drawing/2014/main" id="{B9161AE5-79F2-5BF9-0065-F07409B0A498}"/>
              </a:ext>
            </a:extLst>
          </p:cNvPr>
          <p:cNvSpPr txBox="1">
            <a:spLocks/>
          </p:cNvSpPr>
          <p:nvPr/>
        </p:nvSpPr>
        <p:spPr>
          <a:xfrm>
            <a:off x="1454363" y="1176284"/>
            <a:ext cx="3711861" cy="493725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490"/>
              </a:spcBef>
            </a:pPr>
            <a:r>
              <a:rPr lang="pt-BR" sz="2800" b="1" spc="-55" dirty="0">
                <a:solidFill>
                  <a:srgbClr val="1D75BC"/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¡CADA GOTA CUENTA!</a:t>
            </a:r>
            <a:endParaRPr lang="pt-BR" sz="2800" b="1" spc="-25" dirty="0">
              <a:solidFill>
                <a:srgbClr val="1D75BC"/>
              </a:solidFill>
              <a:latin typeface="Berlin Sans FB Demi" panose="020E0802020502020306" pitchFamily="34" charset="0"/>
              <a:ea typeface="ADLaM Display" panose="02010000000000000000" pitchFamily="2" charset="0"/>
              <a:cs typeface="ADLaM Display" panose="02010000000000000000" pitchFamily="2" charset="0"/>
            </a:endParaRPr>
          </a:p>
        </p:txBody>
      </p:sp>
      <p:sp>
        <p:nvSpPr>
          <p:cNvPr id="40" name="object 36">
            <a:extLst>
              <a:ext uri="{FF2B5EF4-FFF2-40B4-BE49-F238E27FC236}">
                <a16:creationId xmlns:a16="http://schemas.microsoft.com/office/drawing/2014/main" id="{195CA074-FB00-937D-CBC5-6AA1E9BCF5E0}"/>
              </a:ext>
            </a:extLst>
          </p:cNvPr>
          <p:cNvSpPr/>
          <p:nvPr/>
        </p:nvSpPr>
        <p:spPr>
          <a:xfrm>
            <a:off x="1505857" y="1743188"/>
            <a:ext cx="3440672" cy="45085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rgbClr val="4FC8EF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pic>
        <p:nvPicPr>
          <p:cNvPr id="49" name="object 19">
            <a:extLst>
              <a:ext uri="{FF2B5EF4-FFF2-40B4-BE49-F238E27FC236}">
                <a16:creationId xmlns:a16="http://schemas.microsoft.com/office/drawing/2014/main" id="{DE551027-D621-0E79-8813-EF1A72634FF4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flipH="1">
            <a:off x="5918273" y="168970"/>
            <a:ext cx="914401" cy="533400"/>
          </a:xfrm>
          <a:prstGeom prst="rect">
            <a:avLst/>
          </a:prstGeom>
        </p:spPr>
      </p:pic>
      <p:pic>
        <p:nvPicPr>
          <p:cNvPr id="57" name="object 19">
            <a:extLst>
              <a:ext uri="{FF2B5EF4-FFF2-40B4-BE49-F238E27FC236}">
                <a16:creationId xmlns:a16="http://schemas.microsoft.com/office/drawing/2014/main" id="{AADACD3E-6DF4-EE9F-192B-05D57B3CE57F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5728969" y="1024754"/>
            <a:ext cx="914401" cy="533400"/>
          </a:xfrm>
          <a:prstGeom prst="rect">
            <a:avLst/>
          </a:prstGeom>
        </p:spPr>
      </p:pic>
      <p:pic>
        <p:nvPicPr>
          <p:cNvPr id="61" name="object 19">
            <a:extLst>
              <a:ext uri="{FF2B5EF4-FFF2-40B4-BE49-F238E27FC236}">
                <a16:creationId xmlns:a16="http://schemas.microsoft.com/office/drawing/2014/main" id="{A7C57CFA-1522-667D-4B5E-5307E8672FDF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flipH="1">
            <a:off x="203200" y="118551"/>
            <a:ext cx="914401" cy="533400"/>
          </a:xfrm>
          <a:prstGeom prst="rect">
            <a:avLst/>
          </a:prstGeom>
        </p:spPr>
      </p:pic>
      <p:pic>
        <p:nvPicPr>
          <p:cNvPr id="65" name="object 19">
            <a:extLst>
              <a:ext uri="{FF2B5EF4-FFF2-40B4-BE49-F238E27FC236}">
                <a16:creationId xmlns:a16="http://schemas.microsoft.com/office/drawing/2014/main" id="{0ECA1AC4-EC13-6445-BB59-9D5A8E17B181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812800" y="698500"/>
            <a:ext cx="914401" cy="533400"/>
          </a:xfrm>
          <a:prstGeom prst="rect">
            <a:avLst/>
          </a:prstGeom>
        </p:spPr>
      </p:pic>
      <p:pic>
        <p:nvPicPr>
          <p:cNvPr id="77" name="object 39">
            <a:extLst>
              <a:ext uri="{FF2B5EF4-FFF2-40B4-BE49-F238E27FC236}">
                <a16:creationId xmlns:a16="http://schemas.microsoft.com/office/drawing/2014/main" id="{924EC9C9-7BAB-FA15-6A25-7EBB5131E924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69115" y="422359"/>
            <a:ext cx="102387" cy="105130"/>
          </a:xfrm>
          <a:prstGeom prst="rect">
            <a:avLst/>
          </a:prstGeom>
        </p:spPr>
      </p:pic>
      <p:pic>
        <p:nvPicPr>
          <p:cNvPr id="81" name="object 50">
            <a:extLst>
              <a:ext uri="{FF2B5EF4-FFF2-40B4-BE49-F238E27FC236}">
                <a16:creationId xmlns:a16="http://schemas.microsoft.com/office/drawing/2014/main" id="{017AE209-86A9-2815-2488-F2216806A037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69164" y="124197"/>
            <a:ext cx="117932" cy="119138"/>
          </a:xfrm>
          <a:prstGeom prst="rect">
            <a:avLst/>
          </a:prstGeom>
        </p:spPr>
      </p:pic>
      <p:pic>
        <p:nvPicPr>
          <p:cNvPr id="85" name="object 41">
            <a:extLst>
              <a:ext uri="{FF2B5EF4-FFF2-40B4-BE49-F238E27FC236}">
                <a16:creationId xmlns:a16="http://schemas.microsoft.com/office/drawing/2014/main" id="{FB894BFC-D0FF-100D-9EA7-9285641A4A6C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144110" y="837931"/>
            <a:ext cx="82537" cy="81661"/>
          </a:xfrm>
          <a:prstGeom prst="rect">
            <a:avLst/>
          </a:prstGeom>
        </p:spPr>
      </p:pic>
      <p:sp>
        <p:nvSpPr>
          <p:cNvPr id="89" name="object 40">
            <a:extLst>
              <a:ext uri="{FF2B5EF4-FFF2-40B4-BE49-F238E27FC236}">
                <a16:creationId xmlns:a16="http://schemas.microsoft.com/office/drawing/2014/main" id="{9BCB97A0-87D8-F940-4566-E3B1967750F9}"/>
              </a:ext>
            </a:extLst>
          </p:cNvPr>
          <p:cNvSpPr/>
          <p:nvPr/>
        </p:nvSpPr>
        <p:spPr>
          <a:xfrm>
            <a:off x="5361916" y="59176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91" name="object 49">
            <a:extLst>
              <a:ext uri="{FF2B5EF4-FFF2-40B4-BE49-F238E27FC236}">
                <a16:creationId xmlns:a16="http://schemas.microsoft.com/office/drawing/2014/main" id="{F152E40D-F139-E267-9177-2882EAF10419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517654" y="905158"/>
            <a:ext cx="94500" cy="106832"/>
          </a:xfrm>
          <a:prstGeom prst="rect">
            <a:avLst/>
          </a:prstGeom>
        </p:spPr>
      </p:pic>
      <p:pic>
        <p:nvPicPr>
          <p:cNvPr id="93" name="object 5">
            <a:extLst>
              <a:ext uri="{FF2B5EF4-FFF2-40B4-BE49-F238E27FC236}">
                <a16:creationId xmlns:a16="http://schemas.microsoft.com/office/drawing/2014/main" id="{B0326BFC-C7E6-E3E3-658B-2C29A5E9325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931390" y="832252"/>
            <a:ext cx="152198" cy="226466"/>
          </a:xfrm>
          <a:prstGeom prst="rect">
            <a:avLst/>
          </a:prstGeom>
        </p:spPr>
      </p:pic>
      <p:pic>
        <p:nvPicPr>
          <p:cNvPr id="95" name="object 49">
            <a:extLst>
              <a:ext uri="{FF2B5EF4-FFF2-40B4-BE49-F238E27FC236}">
                <a16:creationId xmlns:a16="http://schemas.microsoft.com/office/drawing/2014/main" id="{320982CC-6ED3-E401-B1E3-F6DBEB8A7CAE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883150" y="556201"/>
            <a:ext cx="94500" cy="106832"/>
          </a:xfrm>
          <a:prstGeom prst="rect">
            <a:avLst/>
          </a:prstGeom>
        </p:spPr>
      </p:pic>
      <p:sp>
        <p:nvSpPr>
          <p:cNvPr id="97" name="object 43">
            <a:extLst>
              <a:ext uri="{FF2B5EF4-FFF2-40B4-BE49-F238E27FC236}">
                <a16:creationId xmlns:a16="http://schemas.microsoft.com/office/drawing/2014/main" id="{3BD6510A-EF5A-488E-D1CC-67AFEEA23229}"/>
              </a:ext>
            </a:extLst>
          </p:cNvPr>
          <p:cNvSpPr/>
          <p:nvPr/>
        </p:nvSpPr>
        <p:spPr>
          <a:xfrm>
            <a:off x="5319056" y="122520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43">
            <a:extLst>
              <a:ext uri="{FF2B5EF4-FFF2-40B4-BE49-F238E27FC236}">
                <a16:creationId xmlns:a16="http://schemas.microsoft.com/office/drawing/2014/main" id="{A6131D9E-6AEE-85DB-2DF4-3D7D7FBF22F9}"/>
              </a:ext>
            </a:extLst>
          </p:cNvPr>
          <p:cNvSpPr/>
          <p:nvPr/>
        </p:nvSpPr>
        <p:spPr>
          <a:xfrm>
            <a:off x="5728642" y="71492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5" name="object 49">
            <a:extLst>
              <a:ext uri="{FF2B5EF4-FFF2-40B4-BE49-F238E27FC236}">
                <a16:creationId xmlns:a16="http://schemas.microsoft.com/office/drawing/2014/main" id="{7F029167-1D7A-AFB3-B8D0-1425FD537AC4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9293" y="1250284"/>
            <a:ext cx="94500" cy="106832"/>
          </a:xfrm>
          <a:prstGeom prst="rect">
            <a:avLst/>
          </a:prstGeom>
        </p:spPr>
      </p:pic>
      <p:pic>
        <p:nvPicPr>
          <p:cNvPr id="107" name="object 17">
            <a:extLst>
              <a:ext uri="{FF2B5EF4-FFF2-40B4-BE49-F238E27FC236}">
                <a16:creationId xmlns:a16="http://schemas.microsoft.com/office/drawing/2014/main" id="{2F4E25F6-BBEE-84C0-57CE-84E31A43094A}"/>
              </a:ext>
            </a:extLst>
          </p:cNvPr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53168" y="850756"/>
            <a:ext cx="152193" cy="226466"/>
          </a:xfrm>
          <a:prstGeom prst="rect">
            <a:avLst/>
          </a:prstGeom>
        </p:spPr>
      </p:pic>
      <p:pic>
        <p:nvPicPr>
          <p:cNvPr id="113" name="object 45">
            <a:extLst>
              <a:ext uri="{FF2B5EF4-FFF2-40B4-BE49-F238E27FC236}">
                <a16:creationId xmlns:a16="http://schemas.microsoft.com/office/drawing/2014/main" id="{88AF28B5-3B80-4547-1417-510F281EFC2C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011232" y="981088"/>
            <a:ext cx="119595" cy="119583"/>
          </a:xfrm>
          <a:prstGeom prst="rect">
            <a:avLst/>
          </a:prstGeom>
        </p:spPr>
      </p:pic>
      <p:sp>
        <p:nvSpPr>
          <p:cNvPr id="115" name="object 43">
            <a:extLst>
              <a:ext uri="{FF2B5EF4-FFF2-40B4-BE49-F238E27FC236}">
                <a16:creationId xmlns:a16="http://schemas.microsoft.com/office/drawing/2014/main" id="{3290AA34-FBA8-A841-5A2B-F832B2150E03}"/>
              </a:ext>
            </a:extLst>
          </p:cNvPr>
          <p:cNvSpPr/>
          <p:nvPr/>
        </p:nvSpPr>
        <p:spPr>
          <a:xfrm>
            <a:off x="4279418" y="120954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7" name="object 45">
            <a:extLst>
              <a:ext uri="{FF2B5EF4-FFF2-40B4-BE49-F238E27FC236}">
                <a16:creationId xmlns:a16="http://schemas.microsoft.com/office/drawing/2014/main" id="{C3FFBBAD-21CE-CFE7-67D6-1AE125A048A0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40805" y="765093"/>
            <a:ext cx="119595" cy="119583"/>
          </a:xfrm>
          <a:prstGeom prst="rect">
            <a:avLst/>
          </a:prstGeom>
        </p:spPr>
      </p:pic>
      <p:pic>
        <p:nvPicPr>
          <p:cNvPr id="119" name="object 48">
            <a:extLst>
              <a:ext uri="{FF2B5EF4-FFF2-40B4-BE49-F238E27FC236}">
                <a16:creationId xmlns:a16="http://schemas.microsoft.com/office/drawing/2014/main" id="{D30568DE-9DC1-FC6A-9BAD-2CFDD3EB5EBB}"/>
              </a:ext>
            </a:extLst>
          </p:cNvPr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4412725" y="258327"/>
            <a:ext cx="115506" cy="115519"/>
          </a:xfrm>
          <a:prstGeom prst="rect">
            <a:avLst/>
          </a:prstGeom>
        </p:spPr>
      </p:pic>
      <p:sp>
        <p:nvSpPr>
          <p:cNvPr id="124" name="object 40">
            <a:extLst>
              <a:ext uri="{FF2B5EF4-FFF2-40B4-BE49-F238E27FC236}">
                <a16:creationId xmlns:a16="http://schemas.microsoft.com/office/drawing/2014/main" id="{EB0B59E8-561D-EDBB-11CD-3A9A5785E1D2}"/>
              </a:ext>
            </a:extLst>
          </p:cNvPr>
          <p:cNvSpPr/>
          <p:nvPr/>
        </p:nvSpPr>
        <p:spPr>
          <a:xfrm>
            <a:off x="1062991" y="659809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33" name="object 40">
            <a:extLst>
              <a:ext uri="{FF2B5EF4-FFF2-40B4-BE49-F238E27FC236}">
                <a16:creationId xmlns:a16="http://schemas.microsoft.com/office/drawing/2014/main" id="{26577954-F375-B8E3-344A-64C444939A3C}"/>
              </a:ext>
            </a:extLst>
          </p:cNvPr>
          <p:cNvSpPr/>
          <p:nvPr/>
        </p:nvSpPr>
        <p:spPr>
          <a:xfrm>
            <a:off x="3732624" y="231022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42" name="object 40">
            <a:extLst>
              <a:ext uri="{FF2B5EF4-FFF2-40B4-BE49-F238E27FC236}">
                <a16:creationId xmlns:a16="http://schemas.microsoft.com/office/drawing/2014/main" id="{248ADF7E-E028-A58A-F6AF-0BC5A7B7AE05}"/>
              </a:ext>
            </a:extLst>
          </p:cNvPr>
          <p:cNvSpPr/>
          <p:nvPr/>
        </p:nvSpPr>
        <p:spPr>
          <a:xfrm>
            <a:off x="1379324" y="525402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sp>
        <p:nvSpPr>
          <p:cNvPr id="146" name="object 40">
            <a:extLst>
              <a:ext uri="{FF2B5EF4-FFF2-40B4-BE49-F238E27FC236}">
                <a16:creationId xmlns:a16="http://schemas.microsoft.com/office/drawing/2014/main" id="{C8A52184-3747-C9B1-B5AB-9D93065F9787}"/>
              </a:ext>
            </a:extLst>
          </p:cNvPr>
          <p:cNvSpPr/>
          <p:nvPr/>
        </p:nvSpPr>
        <p:spPr>
          <a:xfrm>
            <a:off x="4443173" y="1236091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48" name="object 45">
            <a:extLst>
              <a:ext uri="{FF2B5EF4-FFF2-40B4-BE49-F238E27FC236}">
                <a16:creationId xmlns:a16="http://schemas.microsoft.com/office/drawing/2014/main" id="{B51550EE-CDE3-26D9-E8DB-F11AA84F6E14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348702" y="80269"/>
            <a:ext cx="119595" cy="119583"/>
          </a:xfrm>
          <a:prstGeom prst="rect">
            <a:avLst/>
          </a:prstGeom>
        </p:spPr>
      </p:pic>
      <p:sp>
        <p:nvSpPr>
          <p:cNvPr id="154" name="object 40">
            <a:extLst>
              <a:ext uri="{FF2B5EF4-FFF2-40B4-BE49-F238E27FC236}">
                <a16:creationId xmlns:a16="http://schemas.microsoft.com/office/drawing/2014/main" id="{C17504E8-96B2-D348-C0F0-B397659EE434}"/>
              </a:ext>
            </a:extLst>
          </p:cNvPr>
          <p:cNvSpPr/>
          <p:nvPr/>
        </p:nvSpPr>
        <p:spPr>
          <a:xfrm>
            <a:off x="5816382" y="1569288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56" name="object 39">
            <a:extLst>
              <a:ext uri="{FF2B5EF4-FFF2-40B4-BE49-F238E27FC236}">
                <a16:creationId xmlns:a16="http://schemas.microsoft.com/office/drawing/2014/main" id="{4440875D-5AF9-77FF-2EDD-144938EF7418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123806" y="1160953"/>
            <a:ext cx="102387" cy="105130"/>
          </a:xfrm>
          <a:prstGeom prst="rect">
            <a:avLst/>
          </a:prstGeom>
        </p:spPr>
      </p:pic>
      <p:sp>
        <p:nvSpPr>
          <p:cNvPr id="158" name="object 43">
            <a:extLst>
              <a:ext uri="{FF2B5EF4-FFF2-40B4-BE49-F238E27FC236}">
                <a16:creationId xmlns:a16="http://schemas.microsoft.com/office/drawing/2014/main" id="{2F92B02B-60CA-062B-6DC7-12751259E849}"/>
              </a:ext>
            </a:extLst>
          </p:cNvPr>
          <p:cNvSpPr/>
          <p:nvPr/>
        </p:nvSpPr>
        <p:spPr>
          <a:xfrm>
            <a:off x="1911115" y="111451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" name="object 43">
            <a:extLst>
              <a:ext uri="{FF2B5EF4-FFF2-40B4-BE49-F238E27FC236}">
                <a16:creationId xmlns:a16="http://schemas.microsoft.com/office/drawing/2014/main" id="{BC93C926-EA65-29B6-FDDF-70FF3F67985A}"/>
              </a:ext>
            </a:extLst>
          </p:cNvPr>
          <p:cNvSpPr/>
          <p:nvPr/>
        </p:nvSpPr>
        <p:spPr>
          <a:xfrm>
            <a:off x="2647015" y="128823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43">
            <a:extLst>
              <a:ext uri="{FF2B5EF4-FFF2-40B4-BE49-F238E27FC236}">
                <a16:creationId xmlns:a16="http://schemas.microsoft.com/office/drawing/2014/main" id="{235E509B-A9FB-13FB-EE4B-8B1BDA90C4D7}"/>
              </a:ext>
            </a:extLst>
          </p:cNvPr>
          <p:cNvSpPr/>
          <p:nvPr/>
        </p:nvSpPr>
        <p:spPr>
          <a:xfrm>
            <a:off x="4497725" y="909104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4" name="object 45">
            <a:extLst>
              <a:ext uri="{FF2B5EF4-FFF2-40B4-BE49-F238E27FC236}">
                <a16:creationId xmlns:a16="http://schemas.microsoft.com/office/drawing/2014/main" id="{725E6D60-A01A-666D-DF80-036ABA279E0F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966870" y="80269"/>
            <a:ext cx="119595" cy="119583"/>
          </a:xfrm>
          <a:prstGeom prst="rect">
            <a:avLst/>
          </a:prstGeom>
        </p:spPr>
      </p:pic>
      <p:sp>
        <p:nvSpPr>
          <p:cNvPr id="166" name="object 40">
            <a:extLst>
              <a:ext uri="{FF2B5EF4-FFF2-40B4-BE49-F238E27FC236}">
                <a16:creationId xmlns:a16="http://schemas.microsoft.com/office/drawing/2014/main" id="{A8139899-6D96-9553-C4E2-85B04DA3930F}"/>
              </a:ext>
            </a:extLst>
          </p:cNvPr>
          <p:cNvSpPr/>
          <p:nvPr/>
        </p:nvSpPr>
        <p:spPr>
          <a:xfrm>
            <a:off x="1693834" y="621359"/>
            <a:ext cx="54610" cy="54610"/>
          </a:xfrm>
          <a:custGeom>
            <a:avLst/>
            <a:gdLst/>
            <a:ahLst/>
            <a:cxnLst/>
            <a:rect l="l" t="t" r="r" b="b"/>
            <a:pathLst>
              <a:path w="54610" h="54610">
                <a:moveTo>
                  <a:pt x="23456" y="0"/>
                </a:moveTo>
                <a:lnTo>
                  <a:pt x="19977" y="761"/>
                </a:lnTo>
                <a:lnTo>
                  <a:pt x="16751" y="2463"/>
                </a:lnTo>
                <a:lnTo>
                  <a:pt x="13411" y="3555"/>
                </a:lnTo>
                <a:lnTo>
                  <a:pt x="10502" y="5422"/>
                </a:lnTo>
                <a:lnTo>
                  <a:pt x="8051" y="8051"/>
                </a:lnTo>
                <a:lnTo>
                  <a:pt x="5422" y="10502"/>
                </a:lnTo>
                <a:lnTo>
                  <a:pt x="3555" y="13398"/>
                </a:lnTo>
                <a:lnTo>
                  <a:pt x="2463" y="16751"/>
                </a:lnTo>
                <a:lnTo>
                  <a:pt x="774" y="19977"/>
                </a:lnTo>
                <a:lnTo>
                  <a:pt x="0" y="23444"/>
                </a:lnTo>
                <a:lnTo>
                  <a:pt x="139" y="27165"/>
                </a:lnTo>
                <a:lnTo>
                  <a:pt x="1104" y="34353"/>
                </a:lnTo>
                <a:lnTo>
                  <a:pt x="27177" y="54203"/>
                </a:lnTo>
                <a:lnTo>
                  <a:pt x="30899" y="54343"/>
                </a:lnTo>
                <a:lnTo>
                  <a:pt x="34366" y="53568"/>
                </a:lnTo>
                <a:lnTo>
                  <a:pt x="37591" y="51879"/>
                </a:lnTo>
                <a:lnTo>
                  <a:pt x="40944" y="50787"/>
                </a:lnTo>
                <a:lnTo>
                  <a:pt x="43840" y="48920"/>
                </a:lnTo>
                <a:lnTo>
                  <a:pt x="46291" y="46278"/>
                </a:lnTo>
                <a:lnTo>
                  <a:pt x="48933" y="43840"/>
                </a:lnTo>
                <a:lnTo>
                  <a:pt x="50799" y="40932"/>
                </a:lnTo>
                <a:lnTo>
                  <a:pt x="51892" y="37591"/>
                </a:lnTo>
                <a:lnTo>
                  <a:pt x="53581" y="34366"/>
                </a:lnTo>
                <a:lnTo>
                  <a:pt x="54355" y="30886"/>
                </a:lnTo>
                <a:lnTo>
                  <a:pt x="54216" y="27165"/>
                </a:lnTo>
                <a:lnTo>
                  <a:pt x="53251" y="19977"/>
                </a:lnTo>
                <a:lnTo>
                  <a:pt x="32054" y="139"/>
                </a:lnTo>
                <a:lnTo>
                  <a:pt x="27177" y="139"/>
                </a:lnTo>
                <a:lnTo>
                  <a:pt x="2345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pPr algn="just"/>
            <a:endParaRPr/>
          </a:p>
        </p:txBody>
      </p:sp>
      <p:pic>
        <p:nvPicPr>
          <p:cNvPr id="168" name="object 45">
            <a:extLst>
              <a:ext uri="{FF2B5EF4-FFF2-40B4-BE49-F238E27FC236}">
                <a16:creationId xmlns:a16="http://schemas.microsoft.com/office/drawing/2014/main" id="{A76E5A72-D666-2CA1-BB5E-EC5819F235D7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11051" y="178989"/>
            <a:ext cx="119595" cy="119583"/>
          </a:xfrm>
          <a:prstGeom prst="rect">
            <a:avLst/>
          </a:prstGeom>
        </p:spPr>
      </p:pic>
      <p:pic>
        <p:nvPicPr>
          <p:cNvPr id="170" name="object 49">
            <a:extLst>
              <a:ext uri="{FF2B5EF4-FFF2-40B4-BE49-F238E27FC236}">
                <a16:creationId xmlns:a16="http://schemas.microsoft.com/office/drawing/2014/main" id="{40F0137C-393D-14DD-1DE2-C15A96BF67B8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54291" y="1365689"/>
            <a:ext cx="94500" cy="106832"/>
          </a:xfrm>
          <a:prstGeom prst="rect">
            <a:avLst/>
          </a:prstGeom>
        </p:spPr>
      </p:pic>
      <p:pic>
        <p:nvPicPr>
          <p:cNvPr id="172" name="object 19">
            <a:extLst>
              <a:ext uri="{FF2B5EF4-FFF2-40B4-BE49-F238E27FC236}">
                <a16:creationId xmlns:a16="http://schemas.microsoft.com/office/drawing/2014/main" id="{3839E296-77CD-CF73-A043-6635E0DD04E8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flipH="1">
            <a:off x="-310598" y="1154853"/>
            <a:ext cx="914401" cy="533400"/>
          </a:xfrm>
          <a:prstGeom prst="rect">
            <a:avLst/>
          </a:prstGeom>
        </p:spPr>
      </p:pic>
      <p:pic>
        <p:nvPicPr>
          <p:cNvPr id="174" name="object 19">
            <a:extLst>
              <a:ext uri="{FF2B5EF4-FFF2-40B4-BE49-F238E27FC236}">
                <a16:creationId xmlns:a16="http://schemas.microsoft.com/office/drawing/2014/main" id="{E2198D01-809F-59C0-4414-4DE55D51DFA0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flipH="1">
            <a:off x="4773764" y="0"/>
            <a:ext cx="914401" cy="533400"/>
          </a:xfrm>
          <a:prstGeom prst="rect">
            <a:avLst/>
          </a:prstGeom>
        </p:spPr>
      </p:pic>
      <p:pic>
        <p:nvPicPr>
          <p:cNvPr id="178" name="object 5">
            <a:extLst>
              <a:ext uri="{FF2B5EF4-FFF2-40B4-BE49-F238E27FC236}">
                <a16:creationId xmlns:a16="http://schemas.microsoft.com/office/drawing/2014/main" id="{0B684938-AC55-9B9A-EA29-8EAC207CD521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31015" y="1350388"/>
            <a:ext cx="152198" cy="226466"/>
          </a:xfrm>
          <a:prstGeom prst="rect">
            <a:avLst/>
          </a:prstGeom>
        </p:spPr>
      </p:pic>
      <p:pic>
        <p:nvPicPr>
          <p:cNvPr id="188" name="object 5">
            <a:extLst>
              <a:ext uri="{FF2B5EF4-FFF2-40B4-BE49-F238E27FC236}">
                <a16:creationId xmlns:a16="http://schemas.microsoft.com/office/drawing/2014/main" id="{97D5EC64-CAE8-AE0C-8CFE-097E6471A2F4}"/>
              </a:ext>
            </a:extLst>
          </p:cNvPr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4687178" y="973251"/>
            <a:ext cx="152198" cy="226466"/>
          </a:xfrm>
          <a:prstGeom prst="rect">
            <a:avLst/>
          </a:prstGeom>
        </p:spPr>
      </p:pic>
      <p:sp>
        <p:nvSpPr>
          <p:cNvPr id="192" name="object 43">
            <a:extLst>
              <a:ext uri="{FF2B5EF4-FFF2-40B4-BE49-F238E27FC236}">
                <a16:creationId xmlns:a16="http://schemas.microsoft.com/office/drawing/2014/main" id="{0FA95D54-DCA1-D333-3E0F-6ACB637BE48A}"/>
              </a:ext>
            </a:extLst>
          </p:cNvPr>
          <p:cNvSpPr/>
          <p:nvPr/>
        </p:nvSpPr>
        <p:spPr>
          <a:xfrm>
            <a:off x="1067436" y="291003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43">
            <a:extLst>
              <a:ext uri="{FF2B5EF4-FFF2-40B4-BE49-F238E27FC236}">
                <a16:creationId xmlns:a16="http://schemas.microsoft.com/office/drawing/2014/main" id="{948CAEC8-EDCD-4089-76DB-C40255DA4B82}"/>
              </a:ext>
            </a:extLst>
          </p:cNvPr>
          <p:cNvSpPr/>
          <p:nvPr/>
        </p:nvSpPr>
        <p:spPr>
          <a:xfrm>
            <a:off x="6198293" y="44075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4" name="object 43">
            <a:extLst>
              <a:ext uri="{FF2B5EF4-FFF2-40B4-BE49-F238E27FC236}">
                <a16:creationId xmlns:a16="http://schemas.microsoft.com/office/drawing/2014/main" id="{FD3AAE0E-F25E-0456-A716-A373B739CC51}"/>
              </a:ext>
            </a:extLst>
          </p:cNvPr>
          <p:cNvSpPr/>
          <p:nvPr/>
        </p:nvSpPr>
        <p:spPr>
          <a:xfrm>
            <a:off x="2854118" y="13360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6" name="object 45">
            <a:extLst>
              <a:ext uri="{FF2B5EF4-FFF2-40B4-BE49-F238E27FC236}">
                <a16:creationId xmlns:a16="http://schemas.microsoft.com/office/drawing/2014/main" id="{35CAD591-FB4D-12FA-BC63-01B2513AA5B0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380938" y="98891"/>
            <a:ext cx="119595" cy="119583"/>
          </a:xfrm>
          <a:prstGeom prst="rect">
            <a:avLst/>
          </a:prstGeom>
        </p:spPr>
      </p:pic>
      <p:pic>
        <p:nvPicPr>
          <p:cNvPr id="221" name="object 45">
            <a:extLst>
              <a:ext uri="{FF2B5EF4-FFF2-40B4-BE49-F238E27FC236}">
                <a16:creationId xmlns:a16="http://schemas.microsoft.com/office/drawing/2014/main" id="{54EE67EF-FB6A-04BC-DE0E-7B355BA458E5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43402" y="115818"/>
            <a:ext cx="119595" cy="119583"/>
          </a:xfrm>
          <a:prstGeom prst="rect">
            <a:avLst/>
          </a:prstGeom>
        </p:spPr>
      </p:pic>
      <p:sp>
        <p:nvSpPr>
          <p:cNvPr id="223" name="object 43">
            <a:extLst>
              <a:ext uri="{FF2B5EF4-FFF2-40B4-BE49-F238E27FC236}">
                <a16:creationId xmlns:a16="http://schemas.microsoft.com/office/drawing/2014/main" id="{F09EBCE2-28B5-44A5-AB33-720F2697DA9E}"/>
              </a:ext>
            </a:extLst>
          </p:cNvPr>
          <p:cNvSpPr/>
          <p:nvPr/>
        </p:nvSpPr>
        <p:spPr>
          <a:xfrm>
            <a:off x="5766217" y="105871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43">
            <a:extLst>
              <a:ext uri="{FF2B5EF4-FFF2-40B4-BE49-F238E27FC236}">
                <a16:creationId xmlns:a16="http://schemas.microsoft.com/office/drawing/2014/main" id="{61454ED3-FF27-D73D-E75A-DC818B15E856}"/>
              </a:ext>
            </a:extLst>
          </p:cNvPr>
          <p:cNvSpPr/>
          <p:nvPr/>
        </p:nvSpPr>
        <p:spPr>
          <a:xfrm>
            <a:off x="6169792" y="765870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43">
            <a:extLst>
              <a:ext uri="{FF2B5EF4-FFF2-40B4-BE49-F238E27FC236}">
                <a16:creationId xmlns:a16="http://schemas.microsoft.com/office/drawing/2014/main" id="{FB58F1A4-2842-CD3F-AB48-980E1CE03303}"/>
              </a:ext>
            </a:extLst>
          </p:cNvPr>
          <p:cNvSpPr/>
          <p:nvPr/>
        </p:nvSpPr>
        <p:spPr>
          <a:xfrm>
            <a:off x="77473" y="683774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43">
            <a:extLst>
              <a:ext uri="{FF2B5EF4-FFF2-40B4-BE49-F238E27FC236}">
                <a16:creationId xmlns:a16="http://schemas.microsoft.com/office/drawing/2014/main" id="{D225467F-49C8-2D6A-F106-0975B1ED984B}"/>
              </a:ext>
            </a:extLst>
          </p:cNvPr>
          <p:cNvSpPr/>
          <p:nvPr/>
        </p:nvSpPr>
        <p:spPr>
          <a:xfrm>
            <a:off x="456329" y="111451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43">
            <a:extLst>
              <a:ext uri="{FF2B5EF4-FFF2-40B4-BE49-F238E27FC236}">
                <a16:creationId xmlns:a16="http://schemas.microsoft.com/office/drawing/2014/main" id="{6874541C-3248-3761-25E7-C852AC571AE2}"/>
              </a:ext>
            </a:extLst>
          </p:cNvPr>
          <p:cNvSpPr/>
          <p:nvPr/>
        </p:nvSpPr>
        <p:spPr>
          <a:xfrm>
            <a:off x="709519" y="956006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43">
            <a:extLst>
              <a:ext uri="{FF2B5EF4-FFF2-40B4-BE49-F238E27FC236}">
                <a16:creationId xmlns:a16="http://schemas.microsoft.com/office/drawing/2014/main" id="{7572D935-55D3-65B9-77EE-0FFED01CB977}"/>
              </a:ext>
            </a:extLst>
          </p:cNvPr>
          <p:cNvSpPr/>
          <p:nvPr/>
        </p:nvSpPr>
        <p:spPr>
          <a:xfrm>
            <a:off x="1666279" y="298572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43">
            <a:extLst>
              <a:ext uri="{FF2B5EF4-FFF2-40B4-BE49-F238E27FC236}">
                <a16:creationId xmlns:a16="http://schemas.microsoft.com/office/drawing/2014/main" id="{FE867568-5250-2184-E842-B98C15B68F7E}"/>
              </a:ext>
            </a:extLst>
          </p:cNvPr>
          <p:cNvSpPr/>
          <p:nvPr/>
        </p:nvSpPr>
        <p:spPr>
          <a:xfrm>
            <a:off x="1919469" y="140061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9" name="object 19">
            <a:extLst>
              <a:ext uri="{FF2B5EF4-FFF2-40B4-BE49-F238E27FC236}">
                <a16:creationId xmlns:a16="http://schemas.microsoft.com/office/drawing/2014/main" id="{E08EF785-391C-3789-E087-632696972BE1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5461072" y="5937674"/>
            <a:ext cx="914401" cy="533400"/>
          </a:xfrm>
          <a:prstGeom prst="rect">
            <a:avLst/>
          </a:prstGeom>
        </p:spPr>
      </p:pic>
      <p:pic>
        <p:nvPicPr>
          <p:cNvPr id="241" name="object 19">
            <a:extLst>
              <a:ext uri="{FF2B5EF4-FFF2-40B4-BE49-F238E27FC236}">
                <a16:creationId xmlns:a16="http://schemas.microsoft.com/office/drawing/2014/main" id="{EE2D7E36-514B-D580-A22B-AAAB8184B1BB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-83717" y="5937674"/>
            <a:ext cx="914401" cy="533400"/>
          </a:xfrm>
          <a:prstGeom prst="rect">
            <a:avLst/>
          </a:prstGeom>
        </p:spPr>
      </p:pic>
      <p:pic>
        <p:nvPicPr>
          <p:cNvPr id="243" name="object 19">
            <a:extLst>
              <a:ext uri="{FF2B5EF4-FFF2-40B4-BE49-F238E27FC236}">
                <a16:creationId xmlns:a16="http://schemas.microsoft.com/office/drawing/2014/main" id="{7EEC0BBA-0B8C-A9B7-663B-B9C389799205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rot="5400000">
            <a:off x="-297050" y="4660531"/>
            <a:ext cx="914401" cy="533400"/>
          </a:xfrm>
          <a:prstGeom prst="rect">
            <a:avLst/>
          </a:prstGeom>
        </p:spPr>
      </p:pic>
      <p:pic>
        <p:nvPicPr>
          <p:cNvPr id="251" name="object 45">
            <a:extLst>
              <a:ext uri="{FF2B5EF4-FFF2-40B4-BE49-F238E27FC236}">
                <a16:creationId xmlns:a16="http://schemas.microsoft.com/office/drawing/2014/main" id="{9D70133C-6757-26CC-B0B9-11C45ACAE28C}"/>
              </a:ext>
            </a:extLst>
          </p:cNvPr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301290" y="1381231"/>
            <a:ext cx="119595" cy="119583"/>
          </a:xfrm>
          <a:prstGeom prst="rect">
            <a:avLst/>
          </a:prstGeom>
        </p:spPr>
      </p:pic>
      <p:sp>
        <p:nvSpPr>
          <p:cNvPr id="255" name="object 43">
            <a:extLst>
              <a:ext uri="{FF2B5EF4-FFF2-40B4-BE49-F238E27FC236}">
                <a16:creationId xmlns:a16="http://schemas.microsoft.com/office/drawing/2014/main" id="{0BEAB219-6596-1FD4-3999-5E69E48AA3CA}"/>
              </a:ext>
            </a:extLst>
          </p:cNvPr>
          <p:cNvSpPr/>
          <p:nvPr/>
        </p:nvSpPr>
        <p:spPr>
          <a:xfrm>
            <a:off x="4118595" y="203814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43">
            <a:extLst>
              <a:ext uri="{FF2B5EF4-FFF2-40B4-BE49-F238E27FC236}">
                <a16:creationId xmlns:a16="http://schemas.microsoft.com/office/drawing/2014/main" id="{D6AEDF5B-9B51-4390-F88F-33083918429B}"/>
              </a:ext>
            </a:extLst>
          </p:cNvPr>
          <p:cNvSpPr/>
          <p:nvPr/>
        </p:nvSpPr>
        <p:spPr>
          <a:xfrm>
            <a:off x="4776886" y="65378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4" h="50164">
                <a:moveTo>
                  <a:pt x="21386" y="0"/>
                </a:moveTo>
                <a:lnTo>
                  <a:pt x="18224" y="711"/>
                </a:lnTo>
                <a:lnTo>
                  <a:pt x="15290" y="2247"/>
                </a:lnTo>
                <a:lnTo>
                  <a:pt x="12230" y="3238"/>
                </a:lnTo>
                <a:lnTo>
                  <a:pt x="9588" y="4940"/>
                </a:lnTo>
                <a:lnTo>
                  <a:pt x="7353" y="7353"/>
                </a:lnTo>
                <a:lnTo>
                  <a:pt x="4940" y="9575"/>
                </a:lnTo>
                <a:lnTo>
                  <a:pt x="3251" y="12230"/>
                </a:lnTo>
                <a:lnTo>
                  <a:pt x="2260" y="15290"/>
                </a:lnTo>
                <a:lnTo>
                  <a:pt x="711" y="18224"/>
                </a:lnTo>
                <a:lnTo>
                  <a:pt x="0" y="21386"/>
                </a:lnTo>
                <a:lnTo>
                  <a:pt x="139" y="24790"/>
                </a:lnTo>
                <a:lnTo>
                  <a:pt x="1016" y="31343"/>
                </a:lnTo>
                <a:lnTo>
                  <a:pt x="24790" y="49441"/>
                </a:lnTo>
                <a:lnTo>
                  <a:pt x="28194" y="49580"/>
                </a:lnTo>
                <a:lnTo>
                  <a:pt x="31356" y="48856"/>
                </a:lnTo>
                <a:lnTo>
                  <a:pt x="34290" y="47320"/>
                </a:lnTo>
                <a:lnTo>
                  <a:pt x="37338" y="46329"/>
                </a:lnTo>
                <a:lnTo>
                  <a:pt x="39992" y="44627"/>
                </a:lnTo>
                <a:lnTo>
                  <a:pt x="42227" y="42227"/>
                </a:lnTo>
                <a:lnTo>
                  <a:pt x="44627" y="39992"/>
                </a:lnTo>
                <a:lnTo>
                  <a:pt x="46329" y="37350"/>
                </a:lnTo>
                <a:lnTo>
                  <a:pt x="47320" y="34289"/>
                </a:lnTo>
                <a:lnTo>
                  <a:pt x="48856" y="31343"/>
                </a:lnTo>
                <a:lnTo>
                  <a:pt x="49568" y="28181"/>
                </a:lnTo>
                <a:lnTo>
                  <a:pt x="49441" y="24790"/>
                </a:lnTo>
                <a:lnTo>
                  <a:pt x="48564" y="18237"/>
                </a:lnTo>
                <a:lnTo>
                  <a:pt x="24790" y="126"/>
                </a:lnTo>
                <a:lnTo>
                  <a:pt x="21386" y="0"/>
                </a:lnTo>
                <a:close/>
              </a:path>
            </a:pathLst>
          </a:custGeom>
          <a:solidFill>
            <a:srgbClr val="9AE0E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5" name="object 19">
            <a:extLst>
              <a:ext uri="{FF2B5EF4-FFF2-40B4-BE49-F238E27FC236}">
                <a16:creationId xmlns:a16="http://schemas.microsoft.com/office/drawing/2014/main" id="{78281744-89A0-8EB4-C1EE-5BECB12F0AAA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rot="5400000">
            <a:off x="-304033" y="2310244"/>
            <a:ext cx="914401" cy="533400"/>
          </a:xfrm>
          <a:prstGeom prst="rect">
            <a:avLst/>
          </a:prstGeom>
        </p:spPr>
      </p:pic>
      <p:pic>
        <p:nvPicPr>
          <p:cNvPr id="39" name="object 19">
            <a:extLst>
              <a:ext uri="{FF2B5EF4-FFF2-40B4-BE49-F238E27FC236}">
                <a16:creationId xmlns:a16="http://schemas.microsoft.com/office/drawing/2014/main" id="{C29B8FEE-C3D5-5A61-1553-E42505721077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rot="16200000" flipH="1">
            <a:off x="5737675" y="2567970"/>
            <a:ext cx="914401" cy="533400"/>
          </a:xfrm>
          <a:prstGeom prst="rect">
            <a:avLst/>
          </a:prstGeom>
        </p:spPr>
      </p:pic>
      <p:pic>
        <p:nvPicPr>
          <p:cNvPr id="44" name="object 19">
            <a:extLst>
              <a:ext uri="{FF2B5EF4-FFF2-40B4-BE49-F238E27FC236}">
                <a16:creationId xmlns:a16="http://schemas.microsoft.com/office/drawing/2014/main" id="{9F779199-F848-1F41-F4B7-8838B44CE7A8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 rot="16200000" flipH="1">
            <a:off x="5737674" y="4668609"/>
            <a:ext cx="914401" cy="533400"/>
          </a:xfrm>
          <a:prstGeom prst="rect">
            <a:avLst/>
          </a:prstGeom>
        </p:spPr>
      </p:pic>
      <p:pic>
        <p:nvPicPr>
          <p:cNvPr id="13" name="object 19">
            <a:extLst>
              <a:ext uri="{FF2B5EF4-FFF2-40B4-BE49-F238E27FC236}">
                <a16:creationId xmlns:a16="http://schemas.microsoft.com/office/drawing/2014/main" id="{D36B52EF-AEEE-448A-57B6-B021EF14070F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2818223" y="5922733"/>
            <a:ext cx="914401" cy="533400"/>
          </a:xfrm>
          <a:prstGeom prst="rect">
            <a:avLst/>
          </a:prstGeom>
        </p:spPr>
      </p:pic>
      <p:pic>
        <p:nvPicPr>
          <p:cNvPr id="4" name="object 19">
            <a:extLst>
              <a:ext uri="{FF2B5EF4-FFF2-40B4-BE49-F238E27FC236}">
                <a16:creationId xmlns:a16="http://schemas.microsoft.com/office/drawing/2014/main" id="{677CC632-55B0-45F7-730D-E9F01EB7EF76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649913" y="2344132"/>
            <a:ext cx="914401" cy="533400"/>
          </a:xfrm>
          <a:prstGeom prst="rect">
            <a:avLst/>
          </a:prstGeom>
        </p:spPr>
      </p:pic>
      <p:pic>
        <p:nvPicPr>
          <p:cNvPr id="8" name="object 19">
            <a:extLst>
              <a:ext uri="{FF2B5EF4-FFF2-40B4-BE49-F238E27FC236}">
                <a16:creationId xmlns:a16="http://schemas.microsoft.com/office/drawing/2014/main" id="{10F91FE1-2B44-CC7C-0A51-1FB4706623CF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4946529" y="1820953"/>
            <a:ext cx="914401" cy="533400"/>
          </a:xfrm>
          <a:prstGeom prst="rect">
            <a:avLst/>
          </a:prstGeom>
        </p:spPr>
      </p:pic>
      <p:pic>
        <p:nvPicPr>
          <p:cNvPr id="12" name="object 19">
            <a:extLst>
              <a:ext uri="{FF2B5EF4-FFF2-40B4-BE49-F238E27FC236}">
                <a16:creationId xmlns:a16="http://schemas.microsoft.com/office/drawing/2014/main" id="{7B3AF889-63B4-B900-8626-E1CBF8E0B80A}"/>
              </a:ext>
            </a:extLst>
          </p:cNvPr>
          <p:cNvPicPr/>
          <p:nvPr/>
        </p:nvPicPr>
        <p:blipFill>
          <a:blip r:embed="rId3" cstate="print"/>
          <a:srcRect l="32696" r="54773" b="86498"/>
          <a:stretch>
            <a:fillRect/>
          </a:stretch>
        </p:blipFill>
        <p:spPr>
          <a:xfrm>
            <a:off x="3799702" y="2534104"/>
            <a:ext cx="914401" cy="533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806D68-2AB2-A9E6-3530-77185A0B01C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334" y="2682511"/>
            <a:ext cx="1533946" cy="270125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7746435-5F9F-5BFA-2426-5CD20D45F75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02" y="3567191"/>
            <a:ext cx="1591524" cy="1172953"/>
          </a:xfrm>
          <a:prstGeom prst="rect">
            <a:avLst/>
          </a:prstGeom>
        </p:spPr>
      </p:pic>
      <p:sp>
        <p:nvSpPr>
          <p:cNvPr id="16" name="object 36">
            <a:extLst>
              <a:ext uri="{FF2B5EF4-FFF2-40B4-BE49-F238E27FC236}">
                <a16:creationId xmlns:a16="http://schemas.microsoft.com/office/drawing/2014/main" id="{104BD504-31EC-8CA3-831E-5F9A106C3F27}"/>
              </a:ext>
            </a:extLst>
          </p:cNvPr>
          <p:cNvSpPr/>
          <p:nvPr/>
        </p:nvSpPr>
        <p:spPr>
          <a:xfrm rot="17029614">
            <a:off x="1605591" y="4437763"/>
            <a:ext cx="3127883" cy="49594"/>
          </a:xfrm>
          <a:custGeom>
            <a:avLst/>
            <a:gdLst/>
            <a:ahLst/>
            <a:cxnLst/>
            <a:rect l="l" t="t" r="r" b="b"/>
            <a:pathLst>
              <a:path w="2843529" h="45084">
                <a:moveTo>
                  <a:pt x="67113" y="73"/>
                </a:moveTo>
                <a:lnTo>
                  <a:pt x="14185" y="0"/>
                </a:lnTo>
                <a:lnTo>
                  <a:pt x="0" y="22275"/>
                </a:lnTo>
                <a:lnTo>
                  <a:pt x="878" y="30462"/>
                </a:lnTo>
                <a:lnTo>
                  <a:pt x="3535" y="37599"/>
                </a:lnTo>
                <a:lnTo>
                  <a:pt x="7970" y="42644"/>
                </a:lnTo>
                <a:lnTo>
                  <a:pt x="14185" y="44551"/>
                </a:lnTo>
                <a:lnTo>
                  <a:pt x="171897" y="43998"/>
                </a:lnTo>
                <a:lnTo>
                  <a:pt x="516133" y="41192"/>
                </a:lnTo>
                <a:lnTo>
                  <a:pt x="2839262" y="40017"/>
                </a:lnTo>
                <a:lnTo>
                  <a:pt x="2843022" y="31153"/>
                </a:lnTo>
                <a:lnTo>
                  <a:pt x="2843034" y="13411"/>
                </a:lnTo>
                <a:lnTo>
                  <a:pt x="2839275" y="4546"/>
                </a:lnTo>
                <a:lnTo>
                  <a:pt x="2831731" y="4546"/>
                </a:lnTo>
                <a:lnTo>
                  <a:pt x="632802" y="3746"/>
                </a:lnTo>
                <a:lnTo>
                  <a:pt x="67113" y="73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EEBA438-0104-BB17-4B92-117FEB83139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5" t="72954" r="18686" b="10002"/>
          <a:stretch>
            <a:fillRect/>
          </a:stretch>
        </p:blipFill>
        <p:spPr>
          <a:xfrm>
            <a:off x="3298216" y="4567384"/>
            <a:ext cx="2314976" cy="52805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67DFC97-C3C3-5E4B-04E5-980688CA4209}"/>
              </a:ext>
            </a:extLst>
          </p:cNvPr>
          <p:cNvSpPr txBox="1"/>
          <p:nvPr/>
        </p:nvSpPr>
        <p:spPr>
          <a:xfrm>
            <a:off x="453341" y="5133502"/>
            <a:ext cx="19569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R" sz="1050" dirty="0">
                <a:solidFill>
                  <a:srgbClr val="00B0F0"/>
                </a:solidFill>
                <a:latin typeface="Berlin Sans FB" panose="020E0602020502020306" pitchFamily="34" charset="0"/>
              </a:rPr>
              <a:t>Los recipientes deben tener tapas, y cuando el agua sea para beber, el material  debe tener grado alimenticio.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DADDA8A-34B0-7B29-E1AF-6CA421FCC0E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480" y="2773479"/>
            <a:ext cx="1487365" cy="247666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313DC9E-841F-CC18-7D2D-C418FE50D57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2" t="62621" r="73991" b="28899"/>
          <a:stretch>
            <a:fillRect/>
          </a:stretch>
        </p:blipFill>
        <p:spPr>
          <a:xfrm>
            <a:off x="5002499" y="4057154"/>
            <a:ext cx="423724" cy="49311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B7C088C-B477-3470-FC83-0E86E57D969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2" t="62621" r="73991" b="28899"/>
          <a:stretch>
            <a:fillRect/>
          </a:stretch>
        </p:blipFill>
        <p:spPr>
          <a:xfrm>
            <a:off x="4797615" y="3886676"/>
            <a:ext cx="423724" cy="49311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D52A987-2A18-4FBD-E6D8-2DAB1947287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2" t="62621" r="73991" b="28899"/>
          <a:stretch>
            <a:fillRect/>
          </a:stretch>
        </p:blipFill>
        <p:spPr>
          <a:xfrm>
            <a:off x="4920461" y="4624312"/>
            <a:ext cx="227290" cy="264511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393CCC84-8C59-2EBA-8E27-483B94E1CECA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2" t="62621" r="73991" b="28899"/>
          <a:stretch>
            <a:fillRect/>
          </a:stretch>
        </p:blipFill>
        <p:spPr>
          <a:xfrm>
            <a:off x="4855177" y="4301678"/>
            <a:ext cx="303208" cy="35286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A3ABF15-E3EE-2AEC-02DB-59C003249D29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22" t="62621" r="73991" b="28899"/>
          <a:stretch>
            <a:fillRect/>
          </a:stretch>
        </p:blipFill>
        <p:spPr>
          <a:xfrm>
            <a:off x="5021738" y="4409049"/>
            <a:ext cx="303208" cy="35286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3F0F20EF-34E6-5A79-EA34-AE4BFA2B6793}"/>
              </a:ext>
            </a:extLst>
          </p:cNvPr>
          <p:cNvSpPr txBox="1"/>
          <p:nvPr/>
        </p:nvSpPr>
        <p:spPr>
          <a:xfrm>
            <a:off x="3620357" y="5200437"/>
            <a:ext cx="21227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R" sz="1050" dirty="0">
                <a:solidFill>
                  <a:srgbClr val="00B0F0"/>
                </a:solidFill>
                <a:latin typeface="Berlin Sans FB" panose="020E0602020502020306" pitchFamily="34" charset="0"/>
              </a:rPr>
              <a:t>Verifica los recipientes o contenedores con agua para identificar fugas y prevenir criaderos de mosquitos.  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269159E9-5695-A144-1029-3B42BD7A4250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t="17642" r="48541" b="17666"/>
          <a:stretch>
            <a:fillRect/>
          </a:stretch>
        </p:blipFill>
        <p:spPr>
          <a:xfrm>
            <a:off x="5766884" y="3379834"/>
            <a:ext cx="304800" cy="23949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082AB95-6433-288D-053F-CC7A2EE2AAD0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t="17642" r="48541" b="17666"/>
          <a:stretch>
            <a:fillRect/>
          </a:stretch>
        </p:blipFill>
        <p:spPr>
          <a:xfrm>
            <a:off x="5497131" y="3830320"/>
            <a:ext cx="304800" cy="239491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2B6074CA-3551-03F8-FB6D-5A6CB192BB48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t="17642" r="48541" b="17666"/>
          <a:stretch>
            <a:fillRect/>
          </a:stretch>
        </p:blipFill>
        <p:spPr>
          <a:xfrm>
            <a:off x="5061961" y="2723491"/>
            <a:ext cx="304800" cy="239491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095F94BC-86CB-875F-FCCB-4116BDAD273E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t="17642" r="48541" b="17666"/>
          <a:stretch>
            <a:fillRect/>
          </a:stretch>
        </p:blipFill>
        <p:spPr>
          <a:xfrm>
            <a:off x="5491966" y="2761902"/>
            <a:ext cx="304800" cy="23949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9BADD4C6-805C-8677-D5A8-1D7F68DE80FC}"/>
              </a:ext>
            </a:extLst>
          </p:cNvPr>
          <p:cNvPicPr>
            <a:picLocks noChangeAspect="1"/>
          </p:cNvPicPr>
          <p:nvPr/>
        </p:nvPicPr>
        <p:blipFill>
          <a:blip r:embed="rId19"/>
          <a:srcRect t="17642" r="48541" b="17666"/>
          <a:stretch>
            <a:fillRect/>
          </a:stretch>
        </p:blipFill>
        <p:spPr>
          <a:xfrm>
            <a:off x="5653906" y="3632411"/>
            <a:ext cx="304800" cy="239491"/>
          </a:xfrm>
          <a:prstGeom prst="rect">
            <a:avLst/>
          </a:prstGeom>
        </p:spPr>
      </p:pic>
      <p:sp>
        <p:nvSpPr>
          <p:cNvPr id="53" name="object 35">
            <a:extLst>
              <a:ext uri="{FF2B5EF4-FFF2-40B4-BE49-F238E27FC236}">
                <a16:creationId xmlns:a16="http://schemas.microsoft.com/office/drawing/2014/main" id="{86530B7D-7748-F61B-8B6F-28F9F0C65402}"/>
              </a:ext>
            </a:extLst>
          </p:cNvPr>
          <p:cNvSpPr txBox="1"/>
          <p:nvPr/>
        </p:nvSpPr>
        <p:spPr>
          <a:xfrm>
            <a:off x="1359790" y="1929491"/>
            <a:ext cx="3606688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525" algn="ctr">
              <a:lnSpc>
                <a:spcPct val="100000"/>
              </a:lnSpc>
              <a:spcBef>
                <a:spcPts val="100"/>
              </a:spcBef>
            </a:pPr>
            <a:r>
              <a:rPr lang="es-ES" spc="-35" dirty="0">
                <a:solidFill>
                  <a:srgbClr val="00CC5C"/>
                </a:solidFill>
                <a:latin typeface="Berlin Sans FB Demi" panose="020E0802020502020306" pitchFamily="34" charset="0"/>
                <a:ea typeface="ADLaM Display" panose="02010000000000000000" pitchFamily="2" charset="0"/>
                <a:cs typeface="ADLaM Display" panose="02010000000000000000" pitchFamily="2" charset="0"/>
              </a:rPr>
              <a:t>Conserva o almacena el agua de manera segura.   </a:t>
            </a:r>
          </a:p>
        </p:txBody>
      </p:sp>
    </p:spTree>
    <p:extLst>
      <p:ext uri="{BB962C8B-B14F-4D97-AF65-F5344CB8AC3E}">
        <p14:creationId xmlns:p14="http://schemas.microsoft.com/office/powerpoint/2010/main" val="18121247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2233CC5A5E6CE48B0A2AAE38FAB34E7" ma:contentTypeVersion="35" ma:contentTypeDescription="Create a new document." ma:contentTypeScope="" ma:versionID="f6d0a4f77a842c0b6d544eb0049710fc">
  <xsd:schema xmlns:xsd="http://www.w3.org/2001/XMLSchema" xmlns:xs="http://www.w3.org/2001/XMLSchema" xmlns:p="http://schemas.microsoft.com/office/2006/metadata/properties" xmlns:ns1="http://schemas.microsoft.com/sharepoint/v3" xmlns:ns3="35abd3b2-9906-4740-b7b6-84c8fdda6316" xmlns:ns4="47eb5d5a-bb7c-48c5-bf0c-77df4ca57e50" targetNamespace="http://schemas.microsoft.com/office/2006/metadata/properties" ma:root="true" ma:fieldsID="b8457a4445c5ccacafb3c4b792f7f676" ns1:_="" ns3:_="" ns4:_="">
    <xsd:import namespace="http://schemas.microsoft.com/sharepoint/v3"/>
    <xsd:import namespace="35abd3b2-9906-4740-b7b6-84c8fdda6316"/>
    <xsd:import namespace="47eb5d5a-bb7c-48c5-bf0c-77df4ca57e5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NotebookType" minOccurs="0"/>
                <xsd:element ref="ns4:FolderType" minOccurs="0"/>
                <xsd:element ref="ns4:Owner" minOccurs="0"/>
                <xsd:element ref="ns4:DefaultSectionNames" minOccurs="0"/>
                <xsd:element ref="ns4:CultureName" minOccurs="0"/>
                <xsd:element ref="ns4:AppVersion" minOccurs="0"/>
                <xsd:element ref="ns4:Teachers" minOccurs="0"/>
                <xsd:element ref="ns4:Students" minOccurs="0"/>
                <xsd:element ref="ns4:Student_Groups" minOccurs="0"/>
                <xsd:element ref="ns4:Invited_Teachers" minOccurs="0"/>
                <xsd:element ref="ns4:Invited_Students" minOccurs="0"/>
                <xsd:element ref="ns4:Self_Registration_Enabled" minOccurs="0"/>
                <xsd:element ref="ns4:Has_Teacher_Only_SectionGroup" minOccurs="0"/>
                <xsd:element ref="ns4:Is_Collaboration_Space_Locked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Location" minOccurs="0"/>
                <xsd:element ref="ns1:_ip_UnifiedCompliancePolicyProperties" minOccurs="0"/>
                <xsd:element ref="ns1:_ip_UnifiedCompliancePolicyUIAction" minOccurs="0"/>
                <xsd:element ref="ns4:MediaLengthInSeconds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3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3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abd3b2-9906-4740-b7b6-84c8fdda6316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b5d5a-bb7c-48c5-bf0c-77df4ca57e50" elementFormDefault="qualified">
    <xsd:import namespace="http://schemas.microsoft.com/office/2006/documentManagement/types"/>
    <xsd:import namespace="http://schemas.microsoft.com/office/infopath/2007/PartnerControls"/>
    <xsd:element name="NotebookType" ma:index="11" nillable="true" ma:displayName="Notebook Type" ma:internalName="NotebookType">
      <xsd:simpleType>
        <xsd:restriction base="dms:Text"/>
      </xsd:simpleType>
    </xsd:element>
    <xsd:element name="FolderType" ma:index="12" nillable="true" ma:displayName="Folder Type" ma:internalName="FolderType">
      <xsd:simpleType>
        <xsd:restriction base="dms:Text"/>
      </xsd:simpleType>
    </xsd:element>
    <xsd:element name="Owner" ma:index="13" nillable="true" ma:displayName="Owner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DefaultSectionNames" ma:index="14" nillable="true" ma:displayName="Default Section Names" ma:internalName="DefaultSectionNames">
      <xsd:simpleType>
        <xsd:restriction base="dms:Note">
          <xsd:maxLength value="255"/>
        </xsd:restriction>
      </xsd:simpleType>
    </xsd:element>
    <xsd:element name="CultureName" ma:index="15" nillable="true" ma:displayName="Culture Name" ma:internalName="CultureName">
      <xsd:simpleType>
        <xsd:restriction base="dms:Text"/>
      </xsd:simpleType>
    </xsd:element>
    <xsd:element name="AppVersion" ma:index="16" nillable="true" ma:displayName="App Version" ma:internalName="AppVersion">
      <xsd:simpleType>
        <xsd:restriction base="dms:Text"/>
      </xsd:simpleType>
    </xsd:element>
    <xsd:element name="Teachers" ma:index="17" nillable="true" ma:displayName="Teachers" ma:internalName="Teacher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s" ma:index="18" nillable="true" ma:displayName="Students" ma:internalName="Student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tudent_Groups" ma:index="19" nillable="true" ma:displayName="Student Groups" ma:internalName="Student_Groups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Invited_Teachers" ma:index="20" nillable="true" ma:displayName="Invited Teachers" ma:internalName="Invited_Teachers">
      <xsd:simpleType>
        <xsd:restriction base="dms:Note">
          <xsd:maxLength value="255"/>
        </xsd:restriction>
      </xsd:simpleType>
    </xsd:element>
    <xsd:element name="Invited_Students" ma:index="21" nillable="true" ma:displayName="Invited Students" ma:internalName="Invited_Students">
      <xsd:simpleType>
        <xsd:restriction base="dms:Note">
          <xsd:maxLength value="255"/>
        </xsd:restriction>
      </xsd:simpleType>
    </xsd:element>
    <xsd:element name="Self_Registration_Enabled" ma:index="22" nillable="true" ma:displayName="Self Registration Enabled" ma:internalName="Self_Registration_Enabled">
      <xsd:simpleType>
        <xsd:restriction base="dms:Boolean"/>
      </xsd:simpleType>
    </xsd:element>
    <xsd:element name="Has_Teacher_Only_SectionGroup" ma:index="23" nillable="true" ma:displayName="Has Teacher Only SectionGroup" ma:internalName="Has_Teacher_Only_SectionGroup">
      <xsd:simpleType>
        <xsd:restriction base="dms:Boolean"/>
      </xsd:simpleType>
    </xsd:element>
    <xsd:element name="Is_Collaboration_Space_Locked" ma:index="24" nillable="true" ma:displayName="Is Collaboration Space Locked" ma:internalName="Is_Collaboration_Space_Locked">
      <xsd:simpleType>
        <xsd:restriction base="dms:Boolean"/>
      </xsd:simpleType>
    </xsd:element>
    <xsd:element name="MediaServiceMetadata" ma:index="2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2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27" nillable="true" ma:displayName="Tags" ma:internalName="MediaServiceAutoTags" ma:readOnly="true">
      <xsd:simpleType>
        <xsd:restriction base="dms:Text"/>
      </xsd:simpleType>
    </xsd:element>
    <xsd:element name="MediaServiceOCR" ma:index="2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3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3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3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33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34" nillable="true" ma:displayName="Location" ma:internalName="MediaServiceLocation" ma:readOnly="true">
      <xsd:simpleType>
        <xsd:restriction base="dms:Text"/>
      </xsd:simpleType>
    </xsd:element>
    <xsd:element name="MediaLengthInSeconds" ma:index="37" nillable="true" ma:displayName="Length (seconds)" ma:internalName="MediaLengthInSeconds" ma:readOnly="true">
      <xsd:simpleType>
        <xsd:restriction base="dms:Unknown"/>
      </xsd:simpleType>
    </xsd:element>
    <xsd:element name="MediaServiceSearchProperties" ma:index="38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39" nillable="true" ma:displayName="_activity" ma:hidden="true" ma:internalName="_activity">
      <xsd:simpleType>
        <xsd:restriction base="dms:Note"/>
      </xsd:simpleType>
    </xsd:element>
    <xsd:element name="MediaServiceObjectDetectorVersions" ma:index="4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41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BillingMetadata" ma:index="4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pVersion xmlns="47eb5d5a-bb7c-48c5-bf0c-77df4ca57e50" xsi:nil="true"/>
    <Invited_Teachers xmlns="47eb5d5a-bb7c-48c5-bf0c-77df4ca57e50" xsi:nil="true"/>
    <_ip_UnifiedCompliancePolicyUIAction xmlns="http://schemas.microsoft.com/sharepoint/v3" xsi:nil="true"/>
    <NotebookType xmlns="47eb5d5a-bb7c-48c5-bf0c-77df4ca57e50" xsi:nil="true"/>
    <FolderType xmlns="47eb5d5a-bb7c-48c5-bf0c-77df4ca57e50" xsi:nil="true"/>
    <Teachers xmlns="47eb5d5a-bb7c-48c5-bf0c-77df4ca57e50">
      <UserInfo>
        <DisplayName/>
        <AccountId xsi:nil="true"/>
        <AccountType/>
      </UserInfo>
    </Teachers>
    <Student_Groups xmlns="47eb5d5a-bb7c-48c5-bf0c-77df4ca57e50">
      <UserInfo>
        <DisplayName/>
        <AccountId xsi:nil="true"/>
        <AccountType/>
      </UserInfo>
    </Student_Groups>
    <_activity xmlns="47eb5d5a-bb7c-48c5-bf0c-77df4ca57e50" xsi:nil="true"/>
    <Owner xmlns="47eb5d5a-bb7c-48c5-bf0c-77df4ca57e50">
      <UserInfo>
        <DisplayName/>
        <AccountId xsi:nil="true"/>
        <AccountType/>
      </UserInfo>
    </Owner>
    <Students xmlns="47eb5d5a-bb7c-48c5-bf0c-77df4ca57e50">
      <UserInfo>
        <DisplayName/>
        <AccountId xsi:nil="true"/>
        <AccountType/>
      </UserInfo>
    </Students>
    <Invited_Students xmlns="47eb5d5a-bb7c-48c5-bf0c-77df4ca57e50" xsi:nil="true"/>
    <Has_Teacher_Only_SectionGroup xmlns="47eb5d5a-bb7c-48c5-bf0c-77df4ca57e50" xsi:nil="true"/>
    <_ip_UnifiedCompliancePolicyProperties xmlns="http://schemas.microsoft.com/sharepoint/v3" xsi:nil="true"/>
    <DefaultSectionNames xmlns="47eb5d5a-bb7c-48c5-bf0c-77df4ca57e50" xsi:nil="true"/>
    <Is_Collaboration_Space_Locked xmlns="47eb5d5a-bb7c-48c5-bf0c-77df4ca57e50" xsi:nil="true"/>
    <Self_Registration_Enabled xmlns="47eb5d5a-bb7c-48c5-bf0c-77df4ca57e50" xsi:nil="true"/>
    <CultureName xmlns="47eb5d5a-bb7c-48c5-bf0c-77df4ca57e50" xsi:nil="true"/>
  </documentManagement>
</p:properties>
</file>

<file path=customXml/itemProps1.xml><?xml version="1.0" encoding="utf-8"?>
<ds:datastoreItem xmlns:ds="http://schemas.openxmlformats.org/officeDocument/2006/customXml" ds:itemID="{61AC5E21-9BFF-4712-B268-33C6CAE67F7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2A0925-E11F-451C-88EC-8F21C939BF7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35abd3b2-9906-4740-b7b6-84c8fdda6316"/>
    <ds:schemaRef ds:uri="47eb5d5a-bb7c-48c5-bf0c-77df4ca57e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25A099F-3712-4D5C-B1FD-93A5806D6093}">
  <ds:schemaRefs>
    <ds:schemaRef ds:uri="http://purl.org/dc/terms/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dcmitype/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47eb5d5a-bb7c-48c5-bf0c-77df4ca57e50"/>
    <ds:schemaRef ds:uri="35abd3b2-9906-4740-b7b6-84c8fdda6316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1593</TotalTime>
  <Words>620</Words>
  <Application>Microsoft Office PowerPoint</Application>
  <PresentationFormat>Custom</PresentationFormat>
  <Paragraphs>51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ADLaM Display</vt:lpstr>
      <vt:lpstr>Aptos</vt:lpstr>
      <vt:lpstr>Arial</vt:lpstr>
      <vt:lpstr>Arial Black</vt:lpstr>
      <vt:lpstr>Berlin Sans FB</vt:lpstr>
      <vt:lpstr>Berlin Sans FB Demi</vt:lpstr>
      <vt:lpstr>Calibri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1-05</dc:title>
  <dc:creator>Beverly Morro</dc:creator>
  <cp:lastModifiedBy>Beverly Morro Vega</cp:lastModifiedBy>
  <cp:revision>51</cp:revision>
  <dcterms:created xsi:type="dcterms:W3CDTF">2026-08-01T23:01:26Z</dcterms:created>
  <dcterms:modified xsi:type="dcterms:W3CDTF">2026-08-04T19:27:30Z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2022-01-11T00:00:00Z</vt:filetime>
  </property>
  <property fmtid="{D5CDD505-2E9C-101B-9397-08002B2CF9AE}" pid="3" name="Creator">
    <vt:lpwstr>Adobe Illustrator 25.2 (Windows)</vt:lpwstr>
  </property>
  <property fmtid="{D5CDD505-2E9C-101B-9397-08002B2CF9AE}" pid="4" name="CreatorVersion">
    <vt:lpwstr>21.0.0</vt:lpwstr>
  </property>
  <property fmtid="{D5CDD505-2E9C-101B-9397-08002B2CF9AE}" pid="5" name="LastSaved">
    <vt:filetime>2026-08-01T00:00:00Z</vt:filetime>
  </property>
  <property fmtid="{D5CDD505-2E9C-101B-9397-08002B2CF9AE}" pid="6" name="Producer">
    <vt:lpwstr>Adobe PDF library 15.00</vt:lpwstr>
  </property>
  <property fmtid="{D5CDD505-2E9C-101B-9397-08002B2CF9AE}" pid="7" name="ContentTypeId">
    <vt:lpwstr>0x01010042233CC5A5E6CE48B0A2AAE38FAB34E7</vt:lpwstr>
  </property>
</Properties>
</file>